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Masters/slideMaster16.xml" ContentType="application/vnd.openxmlformats-officedocument.presentationml.slideMaster+xml"/>
  <Override PartName="/ppt/slideMasters/slideMaster17.xml" ContentType="application/vnd.openxmlformats-officedocument.presentationml.slideMaster+xml"/>
  <Override PartName="/ppt/slideMasters/slideMaster18.xml" ContentType="application/vnd.openxmlformats-officedocument.presentationml.slideMaster+xml"/>
  <Override PartName="/ppt/slideMasters/slideMaster19.xml" ContentType="application/vnd.openxmlformats-officedocument.presentationml.slideMaster+xml"/>
  <Override PartName="/ppt/slideMasters/slideMaster20.xml" ContentType="application/vnd.openxmlformats-officedocument.presentationml.slideMaster+xml"/>
  <Override PartName="/ppt/slideMasters/slideMaster2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4.xml" ContentType="application/vnd.openxmlformats-officedocument.theme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theme/theme5.xml" ContentType="application/vnd.openxmlformats-officedocument.theme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theme/theme6.xml" ContentType="application/vnd.openxmlformats-officedocument.theme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theme/theme7.xml" ContentType="application/vnd.openxmlformats-officedocument.theme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theme/theme8.xml" ContentType="application/vnd.openxmlformats-officedocument.theme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theme/theme9.xml" ContentType="application/vnd.openxmlformats-officedocument.theme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theme/theme10.xml" ContentType="application/vnd.openxmlformats-officedocument.theme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theme/theme11.xml" ContentType="application/vnd.openxmlformats-officedocument.theme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theme/theme12.xml" ContentType="application/vnd.openxmlformats-officedocument.theme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theme/theme13.xml" ContentType="application/vnd.openxmlformats-officedocument.theme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theme/theme14.xml" ContentType="application/vnd.openxmlformats-officedocument.theme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theme/theme15.xml" ContentType="application/vnd.openxmlformats-officedocument.theme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slideLayouts/slideLayout155.xml" ContentType="application/vnd.openxmlformats-officedocument.presentationml.slideLayout+xml"/>
  <Override PartName="/ppt/theme/theme16.xml" ContentType="application/vnd.openxmlformats-officedocument.theme+xml"/>
  <Override PartName="/ppt/slideLayouts/slideLayout156.xml" ContentType="application/vnd.openxmlformats-officedocument.presentationml.slideLayout+xml"/>
  <Override PartName="/ppt/slideLayouts/slideLayout157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59.xml" ContentType="application/vnd.openxmlformats-officedocument.presentationml.slideLayout+xml"/>
  <Override PartName="/ppt/slideLayouts/slideLayout160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163.xml" ContentType="application/vnd.openxmlformats-officedocument.presentationml.slideLayout+xml"/>
  <Override PartName="/ppt/slideLayouts/slideLayout164.xml" ContentType="application/vnd.openxmlformats-officedocument.presentationml.slideLayout+xml"/>
  <Override PartName="/ppt/theme/theme17.xml" ContentType="application/vnd.openxmlformats-officedocument.theme+xml"/>
  <Override PartName="/ppt/slideLayouts/slideLayout165.xml" ContentType="application/vnd.openxmlformats-officedocument.presentationml.slideLayout+xml"/>
  <Override PartName="/ppt/slideLayouts/slideLayout16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slideLayouts/slideLayout168.xml" ContentType="application/vnd.openxmlformats-officedocument.presentationml.slideLayout+xml"/>
  <Override PartName="/ppt/slideLayouts/slideLayout169.xml" ContentType="application/vnd.openxmlformats-officedocument.presentationml.slideLayout+xml"/>
  <Override PartName="/ppt/slideLayouts/slideLayout170.xml" ContentType="application/vnd.openxmlformats-officedocument.presentationml.slideLayout+xml"/>
  <Override PartName="/ppt/slideLayouts/slideLayout171.xml" ContentType="application/vnd.openxmlformats-officedocument.presentationml.slideLayout+xml"/>
  <Override PartName="/ppt/slideLayouts/slideLayout172.xml" ContentType="application/vnd.openxmlformats-officedocument.presentationml.slideLayout+xml"/>
  <Override PartName="/ppt/slideLayouts/slideLayout173.xml" ContentType="application/vnd.openxmlformats-officedocument.presentationml.slideLayout+xml"/>
  <Override PartName="/ppt/theme/theme18.xml" ContentType="application/vnd.openxmlformats-officedocument.theme+xml"/>
  <Override PartName="/ppt/slideLayouts/slideLayout174.xml" ContentType="application/vnd.openxmlformats-officedocument.presentationml.slideLayout+xml"/>
  <Override PartName="/ppt/slideLayouts/slideLayout175.xml" ContentType="application/vnd.openxmlformats-officedocument.presentationml.slideLayout+xml"/>
  <Override PartName="/ppt/slideLayouts/slideLayout176.xml" ContentType="application/vnd.openxmlformats-officedocument.presentationml.slideLayout+xml"/>
  <Override PartName="/ppt/slideLayouts/slideLayout177.xml" ContentType="application/vnd.openxmlformats-officedocument.presentationml.slideLayout+xml"/>
  <Override PartName="/ppt/slideLayouts/slideLayout178.xml" ContentType="application/vnd.openxmlformats-officedocument.presentationml.slideLayout+xml"/>
  <Override PartName="/ppt/slideLayouts/slideLayout179.xml" ContentType="application/vnd.openxmlformats-officedocument.presentationml.slideLayout+xml"/>
  <Override PartName="/ppt/slideLayouts/slideLayout180.xml" ContentType="application/vnd.openxmlformats-officedocument.presentationml.slideLayout+xml"/>
  <Override PartName="/ppt/slideLayouts/slideLayout181.xml" ContentType="application/vnd.openxmlformats-officedocument.presentationml.slideLayout+xml"/>
  <Override PartName="/ppt/slideLayouts/slideLayout182.xml" ContentType="application/vnd.openxmlformats-officedocument.presentationml.slideLayout+xml"/>
  <Override PartName="/ppt/theme/theme19.xml" ContentType="application/vnd.openxmlformats-officedocument.theme+xml"/>
  <Override PartName="/ppt/slideLayouts/slideLayout183.xml" ContentType="application/vnd.openxmlformats-officedocument.presentationml.slideLayout+xml"/>
  <Override PartName="/ppt/slideLayouts/slideLayout184.xml" ContentType="application/vnd.openxmlformats-officedocument.presentationml.slideLayout+xml"/>
  <Override PartName="/ppt/slideLayouts/slideLayout185.xml" ContentType="application/vnd.openxmlformats-officedocument.presentationml.slideLayout+xml"/>
  <Override PartName="/ppt/slideLayouts/slideLayout186.xml" ContentType="application/vnd.openxmlformats-officedocument.presentationml.slideLayout+xml"/>
  <Override PartName="/ppt/slideLayouts/slideLayout187.xml" ContentType="application/vnd.openxmlformats-officedocument.presentationml.slideLayout+xml"/>
  <Override PartName="/ppt/slideLayouts/slideLayout188.xml" ContentType="application/vnd.openxmlformats-officedocument.presentationml.slideLayout+xml"/>
  <Override PartName="/ppt/slideLayouts/slideLayout189.xml" ContentType="application/vnd.openxmlformats-officedocument.presentationml.slideLayout+xml"/>
  <Override PartName="/ppt/slideLayouts/slideLayout190.xml" ContentType="application/vnd.openxmlformats-officedocument.presentationml.slideLayout+xml"/>
  <Override PartName="/ppt/slideLayouts/slideLayout191.xml" ContentType="application/vnd.openxmlformats-officedocument.presentationml.slideLayout+xml"/>
  <Override PartName="/ppt/slideLayouts/slideLayout192.xml" ContentType="application/vnd.openxmlformats-officedocument.presentationml.slideLayout+xml"/>
  <Override PartName="/ppt/slideLayouts/slideLayout193.xml" ContentType="application/vnd.openxmlformats-officedocument.presentationml.slideLayout+xml"/>
  <Override PartName="/ppt/slideLayouts/slideLayout194.xml" ContentType="application/vnd.openxmlformats-officedocument.presentationml.slideLayout+xml"/>
  <Override PartName="/ppt/slideLayouts/slideLayout195.xml" ContentType="application/vnd.openxmlformats-officedocument.presentationml.slideLayout+xml"/>
  <Override PartName="/ppt/theme/theme20.xml" ContentType="application/vnd.openxmlformats-officedocument.theme+xml"/>
  <Override PartName="/ppt/slideLayouts/slideLayout196.xml" ContentType="application/vnd.openxmlformats-officedocument.presentationml.slideLayout+xml"/>
  <Override PartName="/ppt/slideLayouts/slideLayout197.xml" ContentType="application/vnd.openxmlformats-officedocument.presentationml.slideLayout+xml"/>
  <Override PartName="/ppt/slideLayouts/slideLayout198.xml" ContentType="application/vnd.openxmlformats-officedocument.presentationml.slideLayout+xml"/>
  <Override PartName="/ppt/slideLayouts/slideLayout199.xml" ContentType="application/vnd.openxmlformats-officedocument.presentationml.slideLayout+xml"/>
  <Override PartName="/ppt/slideLayouts/slideLayout200.xml" ContentType="application/vnd.openxmlformats-officedocument.presentationml.slideLayout+xml"/>
  <Override PartName="/ppt/slideLayouts/slideLayout201.xml" ContentType="application/vnd.openxmlformats-officedocument.presentationml.slideLayout+xml"/>
  <Override PartName="/ppt/slideLayouts/slideLayout202.xml" ContentType="application/vnd.openxmlformats-officedocument.presentationml.slideLayout+xml"/>
  <Override PartName="/ppt/slideLayouts/slideLayout203.xml" ContentType="application/vnd.openxmlformats-officedocument.presentationml.slideLayout+xml"/>
  <Override PartName="/ppt/slideLayouts/slideLayout204.xml" ContentType="application/vnd.openxmlformats-officedocument.presentationml.slideLayout+xml"/>
  <Override PartName="/ppt/theme/theme21.xml" ContentType="application/vnd.openxmlformats-officedocument.theme+xml"/>
  <Override PartName="/ppt/theme/theme22.xml" ContentType="application/vnd.openxmlformats-officedocument.theme+xml"/>
  <Override PartName="/ppt/theme/theme2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684" r:id="rId2"/>
    <p:sldMasterId id="2147483696" r:id="rId3"/>
    <p:sldMasterId id="2147483708" r:id="rId4"/>
    <p:sldMasterId id="2147483720" r:id="rId5"/>
    <p:sldMasterId id="2147483733" r:id="rId6"/>
    <p:sldMasterId id="2147483745" r:id="rId7"/>
    <p:sldMasterId id="2147483768" r:id="rId8"/>
    <p:sldMasterId id="2147483780" r:id="rId9"/>
    <p:sldMasterId id="2147483790" r:id="rId10"/>
    <p:sldMasterId id="2147483800" r:id="rId11"/>
    <p:sldMasterId id="2147483812" r:id="rId12"/>
    <p:sldMasterId id="2147483822" r:id="rId13"/>
    <p:sldMasterId id="2147483832" r:id="rId14"/>
    <p:sldMasterId id="2147483843" r:id="rId15"/>
    <p:sldMasterId id="2147483853" r:id="rId16"/>
    <p:sldMasterId id="2147483865" r:id="rId17"/>
    <p:sldMasterId id="2147483875" r:id="rId18"/>
    <p:sldMasterId id="2147483885" r:id="rId19"/>
    <p:sldMasterId id="2147483907" r:id="rId20"/>
    <p:sldMasterId id="2147483896" r:id="rId21"/>
  </p:sldMasterIdLst>
  <p:notesMasterIdLst>
    <p:notesMasterId r:id="rId32"/>
  </p:notesMasterIdLst>
  <p:handoutMasterIdLst>
    <p:handoutMasterId r:id="rId33"/>
  </p:handoutMasterIdLst>
  <p:sldIdLst>
    <p:sldId id="2147378183" r:id="rId22"/>
    <p:sldId id="2147378227" r:id="rId23"/>
    <p:sldId id="2147378229" r:id="rId24"/>
    <p:sldId id="2147378235" r:id="rId25"/>
    <p:sldId id="2147378237" r:id="rId26"/>
    <p:sldId id="2147378225" r:id="rId27"/>
    <p:sldId id="2147378238" r:id="rId28"/>
    <p:sldId id="2147378236" r:id="rId29"/>
    <p:sldId id="2147378242" r:id="rId30"/>
    <p:sldId id="2147378218" r:id="rId31"/>
  </p:sldIdLst>
  <p:sldSz cx="24384000" cy="13716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1C1C1C"/>
    <a:srgbClr val="D5D4DD"/>
    <a:srgbClr val="FFFFFF"/>
    <a:srgbClr val="3D054F"/>
    <a:srgbClr val="ECBA9C"/>
    <a:srgbClr val="EFC6AC"/>
    <a:srgbClr val="F5CDBB"/>
    <a:srgbClr val="A152FD"/>
    <a:srgbClr val="0B0A0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8410" autoAdjust="0"/>
    <p:restoredTop sz="96247" autoAdjust="0"/>
  </p:normalViewPr>
  <p:slideViewPr>
    <p:cSldViewPr snapToGrid="0">
      <p:cViewPr>
        <p:scale>
          <a:sx n="50" d="100"/>
          <a:sy n="50" d="100"/>
        </p:scale>
        <p:origin x="396" y="294"/>
      </p:cViewPr>
      <p:guideLst/>
    </p:cSldViewPr>
  </p:slideViewPr>
  <p:outlineViewPr>
    <p:cViewPr>
      <p:scale>
        <a:sx n="100" d="100"/>
        <a:sy n="100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3" d="100"/>
          <a:sy n="83" d="100"/>
        </p:scale>
        <p:origin x="3852" y="9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Master" Target="slideMasters/slideMaster13.xml"/><Relationship Id="rId18" Type="http://schemas.openxmlformats.org/officeDocument/2006/relationships/slideMaster" Target="slideMasters/slideMaster18.xml"/><Relationship Id="rId26" Type="http://schemas.openxmlformats.org/officeDocument/2006/relationships/slide" Target="slides/slide5.xml"/><Relationship Id="rId21" Type="http://schemas.openxmlformats.org/officeDocument/2006/relationships/slideMaster" Target="slideMasters/slideMaster21.xml"/><Relationship Id="rId34" Type="http://schemas.openxmlformats.org/officeDocument/2006/relationships/presProps" Target="presProps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Master" Target="slideMasters/slideMaster17.xml"/><Relationship Id="rId25" Type="http://schemas.openxmlformats.org/officeDocument/2006/relationships/slide" Target="slides/slide4.xml"/><Relationship Id="rId33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slideMaster" Target="slideMasters/slideMaster16.xml"/><Relationship Id="rId20" Type="http://schemas.openxmlformats.org/officeDocument/2006/relationships/slideMaster" Target="slideMasters/slideMaster20.xml"/><Relationship Id="rId29" Type="http://schemas.openxmlformats.org/officeDocument/2006/relationships/slide" Target="slides/slide8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3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5" Type="http://schemas.openxmlformats.org/officeDocument/2006/relationships/slideMaster" Target="slideMasters/slideMaster15.xml"/><Relationship Id="rId23" Type="http://schemas.openxmlformats.org/officeDocument/2006/relationships/slide" Target="slides/slide2.xml"/><Relationship Id="rId28" Type="http://schemas.openxmlformats.org/officeDocument/2006/relationships/slide" Target="slides/slide7.xml"/><Relationship Id="rId36" Type="http://schemas.openxmlformats.org/officeDocument/2006/relationships/theme" Target="theme/theme1.xml"/><Relationship Id="rId10" Type="http://schemas.openxmlformats.org/officeDocument/2006/relationships/slideMaster" Target="slideMasters/slideMaster10.xml"/><Relationship Id="rId19" Type="http://schemas.openxmlformats.org/officeDocument/2006/relationships/slideMaster" Target="slideMasters/slideMaster19.xml"/><Relationship Id="rId31" Type="http://schemas.openxmlformats.org/officeDocument/2006/relationships/slide" Target="slides/slide10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" Target="slides/slide1.xml"/><Relationship Id="rId27" Type="http://schemas.openxmlformats.org/officeDocument/2006/relationships/slide" Target="slides/slide6.xml"/><Relationship Id="rId30" Type="http://schemas.openxmlformats.org/officeDocument/2006/relationships/slide" Target="slides/slide9.xml"/><Relationship Id="rId35" Type="http://schemas.openxmlformats.org/officeDocument/2006/relationships/viewProps" Target="viewProps.xml"/><Relationship Id="rId8" Type="http://schemas.openxmlformats.org/officeDocument/2006/relationships/slideMaster" Target="slideMasters/slideMaster8.xml"/><Relationship Id="rId3" Type="http://schemas.openxmlformats.org/officeDocument/2006/relationships/slideMaster" Target="slideMasters/slideMaster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CA0B765F-9DC0-449B-87C6-17F108D8DEB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41207FE-FADE-492F-BF55-2D410B1E857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1EB70A9-6B1B-4DCD-A48F-BE1CF0028CAC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6C32C1-4A6B-417D-A32E-959E909573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606572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4AA4A9-BDEE-4FDA-860B-EA2B4645B7FB}" type="datetimeFigureOut">
              <a:rPr lang="en-US" smtClean="0"/>
              <a:t>11/25/2025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CDDA91-FBA9-472B-B745-9841A595F0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69211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1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1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1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0A15AB-22CD-59C0-9537-0F2134817C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06B73D3-0C35-8688-FDB3-94687EEF98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D7464C-7442-F30E-1D11-246441D134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11/25/2025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DDD20F-3A44-872C-8509-E18F4389DD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351D1C-B6DC-C8A0-64B0-76A2052C35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64172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751AB-778C-2E4F-DC9D-619559E9F2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862FF9-4452-4570-4846-2F8636DEFE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D53E10-C0C8-4CB4-1762-74E5E440C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11/25/2025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95736-BDBD-A27E-C36B-2816FBD34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E30FB5-1493-2865-D729-C9EB7E3D8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78858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E9125D-92FD-A71B-7B54-3ABE899E4F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B43E0B-2980-C0A9-A044-DA484EF68A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51A9D0-A8D7-AFDF-C118-82B32A02E8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11/25/2025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15572B-9E9F-7BF5-6C14-C78772D57F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07ACF9-F8FE-CD2D-494E-C8FE3E5AD7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01027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8A8CB-DDF9-CA59-3C60-6D4CF2EFC6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AEA269-F546-E922-0C4D-4B7BCAEB7C3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55333A9-A348-84A8-076C-A56A533BB2F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2413DDA-1AD6-3AFF-EE04-6F989F4818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11/25/2025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703EA0F-B03A-8938-608D-CBD7D48869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16AC521-FAFC-79F7-AE12-6DED2FBB16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5829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C3E187-60BE-A76B-4263-D723EEE647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121D7F-7982-10C2-6A3A-E7F17E4089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AAEF121-C669-C583-92EA-9E40B959AB0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8982EE8-F5D9-BA86-07A0-6DCEDC0A725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AD2FB36-6501-DC6F-2F92-EC3C1C967E8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65BFFB3-5856-98E0-1922-0953C8E556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11/25/2025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9463AD8-1375-BD0D-7CD1-ECE6F56125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7854E9B-D128-C6F1-A1FC-FDD553FA22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42203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993CCB-040A-8CEE-5171-D5AC7BE178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FAA900F-F16C-FA3B-FF43-636800CF3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11/25/2025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699BEE8-E793-A737-1AE6-ED3A4932DE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D78E5E0-0DD6-5EE1-D8E8-44D9C5E3B5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04891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8B4FDB8-623F-F8FC-9D5E-A0C75E4195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11/25/2025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D3FA2FA-C4E9-1B62-9F5A-535A480587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022EEC8-F3B6-3087-2B85-E10652E321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30507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246EE9-3D65-B988-403D-1E59290207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0182CC-EE2B-7FD2-6AA4-0324DDBBFA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B2E0034-1798-A48A-8865-3094AE88085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B8BE6F7-1D17-6F61-B86E-711B1420CA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11/25/2025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25DF196-BAF3-A9F7-3DD8-BE88A4007F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E987102-F6C2-DCE4-39DF-675FCF71A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30555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FA50A2-4C35-D88A-AC12-DD626E6CC6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1E4743B-6823-ABCF-F134-0F289D7C4D1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5BD3C5A-300A-0F9B-61C4-6BD88B06AA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1098340-EC15-6AB0-D76B-C2A6747E73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11/25/2025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4B2B81F-FC01-EBAE-CDEF-6DCE4A21C9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BE25827-95FA-CF83-7D76-66586B084D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54674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4F45F8-0220-3478-AD0A-F03F64FCA3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F7F4FEA-A202-CFCD-13F5-90EA60F0BE6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3A9919-FD8D-28FD-D657-9D517F3F32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11/25/2025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DCFC83-6174-CC38-44F3-58346DA9A0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59C3FD-BF27-4258-B373-D40182CD6B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57144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8EB2C73-8B4D-7102-E442-FA41621E77C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B75F271-AAFE-FFE7-6862-4FA666FC272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367BA8-D321-A2BF-ADA7-17EF80B708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11/25/2025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6C6234-86D8-A35C-BE78-944682C66A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DF2A45-CC95-11A1-F91F-7383C1D828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28894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8E62C2-2021-D652-369B-8B15BB6F852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11C32F9-4BF3-9763-B31B-EACFE3BADC2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2794D8-527B-EFFD-B3DC-EAC0E935D5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11/25/2025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E75E73-4B2C-0640-FA84-F9275D5F29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0F4619-9EF8-29F0-7708-14A1730C1F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1608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078D-0209-4098-CC9C-461020F2A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597959-DBE6-B5BB-3D01-C73BB51587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2B763C-30DC-A9C1-82C8-B32DBF59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11/25/2025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77D81F-88C5-00BC-E782-98B581EEA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A98518-F41A-3A8E-C1FE-62D31F2FA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18461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3BB90B-7719-ABA6-0DF3-B858D7F3E1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EBE254-5BE8-F0DC-D087-C5227A5819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3FC0F7-6659-C3DB-6713-EB9C11D065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11/25/2025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CA92CB-7DE0-2EBF-FA75-6BC2CD4F0E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12C376-B024-6B57-CF2B-9EF4CDF44C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42872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EDEF20-B00B-9BEA-D5D2-1733B111FF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4D9CAC9-3895-5579-5B78-0CA6143880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55A0F7-DEA3-2E52-111D-794DD0238E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11/25/2025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18F141-5098-3602-D7A3-6B4446C54B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01C931-0F14-E1E3-FEF9-722C6667D1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20824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9F5563-7EC5-1DF7-D7D2-FC662B90AE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90498B-BDE0-DF82-C625-9DBBA168A3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4EA7850-B83D-CFB5-1256-9D7F464019E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754AEAF-5EA4-65AB-DAA1-B86D40E479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BCDE37E-81DA-0F77-72E9-A5A7E84F654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0FC580E-C67B-4FFE-31D1-37C10A6BBD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11/25/2025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93D0CF3-8ABF-E830-E306-BDC7DEC114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982E065-8A0E-FB3C-E53D-B8AE4935B9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24551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4F6B0A-D0E7-9761-32B9-41AF61E6B9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CAC1469-DD4A-2162-6BFF-5348D50F0F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11/25/2025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2D6C829-2D2E-2960-ACC3-54C0B90AE5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DA094FF-AB08-8373-7C2A-199583D70C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64179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B41082B-2207-F8DE-1821-8017B48625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11/25/2025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3CED3A3-599F-44E7-95F2-FF3D9FBC00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FE74A3F-78C9-B929-BC70-20CAA648D9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16408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116CC4-26B8-1AB8-1644-8B36C7AB6C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E8DBFD-0AA8-77A1-DBF4-F8A1B58CF9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40590E6-FB7F-A449-8427-957AB9A7D9A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35D7AF1-E830-51DD-B7DF-D8211467C3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11/25/2025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26A4F1E-23F2-ABDA-D104-A7C573714F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2D1CE55-4848-FFF8-4A24-E22E6D6199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65224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F207C5-4F62-6129-5217-C19A4023EA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042731-9854-9556-36A8-ABC89B2186F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B6A3A33-2032-BFB4-70E3-3C8482F0A01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760113F-72E6-96C1-DE62-F59E8E9261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11/25/2025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C6D463-FA25-7E40-87B1-C044B69ADE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85CB600-E7B1-4104-B5FB-C0EE7A5767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32365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CE2441-FC03-BA38-FAA4-D32137EF8D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DDB6FEB-C220-8E80-BFBA-4FF4F86FD6B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C3F042-0D33-DB96-69AD-019517582D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11/25/2025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1F0015-C7F4-BBF7-9988-A4F069E4E5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7F6434-BFE8-92ED-34A5-DCFDD78D29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36160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751AB-778C-2E4F-DC9D-619559E9F2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862FF9-4452-4570-4846-2F8636DEFE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D53E10-C0C8-4CB4-1762-74E5E440C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11/25/2025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95736-BDBD-A27E-C36B-2816FBD34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E30FB5-1493-2865-D729-C9EB7E3D8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39302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078D-0209-4098-CC9C-461020F2A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597959-DBE6-B5BB-3D01-C73BB51587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2B763C-30DC-A9C1-82C8-B32DBF59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11/25/2025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77D81F-88C5-00BC-E782-98B581EEA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A98518-F41A-3A8E-C1FE-62D31F2FA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13921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6CD4C-4470-114E-70EB-044DF4A49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9D2F60-A5D0-F80A-3A10-FD8A2A71D7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033D5-223D-95DC-1BD3-F4B1B4F88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11/25/2025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356F00-529D-29E5-4868-7F464ECEB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77C483-4E74-9A23-9B9D-BC8DF9A08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88623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6CD4C-4470-114E-70EB-044DF4A49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9D2F60-A5D0-F80A-3A10-FD8A2A71D7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033D5-223D-95DC-1BD3-F4B1B4F88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11/25/2025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356F00-529D-29E5-4868-7F464ECEB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77C483-4E74-9A23-9B9D-BC8DF9A08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51951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634EE-0F87-54AB-F8D6-F4AEA330C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F1C60F-E14C-2348-C0A6-85DFFCAD91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21A762-2887-9409-CDC0-693FEA3569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474BFB-507F-677E-E21F-8C872ABB90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21172D-B827-7610-32EB-A10E66174C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9D03800-A065-FC9B-BC60-1B5852892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11/25/2025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2FB0C32-E995-899D-92F4-41CAA5A31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CC3BEA-2CCF-5D25-8FED-E93298342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95964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67B17-9BFC-08BA-6A64-776A0E70D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790FE4-2874-C1A8-F8F1-E0934585D6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11/25/2025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DE908F-4002-F0CA-CE38-764612A89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0771DF-8486-C135-561E-26D08DD5D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3769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D3A958-2550-17F8-91DB-56DCEF290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11/25/2025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2CC9DC-61DC-8A3D-FADC-5BF491433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1DAAEF-A433-985E-4815-BC1926A82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52951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A2BE0-D680-0387-51E4-F2CFE3EC3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130E85-17B2-8668-06B5-DFC490DF7A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440552-44F3-FE81-121E-A089377611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3E129C-0517-157C-443E-A5E79BE2A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11/25/2025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B6ACA0-0BCB-E2FF-FFE0-19081032C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6F7FD2-C179-12BB-CAC8-248211BE4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6654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00442-97A2-1E74-037A-79CD1E0F1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216570-F7EE-BE10-04B6-6CE9C2A771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A000AE-804D-9F5E-4771-5290AE84AE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AB7CEA-3234-EE53-BCEB-1A53C715A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11/25/2025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607589-480F-EE14-FEB2-2444B8D1B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5D1E2D-D536-B769-A304-0321F4FE2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4574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B4D39-3058-C372-BD70-FD8C2F1BD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D32C95-F1D4-3322-47E0-3A22C71E9B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CD1723-626D-83FB-72E4-66B10350E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11/25/2025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3F77DB-7CD4-4F5D-7335-AC55881CC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0E9F98-9949-2B7E-E4E6-BB98C40EE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66099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0A15AB-22CD-59C0-9537-0F2134817C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06B73D3-0C35-8688-FDB3-94687EEF98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D7464C-7442-F30E-1D11-246441D134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11/25/2025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DDD20F-3A44-872C-8509-E18F4389DD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351D1C-B6DC-C8A0-64B0-76A2052C35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65832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B0758F-7449-2060-8184-EB46D4E824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99CFB6-1D94-D3D8-A586-770316CDB4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BD7BD1-4A7E-940F-9052-CAD8A158BE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11/25/2025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A31454-556F-627E-3AB5-44449550E0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CEAD08-9729-1E97-7ABC-EE5B167B15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70453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E4DBBB-E539-7EA6-0376-023A69356F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97CA14-92A0-951B-7103-D6D48B97C1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8847D4-65C3-E84D-9306-BF82FCDB19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11/25/2025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EC548E-604E-3B2F-133B-7A45C5EB28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F61805-FFE3-30BF-836C-B16D8C7BB3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4902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634EE-0F87-54AB-F8D6-F4AEA330C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F1C60F-E14C-2348-C0A6-85DFFCAD91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21A762-2887-9409-CDC0-693FEA3569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474BFB-507F-677E-E21F-8C872ABB90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21172D-B827-7610-32EB-A10E66174C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9D03800-A065-FC9B-BC60-1B5852892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11/25/2025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2FB0C32-E995-899D-92F4-41CAA5A31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CC3BEA-2CCF-5D25-8FED-E93298342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21169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DD783D-E0AE-6503-FDFF-8539F7C173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765828-4DEE-E19A-A405-575B41B72C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EBA7345-152C-2A48-515A-199C547CD6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2634E87-F7CB-38D0-4E71-DC6911CD11C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EB6FF49-A137-9E0D-150B-76A113AB51E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8810F53-F534-2BEB-6F5D-D1B1E82DE5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11/25/2025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2E54EB8-C4D2-866B-0BED-1CA7F0BCDC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FE9B874-1539-56A1-2897-48B7FEE765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53706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9CA745-D09E-E59F-797A-813708BFD3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583D2B9-F67D-1D1A-BC08-799088D7E3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11/25/2025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EB7FA09-4C3B-851F-8140-26A0FA2490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CB18A85-257F-5121-F756-5E751002D8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97247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914D5A-BAFF-5307-E89E-12BDE8DF20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80D69D-9D78-3BBF-9215-E90ACF1043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F68D2E0-E70E-348E-8C0B-C4529F292F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8822221-EE83-FDA3-CE71-7DDFE41077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11/25/2025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26E695D-A37B-B02E-FB87-BCED823B58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714BDD1-A962-7C87-68CE-2ECF965D09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58726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E12361-F257-4691-8BFA-F995EF167F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38FE2C1-9E44-8F6D-C7B2-E6687C34C6F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A8FAF58-8EC2-DD2F-B019-E1DC598FE7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D7CBC3B-7556-5F3E-EF15-7AEB111608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11/25/2025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377BF58-4BF5-A5FA-AFDE-2CCBF313B3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9E45F26-8E2A-500F-129C-0C9BF542F1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10548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A6E829-8C34-FC40-7714-9B1E311CE1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C9B2209-517D-97C1-979F-764E318475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CD98EB-FA77-BC70-B253-EF190AABA9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11/25/2025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0C2217-7EA9-1255-8BE5-E2B44BB173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5E759C-E022-3D8F-D495-AB8598A33B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09190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C78C622-CCEC-8788-4E5B-91BA1914C0A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5CAF57A-5065-5DBA-EF98-8892054320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792B66-7B68-E704-0CC3-1098F71C7D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11/25/2025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F787CF-8DE4-5EB2-CB1E-0FEDED8D65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98F9E6-D7FC-D107-E9E9-871C80FB52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88180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0" y="2244726"/>
            <a:ext cx="18288000" cy="4775200"/>
          </a:xfrm>
        </p:spPr>
        <p:txBody>
          <a:bodyPr anchor="b"/>
          <a:lstStyle>
            <a:lvl1pPr algn="ctr">
              <a:defRPr sz="1200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0" y="7204076"/>
            <a:ext cx="18288000" cy="3311524"/>
          </a:xfrm>
        </p:spPr>
        <p:txBody>
          <a:bodyPr/>
          <a:lstStyle>
            <a:lvl1pPr marL="0" indent="0" algn="ctr">
              <a:buNone/>
              <a:defRPr sz="4800">
                <a:solidFill>
                  <a:schemeClr val="tx2"/>
                </a:solidFill>
              </a:defRPr>
            </a:lvl1pPr>
            <a:lvl2pPr marL="914400" indent="0" algn="ctr">
              <a:buNone/>
              <a:defRPr sz="4000"/>
            </a:lvl2pPr>
            <a:lvl3pPr marL="1828800" indent="0" algn="ctr">
              <a:buNone/>
              <a:defRPr sz="3600"/>
            </a:lvl3pPr>
            <a:lvl4pPr marL="2743200" indent="0" algn="ctr">
              <a:buNone/>
              <a:defRPr sz="3200"/>
            </a:lvl4pPr>
            <a:lvl5pPr marL="3657600" indent="0" algn="ctr">
              <a:buNone/>
              <a:defRPr sz="3200"/>
            </a:lvl5pPr>
            <a:lvl6pPr marL="4572000" indent="0" algn="ctr">
              <a:buNone/>
              <a:defRPr sz="3200"/>
            </a:lvl6pPr>
            <a:lvl7pPr marL="5486400" indent="0" algn="ctr">
              <a:buNone/>
              <a:defRPr sz="3200"/>
            </a:lvl7pPr>
            <a:lvl8pPr marL="6400800" indent="0" algn="ctr">
              <a:buNone/>
              <a:defRPr sz="3200"/>
            </a:lvl8pPr>
            <a:lvl9pPr marL="7315200" indent="0" algn="ctr">
              <a:buNone/>
              <a:defRPr sz="3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B7AF61F-0DDF-4683-ACD2-2A19712B0FB8}" type="datetimeFigureOut">
              <a:rPr lang="en-US" smtClean="0"/>
              <a:pPr/>
              <a:t>11/25/2025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BC03B56-34A9-463B-AB22-B04839E2F03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44286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11/25/2025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8694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63700" y="3419477"/>
            <a:ext cx="21031200" cy="5705474"/>
          </a:xfrm>
        </p:spPr>
        <p:txBody>
          <a:bodyPr anchor="b"/>
          <a:lstStyle>
            <a:lvl1pPr>
              <a:defRPr sz="1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63700" y="9178927"/>
            <a:ext cx="21031200" cy="3000374"/>
          </a:xfrm>
        </p:spPr>
        <p:txBody>
          <a:bodyPr/>
          <a:lstStyle>
            <a:lvl1pPr marL="0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1pPr>
            <a:lvl2pPr marL="914400" indent="0">
              <a:buNone/>
              <a:defRPr sz="4000">
                <a:solidFill>
                  <a:schemeClr val="tx1">
                    <a:tint val="75000"/>
                  </a:schemeClr>
                </a:solidFill>
              </a:defRPr>
            </a:lvl2pPr>
            <a:lvl3pPr marL="1828800" indent="0">
              <a:buNone/>
              <a:defRPr sz="3600">
                <a:solidFill>
                  <a:schemeClr val="tx1">
                    <a:tint val="75000"/>
                  </a:schemeClr>
                </a:solidFill>
              </a:defRPr>
            </a:lvl3pPr>
            <a:lvl4pPr marL="2743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4pPr>
            <a:lvl5pPr marL="36576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5pPr>
            <a:lvl6pPr marL="45720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6pPr>
            <a:lvl7pPr marL="54864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7pPr>
            <a:lvl8pPr marL="64008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8pPr>
            <a:lvl9pPr marL="7315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11/25/2025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45410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730251"/>
            <a:ext cx="21031200" cy="265112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9577" y="3362326"/>
            <a:ext cx="10315574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79577" y="5010150"/>
            <a:ext cx="10315574" cy="7369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2344400" y="3362326"/>
            <a:ext cx="10366376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6" cy="7369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11/25/2025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86350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67B17-9BFC-08BA-6A64-776A0E70D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790FE4-2874-C1A8-F8F1-E0934585D6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11/25/2025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DE908F-4002-F0CA-CE38-764612A89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0771DF-8486-C135-561E-26D08DD5D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99270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11/25/2025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12188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772208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7" y="914400"/>
            <a:ext cx="7864474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366376" y="1974851"/>
            <a:ext cx="12344400" cy="9747250"/>
          </a:xfrm>
        </p:spPr>
        <p:txBody>
          <a:bodyPr/>
          <a:lstStyle>
            <a:lvl1pPr>
              <a:defRPr sz="6400"/>
            </a:lvl1pPr>
            <a:lvl2pPr>
              <a:defRPr sz="5600"/>
            </a:lvl2pPr>
            <a:lvl3pPr>
              <a:defRPr sz="4800"/>
            </a:lvl3pPr>
            <a:lvl4pPr>
              <a:defRPr sz="4000"/>
            </a:lvl4pPr>
            <a:lvl5pPr>
              <a:defRPr sz="4000"/>
            </a:lvl5pPr>
            <a:lvl6pPr>
              <a:defRPr sz="4000"/>
            </a:lvl6pPr>
            <a:lvl7pPr>
              <a:defRPr sz="4000"/>
            </a:lvl7pPr>
            <a:lvl8pPr>
              <a:defRPr sz="4000"/>
            </a:lvl8pPr>
            <a:lvl9pPr>
              <a:defRPr sz="4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7" y="4114800"/>
            <a:ext cx="7864474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11/25/2025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05591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7" y="914400"/>
            <a:ext cx="7864474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366376" y="1974851"/>
            <a:ext cx="12344400" cy="9747250"/>
          </a:xfrm>
        </p:spPr>
        <p:txBody>
          <a:bodyPr anchor="t"/>
          <a:lstStyle>
            <a:lvl1pPr marL="0" indent="0">
              <a:buNone/>
              <a:defRPr sz="6400"/>
            </a:lvl1pPr>
            <a:lvl2pPr marL="914400" indent="0">
              <a:buNone/>
              <a:defRPr sz="5600"/>
            </a:lvl2pPr>
            <a:lvl3pPr marL="1828800" indent="0">
              <a:buNone/>
              <a:defRPr sz="4800"/>
            </a:lvl3pPr>
            <a:lvl4pPr marL="2743200" indent="0">
              <a:buNone/>
              <a:defRPr sz="4000"/>
            </a:lvl4pPr>
            <a:lvl5pPr marL="3657600" indent="0">
              <a:buNone/>
              <a:defRPr sz="4000"/>
            </a:lvl5pPr>
            <a:lvl6pPr marL="4572000" indent="0">
              <a:buNone/>
              <a:defRPr sz="4000"/>
            </a:lvl6pPr>
            <a:lvl7pPr marL="5486400" indent="0">
              <a:buNone/>
              <a:defRPr sz="4000"/>
            </a:lvl7pPr>
            <a:lvl8pPr marL="6400800" indent="0">
              <a:buNone/>
              <a:defRPr sz="4000"/>
            </a:lvl8pPr>
            <a:lvl9pPr marL="7315200" indent="0">
              <a:buNone/>
              <a:defRPr sz="4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7" y="4114800"/>
            <a:ext cx="7864474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11/25/2025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9579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11/25/2025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10128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B97309-B41B-B118-5912-ED7A70EF7A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A57982F-AD5A-0AED-9C77-6695B83026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062AE0-5EEF-084E-A8AA-B1C91B900D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11/25/2025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47ACB9-A471-F2F3-4A39-9A8C7B5C65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35BDD7-0A87-52C7-41C2-B3A14576A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68627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0B6094-746E-9937-B6CD-9E12C10848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D24FC0-A3B6-962E-5395-9665CFDA3C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BDD4F5-78C0-DA19-B00C-3CF2E19F5E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11/25/2025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BCAAE6-28B8-97E8-AB5C-3E2C503FF4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01150C-F937-95C5-2D7C-6646A9F664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69381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6F4683-5E05-D526-DDF7-D8F34BF0B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714380-9682-E309-5AA2-E95F01C40C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920FA7-49B7-F69E-1701-CC9826B668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11/25/2025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4F8124-4862-2D81-F73A-84E9887EC0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3580DA-762C-FE17-96B2-6EB2532254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10287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967DC3-7DAB-82FA-57C0-89D97281E8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2742FD-6337-9D32-62A4-2D0BBA6E74C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9A2F74C-66B6-C378-3B6C-62AD5F776C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B6C498-B673-1B7D-34D4-03C59ED366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11/25/2025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0A26210-9969-B444-C699-BF6157BC6B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3F49BC-CD7F-3057-5262-8E2211ACF5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3247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F92B-A930-3A13-A2D7-E43E4A04F3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FD2C3F-11A5-A379-71ED-964A840C93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981852-F7CB-ADF7-F5B2-B5E5DB7943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7538EFE-3279-EB21-3711-55A33F583F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7B07876-A6CC-FB95-4167-E00BCFC831A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E1EB3E1-1F1E-877C-CF4D-CDEFD22878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11/25/2025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7D3A437-33E9-3813-BF9D-24F1C2325D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0F57A44-BBBD-EBA2-1378-56DFED93A0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78367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D3A958-2550-17F8-91DB-56DCEF290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11/25/2025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2CC9DC-61DC-8A3D-FADC-5BF491433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1DAAEF-A433-985E-4815-BC1926A82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4521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41623F-532D-C853-B5D4-4930FD8075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6DFCC1E-4636-8394-E38D-A74FC4BAA9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11/25/2025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0876146-FB0E-3ABA-B9AB-407C8BD62F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79D94C-7BA6-2454-FA8E-D342F114F2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46199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789E121-3085-42CF-9DD7-947182668C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11/25/2025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E636D08-669E-9C8C-4E5D-E0CC802DE4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923A85-6697-8837-F454-0046398FEC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82744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C23F17-ABDA-2B1C-E9E2-8C4393698B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D11165-75C5-8500-946A-1ABDB24E07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11F4FA6-037D-F2E6-E20B-1598547D56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804CAC-7F69-B0C3-898C-38F80F20A5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11/25/2025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BA3F253-592A-852C-E7CD-A082BA1ADF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E8D38E-BBCB-BC3D-7DA7-AA3DC0270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24344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0F2C5E-C4F1-4F60-1285-3378A6E260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B131D2B-1B74-4EAA-D2FE-644C73FBF0F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CE548E-0634-7828-E8BC-1F14C87D4C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3EF9E11-7100-2C2F-B45F-456835CBCB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11/25/2025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9C9F55-260C-B25F-1429-519FF8DFA1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E37797-6516-97DA-8C44-0680032DF9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0885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BD1653-65E7-BE72-8426-F7F736F6D3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1E8D663-FA74-028C-A960-347AB75555C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A5E6C0-4116-6B7D-1032-52E738B931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11/25/2025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986592-7269-EBCE-BFD1-2097B525D1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80687A-5794-A9F2-E723-EA31BE8F4B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83940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A33DD51-973E-7195-32D8-941E9F6E6D3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C24241D-51EF-8591-511E-5FBBC7728C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0412E6-5B2E-78B3-4E78-75BBFC0323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11/25/2025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FCC733-15C5-A03C-9C4D-7E84328453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DE3B2B-9139-146D-A2BA-FB535EA548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18532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E6E340-F85D-C2DA-2ABE-5E46A5081F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85FA3B4-4291-EE26-B093-B61E1E719F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54A8E8-02CE-A9A3-A9DD-881ACA91F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11/25/2025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E9EC03-6E4B-A9CF-6A4E-99D49A80F9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35A7D7-EBF1-69FD-A272-0750A9511C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97518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B8CA9D-EB5C-8DD9-BDE6-04537E9C2C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0D2EB0-18E5-16F3-6480-81893CDE75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7B0E28-0F11-B4F7-D820-C2D201E4D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11/25/2025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4ED897-58E7-DE19-F6F1-EA5BD8DC89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6DCCBB-A73C-4DF1-2317-10C3E62F3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95646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63FA1E-4568-176D-8E3C-78B7D71185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762BE7-D93F-CE0C-0EF3-8740A38325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21C6E9-4CC1-A5EF-3E06-97B4B90F01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11/25/2025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6ADF38-821B-84C2-1E9E-1EC8046857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76632C-6D84-C9D0-7A6A-E259A64864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17661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B9283A-662E-A9A6-6FDE-F6787CE98C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9AB58C-E90E-7294-C054-9473E66A4B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6365DB0-D2AE-617F-D1B9-199382938C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0696A3B-C752-24C6-42BC-7FFF23FD685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BAFCE8-54C1-B720-0E0A-693EEE7DEF5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3F989F4-361F-EF0A-BF03-576E51D0A6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11/25/2025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19DDBF6-2A95-E89A-B1CB-74F104A680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4751022-A436-4BBD-6074-67ECE43E56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9827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A2BE0-D680-0387-51E4-F2CFE3EC3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130E85-17B2-8668-06B5-DFC490DF7A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440552-44F3-FE81-121E-A089377611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3E129C-0517-157C-443E-A5E79BE2A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11/25/2025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B6ACA0-0BCB-E2FF-FFE0-19081032C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6F7FD2-C179-12BB-CAC8-248211BE4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532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B5D989-C726-1DC7-EDCD-331B488160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914F893-9764-64B8-8986-66B30D1121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11/25/2025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1841E20-DC14-9806-83CB-123C25A517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FC3FC7-3904-7E87-33F1-52694A1CF2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20869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11A9CE9-00B6-22CA-9D40-D6693D2CD7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11/25/2025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E5264DD-A6A1-E572-614D-42DFC915FC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EECE4A-5CA0-4435-AC5A-15F8634B62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25075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5A94D9-98F6-351D-8980-C5283D0FE8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2F72C4-5B7D-D751-16B7-0C6A86967A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0BB723C-6A52-2107-437B-F1D450C879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2F4022D-D868-B22A-7F08-AD863FAD24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11/25/2025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F9C085-6EE1-1187-C8AE-9A8ADA04AC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9219AA-A6FE-40E6-803C-84E3DD01B3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93402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A5500B-2FC3-56E0-9D36-F2485BFFE1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348E84-FE42-0DAD-D163-E75815820D4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3AC6B72-A267-5D4B-59CA-04F2CDFA98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E16CD6-DE19-494B-9143-9AA51B048B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11/25/2025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534623-BB4B-9701-3966-1E090868FC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998043-0700-14BD-BB27-0F91B6D473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7962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6FE50-38C8-35A8-AC9B-E7ED5CF8AB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DEBC474-53AF-F43F-9C58-1CD69050B0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B30A48-F2B8-C980-8490-429E68C0E9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11/25/2025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02493B-9EE9-D126-4E2F-5153FDA90A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E885ED-AA43-15F4-3E78-9F437E06EF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57376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3F28C-1337-39F3-35D0-F2DB673995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C0E20-ECD2-5724-5F9F-D3CD23972D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9438F-EC51-21B5-FE94-379B12DA2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11/25/2025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88954-FFAD-6B7D-FD5F-EBADF1C01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15214-1FD2-D70D-090C-BA5819208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74275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3C1CA-F170-D927-44E5-B8F2C6578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8130D-CB23-343B-A7CF-71241F5F2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40B90-E206-953E-B2AA-36D43F8D3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11/25/2025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4685B-5B11-868C-DEDB-DA7D669AC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F8C9D-C8AF-D656-01E4-98B0187BA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04040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C9360-85A7-E88C-DD19-1F2F85DB8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1C2A68-FEE2-0679-538E-9A0AD38D7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F0203-03B4-6978-EDC7-24C7801B1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11/25/2025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BB198-76AD-CC39-AA1F-7D69022F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B312A-719F-1B56-37F7-87E9A0FB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44424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C6DE6-A8A4-7A9F-FDB6-778A3A385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C6790-EE3F-8C63-5ADE-F6558D6E9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38076-0082-9FB7-AB86-EFA302D42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1976DA-50C7-D2B6-7EC6-1B6EDF4B41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A7EBD5-FC09-95BF-C852-84CF9510DE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DADAA2-11A3-FC3B-A1F6-6589BABDC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11/25/2025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FECD4F-9629-F0FD-2CDE-3A8919AB7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FACD42-758A-90FC-4C4C-3D012FEF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99519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11/25/2025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91409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00442-97A2-1E74-037A-79CD1E0F1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216570-F7EE-BE10-04B6-6CE9C2A771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A000AE-804D-9F5E-4771-5290AE84AE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AB7CEA-3234-EE53-BCEB-1A53C715A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11/25/2025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607589-480F-EE14-FEB2-2444B8D1B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5D1E2D-D536-B769-A304-0321F4FE2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73065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11/25/2025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66321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6FE5F-BB98-DC7B-9923-7ED3A18D4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0F248-C307-481A-C308-17603DD26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43967A-13C4-F241-D744-C4526856A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06BFEA-502C-E1CC-0C3F-BDE56A896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11/25/2025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B69F2C-EA67-7362-623A-0F204F673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B7836-85FD-98DD-CADA-C0589822D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79457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8F39E-5207-2A11-31AD-159F6021C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FE6210-01A7-5027-DE3B-D76BB496BE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8BD4D-2CD4-22D0-37EA-76A9D25CEF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4858C-0DD0-0330-5A82-0EE558BA7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11/25/2025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7EC5C-1DC5-0A12-03A1-CF44C7CA8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9F3DC-4F14-7BBC-7208-D94216432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8393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11/25/2025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76572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751AB-778C-2E4F-DC9D-619559E9F2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862FF9-4452-4570-4846-2F8636DEFE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D53E10-C0C8-4CB4-1762-74E5E440C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11/25/2025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95736-BDBD-A27E-C36B-2816FBD34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E30FB5-1493-2865-D729-C9EB7E3D8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34046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078D-0209-4098-CC9C-461020F2A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597959-DBE6-B5BB-3D01-C73BB51587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2B763C-30DC-A9C1-82C8-B32DBF59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11/25/2025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77D81F-88C5-00BC-E782-98B581EEA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A98518-F41A-3A8E-C1FE-62D31F2FA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01880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6CD4C-4470-114E-70EB-044DF4A49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9D2F60-A5D0-F80A-3A10-FD8A2A71D7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033D5-223D-95DC-1BD3-F4B1B4F88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11/25/2025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356F00-529D-29E5-4868-7F464ECEB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77C483-4E74-9A23-9B9D-BC8DF9A08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4260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634EE-0F87-54AB-F8D6-F4AEA330C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F1C60F-E14C-2348-C0A6-85DFFCAD91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21A762-2887-9409-CDC0-693FEA3569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474BFB-507F-677E-E21F-8C872ABB90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21172D-B827-7610-32EB-A10E66174C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9D03800-A065-FC9B-BC60-1B5852892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11/25/2025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2FB0C32-E995-899D-92F4-41CAA5A31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CC3BEA-2CCF-5D25-8FED-E93298342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832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67B17-9BFC-08BA-6A64-776A0E70D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790FE4-2874-C1A8-F8F1-E0934585D6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11/25/2025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DE908F-4002-F0CA-CE38-764612A89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0771DF-8486-C135-561E-26D08DD5D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63144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D3A958-2550-17F8-91DB-56DCEF290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11/25/2025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2CC9DC-61DC-8A3D-FADC-5BF491433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1DAAEF-A433-985E-4815-BC1926A82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91857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B4D39-3058-C372-BD70-FD8C2F1BD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D32C95-F1D4-3322-47E0-3A22C71E9B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CD1723-626D-83FB-72E4-66B10350E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11/25/2025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3F77DB-7CD4-4F5D-7335-AC55881CC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0E9F98-9949-2B7E-E4E6-BB98C40EE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03477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8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A2BE0-D680-0387-51E4-F2CFE3EC3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130E85-17B2-8668-06B5-DFC490DF7A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440552-44F3-FE81-121E-A089377611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3E129C-0517-157C-443E-A5E79BE2A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11/25/2025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B6ACA0-0BCB-E2FF-FFE0-19081032C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6F7FD2-C179-12BB-CAC8-248211BE4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53107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8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00442-97A2-1E74-037A-79CD1E0F1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216570-F7EE-BE10-04B6-6CE9C2A771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A000AE-804D-9F5E-4771-5290AE84AE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AB7CEA-3234-EE53-BCEB-1A53C715A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11/25/2025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607589-480F-EE14-FEB2-2444B8D1B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5D1E2D-D536-B769-A304-0321F4FE2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28008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8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B4D39-3058-C372-BD70-FD8C2F1BD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D32C95-F1D4-3322-47E0-3A22C71E9B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CD1723-626D-83FB-72E4-66B10350E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11/25/2025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3F77DB-7CD4-4F5D-7335-AC55881CC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0E9F98-9949-2B7E-E4E6-BB98C40EE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14016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8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F85C9F-2092-2487-F066-A84BA88C1A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02263405-BDA9-2A9A-F29B-15225AA4E85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2325351" y="3943350"/>
            <a:ext cx="10382250" cy="8724900"/>
          </a:xfrm>
        </p:spPr>
        <p:txBody>
          <a:bodyPr/>
          <a:lstStyle/>
          <a:p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A3D80625-23B3-E645-4DA5-A8C5F3A1DC8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676401" y="3943350"/>
            <a:ext cx="10191750" cy="87249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id="{1B187173-F3B3-D294-F8FC-5E7D5EC3E1AE}"/>
              </a:ext>
            </a:extLst>
          </p:cNvPr>
          <p:cNvSpPr/>
          <p:nvPr userDrawn="1"/>
        </p:nvSpPr>
        <p:spPr>
          <a:xfrm>
            <a:off x="24804060" y="11735753"/>
            <a:ext cx="6398880" cy="6398894"/>
          </a:xfrm>
          <a:custGeom>
            <a:avLst/>
            <a:gdLst>
              <a:gd name="connsiteX0" fmla="*/ 319992 w 639984"/>
              <a:gd name="connsiteY0" fmla="*/ 259546 h 639984"/>
              <a:gd name="connsiteX1" fmla="*/ 261602 w 639984"/>
              <a:gd name="connsiteY1" fmla="*/ 317936 h 639984"/>
              <a:gd name="connsiteX2" fmla="*/ 319992 w 639984"/>
              <a:gd name="connsiteY2" fmla="*/ 376326 h 639984"/>
              <a:gd name="connsiteX3" fmla="*/ 378382 w 639984"/>
              <a:gd name="connsiteY3" fmla="*/ 317936 h 639984"/>
              <a:gd name="connsiteX4" fmla="*/ 319992 w 639984"/>
              <a:gd name="connsiteY4" fmla="*/ 259546 h 639984"/>
              <a:gd name="connsiteX5" fmla="*/ 319992 w 639984"/>
              <a:gd name="connsiteY5" fmla="*/ 0 h 639984"/>
              <a:gd name="connsiteX6" fmla="*/ 639984 w 639984"/>
              <a:gd name="connsiteY6" fmla="*/ 319992 h 639984"/>
              <a:gd name="connsiteX7" fmla="*/ 319992 w 639984"/>
              <a:gd name="connsiteY7" fmla="*/ 639984 h 639984"/>
              <a:gd name="connsiteX8" fmla="*/ 0 w 639984"/>
              <a:gd name="connsiteY8" fmla="*/ 319992 h 639984"/>
              <a:gd name="connsiteX9" fmla="*/ 319992 w 639984"/>
              <a:gd name="connsiteY9" fmla="*/ 0 h 639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39984" h="639984">
                <a:moveTo>
                  <a:pt x="319992" y="259546"/>
                </a:moveTo>
                <a:cubicBezTo>
                  <a:pt x="287744" y="259546"/>
                  <a:pt x="261602" y="285688"/>
                  <a:pt x="261602" y="317936"/>
                </a:cubicBezTo>
                <a:cubicBezTo>
                  <a:pt x="261602" y="350184"/>
                  <a:pt x="287744" y="376326"/>
                  <a:pt x="319992" y="376326"/>
                </a:cubicBezTo>
                <a:cubicBezTo>
                  <a:pt x="352240" y="376326"/>
                  <a:pt x="378382" y="350184"/>
                  <a:pt x="378382" y="317936"/>
                </a:cubicBezTo>
                <a:cubicBezTo>
                  <a:pt x="378382" y="285688"/>
                  <a:pt x="352240" y="259546"/>
                  <a:pt x="319992" y="259546"/>
                </a:cubicBezTo>
                <a:close/>
                <a:moveTo>
                  <a:pt x="319992" y="0"/>
                </a:moveTo>
                <a:cubicBezTo>
                  <a:pt x="496719" y="0"/>
                  <a:pt x="639984" y="143265"/>
                  <a:pt x="639984" y="319992"/>
                </a:cubicBezTo>
                <a:cubicBezTo>
                  <a:pt x="639984" y="496719"/>
                  <a:pt x="496719" y="639984"/>
                  <a:pt x="319992" y="639984"/>
                </a:cubicBezTo>
                <a:cubicBezTo>
                  <a:pt x="143265" y="639984"/>
                  <a:pt x="0" y="496719"/>
                  <a:pt x="0" y="319992"/>
                </a:cubicBezTo>
                <a:cubicBezTo>
                  <a:pt x="0" y="143265"/>
                  <a:pt x="143265" y="0"/>
                  <a:pt x="319992" y="0"/>
                </a:cubicBezTo>
                <a:close/>
              </a:path>
            </a:pathLst>
          </a:custGeom>
          <a:solidFill>
            <a:schemeClr val="bg2">
              <a:alpha val="3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1735394845"/>
      </p:ext>
    </p:extLst>
  </p:cSld>
  <p:clrMapOvr>
    <a:masterClrMapping/>
  </p:clrMapOvr>
</p:sldLayout>
</file>

<file path=ppt/slideLayouts/slideLayout18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0" y="2244726"/>
            <a:ext cx="18288000" cy="4775200"/>
          </a:xfrm>
        </p:spPr>
        <p:txBody>
          <a:bodyPr anchor="b"/>
          <a:lstStyle>
            <a:lvl1pPr algn="ctr">
              <a:defRPr sz="1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0" y="7204076"/>
            <a:ext cx="18288000" cy="3311524"/>
          </a:xfrm>
        </p:spPr>
        <p:txBody>
          <a:bodyPr/>
          <a:lstStyle>
            <a:lvl1pPr marL="0" indent="0" algn="ctr">
              <a:buNone/>
              <a:defRPr sz="4800"/>
            </a:lvl1pPr>
            <a:lvl2pPr marL="914400" indent="0" algn="ctr">
              <a:buNone/>
              <a:defRPr sz="4000"/>
            </a:lvl2pPr>
            <a:lvl3pPr marL="1828800" indent="0" algn="ctr">
              <a:buNone/>
              <a:defRPr sz="3600"/>
            </a:lvl3pPr>
            <a:lvl4pPr marL="2743200" indent="0" algn="ctr">
              <a:buNone/>
              <a:defRPr sz="3200"/>
            </a:lvl4pPr>
            <a:lvl5pPr marL="3657600" indent="0" algn="ctr">
              <a:buNone/>
              <a:defRPr sz="3200"/>
            </a:lvl5pPr>
            <a:lvl6pPr marL="4572000" indent="0" algn="ctr">
              <a:buNone/>
              <a:defRPr sz="3200"/>
            </a:lvl6pPr>
            <a:lvl7pPr marL="5486400" indent="0" algn="ctr">
              <a:buNone/>
              <a:defRPr sz="3200"/>
            </a:lvl7pPr>
            <a:lvl8pPr marL="6400800" indent="0" algn="ctr">
              <a:buNone/>
              <a:defRPr sz="3200"/>
            </a:lvl8pPr>
            <a:lvl9pPr marL="7315200" indent="0" algn="ctr">
              <a:buNone/>
              <a:defRPr sz="3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23172" y="11979275"/>
            <a:ext cx="5486400" cy="730250"/>
          </a:xfrm>
          <a:prstGeom prst="rect">
            <a:avLst/>
          </a:prstGeom>
        </p:spPr>
        <p:txBody>
          <a:bodyPr/>
          <a:lstStyle/>
          <a:p>
            <a:fld id="{AE9FF42B-1FE8-42C3-8295-71F8875EB46A}" type="datetime1">
              <a:rPr lang="en-US" smtClean="0"/>
              <a:t>11/25/2025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6054780"/>
      </p:ext>
    </p:extLst>
  </p:cSld>
  <p:clrMapOvr>
    <a:masterClrMapping/>
  </p:clrMapOvr>
</p:sldLayout>
</file>

<file path=ppt/slideLayouts/slideLayout18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23172" y="11979275"/>
            <a:ext cx="5486400" cy="730250"/>
          </a:xfrm>
          <a:prstGeom prst="rect">
            <a:avLst/>
          </a:prstGeom>
        </p:spPr>
        <p:txBody>
          <a:bodyPr/>
          <a:lstStyle/>
          <a:p>
            <a:fld id="{130B28F0-AF9E-431B-B127-0C3C4E3F89B0}" type="datetime1">
              <a:rPr lang="en-US" smtClean="0"/>
              <a:t>11/25/2025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6932890"/>
      </p:ext>
    </p:extLst>
  </p:cSld>
  <p:clrMapOvr>
    <a:masterClrMapping/>
  </p:clrMapOvr>
</p:sldLayout>
</file>

<file path=ppt/slideLayouts/slideLayout18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63700" y="3419477"/>
            <a:ext cx="21031200" cy="5705474"/>
          </a:xfrm>
        </p:spPr>
        <p:txBody>
          <a:bodyPr anchor="b"/>
          <a:lstStyle>
            <a:lvl1pPr>
              <a:defRPr sz="1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63700" y="9178927"/>
            <a:ext cx="21031200" cy="3000374"/>
          </a:xfrm>
        </p:spPr>
        <p:txBody>
          <a:bodyPr/>
          <a:lstStyle>
            <a:lvl1pPr marL="0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1pPr>
            <a:lvl2pPr marL="914400" indent="0">
              <a:buNone/>
              <a:defRPr sz="4000">
                <a:solidFill>
                  <a:schemeClr val="tx1">
                    <a:tint val="75000"/>
                  </a:schemeClr>
                </a:solidFill>
              </a:defRPr>
            </a:lvl2pPr>
            <a:lvl3pPr marL="1828800" indent="0">
              <a:buNone/>
              <a:defRPr sz="3600">
                <a:solidFill>
                  <a:schemeClr val="tx1">
                    <a:tint val="75000"/>
                  </a:schemeClr>
                </a:solidFill>
              </a:defRPr>
            </a:lvl3pPr>
            <a:lvl4pPr marL="2743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4pPr>
            <a:lvl5pPr marL="36576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5pPr>
            <a:lvl6pPr marL="45720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6pPr>
            <a:lvl7pPr marL="54864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7pPr>
            <a:lvl8pPr marL="64008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8pPr>
            <a:lvl9pPr marL="7315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23172" y="11979275"/>
            <a:ext cx="5486400" cy="730250"/>
          </a:xfrm>
          <a:prstGeom prst="rect">
            <a:avLst/>
          </a:prstGeom>
        </p:spPr>
        <p:txBody>
          <a:bodyPr/>
          <a:lstStyle/>
          <a:p>
            <a:fld id="{1E7B8CE2-8A18-4D7E-BF98-30D7E0CD530E}" type="datetime1">
              <a:rPr lang="en-US" smtClean="0"/>
              <a:t>11/25/2025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2180084"/>
      </p:ext>
    </p:extLst>
  </p:cSld>
  <p:clrMapOvr>
    <a:masterClrMapping/>
  </p:clrMapOvr>
</p:sldLayout>
</file>

<file path=ppt/slideLayouts/slideLayout18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363200" cy="87026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344400" y="3651250"/>
            <a:ext cx="10363200" cy="87026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23172" y="11979275"/>
            <a:ext cx="5486400" cy="730250"/>
          </a:xfrm>
          <a:prstGeom prst="rect">
            <a:avLst/>
          </a:prstGeom>
        </p:spPr>
        <p:txBody>
          <a:bodyPr/>
          <a:lstStyle/>
          <a:p>
            <a:fld id="{C731C930-EA37-48BE-9B38-2824ED9B28FE}" type="datetime1">
              <a:rPr lang="en-US" smtClean="0"/>
              <a:t>11/25/2025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8841915"/>
      </p:ext>
    </p:extLst>
  </p:cSld>
  <p:clrMapOvr>
    <a:masterClrMapping/>
  </p:clrMapOvr>
</p:sldLayout>
</file>

<file path=ppt/slideLayouts/slideLayout18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730251"/>
            <a:ext cx="21031200" cy="265112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9577" y="3362326"/>
            <a:ext cx="10315574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79577" y="5010150"/>
            <a:ext cx="10315574" cy="7369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2344400" y="3362326"/>
            <a:ext cx="10366376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6" cy="7369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1623172" y="11979275"/>
            <a:ext cx="5486400" cy="730250"/>
          </a:xfrm>
          <a:prstGeom prst="rect">
            <a:avLst/>
          </a:prstGeom>
        </p:spPr>
        <p:txBody>
          <a:bodyPr/>
          <a:lstStyle/>
          <a:p>
            <a:fld id="{291E6E97-6D84-42ED-850C-7A492C1482FB}" type="datetime1">
              <a:rPr lang="en-US" smtClean="0"/>
              <a:t>11/25/2025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1037139"/>
      </p:ext>
    </p:extLst>
  </p:cSld>
  <p:clrMapOvr>
    <a:masterClrMapping/>
  </p:clrMapOvr>
</p:sldLayout>
</file>

<file path=ppt/slideLayouts/slideLayout1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740458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23268686"/>
      </p:ext>
    </p:extLst>
  </p:cSld>
  <p:clrMapOvr>
    <a:masterClrMapping/>
  </p:clrMapOvr>
</p:sldLayout>
</file>

<file path=ppt/slideLayouts/slideLayout19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7" y="914400"/>
            <a:ext cx="7864474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366376" y="1974851"/>
            <a:ext cx="12344400" cy="9747250"/>
          </a:xfrm>
        </p:spPr>
        <p:txBody>
          <a:bodyPr/>
          <a:lstStyle>
            <a:lvl1pPr>
              <a:defRPr sz="6400"/>
            </a:lvl1pPr>
            <a:lvl2pPr>
              <a:defRPr sz="5600"/>
            </a:lvl2pPr>
            <a:lvl3pPr>
              <a:defRPr sz="4800"/>
            </a:lvl3pPr>
            <a:lvl4pPr>
              <a:defRPr sz="4000"/>
            </a:lvl4pPr>
            <a:lvl5pPr>
              <a:defRPr sz="4000"/>
            </a:lvl5pPr>
            <a:lvl6pPr>
              <a:defRPr sz="4000"/>
            </a:lvl6pPr>
            <a:lvl7pPr>
              <a:defRPr sz="4000"/>
            </a:lvl7pPr>
            <a:lvl8pPr>
              <a:defRPr sz="4000"/>
            </a:lvl8pPr>
            <a:lvl9pPr>
              <a:defRPr sz="4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7" y="4114800"/>
            <a:ext cx="7864474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21075171"/>
      </p:ext>
    </p:extLst>
  </p:cSld>
  <p:clrMapOvr>
    <a:masterClrMapping/>
  </p:clrMapOvr>
</p:sldLayout>
</file>

<file path=ppt/slideLayouts/slideLayout19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7" y="914400"/>
            <a:ext cx="7864474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366376" y="1974851"/>
            <a:ext cx="12344400" cy="9747250"/>
          </a:xfrm>
        </p:spPr>
        <p:txBody>
          <a:bodyPr anchor="t"/>
          <a:lstStyle>
            <a:lvl1pPr marL="0" indent="0">
              <a:buNone/>
              <a:defRPr sz="6400"/>
            </a:lvl1pPr>
            <a:lvl2pPr marL="914400" indent="0">
              <a:buNone/>
              <a:defRPr sz="5600"/>
            </a:lvl2pPr>
            <a:lvl3pPr marL="1828800" indent="0">
              <a:buNone/>
              <a:defRPr sz="4800"/>
            </a:lvl3pPr>
            <a:lvl4pPr marL="2743200" indent="0">
              <a:buNone/>
              <a:defRPr sz="4000"/>
            </a:lvl4pPr>
            <a:lvl5pPr marL="3657600" indent="0">
              <a:buNone/>
              <a:defRPr sz="4000"/>
            </a:lvl5pPr>
            <a:lvl6pPr marL="4572000" indent="0">
              <a:buNone/>
              <a:defRPr sz="4000"/>
            </a:lvl6pPr>
            <a:lvl7pPr marL="5486400" indent="0">
              <a:buNone/>
              <a:defRPr sz="4000"/>
            </a:lvl7pPr>
            <a:lvl8pPr marL="6400800" indent="0">
              <a:buNone/>
              <a:defRPr sz="4000"/>
            </a:lvl8pPr>
            <a:lvl9pPr marL="7315200" indent="0">
              <a:buNone/>
              <a:defRPr sz="4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7" y="4114800"/>
            <a:ext cx="7864474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8462699"/>
      </p:ext>
    </p:extLst>
  </p:cSld>
  <p:clrMapOvr>
    <a:masterClrMapping/>
  </p:clrMapOvr>
</p:sldLayout>
</file>

<file path=ppt/slideLayouts/slideLayout19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23172" y="11979275"/>
            <a:ext cx="5486400" cy="730250"/>
          </a:xfrm>
          <a:prstGeom prst="rect">
            <a:avLst/>
          </a:prstGeom>
        </p:spPr>
        <p:txBody>
          <a:bodyPr/>
          <a:lstStyle/>
          <a:p>
            <a:fld id="{E4D0B64E-87D1-46D7-9DAD-2C376C6EEBC8}" type="datetime1">
              <a:rPr lang="en-US" smtClean="0"/>
              <a:t>11/25/2025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5609159"/>
      </p:ext>
    </p:extLst>
  </p:cSld>
  <p:clrMapOvr>
    <a:masterClrMapping/>
  </p:clrMapOvr>
</p:sldLayout>
</file>

<file path=ppt/slideLayouts/slideLayout19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468600" cy="1162367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23172" y="11979275"/>
            <a:ext cx="5486400" cy="730250"/>
          </a:xfrm>
          <a:prstGeom prst="rect">
            <a:avLst/>
          </a:prstGeom>
        </p:spPr>
        <p:txBody>
          <a:bodyPr/>
          <a:lstStyle/>
          <a:p>
            <a:fld id="{9CA16E1F-89E3-4E14-99CD-43E2D166A752}" type="datetime1">
              <a:rPr lang="en-US" smtClean="0"/>
              <a:t>11/25/2025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001906"/>
      </p:ext>
    </p:extLst>
  </p:cSld>
  <p:clrMapOvr>
    <a:masterClrMapping/>
  </p:clrMapOvr>
</p:sldLayout>
</file>

<file path=ppt/slideLayouts/slideLayout19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>
            <a:normAutofit/>
          </a:bodyPr>
          <a:lstStyle>
            <a:lvl1pPr>
              <a:defRPr sz="8000"/>
            </a:lvl1pPr>
          </a:lstStyle>
          <a:p>
            <a:r>
              <a:rPr lang="en-US" dirty="0"/>
              <a:t>YOUR MAIN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3"/>
            <a:ext cx="5486400" cy="730250"/>
          </a:xfrm>
          <a:prstGeom prst="rect">
            <a:avLst/>
          </a:prstGeom>
        </p:spPr>
        <p:txBody>
          <a:bodyPr/>
          <a:lstStyle/>
          <a:p>
            <a:fld id="{130B28F0-AF9E-431B-B127-0C3C4E3F89B0}" type="datetime1">
              <a:rPr lang="en-US" smtClean="0"/>
              <a:t>11/25/2025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3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4579082"/>
      </p:ext>
    </p:extLst>
  </p:cSld>
  <p:clrMapOvr>
    <a:masterClrMapping/>
  </p:clrMapOvr>
</p:sldLayout>
</file>

<file path=ppt/slideLayouts/slideLayout19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enera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2159399"/>
      </p:ext>
    </p:extLst>
  </p:cSld>
  <p:clrMapOvr>
    <a:masterClrMapping/>
  </p:clrMapOvr>
  <p:transition/>
</p:sldLayout>
</file>

<file path=ppt/slideLayouts/slideLayout19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3F28C-1337-39F3-35D0-F2DB673995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C0E20-ECD2-5724-5F9F-D3CD23972D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9438F-EC51-21B5-FE94-379B12DA2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11/25/2025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88954-FFAD-6B7D-FD5F-EBADF1C01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15214-1FD2-D70D-090C-BA5819208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813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9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3C1CA-F170-D927-44E5-B8F2C6578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8130D-CB23-343B-A7CF-71241F5F2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40B90-E206-953E-B2AA-36D43F8D3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11/25/2025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4685B-5B11-868C-DEDB-DA7D669AC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F8C9D-C8AF-D656-01E4-98B0187BA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5296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9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C9360-85A7-E88C-DD19-1F2F85DB8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1C2A68-FEE2-0679-538E-9A0AD38D7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F0203-03B4-6978-EDC7-24C7801B1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11/25/2025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BB198-76AD-CC39-AA1F-7D69022F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B312A-719F-1B56-37F7-87E9A0FB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72309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9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C6DE6-A8A4-7A9F-FDB6-778A3A385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C6790-EE3F-8C63-5ADE-F6558D6E9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38076-0082-9FB7-AB86-EFA302D42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1976DA-50C7-D2B6-7EC6-1B6EDF4B41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A7EBD5-FC09-95BF-C852-84CF9510DE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DADAA2-11A3-FC3B-A1F6-6589BABDC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11/25/2025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FECD4F-9629-F0FD-2CDE-3A8919AB7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FACD42-758A-90FC-4C4C-3D012FEF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34156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B0758F-7449-2060-8184-EB46D4E824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99CFB6-1D94-D3D8-A586-770316CDB4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BD7BD1-4A7E-940F-9052-CAD8A158BE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11/25/2025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A31454-556F-627E-3AB5-44449550E0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CEAD08-9729-1E97-7ABC-EE5B167B15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16515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8E62C2-2021-D652-369B-8B15BB6F852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11C32F9-4BF3-9763-B31B-EACFE3BADC2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2794D8-527B-EFFD-B3DC-EAC0E935D5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11/25/2025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E75E73-4B2C-0640-FA84-F9275D5F29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0F4619-9EF8-29F0-7708-14A1730C1F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53453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0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11/25/2025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15494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20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11/25/2025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47120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20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6FE5F-BB98-DC7B-9923-7ED3A18D4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0F248-C307-481A-C308-17603DD26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43967A-13C4-F241-D744-C4526856A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06BFEA-502C-E1CC-0C3F-BDE56A896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11/25/2025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B69F2C-EA67-7362-623A-0F204F673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B7836-85FD-98DD-CADA-C0589822D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7336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20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8F39E-5207-2A11-31AD-159F6021C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FE6210-01A7-5027-DE3B-D76BB496BE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8BD4D-2CD4-22D0-37EA-76A9D25CEF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4858C-0DD0-0330-5A82-0EE558BA7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11/25/2025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7EC5C-1DC5-0A12-03A1-CF44C7CA8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9F3DC-4F14-7BBC-7208-D94216432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87927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20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11/25/2025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03972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3BB90B-7719-ABA6-0DF3-B858D7F3E1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EBE254-5BE8-F0DC-D087-C5227A5819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3FC0F7-6659-C3DB-6713-EB9C11D065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11/25/2025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CA92CB-7DE0-2EBF-FA75-6BC2CD4F0E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12C376-B024-6B57-CF2B-9EF4CDF44C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84130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EDEF20-B00B-9BEA-D5D2-1733B111FF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4D9CAC9-3895-5579-5B78-0CA6143880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55A0F7-DEA3-2E52-111D-794DD0238E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11/25/2025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18F141-5098-3602-D7A3-6B4446C54B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01C931-0F14-E1E3-FEF9-722C6667D1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66159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9F5563-7EC5-1DF7-D7D2-FC662B90AE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90498B-BDE0-DF82-C625-9DBBA168A3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4EA7850-B83D-CFB5-1256-9D7F464019E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754AEAF-5EA4-65AB-DAA1-B86D40E479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BCDE37E-81DA-0F77-72E9-A5A7E84F654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0FC580E-C67B-4FFE-31D1-37C10A6BBD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11/25/2025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93D0CF3-8ABF-E830-E306-BDC7DEC114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982E065-8A0E-FB3C-E53D-B8AE4935B9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00177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4F6B0A-D0E7-9761-32B9-41AF61E6B9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CAC1469-DD4A-2162-6BFF-5348D50F0F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11/25/2025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2D6C829-2D2E-2960-ACC3-54C0B90AE5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DA094FF-AB08-8373-7C2A-199583D70C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11671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B41082B-2207-F8DE-1821-8017B48625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11/25/2025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3CED3A3-599F-44E7-95F2-FF3D9FBC00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FE74A3F-78C9-B929-BC70-20CAA648D9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89960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116CC4-26B8-1AB8-1644-8B36C7AB6C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E8DBFD-0AA8-77A1-DBF4-F8A1B58CF9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40590E6-FB7F-A449-8427-957AB9A7D9A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35D7AF1-E830-51DD-B7DF-D8211467C3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11/25/2025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26A4F1E-23F2-ABDA-D104-A7C573714F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2D1CE55-4848-FFF8-4A24-E22E6D6199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00897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F207C5-4F62-6129-5217-C19A4023EA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042731-9854-9556-36A8-ABC89B2186F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B6A3A33-2032-BFB4-70E3-3C8482F0A01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760113F-72E6-96C1-DE62-F59E8E9261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11/25/2025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C6D463-FA25-7E40-87B1-C044B69ADE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85CB600-E7B1-4104-B5FB-C0EE7A5767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6814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CE2441-FC03-BA38-FAA4-D32137EF8D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DDB6FEB-C220-8E80-BFBA-4FF4F86FD6B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C3F042-0D33-DB96-69AD-019517582D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11/25/2025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1F0015-C7F4-BBF7-9988-A4F069E4E5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7F6434-BFE8-92ED-34A5-DCFDD78D29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5341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3F28C-1337-39F3-35D0-F2DB673995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C0E20-ECD2-5724-5F9F-D3CD23972D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9438F-EC51-21B5-FE94-379B12DA2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11/25/2025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88954-FFAD-6B7D-FD5F-EBADF1C01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15214-1FD2-D70D-090C-BA5819208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8515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E4DBBB-E539-7EA6-0376-023A69356F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97CA14-92A0-951B-7103-D6D48B97C1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8847D4-65C3-E84D-9306-BF82FCDB19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11/25/2025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EC548E-604E-3B2F-133B-7A45C5EB28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F61805-FFE3-30BF-836C-B16D8C7BB3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46676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3C1CA-F170-D927-44E5-B8F2C6578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8130D-CB23-343B-A7CF-71241F5F2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40B90-E206-953E-B2AA-36D43F8D3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11/25/2025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4685B-5B11-868C-DEDB-DA7D669AC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F8C9D-C8AF-D656-01E4-98B0187BA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150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C9360-85A7-E88C-DD19-1F2F85DB8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1C2A68-FEE2-0679-538E-9A0AD38D7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F0203-03B4-6978-EDC7-24C7801B1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11/25/2025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BB198-76AD-CC39-AA1F-7D69022F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B312A-719F-1B56-37F7-87E9A0FB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73727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C6DE6-A8A4-7A9F-FDB6-778A3A385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C6790-EE3F-8C63-5ADE-F6558D6E9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38076-0082-9FB7-AB86-EFA302D42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1976DA-50C7-D2B6-7EC6-1B6EDF4B41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A7EBD5-FC09-95BF-C852-84CF9510DE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DADAA2-11A3-FC3B-A1F6-6589BABDC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11/25/2025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FECD4F-9629-F0FD-2CDE-3A8919AB7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FACD42-758A-90FC-4C4C-3D012FEF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50057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11/25/2025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74991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11/25/2025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82784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6FE5F-BB98-DC7B-9923-7ED3A18D4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0F248-C307-481A-C308-17603DD26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43967A-13C4-F241-D744-C4526856A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06BFEA-502C-E1CC-0C3F-BDE56A896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11/25/2025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B69F2C-EA67-7362-623A-0F204F673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B7836-85FD-98DD-CADA-C0589822D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60719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8F39E-5207-2A11-31AD-159F6021C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FE6210-01A7-5027-DE3B-D76BB496BE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8BD4D-2CD4-22D0-37EA-76A9D25CEF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4858C-0DD0-0330-5A82-0EE558BA7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11/25/2025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7EC5C-1DC5-0A12-03A1-CF44C7CA8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9F3DC-4F14-7BBC-7208-D94216432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07336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11/25/2025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49962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E6E340-F85D-C2DA-2ABE-5E46A5081F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85FA3B4-4291-EE26-B093-B61E1E719F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54A8E8-02CE-A9A3-A9DD-881ACA91F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11/25/2025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E9EC03-6E4B-A9CF-6A4E-99D49A80F9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35A7D7-EBF1-69FD-A272-0750A9511C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62372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B8CA9D-EB5C-8DD9-BDE6-04537E9C2C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0D2EB0-18E5-16F3-6480-81893CDE75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7B0E28-0F11-B4F7-D820-C2D201E4D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11/25/2025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4ED897-58E7-DE19-F6F1-EA5BD8DC89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6DCCBB-A73C-4DF1-2317-10C3E62F3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81594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DD783D-E0AE-6503-FDFF-8539F7C173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765828-4DEE-E19A-A405-575B41B72C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EBA7345-152C-2A48-515A-199C547CD6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2634E87-F7CB-38D0-4E71-DC6911CD11C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EB6FF49-A137-9E0D-150B-76A113AB51E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8810F53-F534-2BEB-6F5D-D1B1E82DE5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11/25/2025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2E54EB8-C4D2-866B-0BED-1CA7F0BCDC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FE9B874-1539-56A1-2897-48B7FEE765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86712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63FA1E-4568-176D-8E3C-78B7D71185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762BE7-D93F-CE0C-0EF3-8740A38325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21C6E9-4CC1-A5EF-3E06-97B4B90F01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11/25/2025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6ADF38-821B-84C2-1E9E-1EC8046857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76632C-6D84-C9D0-7A6A-E259A64864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07070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B9283A-662E-A9A6-6FDE-F6787CE98C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9AB58C-E90E-7294-C054-9473E66A4B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6365DB0-D2AE-617F-D1B9-199382938C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0696A3B-C752-24C6-42BC-7FFF23FD685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BAFCE8-54C1-B720-0E0A-693EEE7DEF5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3F989F4-361F-EF0A-BF03-576E51D0A6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11/25/2025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19DDBF6-2A95-E89A-B1CB-74F104A680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4751022-A436-4BBD-6074-67ECE43E56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89671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B5D989-C726-1DC7-EDCD-331B488160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914F893-9764-64B8-8986-66B30D1121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11/25/2025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1841E20-DC14-9806-83CB-123C25A517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FC3FC7-3904-7E87-33F1-52694A1CF2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44223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11A9CE9-00B6-22CA-9D40-D6693D2CD7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11/25/2025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E5264DD-A6A1-E572-614D-42DFC915FC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EECE4A-5CA0-4435-AC5A-15F8634B62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33312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5A94D9-98F6-351D-8980-C5283D0FE8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2F72C4-5B7D-D751-16B7-0C6A86967A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0BB723C-6A52-2107-437B-F1D450C879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2F4022D-D868-B22A-7F08-AD863FAD24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11/25/2025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F9C085-6EE1-1187-C8AE-9A8ADA04AC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9219AA-A6FE-40E6-803C-84E3DD01B3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00723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A5500B-2FC3-56E0-9D36-F2485BFFE1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348E84-FE42-0DAD-D163-E75815820D4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3AC6B72-A267-5D4B-59CA-04F2CDFA98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E16CD6-DE19-494B-9143-9AA51B048B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11/25/2025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534623-BB4B-9701-3966-1E090868FC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998043-0700-14BD-BB27-0F91B6D473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06032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6FE50-38C8-35A8-AC9B-E7ED5CF8AB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DEBC474-53AF-F43F-9C58-1CD69050B0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B30A48-F2B8-C980-8490-429E68C0E9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11/25/2025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02493B-9EE9-D126-4E2F-5153FDA90A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E885ED-AA43-15F4-3E78-9F437E06EF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60943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B97309-B41B-B118-5912-ED7A70EF7A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A57982F-AD5A-0AED-9C77-6695B83026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062AE0-5EEF-084E-A8AA-B1C91B900D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11/25/2025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47ACB9-A471-F2F3-4A39-9A8C7B5C65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35BDD7-0A87-52C7-41C2-B3A14576A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62718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0B6094-746E-9937-B6CD-9E12C10848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D24FC0-A3B6-962E-5395-9665CFDA3C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BDD4F5-78C0-DA19-B00C-3CF2E19F5E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11/25/2025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BCAAE6-28B8-97E8-AB5C-3E2C503FF4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01150C-F937-95C5-2D7C-6646A9F664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64890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6F4683-5E05-D526-DDF7-D8F34BF0B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714380-9682-E309-5AA2-E95F01C40C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920FA7-49B7-F69E-1701-CC9826B668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11/25/2025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4F8124-4862-2D81-F73A-84E9887EC0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3580DA-762C-FE17-96B2-6EB2532254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37152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9CA745-D09E-E59F-797A-813708BFD3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583D2B9-F67D-1D1A-BC08-799088D7E3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11/25/2025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EB7FA09-4C3B-851F-8140-26A0FA2490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CB18A85-257F-5121-F756-5E751002D8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9839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967DC3-7DAB-82FA-57C0-89D97281E8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2742FD-6337-9D32-62A4-2D0BBA6E74C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9A2F74C-66B6-C378-3B6C-62AD5F776C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B6C498-B673-1B7D-34D4-03C59ED366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11/25/2025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0A26210-9969-B444-C699-BF6157BC6B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3F49BC-CD7F-3057-5262-8E2211ACF5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54549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F92B-A930-3A13-A2D7-E43E4A04F3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FD2C3F-11A5-A379-71ED-964A840C93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981852-F7CB-ADF7-F5B2-B5E5DB7943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7538EFE-3279-EB21-3711-55A33F583F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7B07876-A6CC-FB95-4167-E00BCFC831A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E1EB3E1-1F1E-877C-CF4D-CDEFD22878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11/25/2025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7D3A437-33E9-3813-BF9D-24F1C2325D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0F57A44-BBBD-EBA2-1378-56DFED93A0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95902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41623F-532D-C853-B5D4-4930FD8075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6DFCC1E-4636-8394-E38D-A74FC4BAA9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11/25/2025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0876146-FB0E-3ABA-B9AB-407C8BD62F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79D94C-7BA6-2454-FA8E-D342F114F2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84859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789E121-3085-42CF-9DD7-947182668C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11/25/2025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E636D08-669E-9C8C-4E5D-E0CC802DE4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923A85-6697-8837-F454-0046398FEC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71875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C23F17-ABDA-2B1C-E9E2-8C4393698B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D11165-75C5-8500-946A-1ABDB24E07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11F4FA6-037D-F2E6-E20B-1598547D56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804CAC-7F69-B0C3-898C-38F80F20A5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11/25/2025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BA3F253-592A-852C-E7CD-A082BA1ADF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E8D38E-BBCB-BC3D-7DA7-AA3DC0270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6914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0F2C5E-C4F1-4F60-1285-3378A6E260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B131D2B-1B74-4EAA-D2FE-644C73FBF0F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CE548E-0634-7828-E8BC-1F14C87D4C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3EF9E11-7100-2C2F-B45F-456835CBCB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11/25/2025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9C9F55-260C-B25F-1429-519FF8DFA1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E37797-6516-97DA-8C44-0680032DF9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44025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BD1653-65E7-BE72-8426-F7F736F6D3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1E8D663-FA74-028C-A960-347AB75555C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A5E6C0-4116-6B7D-1032-52E738B931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11/25/2025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986592-7269-EBCE-BFD1-2097B525D1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80687A-5794-A9F2-E723-EA31BE8F4B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77762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A33DD51-973E-7195-32D8-941E9F6E6D3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C24241D-51EF-8591-511E-5FBBC7728C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0412E6-5B2E-78B3-4E78-75BBFC0323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11/25/2025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FCC733-15C5-A03C-9C4D-7E84328453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DE3B2B-9139-146D-A2BA-FB535EA548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27537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A06CA9-143F-A961-E0BF-14A1F1D698D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0A87B31-EA86-D7F3-3F38-EC14964B99E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B12DF4-8077-75B8-FEAA-69B8A48744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11/25/2025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381132-3ABB-A919-61FE-1AA9790AAD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2C100E-2522-9E5B-E17A-57CE046BF8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81281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357956-0478-4FF3-0EDE-0BFB15EC9F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ECF783-BBCF-AF5A-0BE2-C53A77E44D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4C7F6A-9923-B6C6-9DBB-DECDD5574A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11/25/2025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67BE82-34EF-DBEE-D4C6-3789C98E87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424FDE-3B6F-CDBF-1F82-B4FB9185D3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02964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914D5A-BAFF-5307-E89E-12BDE8DF20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80D69D-9D78-3BBF-9215-E90ACF1043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F68D2E0-E70E-348E-8C0B-C4529F292F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8822221-EE83-FDA3-CE71-7DDFE41077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11/25/2025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26E695D-A37B-B02E-FB87-BCED823B58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714BDD1-A962-7C87-68CE-2ECF965D09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84397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E9125D-92FD-A71B-7B54-3ABE899E4F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B43E0B-2980-C0A9-A044-DA484EF68A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51A9D0-A8D7-AFDF-C118-82B32A02E8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11/25/2025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15572B-9E9F-7BF5-6C14-C78772D57F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07ACF9-F8FE-CD2D-494E-C8FE3E5AD7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8748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8A8CB-DDF9-CA59-3C60-6D4CF2EFC6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AEA269-F546-E922-0C4D-4B7BCAEB7C3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55333A9-A348-84A8-076C-A56A533BB2F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2413DDA-1AD6-3AFF-EE04-6F989F4818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11/25/2025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703EA0F-B03A-8938-608D-CBD7D48869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16AC521-FAFC-79F7-AE12-6DED2FBB16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03246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C3E187-60BE-A76B-4263-D723EEE647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121D7F-7982-10C2-6A3A-E7F17E4089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AAEF121-C669-C583-92EA-9E40B959AB0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8982EE8-F5D9-BA86-07A0-6DCEDC0A725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AD2FB36-6501-DC6F-2F92-EC3C1C967E8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65BFFB3-5856-98E0-1922-0953C8E556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11/25/2025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9463AD8-1375-BD0D-7CD1-ECE6F56125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7854E9B-D128-C6F1-A1FC-FDD553FA22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97225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993CCB-040A-8CEE-5171-D5AC7BE178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FAA900F-F16C-FA3B-FF43-636800CF3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11/25/2025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699BEE8-E793-A737-1AE6-ED3A4932DE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D78E5E0-0DD6-5EE1-D8E8-44D9C5E3B5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81011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8B4FDB8-623F-F8FC-9D5E-A0C75E4195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11/25/2025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D3FA2FA-C4E9-1B62-9F5A-535A480587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022EEC8-F3B6-3087-2B85-E10652E321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67872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246EE9-3D65-B988-403D-1E59290207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0182CC-EE2B-7FD2-6AA4-0324DDBBFA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B2E0034-1798-A48A-8865-3094AE88085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B8BE6F7-1D17-6F61-B86E-711B1420CA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11/25/2025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25DF196-BAF3-A9F7-3DD8-BE88A4007F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E987102-F6C2-DCE4-39DF-675FCF71A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45447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FA50A2-4C35-D88A-AC12-DD626E6CC6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1E4743B-6823-ABCF-F134-0F289D7C4D1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5BD3C5A-300A-0F9B-61C4-6BD88B06AA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1098340-EC15-6AB0-D76B-C2A6747E73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11/25/2025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4B2B81F-FC01-EBAE-CDEF-6DCE4A21C9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BE25827-95FA-CF83-7D76-66586B084D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22249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4F45F8-0220-3478-AD0A-F03F64FCA3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F7F4FEA-A202-CFCD-13F5-90EA60F0BE6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3A9919-FD8D-28FD-D657-9D517F3F32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11/25/2025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DCFC83-6174-CC38-44F3-58346DA9A0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59C3FD-BF27-4258-B373-D40182CD6B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41496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8EB2C73-8B4D-7102-E442-FA41621E77C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B75F271-AAFE-FFE7-6862-4FA666FC272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367BA8-D321-A2BF-ADA7-17EF80B708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11/25/2025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6C6234-86D8-A35C-BE78-944682C66A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DF2A45-CC95-11A1-F91F-7383C1D828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89415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B97309-B41B-B118-5912-ED7A70EF7A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A57982F-AD5A-0AED-9C77-6695B83026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062AE0-5EEF-084E-A8AA-B1C91B900D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11/25/2025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47ACB9-A471-F2F3-4A39-9A8C7B5C65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35BDD7-0A87-52C7-41C2-B3A14576A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10678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E12361-F257-4691-8BFA-F995EF167F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38FE2C1-9E44-8F6D-C7B2-E6687C34C6F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A8FAF58-8EC2-DD2F-B019-E1DC598FE7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D7CBC3B-7556-5F3E-EF15-7AEB111608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11/25/2025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377BF58-4BF5-A5FA-AFDE-2CCBF313B3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9E45F26-8E2A-500F-129C-0C9BF542F1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17874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0B6094-746E-9937-B6CD-9E12C10848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D24FC0-A3B6-962E-5395-9665CFDA3C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BDD4F5-78C0-DA19-B00C-3CF2E19F5E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11/25/2025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BCAAE6-28B8-97E8-AB5C-3E2C503FF4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01150C-F937-95C5-2D7C-6646A9F664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0891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6F4683-5E05-D526-DDF7-D8F34BF0B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714380-9682-E309-5AA2-E95F01C40C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920FA7-49B7-F69E-1701-CC9826B668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11/25/2025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4F8124-4862-2D81-F73A-84E9887EC0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3580DA-762C-FE17-96B2-6EB2532254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32140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967DC3-7DAB-82FA-57C0-89D97281E8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2742FD-6337-9D32-62A4-2D0BBA6E74C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9A2F74C-66B6-C378-3B6C-62AD5F776C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B6C498-B673-1B7D-34D4-03C59ED366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11/25/2025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0A26210-9969-B444-C699-BF6157BC6B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3F49BC-CD7F-3057-5262-8E2211ACF5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04340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F92B-A930-3A13-A2D7-E43E4A04F3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FD2C3F-11A5-A379-71ED-964A840C93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981852-F7CB-ADF7-F5B2-B5E5DB7943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7538EFE-3279-EB21-3711-55A33F583F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7B07876-A6CC-FB95-4167-E00BCFC831A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E1EB3E1-1F1E-877C-CF4D-CDEFD22878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11/25/2025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7D3A437-33E9-3813-BF9D-24F1C2325D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0F57A44-BBBD-EBA2-1378-56DFED93A0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3879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41623F-532D-C853-B5D4-4930FD8075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6DFCC1E-4636-8394-E38D-A74FC4BAA9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11/25/2025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0876146-FB0E-3ABA-B9AB-407C8BD62F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79D94C-7BA6-2454-FA8E-D342F114F2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38050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789E121-3085-42CF-9DD7-947182668C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11/25/2025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E636D08-669E-9C8C-4E5D-E0CC802DE4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923A85-6697-8837-F454-0046398FEC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97549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C23F17-ABDA-2B1C-E9E2-8C4393698B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D11165-75C5-8500-946A-1ABDB24E07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11F4FA6-037D-F2E6-E20B-1598547D56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804CAC-7F69-B0C3-898C-38F80F20A5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11/25/2025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BA3F253-592A-852C-E7CD-A082BA1ADF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E8D38E-BBCB-BC3D-7DA7-AA3DC0270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39495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0F2C5E-C4F1-4F60-1285-3378A6E260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B131D2B-1B74-4EAA-D2FE-644C73FBF0F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CE548E-0634-7828-E8BC-1F14C87D4C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3EF9E11-7100-2C2F-B45F-456835CBCB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11/25/2025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9C9F55-260C-B25F-1429-519FF8DFA1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E37797-6516-97DA-8C44-0680032DF9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10192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BD1653-65E7-BE72-8426-F7F736F6D3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1E8D663-FA74-028C-A960-347AB75555C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A5E6C0-4116-6B7D-1032-52E738B931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11/25/2025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986592-7269-EBCE-BFD1-2097B525D1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80687A-5794-A9F2-E723-EA31BE8F4B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09134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A33DD51-973E-7195-32D8-941E9F6E6D3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C24241D-51EF-8591-511E-5FBBC7728C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0412E6-5B2E-78B3-4E78-75BBFC0323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11/25/2025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FCC733-15C5-A03C-9C4D-7E84328453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DE3B2B-9139-146D-A2BA-FB535EA548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09339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A6E829-8C34-FC40-7714-9B1E311CE1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C9B2209-517D-97C1-979F-764E318475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CD98EB-FA77-BC70-B253-EF190AABA9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11/25/2025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0C2217-7EA9-1255-8BE5-E2B44BB173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5E759C-E022-3D8F-D495-AB8598A33B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00724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E6E340-F85D-C2DA-2ABE-5E46A5081F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85FA3B4-4291-EE26-B093-B61E1E719F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54A8E8-02CE-A9A3-A9DD-881ACA91F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11/25/2025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E9EC03-6E4B-A9CF-6A4E-99D49A80F9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35A7D7-EBF1-69FD-A272-0750A9511C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64843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B8CA9D-EB5C-8DD9-BDE6-04537E9C2C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0D2EB0-18E5-16F3-6480-81893CDE75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7B0E28-0F11-B4F7-D820-C2D201E4D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11/25/2025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4ED897-58E7-DE19-F6F1-EA5BD8DC89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6DCCBB-A73C-4DF1-2317-10C3E62F3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52207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63FA1E-4568-176D-8E3C-78B7D71185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762BE7-D93F-CE0C-0EF3-8740A38325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21C6E9-4CC1-A5EF-3E06-97B4B90F01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11/25/2025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6ADF38-821B-84C2-1E9E-1EC8046857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76632C-6D84-C9D0-7A6A-E259A64864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14334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B9283A-662E-A9A6-6FDE-F6787CE98C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9AB58C-E90E-7294-C054-9473E66A4B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6365DB0-D2AE-617F-D1B9-199382938C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0696A3B-C752-24C6-42BC-7FFF23FD685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BAFCE8-54C1-B720-0E0A-693EEE7DEF5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3F989F4-361F-EF0A-BF03-576E51D0A6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11/25/2025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19DDBF6-2A95-E89A-B1CB-74F104A680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4751022-A436-4BBD-6074-67ECE43E56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90880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B5D989-C726-1DC7-EDCD-331B488160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914F893-9764-64B8-8986-66B30D1121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11/25/2025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1841E20-DC14-9806-83CB-123C25A517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FC3FC7-3904-7E87-33F1-52694A1CF2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92043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11A9CE9-00B6-22CA-9D40-D6693D2CD7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11/25/2025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E5264DD-A6A1-E572-614D-42DFC915FC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EECE4A-5CA0-4435-AC5A-15F8634B62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5573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5A94D9-98F6-351D-8980-C5283D0FE8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2F72C4-5B7D-D751-16B7-0C6A86967A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0BB723C-6A52-2107-437B-F1D450C879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2F4022D-D868-B22A-7F08-AD863FAD24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11/25/2025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F9C085-6EE1-1187-C8AE-9A8ADA04AC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9219AA-A6FE-40E6-803C-84E3DD01B3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00378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A5500B-2FC3-56E0-9D36-F2485BFFE1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348E84-FE42-0DAD-D163-E75815820D4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3AC6B72-A267-5D4B-59CA-04F2CDFA98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E16CD6-DE19-494B-9143-9AA51B048B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11/25/2025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534623-BB4B-9701-3966-1E090868FC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998043-0700-14BD-BB27-0F91B6D473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84744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6FE50-38C8-35A8-AC9B-E7ED5CF8AB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DEBC474-53AF-F43F-9C58-1CD69050B0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B30A48-F2B8-C980-8490-429E68C0E9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11/25/2025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02493B-9EE9-D126-4E2F-5153FDA90A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E885ED-AA43-15F4-3E78-9F437E06EF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40208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3F28C-1337-39F3-35D0-F2DB673995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C0E20-ECD2-5724-5F9F-D3CD23972D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9438F-EC51-21B5-FE94-379B12DA2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11/25/2025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88954-FFAD-6B7D-FD5F-EBADF1C01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15214-1FD2-D70D-090C-BA5819208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45199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C78C622-CCEC-8788-4E5B-91BA1914C0A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5CAF57A-5065-5DBA-EF98-8892054320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792B66-7B68-E704-0CC3-1098F71C7D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11/25/2025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F787CF-8DE4-5EB2-CB1E-0FEDED8D65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98F9E6-D7FC-D107-E9E9-871C80FB52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86892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3C1CA-F170-D927-44E5-B8F2C6578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8130D-CB23-343B-A7CF-71241F5F2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40B90-E206-953E-B2AA-36D43F8D3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11/25/2025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4685B-5B11-868C-DEDB-DA7D669AC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F8C9D-C8AF-D656-01E4-98B0187BA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0450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C9360-85A7-E88C-DD19-1F2F85DB8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1C2A68-FEE2-0679-538E-9A0AD38D7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F0203-03B4-6978-EDC7-24C7801B1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11/25/2025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BB198-76AD-CC39-AA1F-7D69022F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B312A-719F-1B56-37F7-87E9A0FB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78775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C6DE6-A8A4-7A9F-FDB6-778A3A385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C6790-EE3F-8C63-5ADE-F6558D6E9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38076-0082-9FB7-AB86-EFA302D42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1976DA-50C7-D2B6-7EC6-1B6EDF4B41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A7EBD5-FC09-95BF-C852-84CF9510DE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DADAA2-11A3-FC3B-A1F6-6589BABDC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11/25/2025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FECD4F-9629-F0FD-2CDE-3A8919AB7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FACD42-758A-90FC-4C4C-3D012FEF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4207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11/25/2025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81953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11/25/2025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69544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6FE5F-BB98-DC7B-9923-7ED3A18D4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0F248-C307-481A-C308-17603DD26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43967A-13C4-F241-D744-C4526856A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06BFEA-502C-E1CC-0C3F-BDE56A896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11/25/2025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B69F2C-EA67-7362-623A-0F204F673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B7836-85FD-98DD-CADA-C0589822D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41411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8F39E-5207-2A11-31AD-159F6021C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FE6210-01A7-5027-DE3B-D76BB496BE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8BD4D-2CD4-22D0-37EA-76A9D25CEF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4858C-0DD0-0330-5A82-0EE558BA7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11/25/2025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7EC5C-1DC5-0A12-03A1-CF44C7CA8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9F3DC-4F14-7BBC-7208-D94216432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63786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11/25/2025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30040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A06CA9-143F-A961-E0BF-14A1F1D698D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0A87B31-EA86-D7F3-3F38-EC14964B99E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B12DF4-8077-75B8-FEAA-69B8A48744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11/25/2025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381132-3ABB-A919-61FE-1AA9790AAD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2C100E-2522-9E5B-E17A-57CE046BF8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1675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357956-0478-4FF3-0EDE-0BFB15EC9F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ECF783-BBCF-AF5A-0BE2-C53A77E44D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4C7F6A-9923-B6C6-9DBB-DECDD5574A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11/25/2025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67BE82-34EF-DBEE-D4C6-3789C98E87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424FDE-3B6F-CDBF-1F82-B4FB9185D3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81247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6.xml"/><Relationship Id="rId3" Type="http://schemas.openxmlformats.org/officeDocument/2006/relationships/slideLayout" Target="../slideLayouts/slideLayout91.xml"/><Relationship Id="rId7" Type="http://schemas.openxmlformats.org/officeDocument/2006/relationships/slideLayout" Target="../slideLayouts/slideLayout95.xml"/><Relationship Id="rId2" Type="http://schemas.openxmlformats.org/officeDocument/2006/relationships/slideLayout" Target="../slideLayouts/slideLayout90.xml"/><Relationship Id="rId1" Type="http://schemas.openxmlformats.org/officeDocument/2006/relationships/slideLayout" Target="../slideLayouts/slideLayout89.xml"/><Relationship Id="rId6" Type="http://schemas.openxmlformats.org/officeDocument/2006/relationships/slideLayout" Target="../slideLayouts/slideLayout94.xml"/><Relationship Id="rId5" Type="http://schemas.openxmlformats.org/officeDocument/2006/relationships/slideLayout" Target="../slideLayouts/slideLayout93.xml"/><Relationship Id="rId10" Type="http://schemas.openxmlformats.org/officeDocument/2006/relationships/theme" Target="../theme/theme10.xml"/><Relationship Id="rId4" Type="http://schemas.openxmlformats.org/officeDocument/2006/relationships/slideLayout" Target="../slideLayouts/slideLayout92.xml"/><Relationship Id="rId9" Type="http://schemas.openxmlformats.org/officeDocument/2006/relationships/slideLayout" Target="../slideLayouts/slideLayout97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5.xml"/><Relationship Id="rId3" Type="http://schemas.openxmlformats.org/officeDocument/2006/relationships/slideLayout" Target="../slideLayouts/slideLayout100.xml"/><Relationship Id="rId7" Type="http://schemas.openxmlformats.org/officeDocument/2006/relationships/slideLayout" Target="../slideLayouts/slideLayout104.xml"/><Relationship Id="rId12" Type="http://schemas.openxmlformats.org/officeDocument/2006/relationships/theme" Target="../theme/theme11.xml"/><Relationship Id="rId2" Type="http://schemas.openxmlformats.org/officeDocument/2006/relationships/slideLayout" Target="../slideLayouts/slideLayout99.xml"/><Relationship Id="rId1" Type="http://schemas.openxmlformats.org/officeDocument/2006/relationships/slideLayout" Target="../slideLayouts/slideLayout98.xml"/><Relationship Id="rId6" Type="http://schemas.openxmlformats.org/officeDocument/2006/relationships/slideLayout" Target="../slideLayouts/slideLayout103.xml"/><Relationship Id="rId11" Type="http://schemas.openxmlformats.org/officeDocument/2006/relationships/slideLayout" Target="../slideLayouts/slideLayout108.xml"/><Relationship Id="rId5" Type="http://schemas.openxmlformats.org/officeDocument/2006/relationships/slideLayout" Target="../slideLayouts/slideLayout102.xml"/><Relationship Id="rId10" Type="http://schemas.openxmlformats.org/officeDocument/2006/relationships/slideLayout" Target="../slideLayouts/slideLayout107.xml"/><Relationship Id="rId4" Type="http://schemas.openxmlformats.org/officeDocument/2006/relationships/slideLayout" Target="../slideLayouts/slideLayout101.xml"/><Relationship Id="rId9" Type="http://schemas.openxmlformats.org/officeDocument/2006/relationships/slideLayout" Target="../slideLayouts/slideLayout106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6.xml"/><Relationship Id="rId3" Type="http://schemas.openxmlformats.org/officeDocument/2006/relationships/slideLayout" Target="../slideLayouts/slideLayout111.xml"/><Relationship Id="rId7" Type="http://schemas.openxmlformats.org/officeDocument/2006/relationships/slideLayout" Target="../slideLayouts/slideLayout115.xml"/><Relationship Id="rId2" Type="http://schemas.openxmlformats.org/officeDocument/2006/relationships/slideLayout" Target="../slideLayouts/slideLayout110.xml"/><Relationship Id="rId1" Type="http://schemas.openxmlformats.org/officeDocument/2006/relationships/slideLayout" Target="../slideLayouts/slideLayout109.xml"/><Relationship Id="rId6" Type="http://schemas.openxmlformats.org/officeDocument/2006/relationships/slideLayout" Target="../slideLayouts/slideLayout114.xml"/><Relationship Id="rId5" Type="http://schemas.openxmlformats.org/officeDocument/2006/relationships/slideLayout" Target="../slideLayouts/slideLayout113.xml"/><Relationship Id="rId10" Type="http://schemas.openxmlformats.org/officeDocument/2006/relationships/theme" Target="../theme/theme12.xml"/><Relationship Id="rId4" Type="http://schemas.openxmlformats.org/officeDocument/2006/relationships/slideLayout" Target="../slideLayouts/slideLayout112.xml"/><Relationship Id="rId9" Type="http://schemas.openxmlformats.org/officeDocument/2006/relationships/slideLayout" Target="../slideLayouts/slideLayout117.xml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5.xml"/><Relationship Id="rId3" Type="http://schemas.openxmlformats.org/officeDocument/2006/relationships/slideLayout" Target="../slideLayouts/slideLayout120.xml"/><Relationship Id="rId7" Type="http://schemas.openxmlformats.org/officeDocument/2006/relationships/slideLayout" Target="../slideLayouts/slideLayout124.xml"/><Relationship Id="rId2" Type="http://schemas.openxmlformats.org/officeDocument/2006/relationships/slideLayout" Target="../slideLayouts/slideLayout119.xml"/><Relationship Id="rId1" Type="http://schemas.openxmlformats.org/officeDocument/2006/relationships/slideLayout" Target="../slideLayouts/slideLayout118.xml"/><Relationship Id="rId6" Type="http://schemas.openxmlformats.org/officeDocument/2006/relationships/slideLayout" Target="../slideLayouts/slideLayout123.xml"/><Relationship Id="rId5" Type="http://schemas.openxmlformats.org/officeDocument/2006/relationships/slideLayout" Target="../slideLayouts/slideLayout122.xml"/><Relationship Id="rId10" Type="http://schemas.openxmlformats.org/officeDocument/2006/relationships/theme" Target="../theme/theme13.xml"/><Relationship Id="rId4" Type="http://schemas.openxmlformats.org/officeDocument/2006/relationships/slideLayout" Target="../slideLayouts/slideLayout121.xml"/><Relationship Id="rId9" Type="http://schemas.openxmlformats.org/officeDocument/2006/relationships/slideLayout" Target="../slideLayouts/slideLayout126.xml"/></Relationships>
</file>

<file path=ppt/slideMasters/_rels/slideMaster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4.xml"/><Relationship Id="rId3" Type="http://schemas.openxmlformats.org/officeDocument/2006/relationships/slideLayout" Target="../slideLayouts/slideLayout129.xml"/><Relationship Id="rId7" Type="http://schemas.openxmlformats.org/officeDocument/2006/relationships/slideLayout" Target="../slideLayouts/slideLayout133.xml"/><Relationship Id="rId2" Type="http://schemas.openxmlformats.org/officeDocument/2006/relationships/slideLayout" Target="../slideLayouts/slideLayout128.xml"/><Relationship Id="rId1" Type="http://schemas.openxmlformats.org/officeDocument/2006/relationships/slideLayout" Target="../slideLayouts/slideLayout127.xml"/><Relationship Id="rId6" Type="http://schemas.openxmlformats.org/officeDocument/2006/relationships/slideLayout" Target="../slideLayouts/slideLayout132.xml"/><Relationship Id="rId5" Type="http://schemas.openxmlformats.org/officeDocument/2006/relationships/slideLayout" Target="../slideLayouts/slideLayout131.xml"/><Relationship Id="rId10" Type="http://schemas.openxmlformats.org/officeDocument/2006/relationships/theme" Target="../theme/theme14.xml"/><Relationship Id="rId4" Type="http://schemas.openxmlformats.org/officeDocument/2006/relationships/slideLayout" Target="../slideLayouts/slideLayout130.xml"/><Relationship Id="rId9" Type="http://schemas.openxmlformats.org/officeDocument/2006/relationships/slideLayout" Target="../slideLayouts/slideLayout135.xml"/></Relationships>
</file>

<file path=ppt/slideMasters/_rels/slideMaster1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3.xml"/><Relationship Id="rId3" Type="http://schemas.openxmlformats.org/officeDocument/2006/relationships/slideLayout" Target="../slideLayouts/slideLayout138.xml"/><Relationship Id="rId7" Type="http://schemas.openxmlformats.org/officeDocument/2006/relationships/slideLayout" Target="../slideLayouts/slideLayout142.xml"/><Relationship Id="rId2" Type="http://schemas.openxmlformats.org/officeDocument/2006/relationships/slideLayout" Target="../slideLayouts/slideLayout137.xml"/><Relationship Id="rId1" Type="http://schemas.openxmlformats.org/officeDocument/2006/relationships/slideLayout" Target="../slideLayouts/slideLayout136.xml"/><Relationship Id="rId6" Type="http://schemas.openxmlformats.org/officeDocument/2006/relationships/slideLayout" Target="../slideLayouts/slideLayout141.xml"/><Relationship Id="rId5" Type="http://schemas.openxmlformats.org/officeDocument/2006/relationships/slideLayout" Target="../slideLayouts/slideLayout140.xml"/><Relationship Id="rId10" Type="http://schemas.openxmlformats.org/officeDocument/2006/relationships/theme" Target="../theme/theme15.xml"/><Relationship Id="rId4" Type="http://schemas.openxmlformats.org/officeDocument/2006/relationships/slideLayout" Target="../slideLayouts/slideLayout139.xml"/><Relationship Id="rId9" Type="http://schemas.openxmlformats.org/officeDocument/2006/relationships/slideLayout" Target="../slideLayouts/slideLayout144.xml"/></Relationships>
</file>

<file path=ppt/slideMasters/_rels/slideMaster1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2.xml"/><Relationship Id="rId3" Type="http://schemas.openxmlformats.org/officeDocument/2006/relationships/slideLayout" Target="../slideLayouts/slideLayout147.xml"/><Relationship Id="rId7" Type="http://schemas.openxmlformats.org/officeDocument/2006/relationships/slideLayout" Target="../slideLayouts/slideLayout151.xml"/><Relationship Id="rId12" Type="http://schemas.openxmlformats.org/officeDocument/2006/relationships/theme" Target="../theme/theme16.xml"/><Relationship Id="rId2" Type="http://schemas.openxmlformats.org/officeDocument/2006/relationships/slideLayout" Target="../slideLayouts/slideLayout146.xml"/><Relationship Id="rId1" Type="http://schemas.openxmlformats.org/officeDocument/2006/relationships/slideLayout" Target="../slideLayouts/slideLayout145.xml"/><Relationship Id="rId6" Type="http://schemas.openxmlformats.org/officeDocument/2006/relationships/slideLayout" Target="../slideLayouts/slideLayout150.xml"/><Relationship Id="rId11" Type="http://schemas.openxmlformats.org/officeDocument/2006/relationships/slideLayout" Target="../slideLayouts/slideLayout155.xml"/><Relationship Id="rId5" Type="http://schemas.openxmlformats.org/officeDocument/2006/relationships/slideLayout" Target="../slideLayouts/slideLayout149.xml"/><Relationship Id="rId10" Type="http://schemas.openxmlformats.org/officeDocument/2006/relationships/slideLayout" Target="../slideLayouts/slideLayout154.xml"/><Relationship Id="rId4" Type="http://schemas.openxmlformats.org/officeDocument/2006/relationships/slideLayout" Target="../slideLayouts/slideLayout148.xml"/><Relationship Id="rId9" Type="http://schemas.openxmlformats.org/officeDocument/2006/relationships/slideLayout" Target="../slideLayouts/slideLayout153.xml"/></Relationships>
</file>

<file path=ppt/slideMasters/_rels/slideMaster1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3.xml"/><Relationship Id="rId3" Type="http://schemas.openxmlformats.org/officeDocument/2006/relationships/slideLayout" Target="../slideLayouts/slideLayout158.xml"/><Relationship Id="rId7" Type="http://schemas.openxmlformats.org/officeDocument/2006/relationships/slideLayout" Target="../slideLayouts/slideLayout162.xml"/><Relationship Id="rId2" Type="http://schemas.openxmlformats.org/officeDocument/2006/relationships/slideLayout" Target="../slideLayouts/slideLayout157.xml"/><Relationship Id="rId1" Type="http://schemas.openxmlformats.org/officeDocument/2006/relationships/slideLayout" Target="../slideLayouts/slideLayout156.xml"/><Relationship Id="rId6" Type="http://schemas.openxmlformats.org/officeDocument/2006/relationships/slideLayout" Target="../slideLayouts/slideLayout161.xml"/><Relationship Id="rId5" Type="http://schemas.openxmlformats.org/officeDocument/2006/relationships/slideLayout" Target="../slideLayouts/slideLayout160.xml"/><Relationship Id="rId10" Type="http://schemas.openxmlformats.org/officeDocument/2006/relationships/theme" Target="../theme/theme17.xml"/><Relationship Id="rId4" Type="http://schemas.openxmlformats.org/officeDocument/2006/relationships/slideLayout" Target="../slideLayouts/slideLayout159.xml"/><Relationship Id="rId9" Type="http://schemas.openxmlformats.org/officeDocument/2006/relationships/slideLayout" Target="../slideLayouts/slideLayout164.xml"/></Relationships>
</file>

<file path=ppt/slideMasters/_rels/slideMaster1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2.xml"/><Relationship Id="rId3" Type="http://schemas.openxmlformats.org/officeDocument/2006/relationships/slideLayout" Target="../slideLayouts/slideLayout167.xml"/><Relationship Id="rId7" Type="http://schemas.openxmlformats.org/officeDocument/2006/relationships/slideLayout" Target="../slideLayouts/slideLayout171.xml"/><Relationship Id="rId2" Type="http://schemas.openxmlformats.org/officeDocument/2006/relationships/slideLayout" Target="../slideLayouts/slideLayout166.xml"/><Relationship Id="rId1" Type="http://schemas.openxmlformats.org/officeDocument/2006/relationships/slideLayout" Target="../slideLayouts/slideLayout165.xml"/><Relationship Id="rId6" Type="http://schemas.openxmlformats.org/officeDocument/2006/relationships/slideLayout" Target="../slideLayouts/slideLayout170.xml"/><Relationship Id="rId5" Type="http://schemas.openxmlformats.org/officeDocument/2006/relationships/slideLayout" Target="../slideLayouts/slideLayout169.xml"/><Relationship Id="rId10" Type="http://schemas.openxmlformats.org/officeDocument/2006/relationships/theme" Target="../theme/theme18.xml"/><Relationship Id="rId4" Type="http://schemas.openxmlformats.org/officeDocument/2006/relationships/slideLayout" Target="../slideLayouts/slideLayout168.xml"/><Relationship Id="rId9" Type="http://schemas.openxmlformats.org/officeDocument/2006/relationships/slideLayout" Target="../slideLayouts/slideLayout173.xml"/></Relationships>
</file>

<file path=ppt/slideMasters/_rels/slideMaster1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1.xml"/><Relationship Id="rId3" Type="http://schemas.openxmlformats.org/officeDocument/2006/relationships/slideLayout" Target="../slideLayouts/slideLayout176.xml"/><Relationship Id="rId7" Type="http://schemas.openxmlformats.org/officeDocument/2006/relationships/slideLayout" Target="../slideLayouts/slideLayout180.xml"/><Relationship Id="rId2" Type="http://schemas.openxmlformats.org/officeDocument/2006/relationships/slideLayout" Target="../slideLayouts/slideLayout175.xml"/><Relationship Id="rId1" Type="http://schemas.openxmlformats.org/officeDocument/2006/relationships/slideLayout" Target="../slideLayouts/slideLayout174.xml"/><Relationship Id="rId6" Type="http://schemas.openxmlformats.org/officeDocument/2006/relationships/slideLayout" Target="../slideLayouts/slideLayout179.xml"/><Relationship Id="rId5" Type="http://schemas.openxmlformats.org/officeDocument/2006/relationships/slideLayout" Target="../slideLayouts/slideLayout178.xml"/><Relationship Id="rId10" Type="http://schemas.openxmlformats.org/officeDocument/2006/relationships/theme" Target="../theme/theme19.xml"/><Relationship Id="rId4" Type="http://schemas.openxmlformats.org/officeDocument/2006/relationships/slideLayout" Target="../slideLayouts/slideLayout177.xml"/><Relationship Id="rId9" Type="http://schemas.openxmlformats.org/officeDocument/2006/relationships/slideLayout" Target="../slideLayouts/slideLayout182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.xml"/><Relationship Id="rId3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6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11" Type="http://schemas.openxmlformats.org/officeDocument/2006/relationships/theme" Target="../theme/theme2.xml"/><Relationship Id="rId5" Type="http://schemas.openxmlformats.org/officeDocument/2006/relationships/slideLayout" Target="../slideLayouts/slideLayout14.xml"/><Relationship Id="rId10" Type="http://schemas.openxmlformats.org/officeDocument/2006/relationships/slideLayout" Target="../slideLayouts/slideLayout19.xml"/><Relationship Id="rId4" Type="http://schemas.openxmlformats.org/officeDocument/2006/relationships/slideLayout" Target="../slideLayouts/slideLayout13.xml"/><Relationship Id="rId9" Type="http://schemas.openxmlformats.org/officeDocument/2006/relationships/slideLayout" Target="../slideLayouts/slideLayout18.xml"/></Relationships>
</file>

<file path=ppt/slideMasters/_rels/slideMaster2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0.xml"/><Relationship Id="rId13" Type="http://schemas.openxmlformats.org/officeDocument/2006/relationships/slideLayout" Target="../slideLayouts/slideLayout195.xml"/><Relationship Id="rId3" Type="http://schemas.openxmlformats.org/officeDocument/2006/relationships/slideLayout" Target="../slideLayouts/slideLayout185.xml"/><Relationship Id="rId7" Type="http://schemas.openxmlformats.org/officeDocument/2006/relationships/slideLayout" Target="../slideLayouts/slideLayout189.xml"/><Relationship Id="rId12" Type="http://schemas.openxmlformats.org/officeDocument/2006/relationships/slideLayout" Target="../slideLayouts/slideLayout194.xml"/><Relationship Id="rId2" Type="http://schemas.openxmlformats.org/officeDocument/2006/relationships/slideLayout" Target="../slideLayouts/slideLayout184.xml"/><Relationship Id="rId1" Type="http://schemas.openxmlformats.org/officeDocument/2006/relationships/slideLayout" Target="../slideLayouts/slideLayout183.xml"/><Relationship Id="rId6" Type="http://schemas.openxmlformats.org/officeDocument/2006/relationships/slideLayout" Target="../slideLayouts/slideLayout188.xml"/><Relationship Id="rId11" Type="http://schemas.openxmlformats.org/officeDocument/2006/relationships/slideLayout" Target="../slideLayouts/slideLayout193.xml"/><Relationship Id="rId5" Type="http://schemas.openxmlformats.org/officeDocument/2006/relationships/slideLayout" Target="../slideLayouts/slideLayout187.xml"/><Relationship Id="rId10" Type="http://schemas.openxmlformats.org/officeDocument/2006/relationships/slideLayout" Target="../slideLayouts/slideLayout192.xml"/><Relationship Id="rId4" Type="http://schemas.openxmlformats.org/officeDocument/2006/relationships/slideLayout" Target="../slideLayouts/slideLayout186.xml"/><Relationship Id="rId9" Type="http://schemas.openxmlformats.org/officeDocument/2006/relationships/slideLayout" Target="../slideLayouts/slideLayout191.xml"/><Relationship Id="rId14" Type="http://schemas.openxmlformats.org/officeDocument/2006/relationships/theme" Target="../theme/theme20.xml"/></Relationships>
</file>

<file path=ppt/slideMasters/_rels/slideMaster2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3.xml"/><Relationship Id="rId3" Type="http://schemas.openxmlformats.org/officeDocument/2006/relationships/slideLayout" Target="../slideLayouts/slideLayout198.xml"/><Relationship Id="rId7" Type="http://schemas.openxmlformats.org/officeDocument/2006/relationships/slideLayout" Target="../slideLayouts/slideLayout202.xml"/><Relationship Id="rId2" Type="http://schemas.openxmlformats.org/officeDocument/2006/relationships/slideLayout" Target="../slideLayouts/slideLayout197.xml"/><Relationship Id="rId1" Type="http://schemas.openxmlformats.org/officeDocument/2006/relationships/slideLayout" Target="../slideLayouts/slideLayout196.xml"/><Relationship Id="rId6" Type="http://schemas.openxmlformats.org/officeDocument/2006/relationships/slideLayout" Target="../slideLayouts/slideLayout201.xml"/><Relationship Id="rId5" Type="http://schemas.openxmlformats.org/officeDocument/2006/relationships/slideLayout" Target="../slideLayouts/slideLayout200.xml"/><Relationship Id="rId10" Type="http://schemas.openxmlformats.org/officeDocument/2006/relationships/theme" Target="../theme/theme21.xml"/><Relationship Id="rId4" Type="http://schemas.openxmlformats.org/officeDocument/2006/relationships/slideLayout" Target="../slideLayouts/slideLayout199.xml"/><Relationship Id="rId9" Type="http://schemas.openxmlformats.org/officeDocument/2006/relationships/slideLayout" Target="../slideLayouts/slideLayout204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7.xml"/><Relationship Id="rId3" Type="http://schemas.openxmlformats.org/officeDocument/2006/relationships/slideLayout" Target="../slideLayouts/slideLayout22.xml"/><Relationship Id="rId7" Type="http://schemas.openxmlformats.org/officeDocument/2006/relationships/slideLayout" Target="../slideLayouts/slideLayout26.xml"/><Relationship Id="rId2" Type="http://schemas.openxmlformats.org/officeDocument/2006/relationships/slideLayout" Target="../slideLayouts/slideLayout21.xml"/><Relationship Id="rId1" Type="http://schemas.openxmlformats.org/officeDocument/2006/relationships/slideLayout" Target="../slideLayouts/slideLayout20.xml"/><Relationship Id="rId6" Type="http://schemas.openxmlformats.org/officeDocument/2006/relationships/slideLayout" Target="../slideLayouts/slideLayout25.xml"/><Relationship Id="rId5" Type="http://schemas.openxmlformats.org/officeDocument/2006/relationships/slideLayout" Target="../slideLayouts/slideLayout24.xml"/><Relationship Id="rId10" Type="http://schemas.openxmlformats.org/officeDocument/2006/relationships/theme" Target="../theme/theme3.xml"/><Relationship Id="rId4" Type="http://schemas.openxmlformats.org/officeDocument/2006/relationships/slideLayout" Target="../slideLayouts/slideLayout23.xml"/><Relationship Id="rId9" Type="http://schemas.openxmlformats.org/officeDocument/2006/relationships/slideLayout" Target="../slideLayouts/slideLayout28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6.xml"/><Relationship Id="rId3" Type="http://schemas.openxmlformats.org/officeDocument/2006/relationships/slideLayout" Target="../slideLayouts/slideLayout31.xml"/><Relationship Id="rId7" Type="http://schemas.openxmlformats.org/officeDocument/2006/relationships/slideLayout" Target="../slideLayouts/slideLayout35.xml"/><Relationship Id="rId2" Type="http://schemas.openxmlformats.org/officeDocument/2006/relationships/slideLayout" Target="../slideLayouts/slideLayout30.xml"/><Relationship Id="rId1" Type="http://schemas.openxmlformats.org/officeDocument/2006/relationships/slideLayout" Target="../slideLayouts/slideLayout29.xml"/><Relationship Id="rId6" Type="http://schemas.openxmlformats.org/officeDocument/2006/relationships/slideLayout" Target="../slideLayouts/slideLayout34.xml"/><Relationship Id="rId5" Type="http://schemas.openxmlformats.org/officeDocument/2006/relationships/slideLayout" Target="../slideLayouts/slideLayout33.xml"/><Relationship Id="rId10" Type="http://schemas.openxmlformats.org/officeDocument/2006/relationships/theme" Target="../theme/theme4.xml"/><Relationship Id="rId4" Type="http://schemas.openxmlformats.org/officeDocument/2006/relationships/slideLayout" Target="../slideLayouts/slideLayout32.xml"/><Relationship Id="rId9" Type="http://schemas.openxmlformats.org/officeDocument/2006/relationships/slideLayout" Target="../slideLayouts/slideLayout37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5.xml"/><Relationship Id="rId3" Type="http://schemas.openxmlformats.org/officeDocument/2006/relationships/slideLayout" Target="../slideLayouts/slideLayout40.xml"/><Relationship Id="rId7" Type="http://schemas.openxmlformats.org/officeDocument/2006/relationships/slideLayout" Target="../slideLayouts/slideLayout44.xml"/><Relationship Id="rId2" Type="http://schemas.openxmlformats.org/officeDocument/2006/relationships/slideLayout" Target="../slideLayouts/slideLayout39.xml"/><Relationship Id="rId1" Type="http://schemas.openxmlformats.org/officeDocument/2006/relationships/slideLayout" Target="../slideLayouts/slideLayout38.xml"/><Relationship Id="rId6" Type="http://schemas.openxmlformats.org/officeDocument/2006/relationships/slideLayout" Target="../slideLayouts/slideLayout43.xml"/><Relationship Id="rId5" Type="http://schemas.openxmlformats.org/officeDocument/2006/relationships/slideLayout" Target="../slideLayouts/slideLayout42.xml"/><Relationship Id="rId10" Type="http://schemas.openxmlformats.org/officeDocument/2006/relationships/theme" Target="../theme/theme5.xml"/><Relationship Id="rId4" Type="http://schemas.openxmlformats.org/officeDocument/2006/relationships/slideLayout" Target="../slideLayouts/slideLayout41.xml"/><Relationship Id="rId9" Type="http://schemas.openxmlformats.org/officeDocument/2006/relationships/slideLayout" Target="../slideLayouts/slideLayout46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4.xml"/><Relationship Id="rId3" Type="http://schemas.openxmlformats.org/officeDocument/2006/relationships/slideLayout" Target="../slideLayouts/slideLayout49.xml"/><Relationship Id="rId7" Type="http://schemas.openxmlformats.org/officeDocument/2006/relationships/slideLayout" Target="../slideLayouts/slideLayout53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48.xml"/><Relationship Id="rId1" Type="http://schemas.openxmlformats.org/officeDocument/2006/relationships/slideLayout" Target="../slideLayouts/slideLayout47.xml"/><Relationship Id="rId6" Type="http://schemas.openxmlformats.org/officeDocument/2006/relationships/slideLayout" Target="../slideLayouts/slideLayout52.xml"/><Relationship Id="rId11" Type="http://schemas.openxmlformats.org/officeDocument/2006/relationships/slideLayout" Target="../slideLayouts/slideLayout57.xml"/><Relationship Id="rId5" Type="http://schemas.openxmlformats.org/officeDocument/2006/relationships/slideLayout" Target="../slideLayouts/slideLayout51.xml"/><Relationship Id="rId10" Type="http://schemas.openxmlformats.org/officeDocument/2006/relationships/slideLayout" Target="../slideLayouts/slideLayout56.xml"/><Relationship Id="rId4" Type="http://schemas.openxmlformats.org/officeDocument/2006/relationships/slideLayout" Target="../slideLayouts/slideLayout50.xml"/><Relationship Id="rId9" Type="http://schemas.openxmlformats.org/officeDocument/2006/relationships/slideLayout" Target="../slideLayouts/slideLayout55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5.xml"/><Relationship Id="rId3" Type="http://schemas.openxmlformats.org/officeDocument/2006/relationships/slideLayout" Target="../slideLayouts/slideLayout60.xml"/><Relationship Id="rId7" Type="http://schemas.openxmlformats.org/officeDocument/2006/relationships/slideLayout" Target="../slideLayouts/slideLayout64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59.xml"/><Relationship Id="rId1" Type="http://schemas.openxmlformats.org/officeDocument/2006/relationships/slideLayout" Target="../slideLayouts/slideLayout58.xml"/><Relationship Id="rId6" Type="http://schemas.openxmlformats.org/officeDocument/2006/relationships/slideLayout" Target="../slideLayouts/slideLayout63.xml"/><Relationship Id="rId11" Type="http://schemas.openxmlformats.org/officeDocument/2006/relationships/slideLayout" Target="../slideLayouts/slideLayout68.xml"/><Relationship Id="rId5" Type="http://schemas.openxmlformats.org/officeDocument/2006/relationships/slideLayout" Target="../slideLayouts/slideLayout62.xml"/><Relationship Id="rId10" Type="http://schemas.openxmlformats.org/officeDocument/2006/relationships/slideLayout" Target="../slideLayouts/slideLayout67.xml"/><Relationship Id="rId4" Type="http://schemas.openxmlformats.org/officeDocument/2006/relationships/slideLayout" Target="../slideLayouts/slideLayout61.xml"/><Relationship Id="rId9" Type="http://schemas.openxmlformats.org/officeDocument/2006/relationships/slideLayout" Target="../slideLayouts/slideLayout66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6.xml"/><Relationship Id="rId3" Type="http://schemas.openxmlformats.org/officeDocument/2006/relationships/slideLayout" Target="../slideLayouts/slideLayout71.xml"/><Relationship Id="rId7" Type="http://schemas.openxmlformats.org/officeDocument/2006/relationships/slideLayout" Target="../slideLayouts/slideLayout75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0.xml"/><Relationship Id="rId1" Type="http://schemas.openxmlformats.org/officeDocument/2006/relationships/slideLayout" Target="../slideLayouts/slideLayout69.xml"/><Relationship Id="rId6" Type="http://schemas.openxmlformats.org/officeDocument/2006/relationships/slideLayout" Target="../slideLayouts/slideLayout74.xml"/><Relationship Id="rId11" Type="http://schemas.openxmlformats.org/officeDocument/2006/relationships/slideLayout" Target="../slideLayouts/slideLayout79.xml"/><Relationship Id="rId5" Type="http://schemas.openxmlformats.org/officeDocument/2006/relationships/slideLayout" Target="../slideLayouts/slideLayout73.xml"/><Relationship Id="rId10" Type="http://schemas.openxmlformats.org/officeDocument/2006/relationships/slideLayout" Target="../slideLayouts/slideLayout78.xml"/><Relationship Id="rId4" Type="http://schemas.openxmlformats.org/officeDocument/2006/relationships/slideLayout" Target="../slideLayouts/slideLayout72.xml"/><Relationship Id="rId9" Type="http://schemas.openxmlformats.org/officeDocument/2006/relationships/slideLayout" Target="../slideLayouts/slideLayout77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7.xml"/><Relationship Id="rId3" Type="http://schemas.openxmlformats.org/officeDocument/2006/relationships/slideLayout" Target="../slideLayouts/slideLayout82.xml"/><Relationship Id="rId7" Type="http://schemas.openxmlformats.org/officeDocument/2006/relationships/slideLayout" Target="../slideLayouts/slideLayout86.xml"/><Relationship Id="rId2" Type="http://schemas.openxmlformats.org/officeDocument/2006/relationships/slideLayout" Target="../slideLayouts/slideLayout81.xml"/><Relationship Id="rId1" Type="http://schemas.openxmlformats.org/officeDocument/2006/relationships/slideLayout" Target="../slideLayouts/slideLayout80.xml"/><Relationship Id="rId6" Type="http://schemas.openxmlformats.org/officeDocument/2006/relationships/slideLayout" Target="../slideLayouts/slideLayout85.xml"/><Relationship Id="rId5" Type="http://schemas.openxmlformats.org/officeDocument/2006/relationships/slideLayout" Target="../slideLayouts/slideLayout84.xml"/><Relationship Id="rId10" Type="http://schemas.openxmlformats.org/officeDocument/2006/relationships/theme" Target="../theme/theme9.xml"/><Relationship Id="rId4" Type="http://schemas.openxmlformats.org/officeDocument/2006/relationships/slideLayout" Target="../slideLayouts/slideLayout83.xml"/><Relationship Id="rId9" Type="http://schemas.openxmlformats.org/officeDocument/2006/relationships/slideLayout" Target="../slideLayouts/slideLayout8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9394EB6-573F-CBAB-3A49-FAD95C375D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0324EF-1A90-9DDA-499E-92DC7FEE4D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2622A5-C884-4010-CB56-E39B23EF90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2369FCE-1489-412E-837C-F59021E58D3A}" type="datetimeFigureOut">
              <a:rPr lang="en-US" smtClean="0"/>
              <a:t>11/25/2025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30E1E4-FF4C-C403-B91E-067DC3E9391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B908F0-5E33-74E7-4925-776727F6DA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E947BB9-BC33-AA01-5FF4-B59346D4B1A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32881BB-5545-672C-6E13-EF4BFDBF831A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C6EB0D63-68A0-9B66-72DF-6C8FAAC10046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87E1AE01-2145-69B9-6B63-91678313BEFF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83CE45E7-AE3E-6605-E800-B99622039DF5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CBEA79FE-E7A2-EFA8-5B1A-C625A2FBFC6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33872449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7" r:id="rId4"/>
    <p:sldLayoutId id="2147483678" r:id="rId5"/>
    <p:sldLayoutId id="2147483680" r:id="rId6"/>
    <p:sldLayoutId id="2147483681" r:id="rId7"/>
    <p:sldLayoutId id="2147483682" r:id="rId8"/>
    <p:sldLayoutId id="2147483683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11/25/2025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7E0116-BC85-99EE-07DB-B8F9E252831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DEA93BC-D951-2999-6DF3-AA0CD30B8ECA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C77EBDCC-9A87-9B21-8079-FAA0B54A6995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432EB3CD-BFE4-1D04-756D-B5BB0FE5ED11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7307F9C9-F716-7862-F13F-D60CB9E6A8C5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D159A330-A7D7-DF4F-2212-B1C0074F8930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5129971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1" r:id="rId1"/>
    <p:sldLayoutId id="2147483792" r:id="rId2"/>
    <p:sldLayoutId id="2147483793" r:id="rId3"/>
    <p:sldLayoutId id="2147483794" r:id="rId4"/>
    <p:sldLayoutId id="2147483795" r:id="rId5"/>
    <p:sldLayoutId id="2147483796" r:id="rId6"/>
    <p:sldLayoutId id="2147483797" r:id="rId7"/>
    <p:sldLayoutId id="2147483798" r:id="rId8"/>
    <p:sldLayoutId id="2147483799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E83F7C4-1407-3F5C-3102-5C3572104A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DEE3EFE-02F5-DCBA-AB18-892FBE5B43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49F596-0274-9614-F6F5-7344515E846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EAB8A23-70D1-4D89-80AE-F3AA359A3EBA}" type="datetimeFigureOut">
              <a:rPr lang="en-US" smtClean="0"/>
              <a:t>11/25/2025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24A944-FC5D-2BE9-BA73-4A09986E2EF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24F833-6FD9-FD8F-EF08-936CA7AC3D8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82B6B8F-D3E3-0F0D-A72E-726B8DB69A7D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BFF7DECB-994A-FCAD-24AC-519D9260E52B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A93766BB-6EF8-EBAB-CFBE-B9A0224205CC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74B412FF-4A6A-5E84-E14D-E5B4675F8859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BAAEBD01-AE15-5D8C-79B3-8FD4FDF5F92C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6323250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1" r:id="rId1"/>
    <p:sldLayoutId id="2147483802" r:id="rId2"/>
    <p:sldLayoutId id="2147483803" r:id="rId3"/>
    <p:sldLayoutId id="2147483804" r:id="rId4"/>
    <p:sldLayoutId id="2147483805" r:id="rId5"/>
    <p:sldLayoutId id="2147483806" r:id="rId6"/>
    <p:sldLayoutId id="2147483807" r:id="rId7"/>
    <p:sldLayoutId id="2147483808" r:id="rId8"/>
    <p:sldLayoutId id="2147483809" r:id="rId9"/>
    <p:sldLayoutId id="2147483810" r:id="rId10"/>
    <p:sldLayoutId id="2147483811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F935CBD-6F7C-ABA5-3399-7BE662A8AF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ADF5025-EE7B-7121-4C2E-AE9F4E9CF1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A91D32-AD3B-C5D1-2CFF-0D6D9E28CB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289DC63-53BF-4F10-89FC-DA2842D055D5}" type="datetimeFigureOut">
              <a:rPr lang="en-US" smtClean="0"/>
              <a:t>11/25/2025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F5AEE4-BC27-6855-123C-4955CA9FD28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82F7F4-5AD0-2371-103F-49A7BFE9C0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24261D5-FF9A-A1F1-13AE-561693F9E9EB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7DCAE728-2B5E-9610-7DEF-A26F73837592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53B30E58-9214-6597-78CC-D284191FC606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893423-9330-AA0C-CDD7-BF4A5BC22379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CC1F2AF3-39EA-DC9F-A2B2-236D37F14BF3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29AC4F12-C9EB-ED35-256E-72032909BDF2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39203346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3" r:id="rId1"/>
    <p:sldLayoutId id="2147483814" r:id="rId2"/>
    <p:sldLayoutId id="2147483815" r:id="rId3"/>
    <p:sldLayoutId id="2147483816" r:id="rId4"/>
    <p:sldLayoutId id="2147483817" r:id="rId5"/>
    <p:sldLayoutId id="2147483818" r:id="rId6"/>
    <p:sldLayoutId id="2147483819" r:id="rId7"/>
    <p:sldLayoutId id="2147483820" r:id="rId8"/>
    <p:sldLayoutId id="2147483821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28E8ED-9FF8-E183-0527-659B71EA4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5FFDB0-9C3D-FD02-6661-F6035EB629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762209-0179-3F46-0D30-0D4FA3C8CC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24BDBCA-D758-4D31-AC8A-8D7531051215}" type="datetimeFigureOut">
              <a:rPr lang="en-US" smtClean="0"/>
              <a:t>11/25/2025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7CBDD0-0087-4456-7F54-F635D2AA3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92976-5F52-80A8-9ED7-E6D3C4C3A9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A10E01-62ED-1ECD-26F5-F75F33D2125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618DA14-81A9-C8E5-9A88-934BF502FBDC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24C66D4D-43D7-B1DB-0746-0EF86240F3F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E313530C-05DC-2E8E-0F8B-33C2727E38B6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352C5473-2482-70FC-D979-8D9BC64B2CBF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14ACFECB-B689-3E33-33C3-438D2958AD35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17188658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3" r:id="rId1"/>
    <p:sldLayoutId id="2147483824" r:id="rId2"/>
    <p:sldLayoutId id="2147483825" r:id="rId3"/>
    <p:sldLayoutId id="2147483826" r:id="rId4"/>
    <p:sldLayoutId id="2147483827" r:id="rId5"/>
    <p:sldLayoutId id="2147483828" r:id="rId6"/>
    <p:sldLayoutId id="2147483829" r:id="rId7"/>
    <p:sldLayoutId id="2147483830" r:id="rId8"/>
    <p:sldLayoutId id="2147483831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9394EB6-573F-CBAB-3A49-FAD95C375D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0324EF-1A90-9DDA-499E-92DC7FEE4D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2622A5-C884-4010-CB56-E39B23EF90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2369FCE-1489-412E-837C-F59021E58D3A}" type="datetimeFigureOut">
              <a:rPr lang="en-US" smtClean="0"/>
              <a:t>11/25/2025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30E1E4-FF4C-C403-B91E-067DC3E9391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B908F0-5E33-74E7-4925-776727F6DA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E947BB9-BC33-AA01-5FF4-B59346D4B1A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01DC011-66F1-B603-BF17-9A46FABC728E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3DF9C386-25A7-B584-4C6A-C5A8CE37A810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1C774CE-90F9-96B2-4C04-F1170DB6A689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3CB6B815-7B66-3393-D51E-60AE478DBFC4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DDC2A276-FE8B-EFA1-47EB-B4CD475C02CF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5282951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3" r:id="rId1"/>
    <p:sldLayoutId id="2147483834" r:id="rId2"/>
    <p:sldLayoutId id="2147483835" r:id="rId3"/>
    <p:sldLayoutId id="2147483836" r:id="rId4"/>
    <p:sldLayoutId id="2147483837" r:id="rId5"/>
    <p:sldLayoutId id="2147483838" r:id="rId6"/>
    <p:sldLayoutId id="2147483839" r:id="rId7"/>
    <p:sldLayoutId id="2147483840" r:id="rId8"/>
    <p:sldLayoutId id="2147483841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76400" y="730251"/>
            <a:ext cx="21031200" cy="26511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05AABBE-CCD1-5EF5-918A-9AE5E21EA532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C563F91-9FF4-C169-22D9-A03DDB0E0A68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34020659-4335-78F6-0B76-92F7554F90FF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3073462C-6DB9-F1A3-EFEE-D90884D91475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D25594A2-E834-A68B-42D3-3F0DF9A56435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6FC5036E-7C25-5943-9067-18F252DA4EEB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33046317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4" r:id="rId1"/>
    <p:sldLayoutId id="2147483845" r:id="rId2"/>
    <p:sldLayoutId id="2147483846" r:id="rId3"/>
    <p:sldLayoutId id="2147483847" r:id="rId4"/>
    <p:sldLayoutId id="2147483848" r:id="rId5"/>
    <p:sldLayoutId id="2147483849" r:id="rId6"/>
    <p:sldLayoutId id="2147483850" r:id="rId7"/>
    <p:sldLayoutId id="2147483851" r:id="rId8"/>
    <p:sldLayoutId id="2147483852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1828800" rtl="0" eaLnBrk="1" latinLnBrk="0" hangingPunct="1">
        <a:lnSpc>
          <a:spcPct val="90000"/>
        </a:lnSpc>
        <a:spcBef>
          <a:spcPct val="0"/>
        </a:spcBef>
        <a:buNone/>
        <a:defRPr sz="88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1828800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Char char="•"/>
        <a:defRPr sz="5600" kern="1200">
          <a:solidFill>
            <a:schemeClr val="tx2"/>
          </a:solidFill>
          <a:latin typeface="+mn-lt"/>
          <a:ea typeface="+mn-ea"/>
          <a:cs typeface="+mn-cs"/>
        </a:defRPr>
      </a:lvl1pPr>
      <a:lvl2pPr marL="1371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800" kern="1200">
          <a:solidFill>
            <a:schemeClr val="tx2"/>
          </a:solidFill>
          <a:latin typeface="+mn-lt"/>
          <a:ea typeface="+mn-ea"/>
          <a:cs typeface="+mn-cs"/>
        </a:defRPr>
      </a:lvl2pPr>
      <a:lvl3pPr marL="2286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000" kern="1200">
          <a:solidFill>
            <a:schemeClr val="tx2"/>
          </a:solidFill>
          <a:latin typeface="+mn-lt"/>
          <a:ea typeface="+mn-ea"/>
          <a:cs typeface="+mn-cs"/>
        </a:defRPr>
      </a:lvl3pPr>
      <a:lvl4pPr marL="3200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2"/>
          </a:solidFill>
          <a:latin typeface="+mn-lt"/>
          <a:ea typeface="+mn-ea"/>
          <a:cs typeface="+mn-cs"/>
        </a:defRPr>
      </a:lvl4pPr>
      <a:lvl5pPr marL="41148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2"/>
          </a:solidFill>
          <a:latin typeface="+mn-lt"/>
          <a:ea typeface="+mn-ea"/>
          <a:cs typeface="+mn-cs"/>
        </a:defRPr>
      </a:lvl5pPr>
      <a:lvl6pPr marL="50292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943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858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772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743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576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5720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486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400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315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9F4E5B9-AFE6-2EDA-2636-4B6B0506D2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732C22-375B-ED76-6606-B3848490D3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CFD9AA-DF51-408F-F315-09AF9671F4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8639F1-135F-4D4B-BA39-9A1236440256}" type="datetimeFigureOut">
              <a:rPr lang="en-US" smtClean="0"/>
              <a:t>11/25/2025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5FCD94-8773-93D9-2EF3-FDAF3DE596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FFB00E-4C3A-56E2-69F6-C710446B36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4C1DF56-55BB-2C1F-DC55-1B4A2AEA9F69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C07CD969-52EA-BC24-8E5F-A56B4A2CDF12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E87943D8-F670-F081-2029-DDED1866D5CB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C3A585FF-E291-EFF3-AE2E-4600AFB0904A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E65F4212-7FBD-F943-4E37-53F909A405ED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30126685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4" r:id="rId1"/>
    <p:sldLayoutId id="2147483855" r:id="rId2"/>
    <p:sldLayoutId id="2147483856" r:id="rId3"/>
    <p:sldLayoutId id="2147483857" r:id="rId4"/>
    <p:sldLayoutId id="2147483858" r:id="rId5"/>
    <p:sldLayoutId id="2147483859" r:id="rId6"/>
    <p:sldLayoutId id="2147483860" r:id="rId7"/>
    <p:sldLayoutId id="2147483861" r:id="rId8"/>
    <p:sldLayoutId id="2147483862" r:id="rId9"/>
    <p:sldLayoutId id="2147483863" r:id="rId10"/>
    <p:sldLayoutId id="2147483864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A31254F-D9EC-27E8-33E6-4C02248EDF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EF94A1-212D-0756-5CFE-3057AE4B6D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69A5A0-8AD1-3041-1060-256FC7987B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652A5EE-206B-40E7-97FC-A4452EE94D1E}" type="datetimeFigureOut">
              <a:rPr lang="en-US" smtClean="0"/>
              <a:t>11/25/2025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6463E6-B730-C755-3864-A757E92268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E76D7B-D1CC-ED26-053E-BA2A66293D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7B5C20B-D7BB-6664-B447-FBD491987F8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65AC8A1-891B-36E0-7CB5-5748885493E1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C9667E39-C79C-9B4D-9FEE-11266CCA2E4A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FB9B55B2-F68D-23C4-8F3A-76C236D019A6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0AE6B7FE-8699-720B-CB62-C7A1037AFC4D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FE16EC96-C34F-8870-0BF0-3EC46E1DCC48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4397591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6" r:id="rId1"/>
    <p:sldLayoutId id="2147483867" r:id="rId2"/>
    <p:sldLayoutId id="2147483868" r:id="rId3"/>
    <p:sldLayoutId id="2147483869" r:id="rId4"/>
    <p:sldLayoutId id="2147483870" r:id="rId5"/>
    <p:sldLayoutId id="2147483871" r:id="rId6"/>
    <p:sldLayoutId id="2147483872" r:id="rId7"/>
    <p:sldLayoutId id="2147483873" r:id="rId8"/>
    <p:sldLayoutId id="2147483874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11/25/2025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7E0116-BC85-99EE-07DB-B8F9E252831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25CB09C-4609-9AFF-B655-8934F443DC62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ABC16BF5-1E14-5DD5-FA91-34F2569C8DA5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9D7F5FF9-5A42-56B1-0028-A47033B3634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1D5C726A-A2ED-9E44-10DA-F2C6BF59FE86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F6F2DA6A-C932-0E56-EC3D-AF555A2D00ED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7968490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76" r:id="rId1"/>
    <p:sldLayoutId id="2147483877" r:id="rId2"/>
    <p:sldLayoutId id="2147483878" r:id="rId3"/>
    <p:sldLayoutId id="2147483879" r:id="rId4"/>
    <p:sldLayoutId id="2147483880" r:id="rId5"/>
    <p:sldLayoutId id="2147483881" r:id="rId6"/>
    <p:sldLayoutId id="2147483882" r:id="rId7"/>
    <p:sldLayoutId id="2147483883" r:id="rId8"/>
    <p:sldLayoutId id="2147483884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28E8ED-9FF8-E183-0527-659B71EA4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5FFDB0-9C3D-FD02-6661-F6035EB629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762209-0179-3F46-0D30-0D4FA3C8CC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24BDBCA-D758-4D31-AC8A-8D7531051215}" type="datetimeFigureOut">
              <a:rPr lang="en-US" smtClean="0"/>
              <a:t>11/25/2025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7CBDD0-0087-4456-7F54-F635D2AA3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92976-5F52-80A8-9ED7-E6D3C4C3A9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A10E01-62ED-1ECD-26F5-F75F33D2125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EF7DF759-622C-877D-42DB-90EF599656F7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88CD07A1-FACA-4C81-B890-F18F64507394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7C5859FB-E25D-C658-C5D8-8ED8F099421A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5717C9F3-3D4D-1988-FC32-B1DBD68AF9F4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E0C3B95C-F72E-CB0B-359C-12727A2801FA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2096219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6" r:id="rId1"/>
    <p:sldLayoutId id="2147483887" r:id="rId2"/>
    <p:sldLayoutId id="2147483888" r:id="rId3"/>
    <p:sldLayoutId id="2147483889" r:id="rId4"/>
    <p:sldLayoutId id="2147483890" r:id="rId5"/>
    <p:sldLayoutId id="2147483891" r:id="rId6"/>
    <p:sldLayoutId id="2147483892" r:id="rId7"/>
    <p:sldLayoutId id="2147483893" r:id="rId8"/>
    <p:sldLayoutId id="2147483894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28E8ED-9FF8-E183-0527-659B71EA4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5FFDB0-9C3D-FD02-6661-F6035EB629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762209-0179-3F46-0D30-0D4FA3C8CC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24BDBCA-D758-4D31-AC8A-8D7531051215}" type="datetimeFigureOut">
              <a:rPr lang="en-US" smtClean="0"/>
              <a:t>11/25/2025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7CBDD0-0087-4456-7F54-F635D2AA3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92976-5F52-80A8-9ED7-E6D3C4C3A9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A10E01-62ED-1ECD-26F5-F75F33D2125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37E5D794-E3D6-570B-967F-85556AF7D855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A064BF79-66E2-9BD3-6A98-E53E418425DA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EC7D463D-CD2D-50A2-C297-9B9CCD623CA3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4A582A4E-2EEB-2DFB-93C5-BA894687D8F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EB73F605-4377-5E8D-250E-E5FEF7A25A79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35301217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906" r:id="rId10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76400" y="730251"/>
            <a:ext cx="21031200" cy="26511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03B1E8C-BF75-EE1D-F5A9-5B5FBA2F89A5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937079" y="1491356"/>
            <a:ext cx="1623842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bg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</a:t>
            </a:r>
            <a:r>
              <a:rPr lang="en-US" sz="1400" b="1" i="0" spc="3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 </a:t>
            </a:r>
            <a:r>
              <a:rPr lang="en-US" sz="1400" b="1" i="0" spc="300" dirty="0">
                <a:solidFill>
                  <a:schemeClr val="accent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OCEAN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36A4F226-B5CF-DA9E-5877-98E8B311ADFF}"/>
              </a:ext>
            </a:extLst>
          </p:cNvPr>
          <p:cNvGrpSpPr/>
          <p:nvPr userDrawn="1"/>
        </p:nvGrpSpPr>
        <p:grpSpPr>
          <a:xfrm>
            <a:off x="1676401" y="12877821"/>
            <a:ext cx="1233098" cy="481946"/>
            <a:chOff x="444401" y="2552131"/>
            <a:chExt cx="5317337" cy="2078232"/>
          </a:xfrm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8869A437-4B42-A994-21E0-5945E74F53E5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D751ACD4-D1D0-75CC-CC7D-B1D144C38B3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954D7EEF-6275-9A6B-D08D-3AA96B58D086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2573482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08" r:id="rId1"/>
    <p:sldLayoutId id="2147483909" r:id="rId2"/>
    <p:sldLayoutId id="2147483910" r:id="rId3"/>
    <p:sldLayoutId id="2147483911" r:id="rId4"/>
    <p:sldLayoutId id="2147483912" r:id="rId5"/>
    <p:sldLayoutId id="2147483913" r:id="rId6"/>
    <p:sldLayoutId id="2147483914" r:id="rId7"/>
    <p:sldLayoutId id="2147483919" r:id="rId8"/>
    <p:sldLayoutId id="2147483920" r:id="rId9"/>
    <p:sldLayoutId id="2147483921" r:id="rId10"/>
    <p:sldLayoutId id="2147483922" r:id="rId11"/>
    <p:sldLayoutId id="2147483924" r:id="rId12"/>
    <p:sldLayoutId id="2147483925" r:id="rId13"/>
  </p:sldLayoutIdLst>
  <p:hf hdr="0" ftr="0" dt="0"/>
  <p:txStyles>
    <p:titleStyle>
      <a:lvl1pPr algn="l" defTabSz="1828800" rtl="0" eaLnBrk="1" latinLnBrk="0" hangingPunct="1">
        <a:lnSpc>
          <a:spcPct val="90000"/>
        </a:lnSpc>
        <a:spcBef>
          <a:spcPct val="0"/>
        </a:spcBef>
        <a:buNone/>
        <a:defRPr sz="8800" b="1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1828800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Char char="•"/>
        <a:defRPr sz="5600" kern="1200">
          <a:solidFill>
            <a:schemeClr val="tx2"/>
          </a:solidFill>
          <a:latin typeface="+mn-lt"/>
          <a:ea typeface="+mn-ea"/>
          <a:cs typeface="+mn-cs"/>
        </a:defRPr>
      </a:lvl1pPr>
      <a:lvl2pPr marL="1371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800" kern="1200">
          <a:solidFill>
            <a:schemeClr val="tx2"/>
          </a:solidFill>
          <a:latin typeface="+mn-lt"/>
          <a:ea typeface="+mn-ea"/>
          <a:cs typeface="+mn-cs"/>
        </a:defRPr>
      </a:lvl2pPr>
      <a:lvl3pPr marL="2286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000" kern="1200">
          <a:solidFill>
            <a:schemeClr val="tx2"/>
          </a:solidFill>
          <a:latin typeface="+mn-lt"/>
          <a:ea typeface="+mn-ea"/>
          <a:cs typeface="+mn-cs"/>
        </a:defRPr>
      </a:lvl3pPr>
      <a:lvl4pPr marL="3200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2"/>
          </a:solidFill>
          <a:latin typeface="+mn-lt"/>
          <a:ea typeface="+mn-ea"/>
          <a:cs typeface="+mn-cs"/>
        </a:defRPr>
      </a:lvl4pPr>
      <a:lvl5pPr marL="41148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2"/>
          </a:solidFill>
          <a:latin typeface="+mn-lt"/>
          <a:ea typeface="+mn-ea"/>
          <a:cs typeface="+mn-cs"/>
        </a:defRPr>
      </a:lvl5pPr>
      <a:lvl6pPr marL="50292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943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858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772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743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576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5720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486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400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315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11/25/2025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7E0116-BC85-99EE-07DB-B8F9E252831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60BEAB59-9F78-984F-F4EB-04047DCA9B08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6BB563A-F249-3684-F0DC-7501346F8E6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2958E5-7129-F88A-16F1-B43654945EE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CBC600C-4152-7625-9BCE-D2EFC13FBFE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59CCD0D-6D38-E52E-3B5D-66CB5C0F07A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42819843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97" r:id="rId1"/>
    <p:sldLayoutId id="2147483898" r:id="rId2"/>
    <p:sldLayoutId id="2147483899" r:id="rId3"/>
    <p:sldLayoutId id="2147483900" r:id="rId4"/>
    <p:sldLayoutId id="2147483901" r:id="rId5"/>
    <p:sldLayoutId id="2147483902" r:id="rId6"/>
    <p:sldLayoutId id="2147483903" r:id="rId7"/>
    <p:sldLayoutId id="2147483904" r:id="rId8"/>
    <p:sldLayoutId id="2147483905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F935CBD-6F7C-ABA5-3399-7BE662A8AF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ADF5025-EE7B-7121-4C2E-AE9F4E9CF1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A91D32-AD3B-C5D1-2CFF-0D6D9E28CB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289DC63-53BF-4F10-89FC-DA2842D055D5}" type="datetimeFigureOut">
              <a:rPr lang="en-US" smtClean="0"/>
              <a:t>11/25/2025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F5AEE4-BC27-6855-123C-4955CA9FD28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82F7F4-5AD0-2371-103F-49A7BFE9C0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24261D5-FF9A-A1F1-13AE-561693F9E9EB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19869CC-FC6A-85B4-70DF-503E18E95657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AB38AA8D-DB4C-7599-AFFF-A88D185507FE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7AF66ADC-C93C-3B3C-91D3-EF5607482E38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4265DE9D-9CE0-51DB-B9A3-50F840CB92B0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262A115B-940A-F167-2CFB-317ADC5E0306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9447293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11/25/2025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7E0116-BC85-99EE-07DB-B8F9E252831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23755C6-B992-4E07-A6DD-AAC7148213E6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0D510DEC-8EB6-A773-C90C-1865AF0FC154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808B1A39-5B65-00A3-8CAD-C69EC975CFAE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5574ED1C-FEE6-C3CA-9678-CD4A7CEA21C8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A365D742-B0C4-9407-8CD6-F57EF9939B6C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8519642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3" r:id="rId4"/>
    <p:sldLayoutId id="2147483714" r:id="rId5"/>
    <p:sldLayoutId id="2147483715" r:id="rId6"/>
    <p:sldLayoutId id="2147483716" r:id="rId7"/>
    <p:sldLayoutId id="2147483717" r:id="rId8"/>
    <p:sldLayoutId id="2147483718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A31254F-D9EC-27E8-33E6-4C02248EDF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EF94A1-212D-0756-5CFE-3057AE4B6D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69A5A0-8AD1-3041-1060-256FC7987B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652A5EE-206B-40E7-97FC-A4452EE94D1E}" type="datetimeFigureOut">
              <a:rPr lang="en-US" smtClean="0"/>
              <a:t>11/25/2025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6463E6-B730-C755-3864-A757E92268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E76D7B-D1CC-ED26-053E-BA2A66293D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7B5C20B-D7BB-6664-B447-FBD491987F8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0F8B7951-3A72-28C9-AD22-63792277F74D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9CCA4DD9-F684-A65B-C508-C7B14846031A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A84E3C1B-3D5B-7BEC-6445-209A4E6BF4EB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270F7473-DA37-3C4E-CAD5-841E266B4C5C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B4A6B64F-EC85-1475-62EC-EAD927E535D4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7800705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5" r:id="rId4"/>
    <p:sldLayoutId id="2147483726" r:id="rId5"/>
    <p:sldLayoutId id="2147483727" r:id="rId6"/>
    <p:sldLayoutId id="2147483728" r:id="rId7"/>
    <p:sldLayoutId id="2147483729" r:id="rId8"/>
    <p:sldLayoutId id="2147483730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9F4E5B9-AFE6-2EDA-2636-4B6B0506D2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732C22-375B-ED76-6606-B3848490D3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CFD9AA-DF51-408F-F315-09AF9671F4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8639F1-135F-4D4B-BA39-9A1236440256}" type="datetimeFigureOut">
              <a:rPr lang="en-US" smtClean="0"/>
              <a:t>11/25/2025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5FCD94-8773-93D9-2EF3-FDAF3DE596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FFB00E-4C3A-56E2-69F6-C710446B36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51B99A6-C76D-2CD2-CE38-6A995A278108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A80B8B45-B249-EB68-EEE0-B479039FCC13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84ADDC6D-4CB9-3875-BDA2-DC8BE155B6CB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518BEECF-B772-3E61-DAC0-687D2C7A6829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76B1E64E-E4E3-C891-1F40-761DB7FF90FD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9196052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4" r:id="rId1"/>
    <p:sldLayoutId id="2147483735" r:id="rId2"/>
    <p:sldLayoutId id="2147483736" r:id="rId3"/>
    <p:sldLayoutId id="2147483737" r:id="rId4"/>
    <p:sldLayoutId id="2147483738" r:id="rId5"/>
    <p:sldLayoutId id="2147483739" r:id="rId6"/>
    <p:sldLayoutId id="2147483740" r:id="rId7"/>
    <p:sldLayoutId id="2147483741" r:id="rId8"/>
    <p:sldLayoutId id="2147483742" r:id="rId9"/>
    <p:sldLayoutId id="2147483743" r:id="rId10"/>
    <p:sldLayoutId id="2147483744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E83F7C4-1407-3F5C-3102-5C3572104A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DEE3EFE-02F5-DCBA-AB18-892FBE5B43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49F596-0274-9614-F6F5-7344515E846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EAB8A23-70D1-4D89-80AE-F3AA359A3EBA}" type="datetimeFigureOut">
              <a:rPr lang="en-US" smtClean="0"/>
              <a:t>11/25/2025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24A944-FC5D-2BE9-BA73-4A09986E2EF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24F833-6FD9-FD8F-EF08-936CA7AC3D8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D8DEFAB-D01F-B667-5A9D-C602AD9E4366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20D14861-E91F-1AD7-2E46-81D4EDE2BD08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58F3B272-EE74-E78C-2A0D-29F1EC857D18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19EF5F3-EE3F-082F-8CA6-9B46AE296AE1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BE874569-0180-4A5B-2B9F-0E25367DB76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8050550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6" r:id="rId1"/>
    <p:sldLayoutId id="2147483747" r:id="rId2"/>
    <p:sldLayoutId id="2147483748" r:id="rId3"/>
    <p:sldLayoutId id="2147483749" r:id="rId4"/>
    <p:sldLayoutId id="2147483750" r:id="rId5"/>
    <p:sldLayoutId id="2147483751" r:id="rId6"/>
    <p:sldLayoutId id="2147483752" r:id="rId7"/>
    <p:sldLayoutId id="2147483753" r:id="rId8"/>
    <p:sldLayoutId id="2147483754" r:id="rId9"/>
    <p:sldLayoutId id="2147483755" r:id="rId10"/>
    <p:sldLayoutId id="2147483756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9F4E5B9-AFE6-2EDA-2636-4B6B0506D2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732C22-375B-ED76-6606-B3848490D3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CFD9AA-DF51-408F-F315-09AF9671F4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8639F1-135F-4D4B-BA39-9A1236440256}" type="datetimeFigureOut">
              <a:rPr lang="en-US" smtClean="0"/>
              <a:t>11/25/2025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5FCD94-8773-93D9-2EF3-FDAF3DE596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FFB00E-4C3A-56E2-69F6-C710446B36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D256292-51E2-A0F1-455E-89CCF83FD1C7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34CDC524-C36B-E6F0-94D8-F10AA7267133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8255B5E7-83B9-EA7C-159A-A049C3C151F4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D229A060-03F1-1A5E-B8B4-7401B0021B37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C42F99EE-7649-C4B0-4BE7-A346C9F0E55B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18019126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A31254F-D9EC-27E8-33E6-4C02248EDF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EF94A1-212D-0756-5CFE-3057AE4B6D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69A5A0-8AD1-3041-1060-256FC7987B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652A5EE-206B-40E7-97FC-A4452EE94D1E}" type="datetimeFigureOut">
              <a:rPr lang="en-US" smtClean="0"/>
              <a:t>11/25/2025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6463E6-B730-C755-3864-A757E92268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E76D7B-D1CC-ED26-053E-BA2A66293D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7B5C20B-D7BB-6664-B447-FBD491987F8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CCAD0BF-B453-9468-9E07-CA8EF09DB415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1338A1D6-DF28-1CC5-F8E2-A8303573C428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399EACBA-6C68-2968-73E1-9F8A3C778CBC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513D5117-E738-70F5-D81C-6F1EEAF1AC4B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63C42C26-72D2-E043-A7CC-B652F7FCC1C2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1631248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9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9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!!MainTitle1">
            <a:extLst>
              <a:ext uri="{FF2B5EF4-FFF2-40B4-BE49-F238E27FC236}">
                <a16:creationId xmlns:a16="http://schemas.microsoft.com/office/drawing/2014/main" id="{318CDD05-473F-70D4-D6A6-C757DE91D8E0}"/>
              </a:ext>
            </a:extLst>
          </p:cNvPr>
          <p:cNvSpPr txBox="1"/>
          <p:nvPr/>
        </p:nvSpPr>
        <p:spPr>
          <a:xfrm>
            <a:off x="8273442" y="1190307"/>
            <a:ext cx="7837338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kumimoji="0" lang="en-US" sz="7500" b="1" i="0" u="none" strike="noStrike" kern="1200" cap="none" spc="0" normalizeH="0" baseline="0" noProof="0" dirty="0" err="1">
                <a:ln>
                  <a:noFill/>
                </a:ln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StorySelling</a:t>
            </a:r>
            <a:r>
              <a:rPr kumimoji="0" lang="en-US" sz="7500" b="1" i="0" u="none" strike="noStrike" kern="1200" cap="none" spc="0" normalizeH="0" noProof="0" dirty="0">
                <a:ln>
                  <a:noFill/>
                </a:ln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 </a:t>
            </a:r>
            <a:r>
              <a:rPr lang="en-US" sz="7500" noProof="0" dirty="0"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Arc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5" name="!!SubTitle">
            <a:extLst>
              <a:ext uri="{FF2B5EF4-FFF2-40B4-BE49-F238E27FC236}">
                <a16:creationId xmlns:a16="http://schemas.microsoft.com/office/drawing/2014/main" id="{1F63E669-2384-4A8D-63D3-F87599C474A2}"/>
              </a:ext>
            </a:extLst>
          </p:cNvPr>
          <p:cNvSpPr txBox="1"/>
          <p:nvPr/>
        </p:nvSpPr>
        <p:spPr>
          <a:xfrm>
            <a:off x="9562780" y="2424276"/>
            <a:ext cx="5117106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dirty="0">
                <a:solidFill>
                  <a:sysClr val="windowText" lastClr="000000"/>
                </a:solidFill>
                <a:latin typeface="+mj-lt"/>
              </a:rPr>
              <a:t>we sell </a:t>
            </a:r>
            <a:r>
              <a:rPr lang="en-US" b="1" dirty="0">
                <a:solidFill>
                  <a:sysClr val="windowText" lastClr="000000"/>
                </a:solidFill>
                <a:latin typeface="+mj-lt"/>
              </a:rPr>
              <a:t>CONFIDENCE</a:t>
            </a:r>
            <a:r>
              <a:rPr lang="en-US" sz="2400" dirty="0">
                <a:solidFill>
                  <a:sysClr val="windowText" lastClr="000000"/>
                </a:solidFill>
                <a:latin typeface="+mj-lt"/>
              </a:rPr>
              <a:t> not templates</a:t>
            </a:r>
            <a:endParaRPr kumimoji="0" lang="en-US" sz="240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E18E300D-691D-9DA5-1138-548C8103AE9C}"/>
              </a:ext>
            </a:extLst>
          </p:cNvPr>
          <p:cNvSpPr/>
          <p:nvPr/>
        </p:nvSpPr>
        <p:spPr>
          <a:xfrm>
            <a:off x="2133644" y="9205083"/>
            <a:ext cx="2363775" cy="320872"/>
          </a:xfrm>
          <a:prstGeom prst="ellipse">
            <a:avLst/>
          </a:prstGeom>
          <a:ln>
            <a:noFill/>
          </a:ln>
          <a:effectLst>
            <a:outerShdw blurRad="127000" dist="1270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630B4BA1-7BA9-9481-1784-40055836D26E}"/>
              </a:ext>
            </a:extLst>
          </p:cNvPr>
          <p:cNvSpPr/>
          <p:nvPr/>
        </p:nvSpPr>
        <p:spPr>
          <a:xfrm>
            <a:off x="2452440" y="7095424"/>
            <a:ext cx="1726184" cy="2455370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3200" dirty="0">
              <a:latin typeface="+mj-lt"/>
            </a:endParaRPr>
          </a:p>
        </p:txBody>
      </p:sp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D70584A3-053B-8429-C134-CE22DBCBDE10}"/>
              </a:ext>
            </a:extLst>
          </p:cNvPr>
          <p:cNvSpPr/>
          <p:nvPr/>
        </p:nvSpPr>
        <p:spPr>
          <a:xfrm>
            <a:off x="1779237" y="8002361"/>
            <a:ext cx="3072589" cy="1548433"/>
          </a:xfrm>
          <a:custGeom>
            <a:avLst/>
            <a:gdLst>
              <a:gd name="connsiteX0" fmla="*/ 1371600 w 2743200"/>
              <a:gd name="connsiteY0" fmla="*/ 0 h 1382437"/>
              <a:gd name="connsiteX1" fmla="*/ 2743200 w 2743200"/>
              <a:gd name="connsiteY1" fmla="*/ 1371600 h 1382437"/>
              <a:gd name="connsiteX2" fmla="*/ 2742653 w 2743200"/>
              <a:gd name="connsiteY2" fmla="*/ 1382437 h 1382437"/>
              <a:gd name="connsiteX3" fmla="*/ 547 w 2743200"/>
              <a:gd name="connsiteY3" fmla="*/ 1382437 h 1382437"/>
              <a:gd name="connsiteX4" fmla="*/ 0 w 2743200"/>
              <a:gd name="connsiteY4" fmla="*/ 1371600 h 1382437"/>
              <a:gd name="connsiteX5" fmla="*/ 1371600 w 2743200"/>
              <a:gd name="connsiteY5" fmla="*/ 0 h 13824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743200" h="1382437">
                <a:moveTo>
                  <a:pt x="1371600" y="0"/>
                </a:moveTo>
                <a:cubicBezTo>
                  <a:pt x="2129114" y="0"/>
                  <a:pt x="2743200" y="614086"/>
                  <a:pt x="2743200" y="1371600"/>
                </a:cubicBezTo>
                <a:lnTo>
                  <a:pt x="2742653" y="1382437"/>
                </a:lnTo>
                <a:lnTo>
                  <a:pt x="547" y="1382437"/>
                </a:lnTo>
                <a:lnTo>
                  <a:pt x="0" y="1371600"/>
                </a:lnTo>
                <a:cubicBezTo>
                  <a:pt x="0" y="614086"/>
                  <a:pt x="614086" y="0"/>
                  <a:pt x="137160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50800" dist="38100" dir="5400000" algn="t" rotWithShape="0">
              <a:prstClr val="black">
                <a:alpha val="10000"/>
              </a:prstClr>
            </a:outerShdw>
            <a:reflection blurRad="6350" stA="40000" endPos="90000" dir="5400000" sy="-100000" algn="bl" rotWithShape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4846DC5D-4C1B-9642-ACA4-FF142C612675}"/>
              </a:ext>
            </a:extLst>
          </p:cNvPr>
          <p:cNvSpPr txBox="1"/>
          <p:nvPr/>
        </p:nvSpPr>
        <p:spPr>
          <a:xfrm>
            <a:off x="2786541" y="7200033"/>
            <a:ext cx="1057982" cy="769441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kumimoji="0" lang="en-US" sz="440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uLnTx/>
                <a:uFillTx/>
                <a:latin typeface="+mj-lt"/>
              </a:rPr>
              <a:t>01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ED4D01FF-91E4-3CBC-1841-99C4FD213068}"/>
              </a:ext>
            </a:extLst>
          </p:cNvPr>
          <p:cNvSpPr txBox="1"/>
          <p:nvPr/>
        </p:nvSpPr>
        <p:spPr>
          <a:xfrm>
            <a:off x="2133645" y="4954885"/>
            <a:ext cx="2363774" cy="178510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2200" dirty="0" err="1">
                <a:solidFill>
                  <a:schemeClr val="tx2"/>
                </a:solidFill>
              </a:rPr>
              <a:t>Gây</a:t>
            </a:r>
            <a:r>
              <a:rPr lang="en-US" sz="2200" dirty="0">
                <a:solidFill>
                  <a:schemeClr val="tx2"/>
                </a:solidFill>
              </a:rPr>
              <a:t> </a:t>
            </a:r>
            <a:r>
              <a:rPr lang="en-US" sz="2200" dirty="0" err="1">
                <a:solidFill>
                  <a:schemeClr val="tx2"/>
                </a:solidFill>
              </a:rPr>
              <a:t>chú</a:t>
            </a:r>
            <a:r>
              <a:rPr lang="en-US" sz="2200" dirty="0">
                <a:solidFill>
                  <a:schemeClr val="tx2"/>
                </a:solidFill>
              </a:rPr>
              <a:t> ý </a:t>
            </a:r>
            <a:r>
              <a:rPr lang="en-US" sz="2200" dirty="0" err="1">
                <a:solidFill>
                  <a:schemeClr val="tx2"/>
                </a:solidFill>
              </a:rPr>
              <a:t>ngay</a:t>
            </a:r>
            <a:r>
              <a:rPr lang="en-US" sz="2200" dirty="0">
                <a:solidFill>
                  <a:schemeClr val="tx2"/>
                </a:solidFill>
              </a:rPr>
              <a:t> </a:t>
            </a:r>
            <a:r>
              <a:rPr lang="en-US" sz="2200" dirty="0" err="1">
                <a:solidFill>
                  <a:schemeClr val="tx2"/>
                </a:solidFill>
              </a:rPr>
              <a:t>lập</a:t>
            </a:r>
            <a:r>
              <a:rPr lang="en-US" sz="2200" dirty="0">
                <a:solidFill>
                  <a:schemeClr val="tx2"/>
                </a:solidFill>
              </a:rPr>
              <a:t> </a:t>
            </a:r>
            <a:r>
              <a:rPr lang="en-US" sz="2200" dirty="0" err="1">
                <a:solidFill>
                  <a:schemeClr val="tx2"/>
                </a:solidFill>
              </a:rPr>
              <a:t>tức</a:t>
            </a:r>
            <a:r>
              <a:rPr lang="en-US" sz="2200" dirty="0">
                <a:solidFill>
                  <a:schemeClr val="tx2"/>
                </a:solidFill>
              </a:rPr>
              <a:t> </a:t>
            </a:r>
            <a:r>
              <a:rPr lang="en-US" sz="2200" dirty="0" err="1">
                <a:solidFill>
                  <a:schemeClr val="tx2"/>
                </a:solidFill>
              </a:rPr>
              <a:t>bằng</a:t>
            </a:r>
            <a:r>
              <a:rPr lang="en-US" sz="2200" dirty="0">
                <a:solidFill>
                  <a:schemeClr val="tx2"/>
                </a:solidFill>
              </a:rPr>
              <a:t> </a:t>
            </a:r>
            <a:r>
              <a:rPr lang="en-US" sz="2200" dirty="0" err="1">
                <a:solidFill>
                  <a:schemeClr val="tx2"/>
                </a:solidFill>
              </a:rPr>
              <a:t>yếu</a:t>
            </a:r>
            <a:r>
              <a:rPr lang="en-US" sz="2200" dirty="0">
                <a:solidFill>
                  <a:schemeClr val="tx2"/>
                </a:solidFill>
              </a:rPr>
              <a:t> </a:t>
            </a:r>
            <a:r>
              <a:rPr lang="en-US" sz="2200" dirty="0" err="1">
                <a:solidFill>
                  <a:schemeClr val="tx2"/>
                </a:solidFill>
              </a:rPr>
              <a:t>tố</a:t>
            </a:r>
            <a:r>
              <a:rPr lang="en-US" sz="2200" dirty="0">
                <a:solidFill>
                  <a:schemeClr val="tx2"/>
                </a:solidFill>
              </a:rPr>
              <a:t> </a:t>
            </a:r>
            <a:r>
              <a:rPr lang="en-US" sz="2200" dirty="0" err="1">
                <a:solidFill>
                  <a:schemeClr val="tx2"/>
                </a:solidFill>
              </a:rPr>
              <a:t>cảm</a:t>
            </a:r>
            <a:r>
              <a:rPr lang="en-US" sz="2200" dirty="0">
                <a:solidFill>
                  <a:schemeClr val="tx2"/>
                </a:solidFill>
              </a:rPr>
              <a:t> </a:t>
            </a:r>
            <a:r>
              <a:rPr lang="en-US" sz="2200" dirty="0" err="1">
                <a:solidFill>
                  <a:schemeClr val="tx2"/>
                </a:solidFill>
              </a:rPr>
              <a:t>xúc</a:t>
            </a:r>
            <a:r>
              <a:rPr lang="en-US" sz="2200" dirty="0">
                <a:solidFill>
                  <a:schemeClr val="tx2"/>
                </a:solidFill>
              </a:rPr>
              <a:t> </a:t>
            </a:r>
            <a:r>
              <a:rPr lang="en-US" sz="2200" dirty="0" err="1">
                <a:solidFill>
                  <a:schemeClr val="tx2"/>
                </a:solidFill>
              </a:rPr>
              <a:t>hoặc</a:t>
            </a:r>
            <a:r>
              <a:rPr lang="en-US" sz="2200" dirty="0">
                <a:solidFill>
                  <a:schemeClr val="tx2"/>
                </a:solidFill>
              </a:rPr>
              <a:t> </a:t>
            </a:r>
            <a:r>
              <a:rPr lang="en-US" sz="2200" dirty="0" err="1">
                <a:solidFill>
                  <a:schemeClr val="tx2"/>
                </a:solidFill>
              </a:rPr>
              <a:t>bất</a:t>
            </a:r>
            <a:r>
              <a:rPr lang="en-US" sz="2200" dirty="0">
                <a:solidFill>
                  <a:schemeClr val="tx2"/>
                </a:solidFill>
              </a:rPr>
              <a:t> </a:t>
            </a:r>
            <a:r>
              <a:rPr lang="en-US" sz="2200" dirty="0" err="1">
                <a:solidFill>
                  <a:schemeClr val="tx2"/>
                </a:solidFill>
              </a:rPr>
              <a:t>ngờ</a:t>
            </a:r>
            <a:r>
              <a:rPr lang="en-US" sz="2200" dirty="0">
                <a:solidFill>
                  <a:schemeClr val="tx2"/>
                </a:solidFill>
              </a:rPr>
              <a:t> </a:t>
            </a:r>
            <a:r>
              <a:rPr lang="en-US" sz="2200" dirty="0" err="1">
                <a:solidFill>
                  <a:schemeClr val="tx2"/>
                </a:solidFill>
              </a:rPr>
              <a:t>khác</a:t>
            </a:r>
            <a:r>
              <a:rPr lang="en-US" sz="2200" dirty="0">
                <a:solidFill>
                  <a:schemeClr val="tx2"/>
                </a:solidFill>
              </a:rPr>
              <a:t> </a:t>
            </a:r>
            <a:r>
              <a:rPr lang="en-US" sz="2200" dirty="0" err="1">
                <a:solidFill>
                  <a:schemeClr val="tx2"/>
                </a:solidFill>
              </a:rPr>
              <a:t>biệt</a:t>
            </a:r>
            <a:r>
              <a:rPr lang="en-US" sz="2200" dirty="0">
                <a:solidFill>
                  <a:schemeClr val="tx2"/>
                </a:solidFill>
              </a:rPr>
              <a:t>.</a:t>
            </a:r>
            <a:endParaRPr lang="vi-VN" sz="2200" dirty="0">
              <a:solidFill>
                <a:schemeClr val="tx2"/>
              </a:solidFill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11A964A1-9BE3-821D-6E4E-630D461295D8}"/>
              </a:ext>
            </a:extLst>
          </p:cNvPr>
          <p:cNvSpPr txBox="1"/>
          <p:nvPr/>
        </p:nvSpPr>
        <p:spPr>
          <a:xfrm>
            <a:off x="2222496" y="9926031"/>
            <a:ext cx="2186070" cy="461665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uLnTx/>
                <a:uFillTx/>
                <a:latin typeface="+mj-lt"/>
              </a:rPr>
              <a:t>HOOK</a:t>
            </a:r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D127BC77-EC60-B869-F546-959047C83874}"/>
              </a:ext>
            </a:extLst>
          </p:cNvPr>
          <p:cNvSpPr/>
          <p:nvPr/>
        </p:nvSpPr>
        <p:spPr>
          <a:xfrm>
            <a:off x="5684231" y="9205083"/>
            <a:ext cx="2363775" cy="320872"/>
          </a:xfrm>
          <a:prstGeom prst="ellipse">
            <a:avLst/>
          </a:prstGeom>
          <a:ln>
            <a:noFill/>
          </a:ln>
          <a:effectLst>
            <a:outerShdw blurRad="127000" dist="1270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ectangle: Rounded Corners 31">
            <a:extLst>
              <a:ext uri="{FF2B5EF4-FFF2-40B4-BE49-F238E27FC236}">
                <a16:creationId xmlns:a16="http://schemas.microsoft.com/office/drawing/2014/main" id="{45E87D1B-DA2C-3C51-5F8C-C4119A599B5D}"/>
              </a:ext>
            </a:extLst>
          </p:cNvPr>
          <p:cNvSpPr/>
          <p:nvPr/>
        </p:nvSpPr>
        <p:spPr>
          <a:xfrm>
            <a:off x="6003027" y="7095424"/>
            <a:ext cx="1726184" cy="2455370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3200" dirty="0">
              <a:latin typeface="+mj-lt"/>
            </a:endParaRPr>
          </a:p>
        </p:txBody>
      </p:sp>
      <p:sp>
        <p:nvSpPr>
          <p:cNvPr id="33" name="Freeform: Shape 32">
            <a:extLst>
              <a:ext uri="{FF2B5EF4-FFF2-40B4-BE49-F238E27FC236}">
                <a16:creationId xmlns:a16="http://schemas.microsoft.com/office/drawing/2014/main" id="{12EF01E1-DEC6-F6CA-05BC-C2852E564A77}"/>
              </a:ext>
            </a:extLst>
          </p:cNvPr>
          <p:cNvSpPr/>
          <p:nvPr/>
        </p:nvSpPr>
        <p:spPr>
          <a:xfrm>
            <a:off x="5329824" y="8002361"/>
            <a:ext cx="3072589" cy="1548433"/>
          </a:xfrm>
          <a:custGeom>
            <a:avLst/>
            <a:gdLst>
              <a:gd name="connsiteX0" fmla="*/ 1371600 w 2743200"/>
              <a:gd name="connsiteY0" fmla="*/ 0 h 1382437"/>
              <a:gd name="connsiteX1" fmla="*/ 2743200 w 2743200"/>
              <a:gd name="connsiteY1" fmla="*/ 1371600 h 1382437"/>
              <a:gd name="connsiteX2" fmla="*/ 2742653 w 2743200"/>
              <a:gd name="connsiteY2" fmla="*/ 1382437 h 1382437"/>
              <a:gd name="connsiteX3" fmla="*/ 547 w 2743200"/>
              <a:gd name="connsiteY3" fmla="*/ 1382437 h 1382437"/>
              <a:gd name="connsiteX4" fmla="*/ 0 w 2743200"/>
              <a:gd name="connsiteY4" fmla="*/ 1371600 h 1382437"/>
              <a:gd name="connsiteX5" fmla="*/ 1371600 w 2743200"/>
              <a:gd name="connsiteY5" fmla="*/ 0 h 13824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743200" h="1382437">
                <a:moveTo>
                  <a:pt x="1371600" y="0"/>
                </a:moveTo>
                <a:cubicBezTo>
                  <a:pt x="2129114" y="0"/>
                  <a:pt x="2743200" y="614086"/>
                  <a:pt x="2743200" y="1371600"/>
                </a:cubicBezTo>
                <a:lnTo>
                  <a:pt x="2742653" y="1382437"/>
                </a:lnTo>
                <a:lnTo>
                  <a:pt x="547" y="1382437"/>
                </a:lnTo>
                <a:lnTo>
                  <a:pt x="0" y="1371600"/>
                </a:lnTo>
                <a:cubicBezTo>
                  <a:pt x="0" y="614086"/>
                  <a:pt x="614086" y="0"/>
                  <a:pt x="137160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50800" dist="38100" dir="5400000" algn="t" rotWithShape="0">
              <a:prstClr val="black">
                <a:alpha val="10000"/>
              </a:prstClr>
            </a:outerShdw>
            <a:reflection blurRad="6350" stA="40000" endPos="90000" dir="5400000" sy="-100000" algn="bl" rotWithShape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CDF6843E-CD10-A13A-67CF-5F3DEA964D27}"/>
              </a:ext>
            </a:extLst>
          </p:cNvPr>
          <p:cNvSpPr txBox="1"/>
          <p:nvPr/>
        </p:nvSpPr>
        <p:spPr>
          <a:xfrm>
            <a:off x="6337128" y="7200033"/>
            <a:ext cx="1057982" cy="769441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kumimoji="0" lang="en-US" sz="440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uLnTx/>
                <a:uFillTx/>
                <a:latin typeface="+mj-lt"/>
              </a:rPr>
              <a:t>02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26FBA9DF-4944-3B1A-6A4B-279323AED4E6}"/>
              </a:ext>
            </a:extLst>
          </p:cNvPr>
          <p:cNvSpPr txBox="1"/>
          <p:nvPr/>
        </p:nvSpPr>
        <p:spPr>
          <a:xfrm>
            <a:off x="5684232" y="4954885"/>
            <a:ext cx="2363774" cy="178510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2200" dirty="0" err="1">
                <a:solidFill>
                  <a:schemeClr val="tx2"/>
                </a:solidFill>
              </a:rPr>
              <a:t>Làm</a:t>
            </a:r>
            <a:r>
              <a:rPr lang="en-US" sz="2200" dirty="0">
                <a:solidFill>
                  <a:schemeClr val="tx2"/>
                </a:solidFill>
              </a:rPr>
              <a:t> </a:t>
            </a:r>
            <a:r>
              <a:rPr lang="en-US" sz="2200" dirty="0" err="1">
                <a:solidFill>
                  <a:schemeClr val="tx2"/>
                </a:solidFill>
              </a:rPr>
              <a:t>rõ</a:t>
            </a:r>
            <a:r>
              <a:rPr lang="en-US" sz="2200" dirty="0">
                <a:solidFill>
                  <a:schemeClr val="tx2"/>
                </a:solidFill>
              </a:rPr>
              <a:t> </a:t>
            </a:r>
            <a:r>
              <a:rPr lang="en-US" sz="2200" dirty="0" err="1">
                <a:solidFill>
                  <a:schemeClr val="tx2"/>
                </a:solidFill>
              </a:rPr>
              <a:t>vấn</a:t>
            </a:r>
            <a:r>
              <a:rPr lang="en-US" sz="2200" dirty="0">
                <a:solidFill>
                  <a:schemeClr val="tx2"/>
                </a:solidFill>
              </a:rPr>
              <a:t> </a:t>
            </a:r>
            <a:r>
              <a:rPr lang="en-US" sz="2200" dirty="0" err="1">
                <a:solidFill>
                  <a:schemeClr val="tx2"/>
                </a:solidFill>
              </a:rPr>
              <a:t>đề</a:t>
            </a:r>
            <a:r>
              <a:rPr lang="en-US" sz="2200" dirty="0">
                <a:solidFill>
                  <a:schemeClr val="tx2"/>
                </a:solidFill>
              </a:rPr>
              <a:t> </a:t>
            </a:r>
            <a:r>
              <a:rPr lang="en-US" sz="2200" dirty="0" err="1">
                <a:solidFill>
                  <a:schemeClr val="tx2"/>
                </a:solidFill>
              </a:rPr>
              <a:t>khách</a:t>
            </a:r>
            <a:r>
              <a:rPr lang="en-US" sz="2200" dirty="0">
                <a:solidFill>
                  <a:schemeClr val="tx2"/>
                </a:solidFill>
              </a:rPr>
              <a:t> </a:t>
            </a:r>
            <a:r>
              <a:rPr lang="en-US" sz="2200" dirty="0" err="1">
                <a:solidFill>
                  <a:schemeClr val="tx2"/>
                </a:solidFill>
              </a:rPr>
              <a:t>hàng</a:t>
            </a:r>
            <a:r>
              <a:rPr lang="en-US" sz="2200" dirty="0">
                <a:solidFill>
                  <a:schemeClr val="tx2"/>
                </a:solidFill>
              </a:rPr>
              <a:t> </a:t>
            </a:r>
            <a:r>
              <a:rPr lang="en-US" sz="2200" dirty="0" err="1">
                <a:solidFill>
                  <a:schemeClr val="tx2"/>
                </a:solidFill>
              </a:rPr>
              <a:t>đang</a:t>
            </a:r>
            <a:r>
              <a:rPr lang="en-US" sz="2200" dirty="0">
                <a:solidFill>
                  <a:schemeClr val="tx2"/>
                </a:solidFill>
              </a:rPr>
              <a:t> </a:t>
            </a:r>
            <a:r>
              <a:rPr lang="en-US" sz="2200" dirty="0" err="1">
                <a:solidFill>
                  <a:schemeClr val="tx2"/>
                </a:solidFill>
              </a:rPr>
              <a:t>trải</a:t>
            </a:r>
            <a:r>
              <a:rPr lang="en-US" sz="2200" dirty="0">
                <a:solidFill>
                  <a:schemeClr val="tx2"/>
                </a:solidFill>
              </a:rPr>
              <a:t> </a:t>
            </a:r>
            <a:r>
              <a:rPr lang="en-US" sz="2200" dirty="0" err="1">
                <a:solidFill>
                  <a:schemeClr val="tx2"/>
                </a:solidFill>
              </a:rPr>
              <a:t>nghiệm</a:t>
            </a:r>
            <a:r>
              <a:rPr lang="en-US" sz="2200" dirty="0">
                <a:solidFill>
                  <a:schemeClr val="tx2"/>
                </a:solidFill>
              </a:rPr>
              <a:t> </a:t>
            </a:r>
            <a:r>
              <a:rPr lang="en-US" sz="2200" dirty="0" err="1">
                <a:solidFill>
                  <a:schemeClr val="tx2"/>
                </a:solidFill>
              </a:rPr>
              <a:t>và</a:t>
            </a:r>
            <a:r>
              <a:rPr lang="en-US" sz="2200" dirty="0">
                <a:solidFill>
                  <a:schemeClr val="tx2"/>
                </a:solidFill>
              </a:rPr>
              <a:t> </a:t>
            </a:r>
            <a:r>
              <a:rPr lang="en-US" sz="2200" dirty="0" err="1">
                <a:solidFill>
                  <a:schemeClr val="tx2"/>
                </a:solidFill>
              </a:rPr>
              <a:t>khiến</a:t>
            </a:r>
            <a:r>
              <a:rPr lang="en-US" sz="2200" dirty="0">
                <a:solidFill>
                  <a:schemeClr val="tx2"/>
                </a:solidFill>
              </a:rPr>
              <a:t> </a:t>
            </a:r>
            <a:r>
              <a:rPr lang="en-US" sz="2200" dirty="0" err="1">
                <a:solidFill>
                  <a:schemeClr val="tx2"/>
                </a:solidFill>
              </a:rPr>
              <a:t>họ</a:t>
            </a:r>
            <a:r>
              <a:rPr lang="en-US" sz="2200" dirty="0">
                <a:solidFill>
                  <a:schemeClr val="tx2"/>
                </a:solidFill>
              </a:rPr>
              <a:t> </a:t>
            </a:r>
            <a:r>
              <a:rPr lang="en-US" sz="2200" dirty="0" err="1">
                <a:solidFill>
                  <a:schemeClr val="tx2"/>
                </a:solidFill>
              </a:rPr>
              <a:t>đồng</a:t>
            </a:r>
            <a:r>
              <a:rPr lang="en-US" sz="2200" dirty="0">
                <a:solidFill>
                  <a:schemeClr val="tx2"/>
                </a:solidFill>
              </a:rPr>
              <a:t> </a:t>
            </a:r>
            <a:r>
              <a:rPr lang="en-US" sz="2200" dirty="0" err="1">
                <a:solidFill>
                  <a:schemeClr val="tx2"/>
                </a:solidFill>
              </a:rPr>
              <a:t>cảm</a:t>
            </a:r>
            <a:r>
              <a:rPr lang="en-US" sz="2200" dirty="0">
                <a:solidFill>
                  <a:schemeClr val="tx2"/>
                </a:solidFill>
              </a:rPr>
              <a:t>.</a:t>
            </a:r>
            <a:endParaRPr lang="vi-VN" sz="2200" dirty="0">
              <a:solidFill>
                <a:schemeClr val="tx2"/>
              </a:solidFill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4984AF6A-BC94-993D-44AE-91D3E3C72C73}"/>
              </a:ext>
            </a:extLst>
          </p:cNvPr>
          <p:cNvSpPr txBox="1"/>
          <p:nvPr/>
        </p:nvSpPr>
        <p:spPr>
          <a:xfrm>
            <a:off x="5773083" y="9926031"/>
            <a:ext cx="2186070" cy="461665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uLnTx/>
                <a:uFillTx/>
                <a:latin typeface="+mj-lt"/>
              </a:rPr>
              <a:t>REVEAL</a:t>
            </a:r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DD795033-65F8-7005-FD13-864185588EF6}"/>
              </a:ext>
            </a:extLst>
          </p:cNvPr>
          <p:cNvSpPr/>
          <p:nvPr/>
        </p:nvSpPr>
        <p:spPr>
          <a:xfrm>
            <a:off x="9234818" y="9205083"/>
            <a:ext cx="2363775" cy="320872"/>
          </a:xfrm>
          <a:prstGeom prst="ellipse">
            <a:avLst/>
          </a:prstGeom>
          <a:ln>
            <a:noFill/>
          </a:ln>
          <a:effectLst>
            <a:outerShdw blurRad="127000" dist="1270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Rectangle: Rounded Corners 42">
            <a:extLst>
              <a:ext uri="{FF2B5EF4-FFF2-40B4-BE49-F238E27FC236}">
                <a16:creationId xmlns:a16="http://schemas.microsoft.com/office/drawing/2014/main" id="{6EB1F93C-63D1-F77E-8B64-FB476E511DE3}"/>
              </a:ext>
            </a:extLst>
          </p:cNvPr>
          <p:cNvSpPr/>
          <p:nvPr/>
        </p:nvSpPr>
        <p:spPr>
          <a:xfrm>
            <a:off x="9553613" y="7095424"/>
            <a:ext cx="1726184" cy="2455370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3200" dirty="0">
              <a:latin typeface="+mj-lt"/>
            </a:endParaRPr>
          </a:p>
        </p:txBody>
      </p:sp>
      <p:sp>
        <p:nvSpPr>
          <p:cNvPr id="44" name="Freeform: Shape 43">
            <a:extLst>
              <a:ext uri="{FF2B5EF4-FFF2-40B4-BE49-F238E27FC236}">
                <a16:creationId xmlns:a16="http://schemas.microsoft.com/office/drawing/2014/main" id="{A8F8A188-CED7-096B-A52D-7AF505A19F33}"/>
              </a:ext>
            </a:extLst>
          </p:cNvPr>
          <p:cNvSpPr/>
          <p:nvPr/>
        </p:nvSpPr>
        <p:spPr>
          <a:xfrm>
            <a:off x="8880411" y="8002361"/>
            <a:ext cx="3072589" cy="1548433"/>
          </a:xfrm>
          <a:custGeom>
            <a:avLst/>
            <a:gdLst>
              <a:gd name="connsiteX0" fmla="*/ 1371600 w 2743200"/>
              <a:gd name="connsiteY0" fmla="*/ 0 h 1382437"/>
              <a:gd name="connsiteX1" fmla="*/ 2743200 w 2743200"/>
              <a:gd name="connsiteY1" fmla="*/ 1371600 h 1382437"/>
              <a:gd name="connsiteX2" fmla="*/ 2742653 w 2743200"/>
              <a:gd name="connsiteY2" fmla="*/ 1382437 h 1382437"/>
              <a:gd name="connsiteX3" fmla="*/ 547 w 2743200"/>
              <a:gd name="connsiteY3" fmla="*/ 1382437 h 1382437"/>
              <a:gd name="connsiteX4" fmla="*/ 0 w 2743200"/>
              <a:gd name="connsiteY4" fmla="*/ 1371600 h 1382437"/>
              <a:gd name="connsiteX5" fmla="*/ 1371600 w 2743200"/>
              <a:gd name="connsiteY5" fmla="*/ 0 h 13824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743200" h="1382437">
                <a:moveTo>
                  <a:pt x="1371600" y="0"/>
                </a:moveTo>
                <a:cubicBezTo>
                  <a:pt x="2129114" y="0"/>
                  <a:pt x="2743200" y="614086"/>
                  <a:pt x="2743200" y="1371600"/>
                </a:cubicBezTo>
                <a:lnTo>
                  <a:pt x="2742653" y="1382437"/>
                </a:lnTo>
                <a:lnTo>
                  <a:pt x="547" y="1382437"/>
                </a:lnTo>
                <a:lnTo>
                  <a:pt x="0" y="1371600"/>
                </a:lnTo>
                <a:cubicBezTo>
                  <a:pt x="0" y="614086"/>
                  <a:pt x="614086" y="0"/>
                  <a:pt x="137160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50800" dist="38100" dir="5400000" algn="t" rotWithShape="0">
              <a:prstClr val="black">
                <a:alpha val="10000"/>
              </a:prstClr>
            </a:outerShdw>
            <a:reflection blurRad="6350" stA="40000" endPos="90000" dir="5400000" sy="-100000" algn="bl" rotWithShape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A034B9EB-DC93-E888-5392-B277AB2C98C9}"/>
              </a:ext>
            </a:extLst>
          </p:cNvPr>
          <p:cNvSpPr txBox="1"/>
          <p:nvPr/>
        </p:nvSpPr>
        <p:spPr>
          <a:xfrm>
            <a:off x="9887714" y="7162138"/>
            <a:ext cx="1057982" cy="845232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kumimoji="0" lang="en-US" sz="440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uLnTx/>
                <a:uFillTx/>
                <a:latin typeface="+mj-lt"/>
              </a:rPr>
              <a:t>03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53806B45-55B3-8D69-F739-2BCBF5CB66F9}"/>
              </a:ext>
            </a:extLst>
          </p:cNvPr>
          <p:cNvSpPr txBox="1"/>
          <p:nvPr/>
        </p:nvSpPr>
        <p:spPr>
          <a:xfrm>
            <a:off x="9234819" y="4954885"/>
            <a:ext cx="2363774" cy="144655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vi-VN" sz="2200" dirty="0">
                <a:solidFill>
                  <a:schemeClr val="tx2"/>
                </a:solidFill>
              </a:rPr>
              <a:t>Kể câu chuyện thực tế có nhân vật vượt qua vấn đề tương tự.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3F110319-FE3A-356B-050A-FD7436485663}"/>
              </a:ext>
            </a:extLst>
          </p:cNvPr>
          <p:cNvSpPr txBox="1"/>
          <p:nvPr/>
        </p:nvSpPr>
        <p:spPr>
          <a:xfrm>
            <a:off x="9323670" y="9926031"/>
            <a:ext cx="2186070" cy="461665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uLnTx/>
                <a:uFillTx/>
                <a:latin typeface="+mj-lt"/>
              </a:rPr>
              <a:t>SHOW</a:t>
            </a:r>
          </a:p>
        </p:txBody>
      </p:sp>
      <p:sp>
        <p:nvSpPr>
          <p:cNvPr id="52" name="Oval 51">
            <a:extLst>
              <a:ext uri="{FF2B5EF4-FFF2-40B4-BE49-F238E27FC236}">
                <a16:creationId xmlns:a16="http://schemas.microsoft.com/office/drawing/2014/main" id="{1BE0E6B3-3B07-AB07-5AE2-0D81BFA64E1A}"/>
              </a:ext>
            </a:extLst>
          </p:cNvPr>
          <p:cNvSpPr/>
          <p:nvPr/>
        </p:nvSpPr>
        <p:spPr>
          <a:xfrm>
            <a:off x="12785405" y="9205083"/>
            <a:ext cx="2363775" cy="320872"/>
          </a:xfrm>
          <a:prstGeom prst="ellipse">
            <a:avLst/>
          </a:prstGeom>
          <a:ln>
            <a:noFill/>
          </a:ln>
          <a:effectLst>
            <a:outerShdw blurRad="127000" dist="1270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Rectangle: Rounded Corners 54">
            <a:extLst>
              <a:ext uri="{FF2B5EF4-FFF2-40B4-BE49-F238E27FC236}">
                <a16:creationId xmlns:a16="http://schemas.microsoft.com/office/drawing/2014/main" id="{CA4AA585-AB21-5467-4C1C-2DDE3B26E866}"/>
              </a:ext>
            </a:extLst>
          </p:cNvPr>
          <p:cNvSpPr/>
          <p:nvPr/>
        </p:nvSpPr>
        <p:spPr>
          <a:xfrm>
            <a:off x="13104200" y="7095424"/>
            <a:ext cx="1726184" cy="2455370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3200" dirty="0">
              <a:latin typeface="+mj-lt"/>
            </a:endParaRPr>
          </a:p>
        </p:txBody>
      </p:sp>
      <p:sp>
        <p:nvSpPr>
          <p:cNvPr id="56" name="Freeform: Shape 55">
            <a:extLst>
              <a:ext uri="{FF2B5EF4-FFF2-40B4-BE49-F238E27FC236}">
                <a16:creationId xmlns:a16="http://schemas.microsoft.com/office/drawing/2014/main" id="{A19F3BE8-0234-AFE9-3880-3C903DA363F3}"/>
              </a:ext>
            </a:extLst>
          </p:cNvPr>
          <p:cNvSpPr/>
          <p:nvPr/>
        </p:nvSpPr>
        <p:spPr>
          <a:xfrm>
            <a:off x="12430998" y="8002361"/>
            <a:ext cx="3072589" cy="1548433"/>
          </a:xfrm>
          <a:custGeom>
            <a:avLst/>
            <a:gdLst>
              <a:gd name="connsiteX0" fmla="*/ 1371600 w 2743200"/>
              <a:gd name="connsiteY0" fmla="*/ 0 h 1382437"/>
              <a:gd name="connsiteX1" fmla="*/ 2743200 w 2743200"/>
              <a:gd name="connsiteY1" fmla="*/ 1371600 h 1382437"/>
              <a:gd name="connsiteX2" fmla="*/ 2742653 w 2743200"/>
              <a:gd name="connsiteY2" fmla="*/ 1382437 h 1382437"/>
              <a:gd name="connsiteX3" fmla="*/ 547 w 2743200"/>
              <a:gd name="connsiteY3" fmla="*/ 1382437 h 1382437"/>
              <a:gd name="connsiteX4" fmla="*/ 0 w 2743200"/>
              <a:gd name="connsiteY4" fmla="*/ 1371600 h 1382437"/>
              <a:gd name="connsiteX5" fmla="*/ 1371600 w 2743200"/>
              <a:gd name="connsiteY5" fmla="*/ 0 h 13824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743200" h="1382437">
                <a:moveTo>
                  <a:pt x="1371600" y="0"/>
                </a:moveTo>
                <a:cubicBezTo>
                  <a:pt x="2129114" y="0"/>
                  <a:pt x="2743200" y="614086"/>
                  <a:pt x="2743200" y="1371600"/>
                </a:cubicBezTo>
                <a:lnTo>
                  <a:pt x="2742653" y="1382437"/>
                </a:lnTo>
                <a:lnTo>
                  <a:pt x="547" y="1382437"/>
                </a:lnTo>
                <a:lnTo>
                  <a:pt x="0" y="1371600"/>
                </a:lnTo>
                <a:cubicBezTo>
                  <a:pt x="0" y="614086"/>
                  <a:pt x="614086" y="0"/>
                  <a:pt x="137160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50800" dist="38100" dir="5400000" algn="t" rotWithShape="0">
              <a:prstClr val="black">
                <a:alpha val="10000"/>
              </a:prstClr>
            </a:outerShdw>
            <a:reflection blurRad="6350" stA="40000" endPos="90000" dir="5400000" sy="-100000" algn="bl" rotWithShape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D0B23C8A-5D66-EF62-C498-302B768F0D12}"/>
              </a:ext>
            </a:extLst>
          </p:cNvPr>
          <p:cNvSpPr txBox="1"/>
          <p:nvPr/>
        </p:nvSpPr>
        <p:spPr>
          <a:xfrm>
            <a:off x="13438301" y="7200033"/>
            <a:ext cx="1057982" cy="769441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kumimoji="0" lang="en-US" sz="440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uLnTx/>
                <a:uFillTx/>
                <a:latin typeface="+mj-lt"/>
              </a:rPr>
              <a:t>04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F7E34B83-2C3F-9103-EA14-7032FAF91986}"/>
              </a:ext>
            </a:extLst>
          </p:cNvPr>
          <p:cNvSpPr txBox="1"/>
          <p:nvPr/>
        </p:nvSpPr>
        <p:spPr>
          <a:xfrm>
            <a:off x="12785406" y="4954885"/>
            <a:ext cx="2363774" cy="178510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2200" dirty="0" err="1">
                <a:solidFill>
                  <a:schemeClr val="tx2"/>
                </a:solidFill>
              </a:rPr>
              <a:t>Đề</a:t>
            </a:r>
            <a:r>
              <a:rPr lang="en-US" sz="2200" dirty="0">
                <a:solidFill>
                  <a:schemeClr val="tx2"/>
                </a:solidFill>
              </a:rPr>
              <a:t> </a:t>
            </a:r>
            <a:r>
              <a:rPr lang="en-US" sz="2200" dirty="0" err="1">
                <a:solidFill>
                  <a:schemeClr val="tx2"/>
                </a:solidFill>
              </a:rPr>
              <a:t>xuất</a:t>
            </a:r>
            <a:r>
              <a:rPr lang="en-US" sz="2200" dirty="0">
                <a:solidFill>
                  <a:schemeClr val="tx2"/>
                </a:solidFill>
              </a:rPr>
              <a:t> </a:t>
            </a:r>
            <a:r>
              <a:rPr lang="en-US" sz="2200" dirty="0" err="1">
                <a:solidFill>
                  <a:schemeClr val="tx2"/>
                </a:solidFill>
              </a:rPr>
              <a:t>giải</a:t>
            </a:r>
            <a:r>
              <a:rPr lang="en-US" sz="2200" dirty="0">
                <a:solidFill>
                  <a:schemeClr val="tx2"/>
                </a:solidFill>
              </a:rPr>
              <a:t> </a:t>
            </a:r>
            <a:r>
              <a:rPr lang="en-US" sz="2200" dirty="0" err="1">
                <a:solidFill>
                  <a:schemeClr val="tx2"/>
                </a:solidFill>
              </a:rPr>
              <a:t>pháp</a:t>
            </a:r>
            <a:r>
              <a:rPr lang="en-US" sz="2200" dirty="0">
                <a:solidFill>
                  <a:schemeClr val="tx2"/>
                </a:solidFill>
              </a:rPr>
              <a:t> </a:t>
            </a:r>
            <a:r>
              <a:rPr lang="en-US" sz="2200" dirty="0" err="1">
                <a:solidFill>
                  <a:schemeClr val="tx2"/>
                </a:solidFill>
              </a:rPr>
              <a:t>phù</a:t>
            </a:r>
            <a:r>
              <a:rPr lang="en-US" sz="2200" dirty="0">
                <a:solidFill>
                  <a:schemeClr val="tx2"/>
                </a:solidFill>
              </a:rPr>
              <a:t> </a:t>
            </a:r>
            <a:r>
              <a:rPr lang="en-US" sz="2200" dirty="0" err="1">
                <a:solidFill>
                  <a:schemeClr val="tx2"/>
                </a:solidFill>
              </a:rPr>
              <a:t>hợp</a:t>
            </a:r>
            <a:r>
              <a:rPr lang="en-US" sz="2200" dirty="0">
                <a:solidFill>
                  <a:schemeClr val="tx2"/>
                </a:solidFill>
              </a:rPr>
              <a:t> </a:t>
            </a:r>
            <a:r>
              <a:rPr lang="en-US" sz="2200" dirty="0" err="1">
                <a:solidFill>
                  <a:schemeClr val="tx2"/>
                </a:solidFill>
              </a:rPr>
              <a:t>bằng</a:t>
            </a:r>
            <a:r>
              <a:rPr lang="en-US" sz="2200" dirty="0">
                <a:solidFill>
                  <a:schemeClr val="tx2"/>
                </a:solidFill>
              </a:rPr>
              <a:t> </a:t>
            </a:r>
            <a:r>
              <a:rPr lang="en-US" sz="2200" dirty="0" err="1">
                <a:solidFill>
                  <a:schemeClr val="tx2"/>
                </a:solidFill>
              </a:rPr>
              <a:t>sản</a:t>
            </a:r>
            <a:r>
              <a:rPr lang="en-US" sz="2200" dirty="0">
                <a:solidFill>
                  <a:schemeClr val="tx2"/>
                </a:solidFill>
              </a:rPr>
              <a:t> </a:t>
            </a:r>
            <a:r>
              <a:rPr lang="en-US" sz="2200" dirty="0" err="1">
                <a:solidFill>
                  <a:schemeClr val="tx2"/>
                </a:solidFill>
              </a:rPr>
              <a:t>phẩm</a:t>
            </a:r>
            <a:r>
              <a:rPr lang="en-US" sz="2200" dirty="0">
                <a:solidFill>
                  <a:schemeClr val="tx2"/>
                </a:solidFill>
              </a:rPr>
              <a:t> </a:t>
            </a:r>
            <a:r>
              <a:rPr lang="en-US" sz="2200" dirty="0" err="1">
                <a:solidFill>
                  <a:schemeClr val="tx2"/>
                </a:solidFill>
              </a:rPr>
              <a:t>hoặc</a:t>
            </a:r>
            <a:r>
              <a:rPr lang="en-US" sz="2200" dirty="0">
                <a:solidFill>
                  <a:schemeClr val="tx2"/>
                </a:solidFill>
              </a:rPr>
              <a:t> </a:t>
            </a:r>
            <a:r>
              <a:rPr lang="en-US" sz="2200" dirty="0" err="1">
                <a:solidFill>
                  <a:schemeClr val="tx2"/>
                </a:solidFill>
              </a:rPr>
              <a:t>dịch</a:t>
            </a:r>
            <a:r>
              <a:rPr lang="en-US" sz="2200" dirty="0">
                <a:solidFill>
                  <a:schemeClr val="tx2"/>
                </a:solidFill>
              </a:rPr>
              <a:t> </a:t>
            </a:r>
            <a:r>
              <a:rPr lang="en-US" sz="2200" dirty="0" err="1">
                <a:solidFill>
                  <a:schemeClr val="tx2"/>
                </a:solidFill>
              </a:rPr>
              <a:t>vụ</a:t>
            </a:r>
            <a:r>
              <a:rPr lang="en-US" sz="2200" dirty="0">
                <a:solidFill>
                  <a:schemeClr val="tx2"/>
                </a:solidFill>
              </a:rPr>
              <a:t> </a:t>
            </a:r>
            <a:r>
              <a:rPr lang="en-US" sz="2200" dirty="0" err="1">
                <a:solidFill>
                  <a:schemeClr val="tx2"/>
                </a:solidFill>
              </a:rPr>
              <a:t>của</a:t>
            </a:r>
            <a:r>
              <a:rPr lang="en-US" sz="2200" dirty="0">
                <a:solidFill>
                  <a:schemeClr val="tx2"/>
                </a:solidFill>
              </a:rPr>
              <a:t> </a:t>
            </a:r>
            <a:r>
              <a:rPr lang="en-US" sz="2200" dirty="0" err="1">
                <a:solidFill>
                  <a:schemeClr val="tx2"/>
                </a:solidFill>
              </a:rPr>
              <a:t>bạn</a:t>
            </a:r>
            <a:r>
              <a:rPr lang="en-US" sz="2200" dirty="0">
                <a:solidFill>
                  <a:schemeClr val="tx2"/>
                </a:solidFill>
              </a:rPr>
              <a:t>.</a:t>
            </a:r>
            <a:endParaRPr lang="vi-VN" sz="2200" dirty="0">
              <a:solidFill>
                <a:schemeClr val="tx2"/>
              </a:solidFill>
            </a:endParaRP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1231CAB5-956F-2D90-60EE-234884BF1023}"/>
              </a:ext>
            </a:extLst>
          </p:cNvPr>
          <p:cNvSpPr txBox="1"/>
          <p:nvPr/>
        </p:nvSpPr>
        <p:spPr>
          <a:xfrm>
            <a:off x="12874257" y="9926031"/>
            <a:ext cx="2186070" cy="461665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uLnTx/>
                <a:uFillTx/>
                <a:latin typeface="+mj-lt"/>
              </a:rPr>
              <a:t>OFFER</a:t>
            </a:r>
          </a:p>
        </p:txBody>
      </p:sp>
      <p:sp>
        <p:nvSpPr>
          <p:cNvPr id="68" name="Oval 67">
            <a:extLst>
              <a:ext uri="{FF2B5EF4-FFF2-40B4-BE49-F238E27FC236}">
                <a16:creationId xmlns:a16="http://schemas.microsoft.com/office/drawing/2014/main" id="{504EF698-6641-67FA-8009-32A09A7A3CA7}"/>
              </a:ext>
            </a:extLst>
          </p:cNvPr>
          <p:cNvSpPr/>
          <p:nvPr/>
        </p:nvSpPr>
        <p:spPr>
          <a:xfrm>
            <a:off x="16335992" y="9205083"/>
            <a:ext cx="2363775" cy="320872"/>
          </a:xfrm>
          <a:prstGeom prst="ellipse">
            <a:avLst/>
          </a:prstGeom>
          <a:ln>
            <a:noFill/>
          </a:ln>
          <a:effectLst>
            <a:outerShdw blurRad="127000" dist="1270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Rectangle: Rounded Corners 68">
            <a:extLst>
              <a:ext uri="{FF2B5EF4-FFF2-40B4-BE49-F238E27FC236}">
                <a16:creationId xmlns:a16="http://schemas.microsoft.com/office/drawing/2014/main" id="{06683CD4-7ED1-7869-78E1-252828995714}"/>
              </a:ext>
            </a:extLst>
          </p:cNvPr>
          <p:cNvSpPr/>
          <p:nvPr/>
        </p:nvSpPr>
        <p:spPr>
          <a:xfrm>
            <a:off x="16654787" y="7095424"/>
            <a:ext cx="1726184" cy="2455370"/>
          </a:xfrm>
          <a:prstGeom prst="roundRect">
            <a:avLst>
              <a:gd name="adj" fmla="val 50000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3200" dirty="0">
              <a:latin typeface="+mj-lt"/>
            </a:endParaRPr>
          </a:p>
        </p:txBody>
      </p:sp>
      <p:sp>
        <p:nvSpPr>
          <p:cNvPr id="70" name="Freeform: Shape 69">
            <a:extLst>
              <a:ext uri="{FF2B5EF4-FFF2-40B4-BE49-F238E27FC236}">
                <a16:creationId xmlns:a16="http://schemas.microsoft.com/office/drawing/2014/main" id="{1DA5FE29-2ED5-20E2-4059-DAE86208D355}"/>
              </a:ext>
            </a:extLst>
          </p:cNvPr>
          <p:cNvSpPr/>
          <p:nvPr/>
        </p:nvSpPr>
        <p:spPr>
          <a:xfrm>
            <a:off x="15981585" y="8002361"/>
            <a:ext cx="3072589" cy="1548433"/>
          </a:xfrm>
          <a:custGeom>
            <a:avLst/>
            <a:gdLst>
              <a:gd name="connsiteX0" fmla="*/ 1371600 w 2743200"/>
              <a:gd name="connsiteY0" fmla="*/ 0 h 1382437"/>
              <a:gd name="connsiteX1" fmla="*/ 2743200 w 2743200"/>
              <a:gd name="connsiteY1" fmla="*/ 1371600 h 1382437"/>
              <a:gd name="connsiteX2" fmla="*/ 2742653 w 2743200"/>
              <a:gd name="connsiteY2" fmla="*/ 1382437 h 1382437"/>
              <a:gd name="connsiteX3" fmla="*/ 547 w 2743200"/>
              <a:gd name="connsiteY3" fmla="*/ 1382437 h 1382437"/>
              <a:gd name="connsiteX4" fmla="*/ 0 w 2743200"/>
              <a:gd name="connsiteY4" fmla="*/ 1371600 h 1382437"/>
              <a:gd name="connsiteX5" fmla="*/ 1371600 w 2743200"/>
              <a:gd name="connsiteY5" fmla="*/ 0 h 13824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743200" h="1382437">
                <a:moveTo>
                  <a:pt x="1371600" y="0"/>
                </a:moveTo>
                <a:cubicBezTo>
                  <a:pt x="2129114" y="0"/>
                  <a:pt x="2743200" y="614086"/>
                  <a:pt x="2743200" y="1371600"/>
                </a:cubicBezTo>
                <a:lnTo>
                  <a:pt x="2742653" y="1382437"/>
                </a:lnTo>
                <a:lnTo>
                  <a:pt x="547" y="1382437"/>
                </a:lnTo>
                <a:lnTo>
                  <a:pt x="0" y="1371600"/>
                </a:lnTo>
                <a:cubicBezTo>
                  <a:pt x="0" y="614086"/>
                  <a:pt x="614086" y="0"/>
                  <a:pt x="137160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50800" dist="38100" dir="5400000" algn="t" rotWithShape="0">
              <a:prstClr val="black">
                <a:alpha val="10000"/>
              </a:prstClr>
            </a:outerShdw>
            <a:reflection blurRad="6350" stA="40000" endPos="90000" dir="5400000" sy="-100000" algn="bl" rotWithShape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CA1E56C3-002C-6C95-0921-5A7C7CDFC36B}"/>
              </a:ext>
            </a:extLst>
          </p:cNvPr>
          <p:cNvSpPr txBox="1"/>
          <p:nvPr/>
        </p:nvSpPr>
        <p:spPr>
          <a:xfrm>
            <a:off x="16988888" y="7200033"/>
            <a:ext cx="1057982" cy="769441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kumimoji="0" lang="en-US" sz="440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uLnTx/>
                <a:uFillTx/>
                <a:latin typeface="+mj-lt"/>
              </a:rPr>
              <a:t>05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7FE65AB4-D33A-CDF8-01AB-0CCA4069D3D2}"/>
              </a:ext>
            </a:extLst>
          </p:cNvPr>
          <p:cNvSpPr txBox="1"/>
          <p:nvPr/>
        </p:nvSpPr>
        <p:spPr>
          <a:xfrm>
            <a:off x="16335993" y="4954885"/>
            <a:ext cx="2363774" cy="178510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vi-VN" sz="2200" dirty="0">
                <a:solidFill>
                  <a:schemeClr val="tx2"/>
                </a:solidFill>
              </a:rPr>
              <a:t>Đưa ra chứng thực đáng tin như số liệu, người dùng, kết quả rõ ràng.</a:t>
            </a: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2F7EFE80-E37B-C65B-0F9A-7DAC72B40204}"/>
              </a:ext>
            </a:extLst>
          </p:cNvPr>
          <p:cNvSpPr txBox="1"/>
          <p:nvPr/>
        </p:nvSpPr>
        <p:spPr>
          <a:xfrm>
            <a:off x="16424844" y="9926031"/>
            <a:ext cx="2186070" cy="461665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uLnTx/>
                <a:uFillTx/>
                <a:latin typeface="+mj-lt"/>
              </a:rPr>
              <a:t>PROOF</a:t>
            </a:r>
          </a:p>
        </p:txBody>
      </p:sp>
      <p:sp>
        <p:nvSpPr>
          <p:cNvPr id="76" name="Oval 75">
            <a:extLst>
              <a:ext uri="{FF2B5EF4-FFF2-40B4-BE49-F238E27FC236}">
                <a16:creationId xmlns:a16="http://schemas.microsoft.com/office/drawing/2014/main" id="{BAC8868C-31F7-44A0-66B2-6A1DB0C580F5}"/>
              </a:ext>
            </a:extLst>
          </p:cNvPr>
          <p:cNvSpPr/>
          <p:nvPr/>
        </p:nvSpPr>
        <p:spPr>
          <a:xfrm>
            <a:off x="19886581" y="9205083"/>
            <a:ext cx="2363775" cy="320872"/>
          </a:xfrm>
          <a:prstGeom prst="ellipse">
            <a:avLst/>
          </a:prstGeom>
          <a:ln>
            <a:noFill/>
          </a:ln>
          <a:effectLst>
            <a:outerShdw blurRad="127000" dist="1270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Rectangle: Rounded Corners 76">
            <a:extLst>
              <a:ext uri="{FF2B5EF4-FFF2-40B4-BE49-F238E27FC236}">
                <a16:creationId xmlns:a16="http://schemas.microsoft.com/office/drawing/2014/main" id="{5CA94E9A-CFF6-526C-AC79-4F39E0C2519F}"/>
              </a:ext>
            </a:extLst>
          </p:cNvPr>
          <p:cNvSpPr/>
          <p:nvPr/>
        </p:nvSpPr>
        <p:spPr>
          <a:xfrm>
            <a:off x="20205377" y="7095424"/>
            <a:ext cx="1726184" cy="2455370"/>
          </a:xfrm>
          <a:prstGeom prst="roundRect">
            <a:avLst>
              <a:gd name="adj" fmla="val 50000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3200" dirty="0">
              <a:latin typeface="+mj-lt"/>
            </a:endParaRPr>
          </a:p>
        </p:txBody>
      </p:sp>
      <p:sp>
        <p:nvSpPr>
          <p:cNvPr id="78" name="Freeform: Shape 77">
            <a:extLst>
              <a:ext uri="{FF2B5EF4-FFF2-40B4-BE49-F238E27FC236}">
                <a16:creationId xmlns:a16="http://schemas.microsoft.com/office/drawing/2014/main" id="{EFB44B11-4C52-2935-FD0A-B4882D6A9531}"/>
              </a:ext>
            </a:extLst>
          </p:cNvPr>
          <p:cNvSpPr/>
          <p:nvPr/>
        </p:nvSpPr>
        <p:spPr>
          <a:xfrm>
            <a:off x="19532174" y="8002361"/>
            <a:ext cx="3072589" cy="1548433"/>
          </a:xfrm>
          <a:custGeom>
            <a:avLst/>
            <a:gdLst>
              <a:gd name="connsiteX0" fmla="*/ 1371600 w 2743200"/>
              <a:gd name="connsiteY0" fmla="*/ 0 h 1382437"/>
              <a:gd name="connsiteX1" fmla="*/ 2743200 w 2743200"/>
              <a:gd name="connsiteY1" fmla="*/ 1371600 h 1382437"/>
              <a:gd name="connsiteX2" fmla="*/ 2742653 w 2743200"/>
              <a:gd name="connsiteY2" fmla="*/ 1382437 h 1382437"/>
              <a:gd name="connsiteX3" fmla="*/ 547 w 2743200"/>
              <a:gd name="connsiteY3" fmla="*/ 1382437 h 1382437"/>
              <a:gd name="connsiteX4" fmla="*/ 0 w 2743200"/>
              <a:gd name="connsiteY4" fmla="*/ 1371600 h 1382437"/>
              <a:gd name="connsiteX5" fmla="*/ 1371600 w 2743200"/>
              <a:gd name="connsiteY5" fmla="*/ 0 h 13824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743200" h="1382437">
                <a:moveTo>
                  <a:pt x="1371600" y="0"/>
                </a:moveTo>
                <a:cubicBezTo>
                  <a:pt x="2129114" y="0"/>
                  <a:pt x="2743200" y="614086"/>
                  <a:pt x="2743200" y="1371600"/>
                </a:cubicBezTo>
                <a:lnTo>
                  <a:pt x="2742653" y="1382437"/>
                </a:lnTo>
                <a:lnTo>
                  <a:pt x="547" y="1382437"/>
                </a:lnTo>
                <a:lnTo>
                  <a:pt x="0" y="1371600"/>
                </a:lnTo>
                <a:cubicBezTo>
                  <a:pt x="0" y="614086"/>
                  <a:pt x="614086" y="0"/>
                  <a:pt x="137160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50800" dist="38100" dir="5400000" algn="t" rotWithShape="0">
              <a:prstClr val="black">
                <a:alpha val="10000"/>
              </a:prstClr>
            </a:outerShdw>
            <a:reflection blurRad="6350" stA="40000" endPos="90000" dir="5400000" sy="-100000" algn="bl" rotWithShape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AA80542D-5FAE-E1A9-9EDC-B18147FA2DB3}"/>
              </a:ext>
            </a:extLst>
          </p:cNvPr>
          <p:cNvSpPr txBox="1"/>
          <p:nvPr/>
        </p:nvSpPr>
        <p:spPr>
          <a:xfrm>
            <a:off x="20539478" y="7200033"/>
            <a:ext cx="1057982" cy="769441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kumimoji="0" lang="en-US" sz="440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uLnTx/>
                <a:uFillTx/>
                <a:latin typeface="+mj-lt"/>
              </a:rPr>
              <a:t>06</a:t>
            </a: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8EB93907-6A5A-DDBE-4850-8B0D94559580}"/>
              </a:ext>
            </a:extLst>
          </p:cNvPr>
          <p:cNvSpPr txBox="1"/>
          <p:nvPr/>
        </p:nvSpPr>
        <p:spPr>
          <a:xfrm>
            <a:off x="19886582" y="4954885"/>
            <a:ext cx="2363774" cy="144655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vi-VN" sz="2200" dirty="0">
                <a:solidFill>
                  <a:schemeClr val="tx2"/>
                </a:solidFill>
              </a:rPr>
              <a:t>Kêu gọi hành động đơn giản, trực tiếp và giảm tối đa sự do dự.</a:t>
            </a: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F66AD2A3-1BD5-199E-7A30-B955E0ED9062}"/>
              </a:ext>
            </a:extLst>
          </p:cNvPr>
          <p:cNvSpPr txBox="1"/>
          <p:nvPr/>
        </p:nvSpPr>
        <p:spPr>
          <a:xfrm>
            <a:off x="19975433" y="9926031"/>
            <a:ext cx="2186070" cy="461665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uLnTx/>
                <a:uFillTx/>
                <a:latin typeface="+mj-lt"/>
              </a:rPr>
              <a:t>CTA</a:t>
            </a:r>
          </a:p>
        </p:txBody>
      </p:sp>
      <p:sp>
        <p:nvSpPr>
          <p:cNvPr id="86" name="Freeform: Shape 85">
            <a:extLst>
              <a:ext uri="{FF2B5EF4-FFF2-40B4-BE49-F238E27FC236}">
                <a16:creationId xmlns:a16="http://schemas.microsoft.com/office/drawing/2014/main" id="{4310E9CC-5007-0D88-095D-EF9F74CAAFCE}"/>
              </a:ext>
            </a:extLst>
          </p:cNvPr>
          <p:cNvSpPr/>
          <p:nvPr/>
        </p:nvSpPr>
        <p:spPr>
          <a:xfrm>
            <a:off x="6460997" y="8539918"/>
            <a:ext cx="810242" cy="810180"/>
          </a:xfrm>
          <a:custGeom>
            <a:avLst/>
            <a:gdLst>
              <a:gd name="connsiteX0" fmla="*/ 403763 w 464464"/>
              <a:gd name="connsiteY0" fmla="*/ -132 h 464428"/>
              <a:gd name="connsiteX1" fmla="*/ 344562 w 464464"/>
              <a:gd name="connsiteY1" fmla="*/ 49190 h 464428"/>
              <a:gd name="connsiteX2" fmla="*/ 74151 w 464464"/>
              <a:gd name="connsiteY2" fmla="*/ 164480 h 464428"/>
              <a:gd name="connsiteX3" fmla="*/ 20940 w 464464"/>
              <a:gd name="connsiteY3" fmla="*/ 347140 h 464428"/>
              <a:gd name="connsiteX4" fmla="*/ -65 w 464464"/>
              <a:gd name="connsiteY4" fmla="*/ 374679 h 464428"/>
              <a:gd name="connsiteX5" fmla="*/ -65 w 464464"/>
              <a:gd name="connsiteY5" fmla="*/ 435513 h 464428"/>
              <a:gd name="connsiteX6" fmla="*/ 28719 w 464464"/>
              <a:gd name="connsiteY6" fmla="*/ 464219 h 464428"/>
              <a:gd name="connsiteX7" fmla="*/ 326436 w 464464"/>
              <a:gd name="connsiteY7" fmla="*/ 464219 h 464428"/>
              <a:gd name="connsiteX8" fmla="*/ 355142 w 464464"/>
              <a:gd name="connsiteY8" fmla="*/ 435513 h 464428"/>
              <a:gd name="connsiteX9" fmla="*/ 355142 w 464464"/>
              <a:gd name="connsiteY9" fmla="*/ 374601 h 464428"/>
              <a:gd name="connsiteX10" fmla="*/ 332815 w 464464"/>
              <a:gd name="connsiteY10" fmla="*/ 346673 h 464428"/>
              <a:gd name="connsiteX11" fmla="*/ 319512 w 464464"/>
              <a:gd name="connsiteY11" fmla="*/ 164558 h 464428"/>
              <a:gd name="connsiteX12" fmla="*/ 350630 w 464464"/>
              <a:gd name="connsiteY12" fmla="*/ 100378 h 464428"/>
              <a:gd name="connsiteX13" fmla="*/ 356464 w 464464"/>
              <a:gd name="connsiteY13" fmla="*/ 96722 h 464428"/>
              <a:gd name="connsiteX14" fmla="*/ 440902 w 464464"/>
              <a:gd name="connsiteY14" fmla="*/ 107722 h 464428"/>
              <a:gd name="connsiteX15" fmla="*/ 451909 w 464464"/>
              <a:gd name="connsiteY15" fmla="*/ 23284 h 464428"/>
              <a:gd name="connsiteX16" fmla="*/ 404152 w 464464"/>
              <a:gd name="connsiteY16" fmla="*/ -209 h 464428"/>
              <a:gd name="connsiteX17" fmla="*/ 343473 w 464464"/>
              <a:gd name="connsiteY17" fmla="*/ 374601 h 464428"/>
              <a:gd name="connsiteX18" fmla="*/ 343473 w 464464"/>
              <a:gd name="connsiteY18" fmla="*/ 435436 h 464428"/>
              <a:gd name="connsiteX19" fmla="*/ 326436 w 464464"/>
              <a:gd name="connsiteY19" fmla="*/ 452395 h 464428"/>
              <a:gd name="connsiteX20" fmla="*/ 28719 w 464464"/>
              <a:gd name="connsiteY20" fmla="*/ 452395 h 464428"/>
              <a:gd name="connsiteX21" fmla="*/ 11604 w 464464"/>
              <a:gd name="connsiteY21" fmla="*/ 435358 h 464428"/>
              <a:gd name="connsiteX22" fmla="*/ 11604 w 464464"/>
              <a:gd name="connsiteY22" fmla="*/ 374601 h 464428"/>
              <a:gd name="connsiteX23" fmla="*/ 28719 w 464464"/>
              <a:gd name="connsiteY23" fmla="*/ 357564 h 464428"/>
              <a:gd name="connsiteX24" fmla="*/ 326436 w 464464"/>
              <a:gd name="connsiteY24" fmla="*/ 357564 h 464428"/>
              <a:gd name="connsiteX25" fmla="*/ 343473 w 464464"/>
              <a:gd name="connsiteY25" fmla="*/ 374601 h 464428"/>
              <a:gd name="connsiteX26" fmla="*/ 344173 w 464464"/>
              <a:gd name="connsiteY26" fmla="*/ 90343 h 464428"/>
              <a:gd name="connsiteX27" fmla="*/ 307999 w 464464"/>
              <a:gd name="connsiteY27" fmla="*/ 166503 h 464428"/>
              <a:gd name="connsiteX28" fmla="*/ 321301 w 464464"/>
              <a:gd name="connsiteY28" fmla="*/ 345895 h 464428"/>
              <a:gd name="connsiteX29" fmla="*/ 32609 w 464464"/>
              <a:gd name="connsiteY29" fmla="*/ 345895 h 464428"/>
              <a:gd name="connsiteX30" fmla="*/ 83330 w 464464"/>
              <a:gd name="connsiteY30" fmla="*/ 171559 h 464428"/>
              <a:gd name="connsiteX31" fmla="*/ 343550 w 464464"/>
              <a:gd name="connsiteY31" fmla="*/ 60936 h 464428"/>
              <a:gd name="connsiteX32" fmla="*/ 349852 w 464464"/>
              <a:gd name="connsiteY32" fmla="*/ 86842 h 464428"/>
              <a:gd name="connsiteX33" fmla="*/ 403763 w 464464"/>
              <a:gd name="connsiteY33" fmla="*/ 108624 h 464428"/>
              <a:gd name="connsiteX34" fmla="*/ 355064 w 464464"/>
              <a:gd name="connsiteY34" fmla="*/ 60081 h 464428"/>
              <a:gd name="connsiteX35" fmla="*/ 403607 w 464464"/>
              <a:gd name="connsiteY35" fmla="*/ 11382 h 464428"/>
              <a:gd name="connsiteX36" fmla="*/ 452306 w 464464"/>
              <a:gd name="connsiteY36" fmla="*/ 59925 h 464428"/>
              <a:gd name="connsiteX37" fmla="*/ 452306 w 464464"/>
              <a:gd name="connsiteY37" fmla="*/ 60003 h 464428"/>
              <a:gd name="connsiteX38" fmla="*/ 403763 w 464464"/>
              <a:gd name="connsiteY38" fmla="*/ 108702 h 4644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</a:cxnLst>
            <a:rect l="l" t="t" r="r" b="b"/>
            <a:pathLst>
              <a:path w="464464" h="464428">
                <a:moveTo>
                  <a:pt x="403763" y="-132"/>
                </a:moveTo>
                <a:cubicBezTo>
                  <a:pt x="374730" y="-93"/>
                  <a:pt x="349844" y="20639"/>
                  <a:pt x="344562" y="49190"/>
                </a:cubicBezTo>
                <a:cubicBezTo>
                  <a:pt x="219469" y="57747"/>
                  <a:pt x="128451" y="96488"/>
                  <a:pt x="74151" y="164480"/>
                </a:cubicBezTo>
                <a:cubicBezTo>
                  <a:pt x="33807" y="216369"/>
                  <a:pt x="14771" y="281700"/>
                  <a:pt x="20940" y="347140"/>
                </a:cubicBezTo>
                <a:cubicBezTo>
                  <a:pt x="8578" y="350609"/>
                  <a:pt x="13" y="361843"/>
                  <a:pt x="-65" y="374679"/>
                </a:cubicBezTo>
                <a:lnTo>
                  <a:pt x="-65" y="435513"/>
                </a:lnTo>
                <a:cubicBezTo>
                  <a:pt x="-18" y="451383"/>
                  <a:pt x="12849" y="464219"/>
                  <a:pt x="28719" y="464219"/>
                </a:cubicBezTo>
                <a:lnTo>
                  <a:pt x="326436" y="464219"/>
                </a:lnTo>
                <a:cubicBezTo>
                  <a:pt x="342290" y="464219"/>
                  <a:pt x="355142" y="451368"/>
                  <a:pt x="355142" y="435513"/>
                </a:cubicBezTo>
                <a:lnTo>
                  <a:pt x="355142" y="374601"/>
                </a:lnTo>
                <a:cubicBezTo>
                  <a:pt x="355111" y="361228"/>
                  <a:pt x="345853" y="349645"/>
                  <a:pt x="332815" y="346673"/>
                </a:cubicBezTo>
                <a:cubicBezTo>
                  <a:pt x="338416" y="291439"/>
                  <a:pt x="329314" y="223915"/>
                  <a:pt x="319512" y="164558"/>
                </a:cubicBezTo>
                <a:cubicBezTo>
                  <a:pt x="312589" y="123094"/>
                  <a:pt x="325191" y="115470"/>
                  <a:pt x="350630" y="100378"/>
                </a:cubicBezTo>
                <a:lnTo>
                  <a:pt x="356464" y="96722"/>
                </a:lnTo>
                <a:cubicBezTo>
                  <a:pt x="376745" y="123078"/>
                  <a:pt x="414545" y="128003"/>
                  <a:pt x="440902" y="107722"/>
                </a:cubicBezTo>
                <a:cubicBezTo>
                  <a:pt x="467258" y="87441"/>
                  <a:pt x="472182" y="49641"/>
                  <a:pt x="451909" y="23284"/>
                </a:cubicBezTo>
                <a:cubicBezTo>
                  <a:pt x="440497" y="8465"/>
                  <a:pt x="422853" y="-217"/>
                  <a:pt x="404152" y="-209"/>
                </a:cubicBezTo>
                <a:close/>
                <a:moveTo>
                  <a:pt x="343473" y="374601"/>
                </a:moveTo>
                <a:lnTo>
                  <a:pt x="343473" y="435436"/>
                </a:lnTo>
                <a:cubicBezTo>
                  <a:pt x="343434" y="444818"/>
                  <a:pt x="335818" y="452395"/>
                  <a:pt x="326436" y="452395"/>
                </a:cubicBezTo>
                <a:lnTo>
                  <a:pt x="28719" y="452395"/>
                </a:lnTo>
                <a:cubicBezTo>
                  <a:pt x="19298" y="452395"/>
                  <a:pt x="11643" y="444779"/>
                  <a:pt x="11604" y="435358"/>
                </a:cubicBezTo>
                <a:lnTo>
                  <a:pt x="11604" y="374601"/>
                </a:lnTo>
                <a:cubicBezTo>
                  <a:pt x="11643" y="365180"/>
                  <a:pt x="19298" y="357564"/>
                  <a:pt x="28719" y="357564"/>
                </a:cubicBezTo>
                <a:lnTo>
                  <a:pt x="326436" y="357564"/>
                </a:lnTo>
                <a:cubicBezTo>
                  <a:pt x="335849" y="357564"/>
                  <a:pt x="343473" y="365188"/>
                  <a:pt x="343473" y="374601"/>
                </a:cubicBezTo>
                <a:close/>
                <a:moveTo>
                  <a:pt x="344173" y="90343"/>
                </a:moveTo>
                <a:cubicBezTo>
                  <a:pt x="318423" y="105901"/>
                  <a:pt x="299753" y="117181"/>
                  <a:pt x="307999" y="166503"/>
                </a:cubicBezTo>
                <a:cubicBezTo>
                  <a:pt x="317723" y="225159"/>
                  <a:pt x="326825" y="291984"/>
                  <a:pt x="321301" y="345895"/>
                </a:cubicBezTo>
                <a:lnTo>
                  <a:pt x="32609" y="345895"/>
                </a:lnTo>
                <a:cubicBezTo>
                  <a:pt x="30586" y="325124"/>
                  <a:pt x="26774" y="242196"/>
                  <a:pt x="83330" y="171559"/>
                </a:cubicBezTo>
                <a:cubicBezTo>
                  <a:pt x="135297" y="106679"/>
                  <a:pt x="222892" y="69494"/>
                  <a:pt x="343550" y="60936"/>
                </a:cubicBezTo>
                <a:cubicBezTo>
                  <a:pt x="343683" y="69937"/>
                  <a:pt x="345838" y="78790"/>
                  <a:pt x="349852" y="86842"/>
                </a:cubicBezTo>
                <a:close/>
                <a:moveTo>
                  <a:pt x="403763" y="108624"/>
                </a:moveTo>
                <a:cubicBezTo>
                  <a:pt x="376909" y="108671"/>
                  <a:pt x="355111" y="86935"/>
                  <a:pt x="355064" y="60081"/>
                </a:cubicBezTo>
                <a:cubicBezTo>
                  <a:pt x="355025" y="33226"/>
                  <a:pt x="376753" y="11429"/>
                  <a:pt x="403607" y="11382"/>
                </a:cubicBezTo>
                <a:cubicBezTo>
                  <a:pt x="430462" y="11335"/>
                  <a:pt x="452259" y="33071"/>
                  <a:pt x="452306" y="59925"/>
                </a:cubicBezTo>
                <a:cubicBezTo>
                  <a:pt x="452306" y="59949"/>
                  <a:pt x="452306" y="59980"/>
                  <a:pt x="452306" y="60003"/>
                </a:cubicBezTo>
                <a:cubicBezTo>
                  <a:pt x="452353" y="86857"/>
                  <a:pt x="430617" y="108655"/>
                  <a:pt x="403763" y="108702"/>
                </a:cubicBezTo>
                <a:close/>
              </a:path>
            </a:pathLst>
          </a:custGeom>
          <a:solidFill>
            <a:schemeClr val="tx2"/>
          </a:solidFill>
          <a:ln w="7767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  <p:sp>
        <p:nvSpPr>
          <p:cNvPr id="88" name="Freeform: Shape 87">
            <a:extLst>
              <a:ext uri="{FF2B5EF4-FFF2-40B4-BE49-F238E27FC236}">
                <a16:creationId xmlns:a16="http://schemas.microsoft.com/office/drawing/2014/main" id="{0BCFB650-AAA5-DC71-9BBF-6DE1BBD8A887}"/>
              </a:ext>
            </a:extLst>
          </p:cNvPr>
          <p:cNvSpPr/>
          <p:nvPr/>
        </p:nvSpPr>
        <p:spPr>
          <a:xfrm>
            <a:off x="2951357" y="8550504"/>
            <a:ext cx="728348" cy="789008"/>
          </a:xfrm>
          <a:custGeom>
            <a:avLst/>
            <a:gdLst>
              <a:gd name="connsiteX0" fmla="*/ 388671 w 417519"/>
              <a:gd name="connsiteY0" fmla="*/ -209 h 452293"/>
              <a:gd name="connsiteX1" fmla="*/ 171938 w 417519"/>
              <a:gd name="connsiteY1" fmla="*/ -209 h 452293"/>
              <a:gd name="connsiteX2" fmla="*/ 143232 w 417519"/>
              <a:gd name="connsiteY2" fmla="*/ 28497 h 452293"/>
              <a:gd name="connsiteX3" fmla="*/ 143232 w 417519"/>
              <a:gd name="connsiteY3" fmla="*/ 79685 h 452293"/>
              <a:gd name="connsiteX4" fmla="*/ 171938 w 417519"/>
              <a:gd name="connsiteY4" fmla="*/ 108391 h 452293"/>
              <a:gd name="connsiteX5" fmla="*/ 177694 w 417519"/>
              <a:gd name="connsiteY5" fmla="*/ 108391 h 452293"/>
              <a:gd name="connsiteX6" fmla="*/ 177694 w 417519"/>
              <a:gd name="connsiteY6" fmla="*/ 219013 h 452293"/>
              <a:gd name="connsiteX7" fmla="*/ 142998 w 417519"/>
              <a:gd name="connsiteY7" fmla="*/ 253710 h 452293"/>
              <a:gd name="connsiteX8" fmla="*/ 85509 w 417519"/>
              <a:gd name="connsiteY8" fmla="*/ 253710 h 452293"/>
              <a:gd name="connsiteX9" fmla="*/ -65 w 417519"/>
              <a:gd name="connsiteY9" fmla="*/ 323724 h 452293"/>
              <a:gd name="connsiteX10" fmla="*/ -65 w 417519"/>
              <a:gd name="connsiteY10" fmla="*/ 366977 h 452293"/>
              <a:gd name="connsiteX11" fmla="*/ 85042 w 417519"/>
              <a:gd name="connsiteY11" fmla="*/ 452084 h 452293"/>
              <a:gd name="connsiteX12" fmla="*/ 119738 w 417519"/>
              <a:gd name="connsiteY12" fmla="*/ 452084 h 452293"/>
              <a:gd name="connsiteX13" fmla="*/ 120360 w 417519"/>
              <a:gd name="connsiteY13" fmla="*/ 452084 h 452293"/>
              <a:gd name="connsiteX14" fmla="*/ 120360 w 417519"/>
              <a:gd name="connsiteY14" fmla="*/ 452084 h 452293"/>
              <a:gd name="connsiteX15" fmla="*/ 285205 w 417519"/>
              <a:gd name="connsiteY15" fmla="*/ 452084 h 452293"/>
              <a:gd name="connsiteX16" fmla="*/ 300375 w 417519"/>
              <a:gd name="connsiteY16" fmla="*/ 447260 h 452293"/>
              <a:gd name="connsiteX17" fmla="*/ 382992 w 417519"/>
              <a:gd name="connsiteY17" fmla="*/ 336793 h 452293"/>
              <a:gd name="connsiteX18" fmla="*/ 382992 w 417519"/>
              <a:gd name="connsiteY18" fmla="*/ 108391 h 452293"/>
              <a:gd name="connsiteX19" fmla="*/ 388671 w 417519"/>
              <a:gd name="connsiteY19" fmla="*/ 108391 h 452293"/>
              <a:gd name="connsiteX20" fmla="*/ 417455 w 417519"/>
              <a:gd name="connsiteY20" fmla="*/ 79685 h 452293"/>
              <a:gd name="connsiteX21" fmla="*/ 417455 w 417519"/>
              <a:gd name="connsiteY21" fmla="*/ 28497 h 452293"/>
              <a:gd name="connsiteX22" fmla="*/ 388671 w 417519"/>
              <a:gd name="connsiteY22" fmla="*/ -209 h 452293"/>
              <a:gd name="connsiteX23" fmla="*/ 11371 w 417519"/>
              <a:gd name="connsiteY23" fmla="*/ 366977 h 452293"/>
              <a:gd name="connsiteX24" fmla="*/ 11371 w 417519"/>
              <a:gd name="connsiteY24" fmla="*/ 323568 h 452293"/>
              <a:gd name="connsiteX25" fmla="*/ 110869 w 417519"/>
              <a:gd name="connsiteY25" fmla="*/ 428668 h 452293"/>
              <a:gd name="connsiteX26" fmla="*/ 110169 w 417519"/>
              <a:gd name="connsiteY26" fmla="*/ 440415 h 452293"/>
              <a:gd name="connsiteX27" fmla="*/ 84808 w 417519"/>
              <a:gd name="connsiteY27" fmla="*/ 440415 h 452293"/>
              <a:gd name="connsiteX28" fmla="*/ 11371 w 417519"/>
              <a:gd name="connsiteY28" fmla="*/ 366977 h 452293"/>
              <a:gd name="connsiteX29" fmla="*/ 295941 w 417519"/>
              <a:gd name="connsiteY29" fmla="*/ 436369 h 452293"/>
              <a:gd name="connsiteX30" fmla="*/ 294852 w 417519"/>
              <a:gd name="connsiteY30" fmla="*/ 436369 h 452293"/>
              <a:gd name="connsiteX31" fmla="*/ 293996 w 417519"/>
              <a:gd name="connsiteY31" fmla="*/ 436992 h 452293"/>
              <a:gd name="connsiteX32" fmla="*/ 284972 w 417519"/>
              <a:gd name="connsiteY32" fmla="*/ 440103 h 452293"/>
              <a:gd name="connsiteX33" fmla="*/ 276337 w 417519"/>
              <a:gd name="connsiteY33" fmla="*/ 440103 h 452293"/>
              <a:gd name="connsiteX34" fmla="*/ 270347 w 417519"/>
              <a:gd name="connsiteY34" fmla="*/ 405796 h 452293"/>
              <a:gd name="connsiteX35" fmla="*/ 371089 w 417519"/>
              <a:gd name="connsiteY35" fmla="*/ 302564 h 452293"/>
              <a:gd name="connsiteX36" fmla="*/ 371089 w 417519"/>
              <a:gd name="connsiteY36" fmla="*/ 336482 h 452293"/>
              <a:gd name="connsiteX37" fmla="*/ 296174 w 417519"/>
              <a:gd name="connsiteY37" fmla="*/ 436369 h 452293"/>
              <a:gd name="connsiteX38" fmla="*/ 371323 w 417519"/>
              <a:gd name="connsiteY38" fmla="*/ 291284 h 452293"/>
              <a:gd name="connsiteX39" fmla="*/ 258926 w 417519"/>
              <a:gd name="connsiteY39" fmla="*/ 408792 h 452293"/>
              <a:gd name="connsiteX40" fmla="*/ 264123 w 417519"/>
              <a:gd name="connsiteY40" fmla="*/ 440492 h 452293"/>
              <a:gd name="connsiteX41" fmla="*/ 122149 w 417519"/>
              <a:gd name="connsiteY41" fmla="*/ 440492 h 452293"/>
              <a:gd name="connsiteX42" fmla="*/ 122772 w 417519"/>
              <a:gd name="connsiteY42" fmla="*/ 428746 h 452293"/>
              <a:gd name="connsiteX43" fmla="*/ 12694 w 417519"/>
              <a:gd name="connsiteY43" fmla="*/ 312055 h 452293"/>
              <a:gd name="connsiteX44" fmla="*/ 85509 w 417519"/>
              <a:gd name="connsiteY44" fmla="*/ 265379 h 452293"/>
              <a:gd name="connsiteX45" fmla="*/ 142998 w 417519"/>
              <a:gd name="connsiteY45" fmla="*/ 265379 h 452293"/>
              <a:gd name="connsiteX46" fmla="*/ 189675 w 417519"/>
              <a:gd name="connsiteY46" fmla="*/ 218702 h 452293"/>
              <a:gd name="connsiteX47" fmla="*/ 189675 w 417519"/>
              <a:gd name="connsiteY47" fmla="*/ 108391 h 452293"/>
              <a:gd name="connsiteX48" fmla="*/ 371634 w 417519"/>
              <a:gd name="connsiteY48" fmla="*/ 108391 h 452293"/>
              <a:gd name="connsiteX49" fmla="*/ 405786 w 417519"/>
              <a:gd name="connsiteY49" fmla="*/ 79763 h 452293"/>
              <a:gd name="connsiteX50" fmla="*/ 388671 w 417519"/>
              <a:gd name="connsiteY50" fmla="*/ 96800 h 452293"/>
              <a:gd name="connsiteX51" fmla="*/ 171938 w 417519"/>
              <a:gd name="connsiteY51" fmla="*/ 96800 h 452293"/>
              <a:gd name="connsiteX52" fmla="*/ 154901 w 417519"/>
              <a:gd name="connsiteY52" fmla="*/ 79763 h 452293"/>
              <a:gd name="connsiteX53" fmla="*/ 154901 w 417519"/>
              <a:gd name="connsiteY53" fmla="*/ 28574 h 452293"/>
              <a:gd name="connsiteX54" fmla="*/ 171938 w 417519"/>
              <a:gd name="connsiteY54" fmla="*/ 11538 h 452293"/>
              <a:gd name="connsiteX55" fmla="*/ 388671 w 417519"/>
              <a:gd name="connsiteY55" fmla="*/ 11538 h 452293"/>
              <a:gd name="connsiteX56" fmla="*/ 405786 w 417519"/>
              <a:gd name="connsiteY56" fmla="*/ 28574 h 4522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</a:cxnLst>
            <a:rect l="l" t="t" r="r" b="b"/>
            <a:pathLst>
              <a:path w="417519" h="452293">
                <a:moveTo>
                  <a:pt x="388671" y="-209"/>
                </a:moveTo>
                <a:lnTo>
                  <a:pt x="171938" y="-209"/>
                </a:lnTo>
                <a:cubicBezTo>
                  <a:pt x="156083" y="-209"/>
                  <a:pt x="143232" y="12642"/>
                  <a:pt x="143232" y="28497"/>
                </a:cubicBezTo>
                <a:lnTo>
                  <a:pt x="143232" y="79685"/>
                </a:lnTo>
                <a:cubicBezTo>
                  <a:pt x="143232" y="95539"/>
                  <a:pt x="156083" y="108391"/>
                  <a:pt x="171938" y="108391"/>
                </a:cubicBezTo>
                <a:lnTo>
                  <a:pt x="177694" y="108391"/>
                </a:lnTo>
                <a:lnTo>
                  <a:pt x="177694" y="219013"/>
                </a:lnTo>
                <a:cubicBezTo>
                  <a:pt x="177694" y="238174"/>
                  <a:pt x="162159" y="253710"/>
                  <a:pt x="142998" y="253710"/>
                </a:cubicBezTo>
                <a:lnTo>
                  <a:pt x="85509" y="253710"/>
                </a:lnTo>
                <a:cubicBezTo>
                  <a:pt x="32687" y="253710"/>
                  <a:pt x="-65" y="280548"/>
                  <a:pt x="-65" y="323724"/>
                </a:cubicBezTo>
                <a:lnTo>
                  <a:pt x="-65" y="366977"/>
                </a:lnTo>
                <a:cubicBezTo>
                  <a:pt x="192" y="413871"/>
                  <a:pt x="38148" y="451827"/>
                  <a:pt x="85042" y="452084"/>
                </a:cubicBezTo>
                <a:lnTo>
                  <a:pt x="119738" y="452084"/>
                </a:lnTo>
                <a:lnTo>
                  <a:pt x="120360" y="452084"/>
                </a:lnTo>
                <a:lnTo>
                  <a:pt x="120360" y="452084"/>
                </a:lnTo>
                <a:lnTo>
                  <a:pt x="285205" y="452084"/>
                </a:lnTo>
                <a:cubicBezTo>
                  <a:pt x="290643" y="452099"/>
                  <a:pt x="295948" y="450411"/>
                  <a:pt x="300375" y="447260"/>
                </a:cubicBezTo>
                <a:cubicBezTo>
                  <a:pt x="349261" y="432682"/>
                  <a:pt x="382821" y="387803"/>
                  <a:pt x="382992" y="336793"/>
                </a:cubicBezTo>
                <a:lnTo>
                  <a:pt x="382992" y="108391"/>
                </a:lnTo>
                <a:lnTo>
                  <a:pt x="388671" y="108391"/>
                </a:lnTo>
                <a:cubicBezTo>
                  <a:pt x="404541" y="108391"/>
                  <a:pt x="417408" y="95555"/>
                  <a:pt x="417455" y="79685"/>
                </a:cubicBezTo>
                <a:lnTo>
                  <a:pt x="417455" y="28497"/>
                </a:lnTo>
                <a:cubicBezTo>
                  <a:pt x="417408" y="12627"/>
                  <a:pt x="404541" y="-209"/>
                  <a:pt x="388671" y="-209"/>
                </a:cubicBezTo>
                <a:close/>
                <a:moveTo>
                  <a:pt x="11371" y="366977"/>
                </a:moveTo>
                <a:lnTo>
                  <a:pt x="11371" y="323568"/>
                </a:lnTo>
                <a:cubicBezTo>
                  <a:pt x="67126" y="326742"/>
                  <a:pt x="110753" y="372820"/>
                  <a:pt x="110869" y="428668"/>
                </a:cubicBezTo>
                <a:cubicBezTo>
                  <a:pt x="110869" y="432557"/>
                  <a:pt x="110869" y="436447"/>
                  <a:pt x="110169" y="440415"/>
                </a:cubicBezTo>
                <a:lnTo>
                  <a:pt x="84808" y="440415"/>
                </a:lnTo>
                <a:cubicBezTo>
                  <a:pt x="44270" y="440368"/>
                  <a:pt x="11418" y="407516"/>
                  <a:pt x="11371" y="366977"/>
                </a:cubicBezTo>
                <a:close/>
                <a:moveTo>
                  <a:pt x="295941" y="436369"/>
                </a:moveTo>
                <a:lnTo>
                  <a:pt x="294852" y="436369"/>
                </a:lnTo>
                <a:lnTo>
                  <a:pt x="293996" y="436992"/>
                </a:lnTo>
                <a:cubicBezTo>
                  <a:pt x="291413" y="438999"/>
                  <a:pt x="288239" y="440096"/>
                  <a:pt x="284972" y="440103"/>
                </a:cubicBezTo>
                <a:lnTo>
                  <a:pt x="276337" y="440103"/>
                </a:lnTo>
                <a:cubicBezTo>
                  <a:pt x="272393" y="429096"/>
                  <a:pt x="270370" y="417489"/>
                  <a:pt x="270347" y="405796"/>
                </a:cubicBezTo>
                <a:cubicBezTo>
                  <a:pt x="270455" y="349793"/>
                  <a:pt x="315101" y="304034"/>
                  <a:pt x="371089" y="302564"/>
                </a:cubicBezTo>
                <a:lnTo>
                  <a:pt x="371089" y="336482"/>
                </a:lnTo>
                <a:cubicBezTo>
                  <a:pt x="371051" y="382715"/>
                  <a:pt x="340548" y="423385"/>
                  <a:pt x="296174" y="436369"/>
                </a:cubicBezTo>
                <a:close/>
                <a:moveTo>
                  <a:pt x="371323" y="291284"/>
                </a:moveTo>
                <a:cubicBezTo>
                  <a:pt x="307835" y="292700"/>
                  <a:pt x="257518" y="345304"/>
                  <a:pt x="258926" y="408792"/>
                </a:cubicBezTo>
                <a:cubicBezTo>
                  <a:pt x="259168" y="419550"/>
                  <a:pt x="260918" y="430224"/>
                  <a:pt x="264123" y="440492"/>
                </a:cubicBezTo>
                <a:lnTo>
                  <a:pt x="122149" y="440492"/>
                </a:lnTo>
                <a:cubicBezTo>
                  <a:pt x="122538" y="436603"/>
                  <a:pt x="122772" y="432713"/>
                  <a:pt x="122772" y="428746"/>
                </a:cubicBezTo>
                <a:cubicBezTo>
                  <a:pt x="122873" y="366798"/>
                  <a:pt x="74547" y="315563"/>
                  <a:pt x="12694" y="312055"/>
                </a:cubicBezTo>
                <a:cubicBezTo>
                  <a:pt x="18139" y="282649"/>
                  <a:pt x="44433" y="265379"/>
                  <a:pt x="85509" y="265379"/>
                </a:cubicBezTo>
                <a:lnTo>
                  <a:pt x="142998" y="265379"/>
                </a:lnTo>
                <a:cubicBezTo>
                  <a:pt x="168779" y="265379"/>
                  <a:pt x="189675" y="244483"/>
                  <a:pt x="189675" y="218702"/>
                </a:cubicBezTo>
                <a:lnTo>
                  <a:pt x="189675" y="108391"/>
                </a:lnTo>
                <a:lnTo>
                  <a:pt x="371634" y="108391"/>
                </a:lnTo>
                <a:close/>
                <a:moveTo>
                  <a:pt x="405786" y="79763"/>
                </a:moveTo>
                <a:cubicBezTo>
                  <a:pt x="405747" y="89183"/>
                  <a:pt x="398092" y="96800"/>
                  <a:pt x="388671" y="96800"/>
                </a:cubicBezTo>
                <a:lnTo>
                  <a:pt x="171938" y="96800"/>
                </a:lnTo>
                <a:cubicBezTo>
                  <a:pt x="162532" y="96800"/>
                  <a:pt x="154901" y="89176"/>
                  <a:pt x="154901" y="79763"/>
                </a:cubicBezTo>
                <a:lnTo>
                  <a:pt x="154901" y="28574"/>
                </a:lnTo>
                <a:cubicBezTo>
                  <a:pt x="154901" y="19169"/>
                  <a:pt x="162532" y="11538"/>
                  <a:pt x="171938" y="11538"/>
                </a:cubicBezTo>
                <a:lnTo>
                  <a:pt x="388671" y="11538"/>
                </a:lnTo>
                <a:cubicBezTo>
                  <a:pt x="398092" y="11538"/>
                  <a:pt x="405739" y="19154"/>
                  <a:pt x="405786" y="28574"/>
                </a:cubicBezTo>
                <a:close/>
              </a:path>
            </a:pathLst>
          </a:custGeom>
          <a:solidFill>
            <a:schemeClr val="tx2"/>
          </a:solidFill>
          <a:ln w="7767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  <p:sp>
        <p:nvSpPr>
          <p:cNvPr id="91" name="Freeform: Shape 90">
            <a:extLst>
              <a:ext uri="{FF2B5EF4-FFF2-40B4-BE49-F238E27FC236}">
                <a16:creationId xmlns:a16="http://schemas.microsoft.com/office/drawing/2014/main" id="{1969F3A5-711E-3DE4-8CC3-7DBFBA420954}"/>
              </a:ext>
            </a:extLst>
          </p:cNvPr>
          <p:cNvSpPr/>
          <p:nvPr/>
        </p:nvSpPr>
        <p:spPr>
          <a:xfrm>
            <a:off x="13569801" y="8495869"/>
            <a:ext cx="794982" cy="898278"/>
          </a:xfrm>
          <a:custGeom>
            <a:avLst/>
            <a:gdLst>
              <a:gd name="connsiteX0" fmla="*/ 283792 w 455716"/>
              <a:gd name="connsiteY0" fmla="*/ 268168 h 514930"/>
              <a:gd name="connsiteX1" fmla="*/ 283792 w 455716"/>
              <a:gd name="connsiteY1" fmla="*/ 502949 h 514930"/>
              <a:gd name="connsiteX2" fmla="*/ 416042 w 455716"/>
              <a:gd name="connsiteY2" fmla="*/ 502949 h 514930"/>
              <a:gd name="connsiteX3" fmla="*/ 416042 w 455716"/>
              <a:gd name="connsiteY3" fmla="*/ 268168 h 514930"/>
              <a:gd name="connsiteX4" fmla="*/ 39520 w 455716"/>
              <a:gd name="connsiteY4" fmla="*/ 268168 h 514930"/>
              <a:gd name="connsiteX5" fmla="*/ 39520 w 455716"/>
              <a:gd name="connsiteY5" fmla="*/ 502949 h 514930"/>
              <a:gd name="connsiteX6" fmla="*/ 184683 w 455716"/>
              <a:gd name="connsiteY6" fmla="*/ 502949 h 514930"/>
              <a:gd name="connsiteX7" fmla="*/ 184683 w 455716"/>
              <a:gd name="connsiteY7" fmla="*/ 268168 h 514930"/>
              <a:gd name="connsiteX8" fmla="*/ 284181 w 455716"/>
              <a:gd name="connsiteY8" fmla="*/ 156378 h 514930"/>
              <a:gd name="connsiteX9" fmla="*/ 284181 w 455716"/>
              <a:gd name="connsiteY9" fmla="*/ 256188 h 514930"/>
              <a:gd name="connsiteX10" fmla="*/ 444047 w 455716"/>
              <a:gd name="connsiteY10" fmla="*/ 256188 h 514930"/>
              <a:gd name="connsiteX11" fmla="*/ 444047 w 455716"/>
              <a:gd name="connsiteY11" fmla="*/ 156378 h 514930"/>
              <a:gd name="connsiteX12" fmla="*/ 196352 w 455716"/>
              <a:gd name="connsiteY12" fmla="*/ 156378 h 514930"/>
              <a:gd name="connsiteX13" fmla="*/ 196352 w 455716"/>
              <a:gd name="connsiteY13" fmla="*/ 503105 h 514930"/>
              <a:gd name="connsiteX14" fmla="*/ 272512 w 455716"/>
              <a:gd name="connsiteY14" fmla="*/ 503105 h 514930"/>
              <a:gd name="connsiteX15" fmla="*/ 272512 w 455716"/>
              <a:gd name="connsiteY15" fmla="*/ 156534 h 514930"/>
              <a:gd name="connsiteX16" fmla="*/ 272512 w 455716"/>
              <a:gd name="connsiteY16" fmla="*/ 156378 h 514930"/>
              <a:gd name="connsiteX17" fmla="*/ 11747 w 455716"/>
              <a:gd name="connsiteY17" fmla="*/ 156378 h 514930"/>
              <a:gd name="connsiteX18" fmla="*/ 11747 w 455716"/>
              <a:gd name="connsiteY18" fmla="*/ 256188 h 514930"/>
              <a:gd name="connsiteX19" fmla="*/ 184683 w 455716"/>
              <a:gd name="connsiteY19" fmla="*/ 256188 h 514930"/>
              <a:gd name="connsiteX20" fmla="*/ 184683 w 455716"/>
              <a:gd name="connsiteY20" fmla="*/ 156378 h 514930"/>
              <a:gd name="connsiteX21" fmla="*/ 229569 w 455716"/>
              <a:gd name="connsiteY21" fmla="*/ 147390 h 514930"/>
              <a:gd name="connsiteX22" fmla="*/ 229492 w 455716"/>
              <a:gd name="connsiteY22" fmla="*/ 147510 h 514930"/>
              <a:gd name="connsiteX23" fmla="*/ 233974 w 455716"/>
              <a:gd name="connsiteY23" fmla="*/ 150285 h 514930"/>
              <a:gd name="connsiteX24" fmla="*/ 234160 w 455716"/>
              <a:gd name="connsiteY24" fmla="*/ 150233 h 514930"/>
              <a:gd name="connsiteX25" fmla="*/ 382435 w 455716"/>
              <a:gd name="connsiteY25" fmla="*/ 53924 h 514930"/>
              <a:gd name="connsiteX26" fmla="*/ 245284 w 455716"/>
              <a:gd name="connsiteY26" fmla="*/ 145020 h 514930"/>
              <a:gd name="connsiteX27" fmla="*/ 260843 w 455716"/>
              <a:gd name="connsiteY27" fmla="*/ 145020 h 514930"/>
              <a:gd name="connsiteX28" fmla="*/ 276402 w 455716"/>
              <a:gd name="connsiteY28" fmla="*/ 145020 h 514930"/>
              <a:gd name="connsiteX29" fmla="*/ 398849 w 455716"/>
              <a:gd name="connsiteY29" fmla="*/ 111258 h 514930"/>
              <a:gd name="connsiteX30" fmla="*/ 406629 w 455716"/>
              <a:gd name="connsiteY30" fmla="*/ 79051 h 514930"/>
              <a:gd name="connsiteX31" fmla="*/ 382435 w 455716"/>
              <a:gd name="connsiteY31" fmla="*/ 53924 h 514930"/>
              <a:gd name="connsiteX32" fmla="*/ 101755 w 455716"/>
              <a:gd name="connsiteY32" fmla="*/ 12149 h 514930"/>
              <a:gd name="connsiteX33" fmla="*/ 59435 w 455716"/>
              <a:gd name="connsiteY33" fmla="*/ 35565 h 514930"/>
              <a:gd name="connsiteX34" fmla="*/ 57646 w 455716"/>
              <a:gd name="connsiteY34" fmla="*/ 85041 h 514930"/>
              <a:gd name="connsiteX35" fmla="*/ 210666 w 455716"/>
              <a:gd name="connsiteY35" fmla="*/ 144398 h 514930"/>
              <a:gd name="connsiteX36" fmla="*/ 226225 w 455716"/>
              <a:gd name="connsiteY36" fmla="*/ 144398 h 514930"/>
              <a:gd name="connsiteX37" fmla="*/ 226324 w 455716"/>
              <a:gd name="connsiteY37" fmla="*/ 144710 h 514930"/>
              <a:gd name="connsiteX38" fmla="*/ 230849 w 455716"/>
              <a:gd name="connsiteY38" fmla="*/ 144710 h 514930"/>
              <a:gd name="connsiteX39" fmla="*/ 231048 w 455716"/>
              <a:gd name="connsiteY39" fmla="*/ 144398 h 514930"/>
              <a:gd name="connsiteX40" fmla="*/ 226225 w 455716"/>
              <a:gd name="connsiteY40" fmla="*/ 144398 h 514930"/>
              <a:gd name="connsiteX41" fmla="*/ 101755 w 455716"/>
              <a:gd name="connsiteY41" fmla="*/ 12149 h 514930"/>
              <a:gd name="connsiteX42" fmla="*/ 103466 w 455716"/>
              <a:gd name="connsiteY42" fmla="*/ 479 h 514930"/>
              <a:gd name="connsiteX43" fmla="*/ 236727 w 455716"/>
              <a:gd name="connsiteY43" fmla="*/ 137085 h 514930"/>
              <a:gd name="connsiteX44" fmla="*/ 384535 w 455716"/>
              <a:gd name="connsiteY44" fmla="*/ 42177 h 514930"/>
              <a:gd name="connsiteX45" fmla="*/ 418142 w 455716"/>
              <a:gd name="connsiteY45" fmla="*/ 76406 h 514930"/>
              <a:gd name="connsiteX46" fmla="*/ 407873 w 455716"/>
              <a:gd name="connsiteY46" fmla="*/ 118493 h 514930"/>
              <a:gd name="connsiteX47" fmla="*/ 362053 w 455716"/>
              <a:gd name="connsiteY47" fmla="*/ 144709 h 514930"/>
              <a:gd name="connsiteX48" fmla="*/ 455716 w 455716"/>
              <a:gd name="connsiteY48" fmla="*/ 144709 h 514930"/>
              <a:gd name="connsiteX49" fmla="*/ 455716 w 455716"/>
              <a:gd name="connsiteY49" fmla="*/ 268168 h 514930"/>
              <a:gd name="connsiteX50" fmla="*/ 427711 w 455716"/>
              <a:gd name="connsiteY50" fmla="*/ 268168 h 514930"/>
              <a:gd name="connsiteX51" fmla="*/ 427711 w 455716"/>
              <a:gd name="connsiteY51" fmla="*/ 514930 h 514930"/>
              <a:gd name="connsiteX52" fmla="*/ 28006 w 455716"/>
              <a:gd name="connsiteY52" fmla="*/ 514930 h 514930"/>
              <a:gd name="connsiteX53" fmla="*/ 28006 w 455716"/>
              <a:gd name="connsiteY53" fmla="*/ 268168 h 514930"/>
              <a:gd name="connsiteX54" fmla="*/ 0 w 455716"/>
              <a:gd name="connsiteY54" fmla="*/ 268168 h 514930"/>
              <a:gd name="connsiteX55" fmla="*/ 0 w 455716"/>
              <a:gd name="connsiteY55" fmla="*/ 144709 h 514930"/>
              <a:gd name="connsiteX56" fmla="*/ 140029 w 455716"/>
              <a:gd name="connsiteY56" fmla="*/ 144709 h 514930"/>
              <a:gd name="connsiteX57" fmla="*/ 47610 w 455716"/>
              <a:gd name="connsiteY57" fmla="*/ 91187 h 514930"/>
              <a:gd name="connsiteX58" fmla="*/ 49010 w 455716"/>
              <a:gd name="connsiteY58" fmla="*/ 30741 h 514930"/>
              <a:gd name="connsiteX59" fmla="*/ 103466 w 455716"/>
              <a:gd name="connsiteY59" fmla="*/ 479 h 5149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</a:cxnLst>
            <a:rect l="l" t="t" r="r" b="b"/>
            <a:pathLst>
              <a:path w="455716" h="514930">
                <a:moveTo>
                  <a:pt x="283792" y="268168"/>
                </a:moveTo>
                <a:lnTo>
                  <a:pt x="283792" y="502949"/>
                </a:lnTo>
                <a:lnTo>
                  <a:pt x="416042" y="502949"/>
                </a:lnTo>
                <a:lnTo>
                  <a:pt x="416042" y="268168"/>
                </a:lnTo>
                <a:close/>
                <a:moveTo>
                  <a:pt x="39520" y="268168"/>
                </a:moveTo>
                <a:lnTo>
                  <a:pt x="39520" y="502949"/>
                </a:lnTo>
                <a:lnTo>
                  <a:pt x="184683" y="502949"/>
                </a:lnTo>
                <a:lnTo>
                  <a:pt x="184683" y="268168"/>
                </a:lnTo>
                <a:close/>
                <a:moveTo>
                  <a:pt x="284181" y="156378"/>
                </a:moveTo>
                <a:lnTo>
                  <a:pt x="284181" y="256188"/>
                </a:lnTo>
                <a:lnTo>
                  <a:pt x="444047" y="256188"/>
                </a:lnTo>
                <a:lnTo>
                  <a:pt x="444047" y="156378"/>
                </a:lnTo>
                <a:close/>
                <a:moveTo>
                  <a:pt x="196352" y="156378"/>
                </a:moveTo>
                <a:lnTo>
                  <a:pt x="196352" y="503105"/>
                </a:lnTo>
                <a:lnTo>
                  <a:pt x="272512" y="503105"/>
                </a:lnTo>
                <a:lnTo>
                  <a:pt x="272512" y="156534"/>
                </a:lnTo>
                <a:lnTo>
                  <a:pt x="272512" y="156378"/>
                </a:lnTo>
                <a:close/>
                <a:moveTo>
                  <a:pt x="11747" y="156378"/>
                </a:moveTo>
                <a:lnTo>
                  <a:pt x="11747" y="256188"/>
                </a:lnTo>
                <a:lnTo>
                  <a:pt x="184683" y="256188"/>
                </a:lnTo>
                <a:lnTo>
                  <a:pt x="184683" y="156378"/>
                </a:lnTo>
                <a:close/>
                <a:moveTo>
                  <a:pt x="229569" y="147390"/>
                </a:moveTo>
                <a:lnTo>
                  <a:pt x="229492" y="147510"/>
                </a:lnTo>
                <a:lnTo>
                  <a:pt x="233974" y="150285"/>
                </a:lnTo>
                <a:lnTo>
                  <a:pt x="234160" y="150233"/>
                </a:lnTo>
                <a:close/>
                <a:moveTo>
                  <a:pt x="382435" y="53924"/>
                </a:moveTo>
                <a:cubicBezTo>
                  <a:pt x="348983" y="47545"/>
                  <a:pt x="288460" y="80685"/>
                  <a:pt x="245284" y="145020"/>
                </a:cubicBezTo>
                <a:lnTo>
                  <a:pt x="260843" y="145020"/>
                </a:lnTo>
                <a:cubicBezTo>
                  <a:pt x="262399" y="145020"/>
                  <a:pt x="268156" y="145020"/>
                  <a:pt x="276402" y="145020"/>
                </a:cubicBezTo>
                <a:cubicBezTo>
                  <a:pt x="307597" y="144398"/>
                  <a:pt x="374655" y="139652"/>
                  <a:pt x="398849" y="111258"/>
                </a:cubicBezTo>
                <a:cubicBezTo>
                  <a:pt x="406558" y="102444"/>
                  <a:pt x="409460" y="90409"/>
                  <a:pt x="406629" y="79051"/>
                </a:cubicBezTo>
                <a:cubicBezTo>
                  <a:pt x="405135" y="66184"/>
                  <a:pt x="395232" y="55900"/>
                  <a:pt x="382435" y="53924"/>
                </a:cubicBezTo>
                <a:close/>
                <a:moveTo>
                  <a:pt x="101755" y="12149"/>
                </a:moveTo>
                <a:cubicBezTo>
                  <a:pt x="84001" y="9628"/>
                  <a:pt x="66728" y="19181"/>
                  <a:pt x="59435" y="35565"/>
                </a:cubicBezTo>
                <a:cubicBezTo>
                  <a:pt x="49866" y="54468"/>
                  <a:pt x="49866" y="70649"/>
                  <a:pt x="57646" y="85041"/>
                </a:cubicBezTo>
                <a:cubicBezTo>
                  <a:pt x="86196" y="135296"/>
                  <a:pt x="209032" y="144631"/>
                  <a:pt x="210666" y="144398"/>
                </a:cubicBezTo>
                <a:lnTo>
                  <a:pt x="226225" y="144398"/>
                </a:lnTo>
                <a:lnTo>
                  <a:pt x="226324" y="144710"/>
                </a:lnTo>
                <a:lnTo>
                  <a:pt x="230849" y="144710"/>
                </a:lnTo>
                <a:lnTo>
                  <a:pt x="231048" y="144398"/>
                </a:lnTo>
                <a:lnTo>
                  <a:pt x="226225" y="144398"/>
                </a:lnTo>
                <a:cubicBezTo>
                  <a:pt x="202109" y="67693"/>
                  <a:pt x="143763" y="16116"/>
                  <a:pt x="101755" y="12149"/>
                </a:cubicBezTo>
                <a:close/>
                <a:moveTo>
                  <a:pt x="103466" y="479"/>
                </a:moveTo>
                <a:cubicBezTo>
                  <a:pt x="160489" y="5925"/>
                  <a:pt x="214945" y="73372"/>
                  <a:pt x="236727" y="137085"/>
                </a:cubicBezTo>
                <a:cubicBezTo>
                  <a:pt x="282703" y="69016"/>
                  <a:pt x="346883" y="35331"/>
                  <a:pt x="384535" y="42177"/>
                </a:cubicBezTo>
                <a:cubicBezTo>
                  <a:pt x="402015" y="45024"/>
                  <a:pt x="415621" y="58879"/>
                  <a:pt x="418142" y="76406"/>
                </a:cubicBezTo>
                <a:cubicBezTo>
                  <a:pt x="421666" y="91273"/>
                  <a:pt x="417846" y="106925"/>
                  <a:pt x="407873" y="118493"/>
                </a:cubicBezTo>
                <a:cubicBezTo>
                  <a:pt x="395348" y="131336"/>
                  <a:pt x="379471" y="140415"/>
                  <a:pt x="362053" y="144709"/>
                </a:cubicBezTo>
                <a:lnTo>
                  <a:pt x="455716" y="144709"/>
                </a:lnTo>
                <a:lnTo>
                  <a:pt x="455716" y="268168"/>
                </a:lnTo>
                <a:lnTo>
                  <a:pt x="427711" y="268168"/>
                </a:lnTo>
                <a:lnTo>
                  <a:pt x="427711" y="514930"/>
                </a:lnTo>
                <a:lnTo>
                  <a:pt x="28006" y="514930"/>
                </a:lnTo>
                <a:lnTo>
                  <a:pt x="28006" y="268168"/>
                </a:lnTo>
                <a:lnTo>
                  <a:pt x="0" y="268168"/>
                </a:lnTo>
                <a:lnTo>
                  <a:pt x="0" y="144709"/>
                </a:lnTo>
                <a:lnTo>
                  <a:pt x="140029" y="144709"/>
                </a:lnTo>
                <a:cubicBezTo>
                  <a:pt x="103777" y="135452"/>
                  <a:pt x="63636" y="119270"/>
                  <a:pt x="47610" y="91187"/>
                </a:cubicBezTo>
                <a:cubicBezTo>
                  <a:pt x="37419" y="73372"/>
                  <a:pt x="37964" y="53068"/>
                  <a:pt x="49010" y="30741"/>
                </a:cubicBezTo>
                <a:cubicBezTo>
                  <a:pt x="58434" y="9682"/>
                  <a:pt x="80610" y="-2640"/>
                  <a:pt x="103466" y="479"/>
                </a:cubicBezTo>
                <a:close/>
              </a:path>
            </a:pathLst>
          </a:custGeom>
          <a:solidFill>
            <a:schemeClr val="tx2"/>
          </a:solidFill>
          <a:ln w="7767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  <p:sp>
        <p:nvSpPr>
          <p:cNvPr id="97" name="Freeform: Shape 96">
            <a:extLst>
              <a:ext uri="{FF2B5EF4-FFF2-40B4-BE49-F238E27FC236}">
                <a16:creationId xmlns:a16="http://schemas.microsoft.com/office/drawing/2014/main" id="{05848D77-4DE2-8C4D-4971-781717FB1DC6}"/>
              </a:ext>
            </a:extLst>
          </p:cNvPr>
          <p:cNvSpPr/>
          <p:nvPr/>
        </p:nvSpPr>
        <p:spPr>
          <a:xfrm>
            <a:off x="20616150" y="8506737"/>
            <a:ext cx="904638" cy="876542"/>
          </a:xfrm>
          <a:custGeom>
            <a:avLst/>
            <a:gdLst>
              <a:gd name="connsiteX0" fmla="*/ 54676 w 518575"/>
              <a:gd name="connsiteY0" fmla="*/ 305184 h 502469"/>
              <a:gd name="connsiteX1" fmla="*/ 65178 w 518575"/>
              <a:gd name="connsiteY1" fmla="*/ 366719 h 502469"/>
              <a:gd name="connsiteX2" fmla="*/ 63544 w 518575"/>
              <a:gd name="connsiteY2" fmla="*/ 371853 h 502469"/>
              <a:gd name="connsiteX3" fmla="*/ 18813 w 518575"/>
              <a:gd name="connsiteY3" fmla="*/ 415418 h 502469"/>
              <a:gd name="connsiteX4" fmla="*/ 80347 w 518575"/>
              <a:gd name="connsiteY4" fmla="*/ 424676 h 502469"/>
              <a:gd name="connsiteX5" fmla="*/ 84782 w 518575"/>
              <a:gd name="connsiteY5" fmla="*/ 427865 h 502469"/>
              <a:gd name="connsiteX6" fmla="*/ 112165 w 518575"/>
              <a:gd name="connsiteY6" fmla="*/ 483565 h 502469"/>
              <a:gd name="connsiteX7" fmla="*/ 140015 w 518575"/>
              <a:gd name="connsiteY7" fmla="*/ 427631 h 502469"/>
              <a:gd name="connsiteX8" fmla="*/ 144372 w 518575"/>
              <a:gd name="connsiteY8" fmla="*/ 424442 h 502469"/>
              <a:gd name="connsiteX9" fmla="*/ 206373 w 518575"/>
              <a:gd name="connsiteY9" fmla="*/ 415418 h 502469"/>
              <a:gd name="connsiteX10" fmla="*/ 161720 w 518575"/>
              <a:gd name="connsiteY10" fmla="*/ 371853 h 502469"/>
              <a:gd name="connsiteX11" fmla="*/ 160008 w 518575"/>
              <a:gd name="connsiteY11" fmla="*/ 366719 h 502469"/>
              <a:gd name="connsiteX12" fmla="*/ 170588 w 518575"/>
              <a:gd name="connsiteY12" fmla="*/ 305184 h 502469"/>
              <a:gd name="connsiteX13" fmla="*/ 115355 w 518575"/>
              <a:gd name="connsiteY13" fmla="*/ 334279 h 502469"/>
              <a:gd name="connsiteX14" fmla="*/ 109909 w 518575"/>
              <a:gd name="connsiteY14" fmla="*/ 334279 h 502469"/>
              <a:gd name="connsiteX15" fmla="*/ 49152 w 518575"/>
              <a:gd name="connsiteY15" fmla="*/ 289392 h 502469"/>
              <a:gd name="connsiteX16" fmla="*/ 112165 w 518575"/>
              <a:gd name="connsiteY16" fmla="*/ 322532 h 502469"/>
              <a:gd name="connsiteX17" fmla="*/ 175334 w 518575"/>
              <a:gd name="connsiteY17" fmla="*/ 289470 h 502469"/>
              <a:gd name="connsiteX18" fmla="*/ 181479 w 518575"/>
              <a:gd name="connsiteY18" fmla="*/ 289937 h 502469"/>
              <a:gd name="connsiteX19" fmla="*/ 183813 w 518575"/>
              <a:gd name="connsiteY19" fmla="*/ 295616 h 502469"/>
              <a:gd name="connsiteX20" fmla="*/ 171833 w 518575"/>
              <a:gd name="connsiteY20" fmla="*/ 365630 h 502469"/>
              <a:gd name="connsiteX21" fmla="*/ 222554 w 518575"/>
              <a:gd name="connsiteY21" fmla="*/ 415262 h 502469"/>
              <a:gd name="connsiteX22" fmla="*/ 224033 w 518575"/>
              <a:gd name="connsiteY22" fmla="*/ 421253 h 502469"/>
              <a:gd name="connsiteX23" fmla="*/ 219287 w 518575"/>
              <a:gd name="connsiteY23" fmla="*/ 425220 h 502469"/>
              <a:gd name="connsiteX24" fmla="*/ 148884 w 518575"/>
              <a:gd name="connsiteY24" fmla="*/ 435411 h 502469"/>
              <a:gd name="connsiteX25" fmla="*/ 117377 w 518575"/>
              <a:gd name="connsiteY25" fmla="*/ 499280 h 502469"/>
              <a:gd name="connsiteX26" fmla="*/ 112165 w 518575"/>
              <a:gd name="connsiteY26" fmla="*/ 502469 h 502469"/>
              <a:gd name="connsiteX27" fmla="*/ 106953 w 518575"/>
              <a:gd name="connsiteY27" fmla="*/ 499280 h 502469"/>
              <a:gd name="connsiteX28" fmla="*/ 75446 w 518575"/>
              <a:gd name="connsiteY28" fmla="*/ 435411 h 502469"/>
              <a:gd name="connsiteX29" fmla="*/ 4965 w 518575"/>
              <a:gd name="connsiteY29" fmla="*/ 425220 h 502469"/>
              <a:gd name="connsiteX30" fmla="*/ 298 w 518575"/>
              <a:gd name="connsiteY30" fmla="*/ 421253 h 502469"/>
              <a:gd name="connsiteX31" fmla="*/ 1776 w 518575"/>
              <a:gd name="connsiteY31" fmla="*/ 415262 h 502469"/>
              <a:gd name="connsiteX32" fmla="*/ 52731 w 518575"/>
              <a:gd name="connsiteY32" fmla="*/ 365552 h 502469"/>
              <a:gd name="connsiteX33" fmla="*/ 40673 w 518575"/>
              <a:gd name="connsiteY33" fmla="*/ 295538 h 502469"/>
              <a:gd name="connsiteX34" fmla="*/ 43006 w 518575"/>
              <a:gd name="connsiteY34" fmla="*/ 289859 h 502469"/>
              <a:gd name="connsiteX35" fmla="*/ 49152 w 518575"/>
              <a:gd name="connsiteY35" fmla="*/ 289392 h 502469"/>
              <a:gd name="connsiteX36" fmla="*/ 239280 w 518575"/>
              <a:gd name="connsiteY36" fmla="*/ 275623 h 502469"/>
              <a:gd name="connsiteX37" fmla="*/ 247448 w 518575"/>
              <a:gd name="connsiteY37" fmla="*/ 276867 h 502469"/>
              <a:gd name="connsiteX38" fmla="*/ 246203 w 518575"/>
              <a:gd name="connsiteY38" fmla="*/ 285036 h 502469"/>
              <a:gd name="connsiteX39" fmla="*/ 211274 w 518575"/>
              <a:gd name="connsiteY39" fmla="*/ 314364 h 502469"/>
              <a:gd name="connsiteX40" fmla="*/ 206917 w 518575"/>
              <a:gd name="connsiteY40" fmla="*/ 316153 h 502469"/>
              <a:gd name="connsiteX41" fmla="*/ 202872 w 518575"/>
              <a:gd name="connsiteY41" fmla="*/ 314519 h 502469"/>
              <a:gd name="connsiteX42" fmla="*/ 202872 w 518575"/>
              <a:gd name="connsiteY42" fmla="*/ 306273 h 502469"/>
              <a:gd name="connsiteX43" fmla="*/ 239280 w 518575"/>
              <a:gd name="connsiteY43" fmla="*/ 275623 h 502469"/>
              <a:gd name="connsiteX44" fmla="*/ 446785 w 518575"/>
              <a:gd name="connsiteY44" fmla="*/ 264464 h 502469"/>
              <a:gd name="connsiteX45" fmla="*/ 513192 w 518575"/>
              <a:gd name="connsiteY45" fmla="*/ 270332 h 502469"/>
              <a:gd name="connsiteX46" fmla="*/ 514312 w 518575"/>
              <a:gd name="connsiteY46" fmla="*/ 270535 h 502469"/>
              <a:gd name="connsiteX47" fmla="*/ 518357 w 518575"/>
              <a:gd name="connsiteY47" fmla="*/ 277723 h 502469"/>
              <a:gd name="connsiteX48" fmla="*/ 511169 w 518575"/>
              <a:gd name="connsiteY48" fmla="*/ 281768 h 502469"/>
              <a:gd name="connsiteX49" fmla="*/ 201861 w 518575"/>
              <a:gd name="connsiteY49" fmla="*/ 361974 h 502469"/>
              <a:gd name="connsiteX50" fmla="*/ 198049 w 518575"/>
              <a:gd name="connsiteY50" fmla="*/ 363451 h 502469"/>
              <a:gd name="connsiteX51" fmla="*/ 193615 w 518575"/>
              <a:gd name="connsiteY51" fmla="*/ 361429 h 502469"/>
              <a:gd name="connsiteX52" fmla="*/ 193599 w 518575"/>
              <a:gd name="connsiteY52" fmla="*/ 361413 h 502469"/>
              <a:gd name="connsiteX53" fmla="*/ 194237 w 518575"/>
              <a:gd name="connsiteY53" fmla="*/ 353183 h 502469"/>
              <a:gd name="connsiteX54" fmla="*/ 446785 w 518575"/>
              <a:gd name="connsiteY54" fmla="*/ 264464 h 502469"/>
              <a:gd name="connsiteX55" fmla="*/ 189180 w 518575"/>
              <a:gd name="connsiteY55" fmla="*/ 223967 h 502469"/>
              <a:gd name="connsiteX56" fmla="*/ 190581 w 518575"/>
              <a:gd name="connsiteY56" fmla="*/ 231747 h 502469"/>
              <a:gd name="connsiteX57" fmla="*/ 168487 w 518575"/>
              <a:gd name="connsiteY57" fmla="*/ 267221 h 502469"/>
              <a:gd name="connsiteX58" fmla="*/ 163275 w 518575"/>
              <a:gd name="connsiteY58" fmla="*/ 270488 h 502469"/>
              <a:gd name="connsiteX59" fmla="*/ 160708 w 518575"/>
              <a:gd name="connsiteY59" fmla="*/ 269944 h 502469"/>
              <a:gd name="connsiteX60" fmla="*/ 158063 w 518575"/>
              <a:gd name="connsiteY60" fmla="*/ 262164 h 502469"/>
              <a:gd name="connsiteX61" fmla="*/ 181401 w 518575"/>
              <a:gd name="connsiteY61" fmla="*/ 225057 h 502469"/>
              <a:gd name="connsiteX62" fmla="*/ 189180 w 518575"/>
              <a:gd name="connsiteY62" fmla="*/ 223967 h 502469"/>
              <a:gd name="connsiteX63" fmla="*/ 384910 w 518575"/>
              <a:gd name="connsiteY63" fmla="*/ 206463 h 502469"/>
              <a:gd name="connsiteX64" fmla="*/ 391989 w 518575"/>
              <a:gd name="connsiteY64" fmla="*/ 210665 h 502469"/>
              <a:gd name="connsiteX65" fmla="*/ 387788 w 518575"/>
              <a:gd name="connsiteY65" fmla="*/ 217822 h 502469"/>
              <a:gd name="connsiteX66" fmla="*/ 313806 w 518575"/>
              <a:gd name="connsiteY66" fmla="*/ 244583 h 502469"/>
              <a:gd name="connsiteX67" fmla="*/ 311317 w 518575"/>
              <a:gd name="connsiteY67" fmla="*/ 245205 h 502469"/>
              <a:gd name="connsiteX68" fmla="*/ 306027 w 518575"/>
              <a:gd name="connsiteY68" fmla="*/ 241860 h 502469"/>
              <a:gd name="connsiteX69" fmla="*/ 308750 w 518575"/>
              <a:gd name="connsiteY69" fmla="*/ 234081 h 502469"/>
              <a:gd name="connsiteX70" fmla="*/ 384910 w 518575"/>
              <a:gd name="connsiteY70" fmla="*/ 206463 h 502469"/>
              <a:gd name="connsiteX71" fmla="*/ 465116 w 518575"/>
              <a:gd name="connsiteY71" fmla="*/ 194950 h 502469"/>
              <a:gd name="connsiteX72" fmla="*/ 512570 w 518575"/>
              <a:gd name="connsiteY72" fmla="*/ 196117 h 502469"/>
              <a:gd name="connsiteX73" fmla="*/ 517860 w 518575"/>
              <a:gd name="connsiteY73" fmla="*/ 202497 h 502469"/>
              <a:gd name="connsiteX74" fmla="*/ 512025 w 518575"/>
              <a:gd name="connsiteY74" fmla="*/ 207786 h 502469"/>
              <a:gd name="connsiteX75" fmla="*/ 511559 w 518575"/>
              <a:gd name="connsiteY75" fmla="*/ 207786 h 502469"/>
              <a:gd name="connsiteX76" fmla="*/ 465582 w 518575"/>
              <a:gd name="connsiteY76" fmla="*/ 206619 h 502469"/>
              <a:gd name="connsiteX77" fmla="*/ 465256 w 518575"/>
              <a:gd name="connsiteY77" fmla="*/ 206635 h 502469"/>
              <a:gd name="connsiteX78" fmla="*/ 459515 w 518575"/>
              <a:gd name="connsiteY78" fmla="*/ 201018 h 502469"/>
              <a:gd name="connsiteX79" fmla="*/ 465116 w 518575"/>
              <a:gd name="connsiteY79" fmla="*/ 194950 h 502469"/>
              <a:gd name="connsiteX80" fmla="*/ 278231 w 518575"/>
              <a:gd name="connsiteY80" fmla="*/ 126702 h 502469"/>
              <a:gd name="connsiteX81" fmla="*/ 286267 w 518575"/>
              <a:gd name="connsiteY81" fmla="*/ 128569 h 502469"/>
              <a:gd name="connsiteX82" fmla="*/ 284400 w 518575"/>
              <a:gd name="connsiteY82" fmla="*/ 136605 h 502469"/>
              <a:gd name="connsiteX83" fmla="*/ 233834 w 518575"/>
              <a:gd name="connsiteY83" fmla="*/ 180403 h 502469"/>
              <a:gd name="connsiteX84" fmla="*/ 229633 w 518575"/>
              <a:gd name="connsiteY84" fmla="*/ 182192 h 502469"/>
              <a:gd name="connsiteX85" fmla="*/ 225588 w 518575"/>
              <a:gd name="connsiteY85" fmla="*/ 180481 h 502469"/>
              <a:gd name="connsiteX86" fmla="*/ 225588 w 518575"/>
              <a:gd name="connsiteY86" fmla="*/ 172234 h 502469"/>
              <a:gd name="connsiteX87" fmla="*/ 277632 w 518575"/>
              <a:gd name="connsiteY87" fmla="*/ 127192 h 502469"/>
              <a:gd name="connsiteX88" fmla="*/ 277554 w 518575"/>
              <a:gd name="connsiteY88" fmla="*/ 127192 h 502469"/>
              <a:gd name="connsiteX89" fmla="*/ 278231 w 518575"/>
              <a:gd name="connsiteY89" fmla="*/ 126702 h 502469"/>
              <a:gd name="connsiteX90" fmla="*/ 512336 w 518575"/>
              <a:gd name="connsiteY90" fmla="*/ 122524 h 502469"/>
              <a:gd name="connsiteX91" fmla="*/ 512344 w 518575"/>
              <a:gd name="connsiteY91" fmla="*/ 122524 h 502469"/>
              <a:gd name="connsiteX92" fmla="*/ 518015 w 518575"/>
              <a:gd name="connsiteY92" fmla="*/ 128515 h 502469"/>
              <a:gd name="connsiteX93" fmla="*/ 511947 w 518575"/>
              <a:gd name="connsiteY93" fmla="*/ 134194 h 502469"/>
              <a:gd name="connsiteX94" fmla="*/ 203339 w 518575"/>
              <a:gd name="connsiteY94" fmla="*/ 273756 h 502469"/>
              <a:gd name="connsiteX95" fmla="*/ 198671 w 518575"/>
              <a:gd name="connsiteY95" fmla="*/ 276089 h 502469"/>
              <a:gd name="connsiteX96" fmla="*/ 195171 w 518575"/>
              <a:gd name="connsiteY96" fmla="*/ 274845 h 502469"/>
              <a:gd name="connsiteX97" fmla="*/ 194082 w 518575"/>
              <a:gd name="connsiteY97" fmla="*/ 266677 h 502469"/>
              <a:gd name="connsiteX98" fmla="*/ 512336 w 518575"/>
              <a:gd name="connsiteY98" fmla="*/ 122524 h 502469"/>
              <a:gd name="connsiteX99" fmla="*/ 400920 w 518575"/>
              <a:gd name="connsiteY99" fmla="*/ 67014 h 502469"/>
              <a:gd name="connsiteX100" fmla="*/ 408054 w 518575"/>
              <a:gd name="connsiteY100" fmla="*/ 71064 h 502469"/>
              <a:gd name="connsiteX101" fmla="*/ 403969 w 518575"/>
              <a:gd name="connsiteY101" fmla="*/ 78260 h 502469"/>
              <a:gd name="connsiteX102" fmla="*/ 341734 w 518575"/>
              <a:gd name="connsiteY102" fmla="*/ 102064 h 502469"/>
              <a:gd name="connsiteX103" fmla="*/ 339167 w 518575"/>
              <a:gd name="connsiteY103" fmla="*/ 102609 h 502469"/>
              <a:gd name="connsiteX104" fmla="*/ 334009 w 518575"/>
              <a:gd name="connsiteY104" fmla="*/ 99396 h 502469"/>
              <a:gd name="connsiteX105" fmla="*/ 336600 w 518575"/>
              <a:gd name="connsiteY105" fmla="*/ 91562 h 502469"/>
              <a:gd name="connsiteX106" fmla="*/ 400858 w 518575"/>
              <a:gd name="connsiteY106" fmla="*/ 66979 h 502469"/>
              <a:gd name="connsiteX107" fmla="*/ 401013 w 518575"/>
              <a:gd name="connsiteY107" fmla="*/ 66979 h 502469"/>
              <a:gd name="connsiteX108" fmla="*/ 400920 w 518575"/>
              <a:gd name="connsiteY108" fmla="*/ 67014 h 502469"/>
              <a:gd name="connsiteX109" fmla="*/ 512180 w 518575"/>
              <a:gd name="connsiteY109" fmla="*/ 52199 h 502469"/>
              <a:gd name="connsiteX110" fmla="*/ 518015 w 518575"/>
              <a:gd name="connsiteY110" fmla="*/ 58033 h 502469"/>
              <a:gd name="connsiteX111" fmla="*/ 512180 w 518575"/>
              <a:gd name="connsiteY111" fmla="*/ 63868 h 502469"/>
              <a:gd name="connsiteX112" fmla="*/ 470016 w 518575"/>
              <a:gd name="connsiteY112" fmla="*/ 65890 h 502469"/>
              <a:gd name="connsiteX113" fmla="*/ 469393 w 518575"/>
              <a:gd name="connsiteY113" fmla="*/ 65890 h 502469"/>
              <a:gd name="connsiteX114" fmla="*/ 469393 w 518575"/>
              <a:gd name="connsiteY114" fmla="*/ 65968 h 502469"/>
              <a:gd name="connsiteX115" fmla="*/ 463287 w 518575"/>
              <a:gd name="connsiteY115" fmla="*/ 60406 h 502469"/>
              <a:gd name="connsiteX116" fmla="*/ 468849 w 518575"/>
              <a:gd name="connsiteY116" fmla="*/ 54299 h 502469"/>
              <a:gd name="connsiteX117" fmla="*/ 512180 w 518575"/>
              <a:gd name="connsiteY117" fmla="*/ 52199 h 502469"/>
              <a:gd name="connsiteX118" fmla="*/ 431120 w 518575"/>
              <a:gd name="connsiteY118" fmla="*/ 0 h 502469"/>
              <a:gd name="connsiteX119" fmla="*/ 436378 w 518575"/>
              <a:gd name="connsiteY119" fmla="*/ 3547 h 502469"/>
              <a:gd name="connsiteX120" fmla="*/ 433298 w 518575"/>
              <a:gd name="connsiteY120" fmla="*/ 11202 h 502469"/>
              <a:gd name="connsiteX121" fmla="*/ 118077 w 518575"/>
              <a:gd name="connsiteY121" fmla="*/ 295694 h 502469"/>
              <a:gd name="connsiteX122" fmla="*/ 112398 w 518575"/>
              <a:gd name="connsiteY122" fmla="*/ 300206 h 502469"/>
              <a:gd name="connsiteX123" fmla="*/ 111076 w 518575"/>
              <a:gd name="connsiteY123" fmla="*/ 300206 h 502469"/>
              <a:gd name="connsiteX124" fmla="*/ 106564 w 518575"/>
              <a:gd name="connsiteY124" fmla="*/ 293438 h 502469"/>
              <a:gd name="connsiteX125" fmla="*/ 431120 w 518575"/>
              <a:gd name="connsiteY125" fmla="*/ 0 h 5024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</a:cxnLst>
            <a:rect l="l" t="t" r="r" b="b"/>
            <a:pathLst>
              <a:path w="518575" h="502469">
                <a:moveTo>
                  <a:pt x="54676" y="305184"/>
                </a:moveTo>
                <a:lnTo>
                  <a:pt x="65178" y="366719"/>
                </a:lnTo>
                <a:cubicBezTo>
                  <a:pt x="65559" y="368602"/>
                  <a:pt x="64944" y="370539"/>
                  <a:pt x="63544" y="371853"/>
                </a:cubicBezTo>
                <a:lnTo>
                  <a:pt x="18813" y="415418"/>
                </a:lnTo>
                <a:lnTo>
                  <a:pt x="80347" y="424676"/>
                </a:lnTo>
                <a:cubicBezTo>
                  <a:pt x="82277" y="424893"/>
                  <a:pt x="83957" y="426107"/>
                  <a:pt x="84782" y="427865"/>
                </a:cubicBezTo>
                <a:lnTo>
                  <a:pt x="112165" y="483565"/>
                </a:lnTo>
                <a:lnTo>
                  <a:pt x="140015" y="427631"/>
                </a:lnTo>
                <a:cubicBezTo>
                  <a:pt x="140824" y="425889"/>
                  <a:pt x="142466" y="424691"/>
                  <a:pt x="144372" y="424442"/>
                </a:cubicBezTo>
                <a:lnTo>
                  <a:pt x="206373" y="415418"/>
                </a:lnTo>
                <a:lnTo>
                  <a:pt x="161720" y="371853"/>
                </a:lnTo>
                <a:cubicBezTo>
                  <a:pt x="160327" y="370531"/>
                  <a:pt x="159689" y="368609"/>
                  <a:pt x="160008" y="366719"/>
                </a:cubicBezTo>
                <a:lnTo>
                  <a:pt x="170588" y="305184"/>
                </a:lnTo>
                <a:lnTo>
                  <a:pt x="115355" y="334279"/>
                </a:lnTo>
                <a:cubicBezTo>
                  <a:pt x="113643" y="335143"/>
                  <a:pt x="111620" y="335143"/>
                  <a:pt x="109909" y="334279"/>
                </a:cubicBezTo>
                <a:close/>
                <a:moveTo>
                  <a:pt x="49152" y="289392"/>
                </a:moveTo>
                <a:lnTo>
                  <a:pt x="112165" y="322532"/>
                </a:lnTo>
                <a:lnTo>
                  <a:pt x="175334" y="289470"/>
                </a:lnTo>
                <a:cubicBezTo>
                  <a:pt x="177302" y="288443"/>
                  <a:pt x="179690" y="288622"/>
                  <a:pt x="181479" y="289937"/>
                </a:cubicBezTo>
                <a:cubicBezTo>
                  <a:pt x="183315" y="291197"/>
                  <a:pt x="184233" y="293430"/>
                  <a:pt x="183813" y="295616"/>
                </a:cubicBezTo>
                <a:lnTo>
                  <a:pt x="171833" y="365630"/>
                </a:lnTo>
                <a:lnTo>
                  <a:pt x="222554" y="415262"/>
                </a:lnTo>
                <a:cubicBezTo>
                  <a:pt x="224103" y="416842"/>
                  <a:pt x="224671" y="419136"/>
                  <a:pt x="224033" y="421253"/>
                </a:cubicBezTo>
                <a:cubicBezTo>
                  <a:pt x="223325" y="423361"/>
                  <a:pt x="221489" y="424893"/>
                  <a:pt x="219287" y="425220"/>
                </a:cubicBezTo>
                <a:lnTo>
                  <a:pt x="148884" y="435411"/>
                </a:lnTo>
                <a:lnTo>
                  <a:pt x="117377" y="499280"/>
                </a:lnTo>
                <a:cubicBezTo>
                  <a:pt x="116366" y="501224"/>
                  <a:pt x="114359" y="502454"/>
                  <a:pt x="112165" y="502469"/>
                </a:cubicBezTo>
                <a:cubicBezTo>
                  <a:pt x="109964" y="502493"/>
                  <a:pt x="107933" y="501256"/>
                  <a:pt x="106953" y="499280"/>
                </a:cubicBezTo>
                <a:lnTo>
                  <a:pt x="75446" y="435411"/>
                </a:lnTo>
                <a:lnTo>
                  <a:pt x="4965" y="425220"/>
                </a:lnTo>
                <a:cubicBezTo>
                  <a:pt x="2787" y="424886"/>
                  <a:pt x="974" y="423353"/>
                  <a:pt x="298" y="421253"/>
                </a:cubicBezTo>
                <a:cubicBezTo>
                  <a:pt x="-410" y="419136"/>
                  <a:pt x="165" y="416803"/>
                  <a:pt x="1776" y="415262"/>
                </a:cubicBezTo>
                <a:lnTo>
                  <a:pt x="52731" y="365552"/>
                </a:lnTo>
                <a:lnTo>
                  <a:pt x="40673" y="295538"/>
                </a:lnTo>
                <a:cubicBezTo>
                  <a:pt x="40291" y="293352"/>
                  <a:pt x="41202" y="291142"/>
                  <a:pt x="43006" y="289859"/>
                </a:cubicBezTo>
                <a:cubicBezTo>
                  <a:pt x="44796" y="288544"/>
                  <a:pt x="47184" y="288365"/>
                  <a:pt x="49152" y="289392"/>
                </a:cubicBezTo>
                <a:close/>
                <a:moveTo>
                  <a:pt x="239280" y="275623"/>
                </a:moveTo>
                <a:cubicBezTo>
                  <a:pt x="241878" y="273709"/>
                  <a:pt x="245534" y="274269"/>
                  <a:pt x="247448" y="276867"/>
                </a:cubicBezTo>
                <a:cubicBezTo>
                  <a:pt x="249362" y="279466"/>
                  <a:pt x="248802" y="283122"/>
                  <a:pt x="246203" y="285036"/>
                </a:cubicBezTo>
                <a:cubicBezTo>
                  <a:pt x="233811" y="293881"/>
                  <a:pt x="222126" y="303683"/>
                  <a:pt x="211274" y="314364"/>
                </a:cubicBezTo>
                <a:cubicBezTo>
                  <a:pt x="210122" y="315523"/>
                  <a:pt x="208551" y="316169"/>
                  <a:pt x="206917" y="316153"/>
                </a:cubicBezTo>
                <a:cubicBezTo>
                  <a:pt x="205408" y="316169"/>
                  <a:pt x="203946" y="315577"/>
                  <a:pt x="202872" y="314519"/>
                </a:cubicBezTo>
                <a:cubicBezTo>
                  <a:pt x="200600" y="312240"/>
                  <a:pt x="200600" y="308553"/>
                  <a:pt x="202872" y="306273"/>
                </a:cubicBezTo>
                <a:cubicBezTo>
                  <a:pt x="214207" y="295141"/>
                  <a:pt x="226381" y="284896"/>
                  <a:pt x="239280" y="275623"/>
                </a:cubicBezTo>
                <a:close/>
                <a:moveTo>
                  <a:pt x="446785" y="264464"/>
                </a:moveTo>
                <a:cubicBezTo>
                  <a:pt x="468034" y="264461"/>
                  <a:pt x="490223" y="266248"/>
                  <a:pt x="513192" y="270332"/>
                </a:cubicBezTo>
                <a:cubicBezTo>
                  <a:pt x="513573" y="270364"/>
                  <a:pt x="513946" y="270426"/>
                  <a:pt x="514312" y="270535"/>
                </a:cubicBezTo>
                <a:cubicBezTo>
                  <a:pt x="517416" y="271398"/>
                  <a:pt x="519229" y="274619"/>
                  <a:pt x="518357" y="277723"/>
                </a:cubicBezTo>
                <a:cubicBezTo>
                  <a:pt x="517494" y="280827"/>
                  <a:pt x="514273" y="282639"/>
                  <a:pt x="511169" y="281768"/>
                </a:cubicBezTo>
                <a:cubicBezTo>
                  <a:pt x="332944" y="250184"/>
                  <a:pt x="203184" y="360885"/>
                  <a:pt x="201861" y="361974"/>
                </a:cubicBezTo>
                <a:cubicBezTo>
                  <a:pt x="200819" y="362930"/>
                  <a:pt x="199457" y="363459"/>
                  <a:pt x="198049" y="363451"/>
                </a:cubicBezTo>
                <a:cubicBezTo>
                  <a:pt x="196346" y="363444"/>
                  <a:pt x="194735" y="362713"/>
                  <a:pt x="193615" y="361429"/>
                </a:cubicBezTo>
                <a:cubicBezTo>
                  <a:pt x="193607" y="361421"/>
                  <a:pt x="193607" y="361413"/>
                  <a:pt x="193599" y="361413"/>
                </a:cubicBezTo>
                <a:cubicBezTo>
                  <a:pt x="191507" y="358963"/>
                  <a:pt x="191787" y="355276"/>
                  <a:pt x="194237" y="353183"/>
                </a:cubicBezTo>
                <a:cubicBezTo>
                  <a:pt x="195394" y="352162"/>
                  <a:pt x="298043" y="264480"/>
                  <a:pt x="446785" y="264464"/>
                </a:cubicBezTo>
                <a:close/>
                <a:moveTo>
                  <a:pt x="189180" y="223967"/>
                </a:moveTo>
                <a:cubicBezTo>
                  <a:pt x="191537" y="225842"/>
                  <a:pt x="192136" y="229172"/>
                  <a:pt x="190581" y="231747"/>
                </a:cubicBezTo>
                <a:cubicBezTo>
                  <a:pt x="182420" y="243058"/>
                  <a:pt x="175037" y="254906"/>
                  <a:pt x="168487" y="267221"/>
                </a:cubicBezTo>
                <a:cubicBezTo>
                  <a:pt x="167538" y="269236"/>
                  <a:pt x="165500" y="270519"/>
                  <a:pt x="163275" y="270488"/>
                </a:cubicBezTo>
                <a:cubicBezTo>
                  <a:pt x="162388" y="270496"/>
                  <a:pt x="161517" y="270309"/>
                  <a:pt x="160708" y="269944"/>
                </a:cubicBezTo>
                <a:cubicBezTo>
                  <a:pt x="157876" y="268489"/>
                  <a:pt x="156701" y="265043"/>
                  <a:pt x="158063" y="262164"/>
                </a:cubicBezTo>
                <a:cubicBezTo>
                  <a:pt x="164940" y="249250"/>
                  <a:pt x="172735" y="236850"/>
                  <a:pt x="181401" y="225057"/>
                </a:cubicBezTo>
                <a:cubicBezTo>
                  <a:pt x="183322" y="222739"/>
                  <a:pt x="186691" y="222272"/>
                  <a:pt x="189180" y="223967"/>
                </a:cubicBezTo>
                <a:close/>
                <a:moveTo>
                  <a:pt x="384910" y="206463"/>
                </a:moveTo>
                <a:cubicBezTo>
                  <a:pt x="388022" y="205678"/>
                  <a:pt x="391188" y="207553"/>
                  <a:pt x="391989" y="210665"/>
                </a:cubicBezTo>
                <a:cubicBezTo>
                  <a:pt x="392783" y="213799"/>
                  <a:pt x="390908" y="216982"/>
                  <a:pt x="387788" y="217822"/>
                </a:cubicBezTo>
                <a:cubicBezTo>
                  <a:pt x="362303" y="224263"/>
                  <a:pt x="337518" y="233225"/>
                  <a:pt x="313806" y="244583"/>
                </a:cubicBezTo>
                <a:cubicBezTo>
                  <a:pt x="313028" y="244971"/>
                  <a:pt x="312180" y="245182"/>
                  <a:pt x="311317" y="245205"/>
                </a:cubicBezTo>
                <a:cubicBezTo>
                  <a:pt x="309061" y="245189"/>
                  <a:pt x="307007" y="243890"/>
                  <a:pt x="306027" y="241860"/>
                </a:cubicBezTo>
                <a:cubicBezTo>
                  <a:pt x="304634" y="238958"/>
                  <a:pt x="305856" y="235481"/>
                  <a:pt x="308750" y="234081"/>
                </a:cubicBezTo>
                <a:cubicBezTo>
                  <a:pt x="333162" y="222388"/>
                  <a:pt x="358678" y="213138"/>
                  <a:pt x="384910" y="206463"/>
                </a:cubicBezTo>
                <a:close/>
                <a:moveTo>
                  <a:pt x="465116" y="194950"/>
                </a:moveTo>
                <a:cubicBezTo>
                  <a:pt x="480939" y="194367"/>
                  <a:pt x="496793" y="194756"/>
                  <a:pt x="512570" y="196117"/>
                </a:cubicBezTo>
                <a:cubicBezTo>
                  <a:pt x="515775" y="196444"/>
                  <a:pt x="518132" y="199283"/>
                  <a:pt x="517860" y="202497"/>
                </a:cubicBezTo>
                <a:cubicBezTo>
                  <a:pt x="517580" y="205507"/>
                  <a:pt x="515044" y="207802"/>
                  <a:pt x="512025" y="207786"/>
                </a:cubicBezTo>
                <a:lnTo>
                  <a:pt x="511559" y="207786"/>
                </a:lnTo>
                <a:cubicBezTo>
                  <a:pt x="496272" y="206464"/>
                  <a:pt x="480916" y="206075"/>
                  <a:pt x="465582" y="206619"/>
                </a:cubicBezTo>
                <a:cubicBezTo>
                  <a:pt x="465474" y="206627"/>
                  <a:pt x="465365" y="206635"/>
                  <a:pt x="465256" y="206635"/>
                </a:cubicBezTo>
                <a:cubicBezTo>
                  <a:pt x="462121" y="206666"/>
                  <a:pt x="459553" y="204153"/>
                  <a:pt x="459515" y="201018"/>
                </a:cubicBezTo>
                <a:cubicBezTo>
                  <a:pt x="459429" y="197813"/>
                  <a:pt x="461911" y="195121"/>
                  <a:pt x="465116" y="194950"/>
                </a:cubicBezTo>
                <a:close/>
                <a:moveTo>
                  <a:pt x="278231" y="126702"/>
                </a:moveTo>
                <a:cubicBezTo>
                  <a:pt x="280962" y="124998"/>
                  <a:pt x="284564" y="125830"/>
                  <a:pt x="286267" y="128569"/>
                </a:cubicBezTo>
                <a:cubicBezTo>
                  <a:pt x="287971" y="131299"/>
                  <a:pt x="287139" y="134901"/>
                  <a:pt x="284400" y="136605"/>
                </a:cubicBezTo>
                <a:cubicBezTo>
                  <a:pt x="266391" y="149814"/>
                  <a:pt x="249479" y="164463"/>
                  <a:pt x="233834" y="180403"/>
                </a:cubicBezTo>
                <a:cubicBezTo>
                  <a:pt x="232730" y="181538"/>
                  <a:pt x="231220" y="182184"/>
                  <a:pt x="229633" y="182192"/>
                </a:cubicBezTo>
                <a:cubicBezTo>
                  <a:pt x="228101" y="182215"/>
                  <a:pt x="226638" y="181593"/>
                  <a:pt x="225588" y="180481"/>
                </a:cubicBezTo>
                <a:cubicBezTo>
                  <a:pt x="223316" y="178201"/>
                  <a:pt x="223316" y="174514"/>
                  <a:pt x="225588" y="172234"/>
                </a:cubicBezTo>
                <a:cubicBezTo>
                  <a:pt x="241668" y="155820"/>
                  <a:pt x="259078" y="140751"/>
                  <a:pt x="277632" y="127192"/>
                </a:cubicBezTo>
                <a:lnTo>
                  <a:pt x="277554" y="127192"/>
                </a:lnTo>
                <a:cubicBezTo>
                  <a:pt x="277764" y="127013"/>
                  <a:pt x="277990" y="126850"/>
                  <a:pt x="278231" y="126702"/>
                </a:cubicBezTo>
                <a:close/>
                <a:moveTo>
                  <a:pt x="512336" y="122524"/>
                </a:moveTo>
                <a:cubicBezTo>
                  <a:pt x="512336" y="122524"/>
                  <a:pt x="512336" y="122524"/>
                  <a:pt x="512344" y="122524"/>
                </a:cubicBezTo>
                <a:cubicBezTo>
                  <a:pt x="515564" y="122610"/>
                  <a:pt x="518100" y="125294"/>
                  <a:pt x="518015" y="128515"/>
                </a:cubicBezTo>
                <a:cubicBezTo>
                  <a:pt x="517890" y="131751"/>
                  <a:pt x="515183" y="134279"/>
                  <a:pt x="511947" y="134194"/>
                </a:cubicBezTo>
                <a:cubicBezTo>
                  <a:pt x="318007" y="127659"/>
                  <a:pt x="204428" y="272355"/>
                  <a:pt x="203339" y="273756"/>
                </a:cubicBezTo>
                <a:cubicBezTo>
                  <a:pt x="202242" y="275234"/>
                  <a:pt x="200507" y="276105"/>
                  <a:pt x="198671" y="276089"/>
                </a:cubicBezTo>
                <a:cubicBezTo>
                  <a:pt x="197396" y="276105"/>
                  <a:pt x="196151" y="275661"/>
                  <a:pt x="195171" y="274845"/>
                </a:cubicBezTo>
                <a:cubicBezTo>
                  <a:pt x="192619" y="272884"/>
                  <a:pt x="192129" y="269236"/>
                  <a:pt x="194082" y="266677"/>
                </a:cubicBezTo>
                <a:cubicBezTo>
                  <a:pt x="195248" y="265198"/>
                  <a:pt x="312484" y="116067"/>
                  <a:pt x="512336" y="122524"/>
                </a:cubicBezTo>
                <a:close/>
                <a:moveTo>
                  <a:pt x="400920" y="67014"/>
                </a:moveTo>
                <a:lnTo>
                  <a:pt x="408054" y="71064"/>
                </a:lnTo>
                <a:cubicBezTo>
                  <a:pt x="408909" y="74175"/>
                  <a:pt x="407081" y="77396"/>
                  <a:pt x="403969" y="78260"/>
                </a:cubicBezTo>
                <a:cubicBezTo>
                  <a:pt x="382545" y="84289"/>
                  <a:pt x="361712" y="92255"/>
                  <a:pt x="341734" y="102064"/>
                </a:cubicBezTo>
                <a:cubicBezTo>
                  <a:pt x="340925" y="102430"/>
                  <a:pt x="340054" y="102617"/>
                  <a:pt x="339167" y="102609"/>
                </a:cubicBezTo>
                <a:cubicBezTo>
                  <a:pt x="336981" y="102586"/>
                  <a:pt x="334990" y="101349"/>
                  <a:pt x="334009" y="99396"/>
                </a:cubicBezTo>
                <a:cubicBezTo>
                  <a:pt x="332562" y="96518"/>
                  <a:pt x="333722" y="93009"/>
                  <a:pt x="336600" y="91562"/>
                </a:cubicBezTo>
                <a:close/>
                <a:moveTo>
                  <a:pt x="400858" y="66979"/>
                </a:moveTo>
                <a:lnTo>
                  <a:pt x="401013" y="66979"/>
                </a:lnTo>
                <a:lnTo>
                  <a:pt x="400920" y="67014"/>
                </a:lnTo>
                <a:close/>
                <a:moveTo>
                  <a:pt x="512180" y="52199"/>
                </a:moveTo>
                <a:cubicBezTo>
                  <a:pt x="515401" y="52199"/>
                  <a:pt x="518015" y="54813"/>
                  <a:pt x="518015" y="58033"/>
                </a:cubicBezTo>
                <a:cubicBezTo>
                  <a:pt x="518015" y="61254"/>
                  <a:pt x="515401" y="63868"/>
                  <a:pt x="512180" y="63868"/>
                </a:cubicBezTo>
                <a:cubicBezTo>
                  <a:pt x="497788" y="63945"/>
                  <a:pt x="483785" y="64568"/>
                  <a:pt x="470016" y="65890"/>
                </a:cubicBezTo>
                <a:lnTo>
                  <a:pt x="469393" y="65890"/>
                </a:lnTo>
                <a:lnTo>
                  <a:pt x="469393" y="65968"/>
                </a:lnTo>
                <a:cubicBezTo>
                  <a:pt x="466173" y="66116"/>
                  <a:pt x="463435" y="63627"/>
                  <a:pt x="463287" y="60406"/>
                </a:cubicBezTo>
                <a:cubicBezTo>
                  <a:pt x="463139" y="57185"/>
                  <a:pt x="465628" y="54447"/>
                  <a:pt x="468849" y="54299"/>
                </a:cubicBezTo>
                <a:cubicBezTo>
                  <a:pt x="483007" y="52899"/>
                  <a:pt x="497633" y="52199"/>
                  <a:pt x="512180" y="52199"/>
                </a:cubicBezTo>
                <a:close/>
                <a:moveTo>
                  <a:pt x="431120" y="0"/>
                </a:moveTo>
                <a:cubicBezTo>
                  <a:pt x="433422" y="39"/>
                  <a:pt x="435484" y="1431"/>
                  <a:pt x="436378" y="3547"/>
                </a:cubicBezTo>
                <a:cubicBezTo>
                  <a:pt x="437646" y="6511"/>
                  <a:pt x="436262" y="9942"/>
                  <a:pt x="433298" y="11202"/>
                </a:cubicBezTo>
                <a:cubicBezTo>
                  <a:pt x="174478" y="55311"/>
                  <a:pt x="118622" y="293282"/>
                  <a:pt x="118077" y="295694"/>
                </a:cubicBezTo>
                <a:cubicBezTo>
                  <a:pt x="117463" y="298331"/>
                  <a:pt x="115113" y="300206"/>
                  <a:pt x="112398" y="300206"/>
                </a:cubicBezTo>
                <a:cubicBezTo>
                  <a:pt x="111963" y="300283"/>
                  <a:pt x="111512" y="300283"/>
                  <a:pt x="111076" y="300206"/>
                </a:cubicBezTo>
                <a:cubicBezTo>
                  <a:pt x="107964" y="299584"/>
                  <a:pt x="105942" y="296550"/>
                  <a:pt x="106564" y="293438"/>
                </a:cubicBezTo>
                <a:cubicBezTo>
                  <a:pt x="107109" y="290949"/>
                  <a:pt x="164676" y="45431"/>
                  <a:pt x="431120" y="0"/>
                </a:cubicBezTo>
                <a:close/>
              </a:path>
            </a:pathLst>
          </a:custGeom>
          <a:solidFill>
            <a:schemeClr val="tx2"/>
          </a:solidFill>
          <a:ln w="7767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  <p:sp>
        <p:nvSpPr>
          <p:cNvPr id="98" name="Freeform: Shape 97">
            <a:extLst>
              <a:ext uri="{FF2B5EF4-FFF2-40B4-BE49-F238E27FC236}">
                <a16:creationId xmlns:a16="http://schemas.microsoft.com/office/drawing/2014/main" id="{9B6E528A-B2AF-FB0D-CDE5-CD74DEF69330}"/>
              </a:ext>
            </a:extLst>
          </p:cNvPr>
          <p:cNvSpPr/>
          <p:nvPr/>
        </p:nvSpPr>
        <p:spPr>
          <a:xfrm>
            <a:off x="9963451" y="8497908"/>
            <a:ext cx="906508" cy="894200"/>
          </a:xfrm>
          <a:custGeom>
            <a:avLst/>
            <a:gdLst>
              <a:gd name="connsiteX0" fmla="*/ 41356 w 519648"/>
              <a:gd name="connsiteY0" fmla="*/ 427405 h 512592"/>
              <a:gd name="connsiteX1" fmla="*/ 15996 w 519648"/>
              <a:gd name="connsiteY1" fmla="*/ 496641 h 512592"/>
              <a:gd name="connsiteX2" fmla="*/ 146767 w 519648"/>
              <a:gd name="connsiteY2" fmla="*/ 448798 h 512592"/>
              <a:gd name="connsiteX3" fmla="*/ 61505 w 519648"/>
              <a:gd name="connsiteY3" fmla="*/ 372560 h 512592"/>
              <a:gd name="connsiteX4" fmla="*/ 45402 w 519648"/>
              <a:gd name="connsiteY4" fmla="*/ 416513 h 512592"/>
              <a:gd name="connsiteX5" fmla="*/ 167771 w 519648"/>
              <a:gd name="connsiteY5" fmla="*/ 441096 h 512592"/>
              <a:gd name="connsiteX6" fmla="*/ 250777 w 519648"/>
              <a:gd name="connsiteY6" fmla="*/ 410990 h 512592"/>
              <a:gd name="connsiteX7" fmla="*/ 475679 w 519648"/>
              <a:gd name="connsiteY7" fmla="*/ 280685 h 512592"/>
              <a:gd name="connsiteX8" fmla="*/ 476068 w 519648"/>
              <a:gd name="connsiteY8" fmla="*/ 280685 h 512592"/>
              <a:gd name="connsiteX9" fmla="*/ 518310 w 519648"/>
              <a:gd name="connsiteY9" fmla="*/ 306046 h 512592"/>
              <a:gd name="connsiteX10" fmla="*/ 518497 w 519648"/>
              <a:gd name="connsiteY10" fmla="*/ 306287 h 512592"/>
              <a:gd name="connsiteX11" fmla="*/ 517299 w 519648"/>
              <a:gd name="connsiteY11" fmla="*/ 314447 h 512592"/>
              <a:gd name="connsiteX12" fmla="*/ 517198 w 519648"/>
              <a:gd name="connsiteY12" fmla="*/ 314525 h 512592"/>
              <a:gd name="connsiteX13" fmla="*/ 509130 w 519648"/>
              <a:gd name="connsiteY13" fmla="*/ 313436 h 512592"/>
              <a:gd name="connsiteX14" fmla="*/ 476068 w 519648"/>
              <a:gd name="connsiteY14" fmla="*/ 292587 h 512592"/>
              <a:gd name="connsiteX15" fmla="*/ 475679 w 519648"/>
              <a:gd name="connsiteY15" fmla="*/ 292587 h 512592"/>
              <a:gd name="connsiteX16" fmla="*/ 446740 w 519648"/>
              <a:gd name="connsiteY16" fmla="*/ 307524 h 512592"/>
              <a:gd name="connsiteX17" fmla="*/ 404420 w 519648"/>
              <a:gd name="connsiteY17" fmla="*/ 329073 h 512592"/>
              <a:gd name="connsiteX18" fmla="*/ 402786 w 519648"/>
              <a:gd name="connsiteY18" fmla="*/ 329073 h 512592"/>
              <a:gd name="connsiteX19" fmla="*/ 369957 w 519648"/>
              <a:gd name="connsiteY19" fmla="*/ 314758 h 512592"/>
              <a:gd name="connsiteX20" fmla="*/ 342729 w 519648"/>
              <a:gd name="connsiteY20" fmla="*/ 302078 h 512592"/>
              <a:gd name="connsiteX21" fmla="*/ 326159 w 519648"/>
              <a:gd name="connsiteY21" fmla="*/ 312969 h 512592"/>
              <a:gd name="connsiteX22" fmla="*/ 318108 w 519648"/>
              <a:gd name="connsiteY22" fmla="*/ 314875 h 512592"/>
              <a:gd name="connsiteX23" fmla="*/ 316202 w 519648"/>
              <a:gd name="connsiteY23" fmla="*/ 306824 h 512592"/>
              <a:gd name="connsiteX24" fmla="*/ 341174 w 519648"/>
              <a:gd name="connsiteY24" fmla="*/ 290487 h 512592"/>
              <a:gd name="connsiteX25" fmla="*/ 378048 w 519648"/>
              <a:gd name="connsiteY25" fmla="*/ 306046 h 512592"/>
              <a:gd name="connsiteX26" fmla="*/ 403953 w 519648"/>
              <a:gd name="connsiteY26" fmla="*/ 317170 h 512592"/>
              <a:gd name="connsiteX27" fmla="*/ 437871 w 519648"/>
              <a:gd name="connsiteY27" fmla="*/ 299744 h 512592"/>
              <a:gd name="connsiteX28" fmla="*/ 475679 w 519648"/>
              <a:gd name="connsiteY28" fmla="*/ 280685 h 512592"/>
              <a:gd name="connsiteX29" fmla="*/ 102969 w 519648"/>
              <a:gd name="connsiteY29" fmla="*/ 258981 h 512592"/>
              <a:gd name="connsiteX30" fmla="*/ 65628 w 519648"/>
              <a:gd name="connsiteY30" fmla="*/ 361435 h 512592"/>
              <a:gd name="connsiteX31" fmla="*/ 230551 w 519648"/>
              <a:gd name="connsiteY31" fmla="*/ 394731 h 512592"/>
              <a:gd name="connsiteX32" fmla="*/ 167849 w 519648"/>
              <a:gd name="connsiteY32" fmla="*/ 341754 h 512592"/>
              <a:gd name="connsiteX33" fmla="*/ 111838 w 519648"/>
              <a:gd name="connsiteY33" fmla="*/ 274540 h 512592"/>
              <a:gd name="connsiteX34" fmla="*/ 102969 w 519648"/>
              <a:gd name="connsiteY34" fmla="*/ 258981 h 512592"/>
              <a:gd name="connsiteX35" fmla="*/ 111371 w 519648"/>
              <a:gd name="connsiteY35" fmla="*/ 236420 h 512592"/>
              <a:gd name="connsiteX36" fmla="*/ 109115 w 519648"/>
              <a:gd name="connsiteY36" fmla="*/ 237043 h 512592"/>
              <a:gd name="connsiteX37" fmla="*/ 109115 w 519648"/>
              <a:gd name="connsiteY37" fmla="*/ 237976 h 512592"/>
              <a:gd name="connsiteX38" fmla="*/ 109115 w 519648"/>
              <a:gd name="connsiteY38" fmla="*/ 242022 h 512592"/>
              <a:gd name="connsiteX39" fmla="*/ 121717 w 519648"/>
              <a:gd name="connsiteY39" fmla="*/ 268238 h 512592"/>
              <a:gd name="connsiteX40" fmla="*/ 241364 w 519648"/>
              <a:gd name="connsiteY40" fmla="*/ 387885 h 512592"/>
              <a:gd name="connsiteX41" fmla="*/ 264829 w 519648"/>
              <a:gd name="connsiteY41" fmla="*/ 399788 h 512592"/>
              <a:gd name="connsiteX42" fmla="*/ 272456 w 519648"/>
              <a:gd name="connsiteY42" fmla="*/ 400486 h 512592"/>
              <a:gd name="connsiteX43" fmla="*/ 272482 w 519648"/>
              <a:gd name="connsiteY43" fmla="*/ 400721 h 512592"/>
              <a:gd name="connsiteX44" fmla="*/ 272482 w 519648"/>
              <a:gd name="connsiteY44" fmla="*/ 400488 h 512592"/>
              <a:gd name="connsiteX45" fmla="*/ 272456 w 519648"/>
              <a:gd name="connsiteY45" fmla="*/ 400486 h 512592"/>
              <a:gd name="connsiteX46" fmla="*/ 271469 w 519648"/>
              <a:gd name="connsiteY46" fmla="*/ 391400 h 512592"/>
              <a:gd name="connsiteX47" fmla="*/ 205579 w 519648"/>
              <a:gd name="connsiteY47" fmla="*/ 304101 h 512592"/>
              <a:gd name="connsiteX48" fmla="*/ 111371 w 519648"/>
              <a:gd name="connsiteY48" fmla="*/ 236420 h 512592"/>
              <a:gd name="connsiteX49" fmla="*/ 261204 w 519648"/>
              <a:gd name="connsiteY49" fmla="*/ 231675 h 512592"/>
              <a:gd name="connsiteX50" fmla="*/ 231019 w 519648"/>
              <a:gd name="connsiteY50" fmla="*/ 261703 h 512592"/>
              <a:gd name="connsiteX51" fmla="*/ 261046 w 519648"/>
              <a:gd name="connsiteY51" fmla="*/ 291887 h 512592"/>
              <a:gd name="connsiteX52" fmla="*/ 261046 w 519648"/>
              <a:gd name="connsiteY52" fmla="*/ 292121 h 512592"/>
              <a:gd name="connsiteX53" fmla="*/ 261202 w 519648"/>
              <a:gd name="connsiteY53" fmla="*/ 292121 h 512592"/>
              <a:gd name="connsiteX54" fmla="*/ 291230 w 519648"/>
              <a:gd name="connsiteY54" fmla="*/ 262093 h 512592"/>
              <a:gd name="connsiteX55" fmla="*/ 291230 w 519648"/>
              <a:gd name="connsiteY55" fmla="*/ 261859 h 512592"/>
              <a:gd name="connsiteX56" fmla="*/ 261204 w 519648"/>
              <a:gd name="connsiteY56" fmla="*/ 231675 h 512592"/>
              <a:gd name="connsiteX57" fmla="*/ 121696 w 519648"/>
              <a:gd name="connsiteY57" fmla="*/ 227485 h 512592"/>
              <a:gd name="connsiteX58" fmla="*/ 213436 w 519648"/>
              <a:gd name="connsiteY58" fmla="*/ 296089 h 512592"/>
              <a:gd name="connsiteX59" fmla="*/ 280183 w 519648"/>
              <a:gd name="connsiteY59" fmla="*/ 408812 h 512592"/>
              <a:gd name="connsiteX60" fmla="*/ 277072 w 519648"/>
              <a:gd name="connsiteY60" fmla="*/ 411068 h 512592"/>
              <a:gd name="connsiteX61" fmla="*/ 277072 w 519648"/>
              <a:gd name="connsiteY61" fmla="*/ 411923 h 512592"/>
              <a:gd name="connsiteX62" fmla="*/ 276294 w 519648"/>
              <a:gd name="connsiteY62" fmla="*/ 413012 h 512592"/>
              <a:gd name="connsiteX63" fmla="*/ 275827 w 519648"/>
              <a:gd name="connsiteY63" fmla="*/ 413557 h 512592"/>
              <a:gd name="connsiteX64" fmla="*/ 274115 w 519648"/>
              <a:gd name="connsiteY64" fmla="*/ 414568 h 512592"/>
              <a:gd name="connsiteX65" fmla="*/ 7905 w 519648"/>
              <a:gd name="connsiteY65" fmla="*/ 512511 h 512592"/>
              <a:gd name="connsiteX66" fmla="*/ 5882 w 519648"/>
              <a:gd name="connsiteY66" fmla="*/ 512511 h 512592"/>
              <a:gd name="connsiteX67" fmla="*/ 1759 w 519648"/>
              <a:gd name="connsiteY67" fmla="*/ 510799 h 512592"/>
              <a:gd name="connsiteX68" fmla="*/ 359 w 519648"/>
              <a:gd name="connsiteY68" fmla="*/ 504654 h 512592"/>
              <a:gd name="connsiteX69" fmla="*/ 30543 w 519648"/>
              <a:gd name="connsiteY69" fmla="*/ 422426 h 512592"/>
              <a:gd name="connsiteX70" fmla="*/ 30543 w 519648"/>
              <a:gd name="connsiteY70" fmla="*/ 419469 h 512592"/>
              <a:gd name="connsiteX71" fmla="*/ 33266 w 519648"/>
              <a:gd name="connsiteY71" fmla="*/ 415658 h 512592"/>
              <a:gd name="connsiteX72" fmla="*/ 51158 w 519648"/>
              <a:gd name="connsiteY72" fmla="*/ 366881 h 512592"/>
              <a:gd name="connsiteX73" fmla="*/ 51158 w 519648"/>
              <a:gd name="connsiteY73" fmla="*/ 364469 h 512592"/>
              <a:gd name="connsiteX74" fmla="*/ 53259 w 519648"/>
              <a:gd name="connsiteY74" fmla="*/ 361124 h 512592"/>
              <a:gd name="connsiteX75" fmla="*/ 97135 w 519648"/>
              <a:gd name="connsiteY75" fmla="*/ 241166 h 512592"/>
              <a:gd name="connsiteX76" fmla="*/ 100791 w 519648"/>
              <a:gd name="connsiteY76" fmla="*/ 229030 h 512592"/>
              <a:gd name="connsiteX77" fmla="*/ 121696 w 519648"/>
              <a:gd name="connsiteY77" fmla="*/ 227485 h 512592"/>
              <a:gd name="connsiteX78" fmla="*/ 261046 w 519648"/>
              <a:gd name="connsiteY78" fmla="*/ 220084 h 512592"/>
              <a:gd name="connsiteX79" fmla="*/ 302743 w 519648"/>
              <a:gd name="connsiteY79" fmla="*/ 261859 h 512592"/>
              <a:gd name="connsiteX80" fmla="*/ 302743 w 519648"/>
              <a:gd name="connsiteY80" fmla="*/ 261937 h 512592"/>
              <a:gd name="connsiteX81" fmla="*/ 260890 w 519648"/>
              <a:gd name="connsiteY81" fmla="*/ 303634 h 512592"/>
              <a:gd name="connsiteX82" fmla="*/ 219192 w 519648"/>
              <a:gd name="connsiteY82" fmla="*/ 261781 h 512592"/>
              <a:gd name="connsiteX83" fmla="*/ 261046 w 519648"/>
              <a:gd name="connsiteY83" fmla="*/ 220084 h 512592"/>
              <a:gd name="connsiteX84" fmla="*/ 433047 w 519648"/>
              <a:gd name="connsiteY84" fmla="*/ 195112 h 512592"/>
              <a:gd name="connsiteX85" fmla="*/ 422779 w 519648"/>
              <a:gd name="connsiteY85" fmla="*/ 205381 h 512592"/>
              <a:gd name="connsiteX86" fmla="*/ 433047 w 519648"/>
              <a:gd name="connsiteY86" fmla="*/ 215649 h 512592"/>
              <a:gd name="connsiteX87" fmla="*/ 443316 w 519648"/>
              <a:gd name="connsiteY87" fmla="*/ 205381 h 512592"/>
              <a:gd name="connsiteX88" fmla="*/ 433047 w 519648"/>
              <a:gd name="connsiteY88" fmla="*/ 195112 h 512592"/>
              <a:gd name="connsiteX89" fmla="*/ 433047 w 519648"/>
              <a:gd name="connsiteY89" fmla="*/ 183443 h 512592"/>
              <a:gd name="connsiteX90" fmla="*/ 433125 w 519648"/>
              <a:gd name="connsiteY90" fmla="*/ 183443 h 512592"/>
              <a:gd name="connsiteX91" fmla="*/ 455063 w 519648"/>
              <a:gd name="connsiteY91" fmla="*/ 205381 h 512592"/>
              <a:gd name="connsiteX92" fmla="*/ 433125 w 519648"/>
              <a:gd name="connsiteY92" fmla="*/ 227318 h 512592"/>
              <a:gd name="connsiteX93" fmla="*/ 411187 w 519648"/>
              <a:gd name="connsiteY93" fmla="*/ 205381 h 512592"/>
              <a:gd name="connsiteX94" fmla="*/ 411187 w 519648"/>
              <a:gd name="connsiteY94" fmla="*/ 205303 h 512592"/>
              <a:gd name="connsiteX95" fmla="*/ 433047 w 519648"/>
              <a:gd name="connsiteY95" fmla="*/ 183443 h 512592"/>
              <a:gd name="connsiteX96" fmla="*/ 296908 w 519648"/>
              <a:gd name="connsiteY96" fmla="*/ 91413 h 512592"/>
              <a:gd name="connsiteX97" fmla="*/ 286717 w 519648"/>
              <a:gd name="connsiteY97" fmla="*/ 101682 h 512592"/>
              <a:gd name="connsiteX98" fmla="*/ 286717 w 519648"/>
              <a:gd name="connsiteY98" fmla="*/ 101759 h 512592"/>
              <a:gd name="connsiteX99" fmla="*/ 297064 w 519648"/>
              <a:gd name="connsiteY99" fmla="*/ 111950 h 512592"/>
              <a:gd name="connsiteX100" fmla="*/ 307255 w 519648"/>
              <a:gd name="connsiteY100" fmla="*/ 101604 h 512592"/>
              <a:gd name="connsiteX101" fmla="*/ 296908 w 519648"/>
              <a:gd name="connsiteY101" fmla="*/ 91413 h 512592"/>
              <a:gd name="connsiteX102" fmla="*/ 297064 w 519648"/>
              <a:gd name="connsiteY102" fmla="*/ 79744 h 512592"/>
              <a:gd name="connsiteX103" fmla="*/ 318924 w 519648"/>
              <a:gd name="connsiteY103" fmla="*/ 101759 h 512592"/>
              <a:gd name="connsiteX104" fmla="*/ 296908 w 519648"/>
              <a:gd name="connsiteY104" fmla="*/ 123619 h 512592"/>
              <a:gd name="connsiteX105" fmla="*/ 275048 w 519648"/>
              <a:gd name="connsiteY105" fmla="*/ 101682 h 512592"/>
              <a:gd name="connsiteX106" fmla="*/ 275048 w 519648"/>
              <a:gd name="connsiteY106" fmla="*/ 101604 h 512592"/>
              <a:gd name="connsiteX107" fmla="*/ 297064 w 519648"/>
              <a:gd name="connsiteY107" fmla="*/ 79744 h 512592"/>
              <a:gd name="connsiteX108" fmla="*/ 433437 w 519648"/>
              <a:gd name="connsiteY108" fmla="*/ 70097 h 512592"/>
              <a:gd name="connsiteX109" fmla="*/ 438532 w 519648"/>
              <a:gd name="connsiteY109" fmla="*/ 76593 h 512592"/>
              <a:gd name="connsiteX110" fmla="*/ 432036 w 519648"/>
              <a:gd name="connsiteY110" fmla="*/ 81689 h 512592"/>
              <a:gd name="connsiteX111" fmla="*/ 393840 w 519648"/>
              <a:gd name="connsiteY111" fmla="*/ 90402 h 512592"/>
              <a:gd name="connsiteX112" fmla="*/ 383726 w 519648"/>
              <a:gd name="connsiteY112" fmla="*/ 121519 h 512592"/>
              <a:gd name="connsiteX113" fmla="*/ 369023 w 519648"/>
              <a:gd name="connsiteY113" fmla="*/ 166718 h 512592"/>
              <a:gd name="connsiteX114" fmla="*/ 334561 w 519648"/>
              <a:gd name="connsiteY114" fmla="*/ 181187 h 512592"/>
              <a:gd name="connsiteX115" fmla="*/ 306322 w 519648"/>
              <a:gd name="connsiteY115" fmla="*/ 191456 h 512592"/>
              <a:gd name="connsiteX116" fmla="*/ 302276 w 519648"/>
              <a:gd name="connsiteY116" fmla="*/ 210904 h 512592"/>
              <a:gd name="connsiteX117" fmla="*/ 302292 w 519648"/>
              <a:gd name="connsiteY117" fmla="*/ 210959 h 512592"/>
              <a:gd name="connsiteX118" fmla="*/ 297920 w 519648"/>
              <a:gd name="connsiteY118" fmla="*/ 217828 h 512592"/>
              <a:gd name="connsiteX119" fmla="*/ 296597 w 519648"/>
              <a:gd name="connsiteY119" fmla="*/ 217828 h 512592"/>
              <a:gd name="connsiteX120" fmla="*/ 290918 w 519648"/>
              <a:gd name="connsiteY120" fmla="*/ 213394 h 512592"/>
              <a:gd name="connsiteX121" fmla="*/ 297064 w 519648"/>
              <a:gd name="connsiteY121" fmla="*/ 184221 h 512592"/>
              <a:gd name="connsiteX122" fmla="*/ 334327 w 519648"/>
              <a:gd name="connsiteY122" fmla="*/ 169362 h 512592"/>
              <a:gd name="connsiteX123" fmla="*/ 360466 w 519648"/>
              <a:gd name="connsiteY123" fmla="*/ 158860 h 512592"/>
              <a:gd name="connsiteX124" fmla="*/ 372057 w 519648"/>
              <a:gd name="connsiteY124" fmla="*/ 122531 h 512592"/>
              <a:gd name="connsiteX125" fmla="*/ 385671 w 519648"/>
              <a:gd name="connsiteY125" fmla="*/ 82078 h 512592"/>
              <a:gd name="connsiteX126" fmla="*/ 433437 w 519648"/>
              <a:gd name="connsiteY126" fmla="*/ 70097 h 512592"/>
              <a:gd name="connsiteX127" fmla="*/ 201767 w 519648"/>
              <a:gd name="connsiteY127" fmla="*/ 1017 h 512592"/>
              <a:gd name="connsiteX128" fmla="*/ 209547 w 519648"/>
              <a:gd name="connsiteY128" fmla="*/ 2106 h 512592"/>
              <a:gd name="connsiteX129" fmla="*/ 208535 w 519648"/>
              <a:gd name="connsiteY129" fmla="*/ 9885 h 512592"/>
              <a:gd name="connsiteX130" fmla="*/ 187764 w 519648"/>
              <a:gd name="connsiteY130" fmla="*/ 42947 h 512592"/>
              <a:gd name="connsiteX131" fmla="*/ 202623 w 519648"/>
              <a:gd name="connsiteY131" fmla="*/ 72276 h 512592"/>
              <a:gd name="connsiteX132" fmla="*/ 224483 w 519648"/>
              <a:gd name="connsiteY132" fmla="*/ 114984 h 512592"/>
              <a:gd name="connsiteX133" fmla="*/ 210169 w 519648"/>
              <a:gd name="connsiteY133" fmla="*/ 149369 h 512592"/>
              <a:gd name="connsiteX134" fmla="*/ 197489 w 519648"/>
              <a:gd name="connsiteY134" fmla="*/ 176597 h 512592"/>
              <a:gd name="connsiteX135" fmla="*/ 208380 w 519648"/>
              <a:gd name="connsiteY135" fmla="*/ 193245 h 512592"/>
              <a:gd name="connsiteX136" fmla="*/ 210247 w 519648"/>
              <a:gd name="connsiteY136" fmla="*/ 201024 h 512592"/>
              <a:gd name="connsiteX137" fmla="*/ 205268 w 519648"/>
              <a:gd name="connsiteY137" fmla="*/ 203747 h 512592"/>
              <a:gd name="connsiteX138" fmla="*/ 202234 w 519648"/>
              <a:gd name="connsiteY138" fmla="*/ 202891 h 512592"/>
              <a:gd name="connsiteX139" fmla="*/ 185897 w 519648"/>
              <a:gd name="connsiteY139" fmla="*/ 177920 h 512592"/>
              <a:gd name="connsiteX140" fmla="*/ 201456 w 519648"/>
              <a:gd name="connsiteY140" fmla="*/ 141046 h 512592"/>
              <a:gd name="connsiteX141" fmla="*/ 212503 w 519648"/>
              <a:gd name="connsiteY141" fmla="*/ 115218 h 512592"/>
              <a:gd name="connsiteX142" fmla="*/ 195077 w 519648"/>
              <a:gd name="connsiteY142" fmla="*/ 81300 h 512592"/>
              <a:gd name="connsiteX143" fmla="*/ 176484 w 519648"/>
              <a:gd name="connsiteY143" fmla="*/ 43337 h 512592"/>
              <a:gd name="connsiteX144" fmla="*/ 201767 w 519648"/>
              <a:gd name="connsiteY144" fmla="*/ 1017 h 5125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</a:cxnLst>
            <a:rect l="l" t="t" r="r" b="b"/>
            <a:pathLst>
              <a:path w="519648" h="512592">
                <a:moveTo>
                  <a:pt x="41356" y="427405"/>
                </a:moveTo>
                <a:lnTo>
                  <a:pt x="15996" y="496641"/>
                </a:lnTo>
                <a:lnTo>
                  <a:pt x="146767" y="448798"/>
                </a:lnTo>
                <a:close/>
                <a:moveTo>
                  <a:pt x="61505" y="372560"/>
                </a:moveTo>
                <a:lnTo>
                  <a:pt x="45402" y="416513"/>
                </a:lnTo>
                <a:lnTo>
                  <a:pt x="167771" y="441096"/>
                </a:lnTo>
                <a:lnTo>
                  <a:pt x="250777" y="410990"/>
                </a:lnTo>
                <a:close/>
                <a:moveTo>
                  <a:pt x="475679" y="280685"/>
                </a:moveTo>
                <a:lnTo>
                  <a:pt x="476068" y="280685"/>
                </a:lnTo>
                <a:cubicBezTo>
                  <a:pt x="491160" y="280840"/>
                  <a:pt x="505396" y="289398"/>
                  <a:pt x="518310" y="306046"/>
                </a:cubicBezTo>
                <a:cubicBezTo>
                  <a:pt x="518372" y="306123"/>
                  <a:pt x="518434" y="306201"/>
                  <a:pt x="518497" y="306287"/>
                </a:cubicBezTo>
                <a:cubicBezTo>
                  <a:pt x="520418" y="308870"/>
                  <a:pt x="519881" y="312526"/>
                  <a:pt x="517299" y="314447"/>
                </a:cubicBezTo>
                <a:cubicBezTo>
                  <a:pt x="517268" y="314471"/>
                  <a:pt x="517229" y="314502"/>
                  <a:pt x="517198" y="314525"/>
                </a:cubicBezTo>
                <a:cubicBezTo>
                  <a:pt x="514669" y="316454"/>
                  <a:pt x="511060" y="315964"/>
                  <a:pt x="509130" y="313436"/>
                </a:cubicBezTo>
                <a:cubicBezTo>
                  <a:pt x="498473" y="299744"/>
                  <a:pt x="487348" y="292587"/>
                  <a:pt x="476068" y="292587"/>
                </a:cubicBezTo>
                <a:lnTo>
                  <a:pt x="475679" y="292587"/>
                </a:lnTo>
                <a:cubicBezTo>
                  <a:pt x="464430" y="293528"/>
                  <a:pt x="454021" y="298904"/>
                  <a:pt x="446740" y="307524"/>
                </a:cubicBezTo>
                <a:cubicBezTo>
                  <a:pt x="435701" y="319582"/>
                  <a:pt x="420663" y="327237"/>
                  <a:pt x="404420" y="329073"/>
                </a:cubicBezTo>
                <a:lnTo>
                  <a:pt x="402786" y="329073"/>
                </a:lnTo>
                <a:cubicBezTo>
                  <a:pt x="390378" y="328855"/>
                  <a:pt x="378561" y="323705"/>
                  <a:pt x="369957" y="314758"/>
                </a:cubicBezTo>
                <a:cubicBezTo>
                  <a:pt x="360155" y="305346"/>
                  <a:pt x="350976" y="301067"/>
                  <a:pt x="342729" y="302078"/>
                </a:cubicBezTo>
                <a:cubicBezTo>
                  <a:pt x="335954" y="303292"/>
                  <a:pt x="329963" y="307228"/>
                  <a:pt x="326159" y="312969"/>
                </a:cubicBezTo>
                <a:cubicBezTo>
                  <a:pt x="324463" y="315716"/>
                  <a:pt x="320854" y="316571"/>
                  <a:pt x="318108" y="314875"/>
                </a:cubicBezTo>
                <a:cubicBezTo>
                  <a:pt x="315362" y="313179"/>
                  <a:pt x="314506" y="309570"/>
                  <a:pt x="316202" y="306824"/>
                </a:cubicBezTo>
                <a:cubicBezTo>
                  <a:pt x="321888" y="298134"/>
                  <a:pt x="330936" y="292214"/>
                  <a:pt x="341174" y="290487"/>
                </a:cubicBezTo>
                <a:cubicBezTo>
                  <a:pt x="353154" y="288776"/>
                  <a:pt x="365523" y="294065"/>
                  <a:pt x="378048" y="306046"/>
                </a:cubicBezTo>
                <a:cubicBezTo>
                  <a:pt x="384777" y="313164"/>
                  <a:pt x="394151" y="317193"/>
                  <a:pt x="403953" y="317170"/>
                </a:cubicBezTo>
                <a:cubicBezTo>
                  <a:pt x="416937" y="315459"/>
                  <a:pt x="428917" y="309298"/>
                  <a:pt x="437871" y="299744"/>
                </a:cubicBezTo>
                <a:cubicBezTo>
                  <a:pt x="447292" y="288433"/>
                  <a:pt x="460984" y="281533"/>
                  <a:pt x="475679" y="280685"/>
                </a:cubicBezTo>
                <a:close/>
                <a:moveTo>
                  <a:pt x="102969" y="258981"/>
                </a:moveTo>
                <a:lnTo>
                  <a:pt x="65628" y="361435"/>
                </a:lnTo>
                <a:lnTo>
                  <a:pt x="230551" y="394731"/>
                </a:lnTo>
                <a:cubicBezTo>
                  <a:pt x="208079" y="379017"/>
                  <a:pt x="187091" y="361287"/>
                  <a:pt x="167849" y="341754"/>
                </a:cubicBezTo>
                <a:cubicBezTo>
                  <a:pt x="146967" y="321286"/>
                  <a:pt x="128202" y="298772"/>
                  <a:pt x="111838" y="274540"/>
                </a:cubicBezTo>
                <a:cubicBezTo>
                  <a:pt x="108259" y="269094"/>
                  <a:pt x="105303" y="263882"/>
                  <a:pt x="102969" y="258981"/>
                </a:cubicBezTo>
                <a:close/>
                <a:moveTo>
                  <a:pt x="111371" y="236420"/>
                </a:moveTo>
                <a:cubicBezTo>
                  <a:pt x="110569" y="236358"/>
                  <a:pt x="109771" y="236576"/>
                  <a:pt x="109115" y="237043"/>
                </a:cubicBezTo>
                <a:cubicBezTo>
                  <a:pt x="109068" y="237354"/>
                  <a:pt x="109068" y="237665"/>
                  <a:pt x="109115" y="237976"/>
                </a:cubicBezTo>
                <a:cubicBezTo>
                  <a:pt x="109619" y="239276"/>
                  <a:pt x="109619" y="240723"/>
                  <a:pt x="109115" y="242022"/>
                </a:cubicBezTo>
                <a:cubicBezTo>
                  <a:pt x="111749" y="251427"/>
                  <a:pt x="116014" y="260303"/>
                  <a:pt x="121717" y="268238"/>
                </a:cubicBezTo>
                <a:cubicBezTo>
                  <a:pt x="154008" y="315055"/>
                  <a:pt x="194552" y="355593"/>
                  <a:pt x="241364" y="387885"/>
                </a:cubicBezTo>
                <a:cubicBezTo>
                  <a:pt x="252333" y="394926"/>
                  <a:pt x="259898" y="398290"/>
                  <a:pt x="264829" y="399788"/>
                </a:cubicBezTo>
                <a:lnTo>
                  <a:pt x="272456" y="400486"/>
                </a:lnTo>
                <a:lnTo>
                  <a:pt x="272482" y="400721"/>
                </a:lnTo>
                <a:lnTo>
                  <a:pt x="272482" y="400488"/>
                </a:lnTo>
                <a:lnTo>
                  <a:pt x="272456" y="400486"/>
                </a:lnTo>
                <a:lnTo>
                  <a:pt x="271469" y="391400"/>
                </a:lnTo>
                <a:cubicBezTo>
                  <a:pt x="265893" y="376304"/>
                  <a:pt x="245954" y="344710"/>
                  <a:pt x="205579" y="304101"/>
                </a:cubicBezTo>
                <a:cubicBezTo>
                  <a:pt x="156880" y="255402"/>
                  <a:pt x="121095" y="236420"/>
                  <a:pt x="111371" y="236420"/>
                </a:cubicBezTo>
                <a:close/>
                <a:moveTo>
                  <a:pt x="261204" y="231675"/>
                </a:moveTo>
                <a:cubicBezTo>
                  <a:pt x="244577" y="231628"/>
                  <a:pt x="231063" y="245071"/>
                  <a:pt x="231019" y="261703"/>
                </a:cubicBezTo>
                <a:cubicBezTo>
                  <a:pt x="230975" y="278328"/>
                  <a:pt x="244419" y="291841"/>
                  <a:pt x="261046" y="291887"/>
                </a:cubicBezTo>
                <a:lnTo>
                  <a:pt x="261046" y="292121"/>
                </a:lnTo>
                <a:cubicBezTo>
                  <a:pt x="261098" y="292121"/>
                  <a:pt x="261150" y="292121"/>
                  <a:pt x="261202" y="292121"/>
                </a:cubicBezTo>
                <a:cubicBezTo>
                  <a:pt x="277787" y="292121"/>
                  <a:pt x="291230" y="278678"/>
                  <a:pt x="291230" y="262093"/>
                </a:cubicBezTo>
                <a:cubicBezTo>
                  <a:pt x="291230" y="262015"/>
                  <a:pt x="291230" y="261937"/>
                  <a:pt x="291230" y="261859"/>
                </a:cubicBezTo>
                <a:cubicBezTo>
                  <a:pt x="291276" y="245234"/>
                  <a:pt x="277833" y="231721"/>
                  <a:pt x="261204" y="231675"/>
                </a:cubicBezTo>
                <a:close/>
                <a:moveTo>
                  <a:pt x="121696" y="227485"/>
                </a:moveTo>
                <a:cubicBezTo>
                  <a:pt x="148644" y="236503"/>
                  <a:pt x="190098" y="272751"/>
                  <a:pt x="213436" y="296089"/>
                </a:cubicBezTo>
                <a:cubicBezTo>
                  <a:pt x="244554" y="327206"/>
                  <a:pt x="299009" y="391230"/>
                  <a:pt x="280183" y="408812"/>
                </a:cubicBezTo>
                <a:cubicBezTo>
                  <a:pt x="279265" y="409714"/>
                  <a:pt x="278215" y="410476"/>
                  <a:pt x="277072" y="411068"/>
                </a:cubicBezTo>
                <a:lnTo>
                  <a:pt x="277072" y="411923"/>
                </a:lnTo>
                <a:cubicBezTo>
                  <a:pt x="276862" y="412320"/>
                  <a:pt x="276605" y="412686"/>
                  <a:pt x="276294" y="413012"/>
                </a:cubicBezTo>
                <a:lnTo>
                  <a:pt x="275827" y="413557"/>
                </a:lnTo>
                <a:cubicBezTo>
                  <a:pt x="275322" y="413993"/>
                  <a:pt x="274742" y="414335"/>
                  <a:pt x="274115" y="414568"/>
                </a:cubicBezTo>
                <a:lnTo>
                  <a:pt x="7905" y="512511"/>
                </a:lnTo>
                <a:cubicBezTo>
                  <a:pt x="7235" y="512620"/>
                  <a:pt x="6552" y="512620"/>
                  <a:pt x="5882" y="512511"/>
                </a:cubicBezTo>
                <a:cubicBezTo>
                  <a:pt x="4328" y="512542"/>
                  <a:pt x="2831" y="511927"/>
                  <a:pt x="1759" y="510799"/>
                </a:cubicBezTo>
                <a:cubicBezTo>
                  <a:pt x="113" y="509212"/>
                  <a:pt x="-437" y="506801"/>
                  <a:pt x="359" y="504654"/>
                </a:cubicBezTo>
                <a:lnTo>
                  <a:pt x="30543" y="422426"/>
                </a:lnTo>
                <a:cubicBezTo>
                  <a:pt x="30309" y="421453"/>
                  <a:pt x="30309" y="420442"/>
                  <a:pt x="30543" y="419469"/>
                </a:cubicBezTo>
                <a:cubicBezTo>
                  <a:pt x="30878" y="417875"/>
                  <a:pt x="31866" y="416490"/>
                  <a:pt x="33266" y="415658"/>
                </a:cubicBezTo>
                <a:lnTo>
                  <a:pt x="51158" y="366881"/>
                </a:lnTo>
                <a:cubicBezTo>
                  <a:pt x="51003" y="366087"/>
                  <a:pt x="51003" y="365263"/>
                  <a:pt x="51158" y="364469"/>
                </a:cubicBezTo>
                <a:cubicBezTo>
                  <a:pt x="51436" y="363139"/>
                  <a:pt x="52181" y="361949"/>
                  <a:pt x="53259" y="361124"/>
                </a:cubicBezTo>
                <a:lnTo>
                  <a:pt x="97135" y="241166"/>
                </a:lnTo>
                <a:cubicBezTo>
                  <a:pt x="96458" y="236778"/>
                  <a:pt x="97801" y="232313"/>
                  <a:pt x="100791" y="229030"/>
                </a:cubicBezTo>
                <a:cubicBezTo>
                  <a:pt x="105342" y="224499"/>
                  <a:pt x="112713" y="224479"/>
                  <a:pt x="121696" y="227485"/>
                </a:cubicBezTo>
                <a:close/>
                <a:moveTo>
                  <a:pt x="261046" y="220084"/>
                </a:moveTo>
                <a:cubicBezTo>
                  <a:pt x="284073" y="220169"/>
                  <a:pt x="302704" y="238832"/>
                  <a:pt x="302743" y="261859"/>
                </a:cubicBezTo>
                <a:cubicBezTo>
                  <a:pt x="302743" y="261882"/>
                  <a:pt x="302743" y="261914"/>
                  <a:pt x="302743" y="261937"/>
                </a:cubicBezTo>
                <a:cubicBezTo>
                  <a:pt x="302696" y="285010"/>
                  <a:pt x="283964" y="303673"/>
                  <a:pt x="260890" y="303634"/>
                </a:cubicBezTo>
                <a:cubicBezTo>
                  <a:pt x="237818" y="303588"/>
                  <a:pt x="219150" y="284855"/>
                  <a:pt x="219192" y="261781"/>
                </a:cubicBezTo>
                <a:cubicBezTo>
                  <a:pt x="219235" y="238707"/>
                  <a:pt x="237973" y="220045"/>
                  <a:pt x="261046" y="220084"/>
                </a:cubicBezTo>
                <a:close/>
                <a:moveTo>
                  <a:pt x="433047" y="195112"/>
                </a:moveTo>
                <a:cubicBezTo>
                  <a:pt x="427376" y="195112"/>
                  <a:pt x="422779" y="199709"/>
                  <a:pt x="422779" y="205381"/>
                </a:cubicBezTo>
                <a:cubicBezTo>
                  <a:pt x="422779" y="211052"/>
                  <a:pt x="427376" y="215649"/>
                  <a:pt x="433047" y="215649"/>
                </a:cubicBezTo>
                <a:cubicBezTo>
                  <a:pt x="438719" y="215649"/>
                  <a:pt x="443316" y="211052"/>
                  <a:pt x="443316" y="205381"/>
                </a:cubicBezTo>
                <a:cubicBezTo>
                  <a:pt x="443316" y="199709"/>
                  <a:pt x="438719" y="195112"/>
                  <a:pt x="433047" y="195112"/>
                </a:cubicBezTo>
                <a:close/>
                <a:moveTo>
                  <a:pt x="433047" y="183443"/>
                </a:moveTo>
                <a:cubicBezTo>
                  <a:pt x="433071" y="183443"/>
                  <a:pt x="433102" y="183443"/>
                  <a:pt x="433125" y="183443"/>
                </a:cubicBezTo>
                <a:cubicBezTo>
                  <a:pt x="445238" y="183443"/>
                  <a:pt x="455063" y="193268"/>
                  <a:pt x="455063" y="205381"/>
                </a:cubicBezTo>
                <a:cubicBezTo>
                  <a:pt x="455063" y="217493"/>
                  <a:pt x="445238" y="227318"/>
                  <a:pt x="433125" y="227318"/>
                </a:cubicBezTo>
                <a:cubicBezTo>
                  <a:pt x="421013" y="227318"/>
                  <a:pt x="411187" y="217493"/>
                  <a:pt x="411187" y="205381"/>
                </a:cubicBezTo>
                <a:cubicBezTo>
                  <a:pt x="411187" y="205357"/>
                  <a:pt x="411187" y="205326"/>
                  <a:pt x="411187" y="205303"/>
                </a:cubicBezTo>
                <a:cubicBezTo>
                  <a:pt x="411187" y="193229"/>
                  <a:pt x="420974" y="183443"/>
                  <a:pt x="433047" y="183443"/>
                </a:cubicBezTo>
                <a:close/>
                <a:moveTo>
                  <a:pt x="296908" y="91413"/>
                </a:moveTo>
                <a:cubicBezTo>
                  <a:pt x="291268" y="91459"/>
                  <a:pt x="286717" y="96041"/>
                  <a:pt x="286717" y="101682"/>
                </a:cubicBezTo>
                <a:cubicBezTo>
                  <a:pt x="286717" y="101705"/>
                  <a:pt x="286717" y="101736"/>
                  <a:pt x="286717" y="101759"/>
                </a:cubicBezTo>
                <a:cubicBezTo>
                  <a:pt x="286764" y="107430"/>
                  <a:pt x="291393" y="111989"/>
                  <a:pt x="297064" y="111950"/>
                </a:cubicBezTo>
                <a:cubicBezTo>
                  <a:pt x="302735" y="111904"/>
                  <a:pt x="307294" y="107275"/>
                  <a:pt x="307255" y="101604"/>
                </a:cubicBezTo>
                <a:cubicBezTo>
                  <a:pt x="307208" y="95933"/>
                  <a:pt x="302580" y="91374"/>
                  <a:pt x="296908" y="91413"/>
                </a:cubicBezTo>
                <a:close/>
                <a:moveTo>
                  <a:pt x="297064" y="79744"/>
                </a:moveTo>
                <a:cubicBezTo>
                  <a:pt x="309177" y="79790"/>
                  <a:pt x="318971" y="89647"/>
                  <a:pt x="318924" y="101759"/>
                </a:cubicBezTo>
                <a:cubicBezTo>
                  <a:pt x="318877" y="113872"/>
                  <a:pt x="309021" y="123658"/>
                  <a:pt x="296908" y="123619"/>
                </a:cubicBezTo>
                <a:cubicBezTo>
                  <a:pt x="284819" y="123580"/>
                  <a:pt x="275048" y="113771"/>
                  <a:pt x="275048" y="101682"/>
                </a:cubicBezTo>
                <a:cubicBezTo>
                  <a:pt x="275048" y="101658"/>
                  <a:pt x="275048" y="101627"/>
                  <a:pt x="275048" y="101604"/>
                </a:cubicBezTo>
                <a:cubicBezTo>
                  <a:pt x="275091" y="89491"/>
                  <a:pt x="284952" y="79705"/>
                  <a:pt x="297064" y="79744"/>
                </a:cubicBezTo>
                <a:close/>
                <a:moveTo>
                  <a:pt x="433437" y="70097"/>
                </a:moveTo>
                <a:cubicBezTo>
                  <a:pt x="436634" y="70487"/>
                  <a:pt x="438921" y="73396"/>
                  <a:pt x="438532" y="76593"/>
                </a:cubicBezTo>
                <a:cubicBezTo>
                  <a:pt x="438143" y="79791"/>
                  <a:pt x="435234" y="82078"/>
                  <a:pt x="432036" y="81689"/>
                </a:cubicBezTo>
                <a:cubicBezTo>
                  <a:pt x="414766" y="79511"/>
                  <a:pt x="401619" y="82622"/>
                  <a:pt x="393840" y="90402"/>
                </a:cubicBezTo>
                <a:cubicBezTo>
                  <a:pt x="386457" y="99014"/>
                  <a:pt x="382816" y="110216"/>
                  <a:pt x="383726" y="121519"/>
                </a:cubicBezTo>
                <a:cubicBezTo>
                  <a:pt x="384465" y="137872"/>
                  <a:pt x="379238" y="153928"/>
                  <a:pt x="369023" y="166718"/>
                </a:cubicBezTo>
                <a:cubicBezTo>
                  <a:pt x="360054" y="176130"/>
                  <a:pt x="347560" y="181374"/>
                  <a:pt x="334561" y="181187"/>
                </a:cubicBezTo>
                <a:cubicBezTo>
                  <a:pt x="320947" y="181421"/>
                  <a:pt x="311456" y="184921"/>
                  <a:pt x="306322" y="191456"/>
                </a:cubicBezTo>
                <a:cubicBezTo>
                  <a:pt x="302432" y="197143"/>
                  <a:pt x="300977" y="204144"/>
                  <a:pt x="302276" y="210904"/>
                </a:cubicBezTo>
                <a:cubicBezTo>
                  <a:pt x="302284" y="210920"/>
                  <a:pt x="302284" y="210943"/>
                  <a:pt x="302292" y="210959"/>
                </a:cubicBezTo>
                <a:cubicBezTo>
                  <a:pt x="302977" y="214063"/>
                  <a:pt x="301024" y="217135"/>
                  <a:pt x="297920" y="217828"/>
                </a:cubicBezTo>
                <a:cubicBezTo>
                  <a:pt x="297484" y="217906"/>
                  <a:pt x="297033" y="217906"/>
                  <a:pt x="296597" y="217828"/>
                </a:cubicBezTo>
                <a:cubicBezTo>
                  <a:pt x="293906" y="217836"/>
                  <a:pt x="291564" y="216008"/>
                  <a:pt x="290918" y="213394"/>
                </a:cubicBezTo>
                <a:cubicBezTo>
                  <a:pt x="288810" y="203242"/>
                  <a:pt x="291035" y="192661"/>
                  <a:pt x="297064" y="184221"/>
                </a:cubicBezTo>
                <a:cubicBezTo>
                  <a:pt x="304455" y="174730"/>
                  <a:pt x="316979" y="169362"/>
                  <a:pt x="334327" y="169362"/>
                </a:cubicBezTo>
                <a:cubicBezTo>
                  <a:pt x="344122" y="169658"/>
                  <a:pt x="353597" y="165854"/>
                  <a:pt x="360466" y="158860"/>
                </a:cubicBezTo>
                <a:cubicBezTo>
                  <a:pt x="368479" y="148490"/>
                  <a:pt x="372579" y="135623"/>
                  <a:pt x="372057" y="122531"/>
                </a:cubicBezTo>
                <a:cubicBezTo>
                  <a:pt x="370820" y="107742"/>
                  <a:pt x="375745" y="93109"/>
                  <a:pt x="385671" y="82078"/>
                </a:cubicBezTo>
                <a:cubicBezTo>
                  <a:pt x="396485" y="71498"/>
                  <a:pt x="412510" y="67530"/>
                  <a:pt x="433437" y="70097"/>
                </a:cubicBezTo>
                <a:close/>
                <a:moveTo>
                  <a:pt x="201767" y="1017"/>
                </a:moveTo>
                <a:cubicBezTo>
                  <a:pt x="204253" y="-679"/>
                  <a:pt x="207623" y="-212"/>
                  <a:pt x="209547" y="2106"/>
                </a:cubicBezTo>
                <a:cubicBezTo>
                  <a:pt x="211302" y="4564"/>
                  <a:pt x="210861" y="7956"/>
                  <a:pt x="208535" y="9885"/>
                </a:cubicBezTo>
                <a:cubicBezTo>
                  <a:pt x="194922" y="20543"/>
                  <a:pt x="187764" y="31590"/>
                  <a:pt x="187764" y="42947"/>
                </a:cubicBezTo>
                <a:cubicBezTo>
                  <a:pt x="188605" y="54313"/>
                  <a:pt x="193955" y="64878"/>
                  <a:pt x="202623" y="72276"/>
                </a:cubicBezTo>
                <a:cubicBezTo>
                  <a:pt x="214939" y="83322"/>
                  <a:pt x="222727" y="98531"/>
                  <a:pt x="224483" y="114984"/>
                </a:cubicBezTo>
                <a:cubicBezTo>
                  <a:pt x="224747" y="127945"/>
                  <a:pt x="219553" y="140423"/>
                  <a:pt x="210169" y="149369"/>
                </a:cubicBezTo>
                <a:cubicBezTo>
                  <a:pt x="200756" y="159171"/>
                  <a:pt x="196477" y="168351"/>
                  <a:pt x="197489" y="176597"/>
                </a:cubicBezTo>
                <a:cubicBezTo>
                  <a:pt x="198751" y="183381"/>
                  <a:pt x="202672" y="189371"/>
                  <a:pt x="208380" y="193245"/>
                </a:cubicBezTo>
                <a:cubicBezTo>
                  <a:pt x="210962" y="194933"/>
                  <a:pt x="211780" y="198348"/>
                  <a:pt x="210247" y="201024"/>
                </a:cubicBezTo>
                <a:cubicBezTo>
                  <a:pt x="209159" y="202720"/>
                  <a:pt x="207283" y="203747"/>
                  <a:pt x="205268" y="203747"/>
                </a:cubicBezTo>
                <a:cubicBezTo>
                  <a:pt x="204195" y="203771"/>
                  <a:pt x="203139" y="203467"/>
                  <a:pt x="202234" y="202891"/>
                </a:cubicBezTo>
                <a:cubicBezTo>
                  <a:pt x="193534" y="197220"/>
                  <a:pt x="187609" y="188165"/>
                  <a:pt x="185897" y="177920"/>
                </a:cubicBezTo>
                <a:cubicBezTo>
                  <a:pt x="184108" y="166017"/>
                  <a:pt x="189398" y="153570"/>
                  <a:pt x="201456" y="141046"/>
                </a:cubicBezTo>
                <a:cubicBezTo>
                  <a:pt x="208567" y="134347"/>
                  <a:pt x="212569" y="124989"/>
                  <a:pt x="212503" y="115218"/>
                </a:cubicBezTo>
                <a:cubicBezTo>
                  <a:pt x="210847" y="102219"/>
                  <a:pt x="204679" y="90215"/>
                  <a:pt x="195077" y="81300"/>
                </a:cubicBezTo>
                <a:cubicBezTo>
                  <a:pt x="183955" y="71715"/>
                  <a:pt x="177237" y="58000"/>
                  <a:pt x="176484" y="43337"/>
                </a:cubicBezTo>
                <a:cubicBezTo>
                  <a:pt x="176640" y="28245"/>
                  <a:pt x="185120" y="14008"/>
                  <a:pt x="201767" y="1017"/>
                </a:cubicBezTo>
                <a:close/>
              </a:path>
            </a:pathLst>
          </a:custGeom>
          <a:solidFill>
            <a:schemeClr val="tx2"/>
          </a:solidFill>
          <a:ln w="7767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  <p:sp>
        <p:nvSpPr>
          <p:cNvPr id="100" name="Freeform: Shape 99">
            <a:extLst>
              <a:ext uri="{FF2B5EF4-FFF2-40B4-BE49-F238E27FC236}">
                <a16:creationId xmlns:a16="http://schemas.microsoft.com/office/drawing/2014/main" id="{5C09DC5B-B6B2-7974-B660-D671A97BF994}"/>
              </a:ext>
            </a:extLst>
          </p:cNvPr>
          <p:cNvSpPr/>
          <p:nvPr/>
        </p:nvSpPr>
        <p:spPr>
          <a:xfrm>
            <a:off x="17067187" y="8493917"/>
            <a:ext cx="901384" cy="902182"/>
          </a:xfrm>
          <a:custGeom>
            <a:avLst/>
            <a:gdLst>
              <a:gd name="connsiteX0" fmla="*/ 492029 w 516712"/>
              <a:gd name="connsiteY0" fmla="*/ 233053 h 517168"/>
              <a:gd name="connsiteX1" fmla="*/ 467679 w 516712"/>
              <a:gd name="connsiteY1" fmla="*/ 252424 h 517168"/>
              <a:gd name="connsiteX2" fmla="*/ 396576 w 516712"/>
              <a:gd name="connsiteY2" fmla="*/ 252424 h 517168"/>
              <a:gd name="connsiteX3" fmla="*/ 445275 w 516712"/>
              <a:gd name="connsiteY3" fmla="*/ 203725 h 517168"/>
              <a:gd name="connsiteX4" fmla="*/ 445275 w 516712"/>
              <a:gd name="connsiteY4" fmla="*/ 195401 h 517168"/>
              <a:gd name="connsiteX5" fmla="*/ 437028 w 516712"/>
              <a:gd name="connsiteY5" fmla="*/ 195401 h 517168"/>
              <a:gd name="connsiteX6" fmla="*/ 380083 w 516712"/>
              <a:gd name="connsiteY6" fmla="*/ 252424 h 517168"/>
              <a:gd name="connsiteX7" fmla="*/ 317848 w 516712"/>
              <a:gd name="connsiteY7" fmla="*/ 252424 h 517168"/>
              <a:gd name="connsiteX8" fmla="*/ 305246 w 516712"/>
              <a:gd name="connsiteY8" fmla="*/ 217728 h 517168"/>
              <a:gd name="connsiteX9" fmla="*/ 347488 w 516712"/>
              <a:gd name="connsiteY9" fmla="*/ 175486 h 517168"/>
              <a:gd name="connsiteX10" fmla="*/ 428004 w 516712"/>
              <a:gd name="connsiteY10" fmla="*/ 175486 h 517168"/>
              <a:gd name="connsiteX11" fmla="*/ 433839 w 516712"/>
              <a:gd name="connsiteY11" fmla="*/ 169651 h 517168"/>
              <a:gd name="connsiteX12" fmla="*/ 428004 w 516712"/>
              <a:gd name="connsiteY12" fmla="*/ 163817 h 517168"/>
              <a:gd name="connsiteX13" fmla="*/ 359157 w 516712"/>
              <a:gd name="connsiteY13" fmla="*/ 163817 h 517168"/>
              <a:gd name="connsiteX14" fmla="*/ 409100 w 516712"/>
              <a:gd name="connsiteY14" fmla="*/ 113873 h 517168"/>
              <a:gd name="connsiteX15" fmla="*/ 409100 w 516712"/>
              <a:gd name="connsiteY15" fmla="*/ 113484 h 517168"/>
              <a:gd name="connsiteX16" fmla="*/ 443664 w 516712"/>
              <a:gd name="connsiteY16" fmla="*/ 105705 h 517168"/>
              <a:gd name="connsiteX17" fmla="*/ 435885 w 516712"/>
              <a:gd name="connsiteY17" fmla="*/ 71141 h 517168"/>
              <a:gd name="connsiteX18" fmla="*/ 401321 w 516712"/>
              <a:gd name="connsiteY18" fmla="*/ 78920 h 517168"/>
              <a:gd name="connsiteX19" fmla="*/ 401321 w 516712"/>
              <a:gd name="connsiteY19" fmla="*/ 105705 h 517168"/>
              <a:gd name="connsiteX20" fmla="*/ 401321 w 516712"/>
              <a:gd name="connsiteY20" fmla="*/ 105705 h 517168"/>
              <a:gd name="connsiteX21" fmla="*/ 351144 w 516712"/>
              <a:gd name="connsiteY21" fmla="*/ 155726 h 517168"/>
              <a:gd name="connsiteX22" fmla="*/ 351144 w 516712"/>
              <a:gd name="connsiteY22" fmla="*/ 86878 h 517168"/>
              <a:gd name="connsiteX23" fmla="*/ 345310 w 516712"/>
              <a:gd name="connsiteY23" fmla="*/ 81044 h 517168"/>
              <a:gd name="connsiteX24" fmla="*/ 339475 w 516712"/>
              <a:gd name="connsiteY24" fmla="*/ 86878 h 517168"/>
              <a:gd name="connsiteX25" fmla="*/ 339475 w 516712"/>
              <a:gd name="connsiteY25" fmla="*/ 167395 h 517168"/>
              <a:gd name="connsiteX26" fmla="*/ 297544 w 516712"/>
              <a:gd name="connsiteY26" fmla="*/ 209326 h 517168"/>
              <a:gd name="connsiteX27" fmla="*/ 263082 w 516712"/>
              <a:gd name="connsiteY27" fmla="*/ 194312 h 517168"/>
              <a:gd name="connsiteX28" fmla="*/ 263082 w 516712"/>
              <a:gd name="connsiteY28" fmla="*/ 136822 h 517168"/>
              <a:gd name="connsiteX29" fmla="*/ 320027 w 516712"/>
              <a:gd name="connsiteY29" fmla="*/ 79877 h 517168"/>
              <a:gd name="connsiteX30" fmla="*/ 320027 w 516712"/>
              <a:gd name="connsiteY30" fmla="*/ 71631 h 517168"/>
              <a:gd name="connsiteX31" fmla="*/ 311889 w 516712"/>
              <a:gd name="connsiteY31" fmla="*/ 71522 h 517168"/>
              <a:gd name="connsiteX32" fmla="*/ 311780 w 516712"/>
              <a:gd name="connsiteY32" fmla="*/ 71631 h 517168"/>
              <a:gd name="connsiteX33" fmla="*/ 263082 w 516712"/>
              <a:gd name="connsiteY33" fmla="*/ 120330 h 517168"/>
              <a:gd name="connsiteX34" fmla="*/ 263082 w 516712"/>
              <a:gd name="connsiteY34" fmla="*/ 49615 h 517168"/>
              <a:gd name="connsiteX35" fmla="*/ 263082 w 516712"/>
              <a:gd name="connsiteY35" fmla="*/ 49226 h 517168"/>
              <a:gd name="connsiteX36" fmla="*/ 281705 w 516712"/>
              <a:gd name="connsiteY36" fmla="*/ 19089 h 517168"/>
              <a:gd name="connsiteX37" fmla="*/ 251568 w 516712"/>
              <a:gd name="connsiteY37" fmla="*/ 465 h 517168"/>
              <a:gd name="connsiteX38" fmla="*/ 232944 w 516712"/>
              <a:gd name="connsiteY38" fmla="*/ 30602 h 517168"/>
              <a:gd name="connsiteX39" fmla="*/ 251568 w 516712"/>
              <a:gd name="connsiteY39" fmla="*/ 49226 h 517168"/>
              <a:gd name="connsiteX40" fmla="*/ 251568 w 516712"/>
              <a:gd name="connsiteY40" fmla="*/ 49615 h 517168"/>
              <a:gd name="connsiteX41" fmla="*/ 251568 w 516712"/>
              <a:gd name="connsiteY41" fmla="*/ 120330 h 517168"/>
              <a:gd name="connsiteX42" fmla="*/ 202869 w 516712"/>
              <a:gd name="connsiteY42" fmla="*/ 71631 h 517168"/>
              <a:gd name="connsiteX43" fmla="*/ 194732 w 516712"/>
              <a:gd name="connsiteY43" fmla="*/ 71522 h 517168"/>
              <a:gd name="connsiteX44" fmla="*/ 194623 w 516712"/>
              <a:gd name="connsiteY44" fmla="*/ 71631 h 517168"/>
              <a:gd name="connsiteX45" fmla="*/ 194623 w 516712"/>
              <a:gd name="connsiteY45" fmla="*/ 79877 h 517168"/>
              <a:gd name="connsiteX46" fmla="*/ 251568 w 516712"/>
              <a:gd name="connsiteY46" fmla="*/ 136822 h 517168"/>
              <a:gd name="connsiteX47" fmla="*/ 251568 w 516712"/>
              <a:gd name="connsiteY47" fmla="*/ 194312 h 517168"/>
              <a:gd name="connsiteX48" fmla="*/ 217494 w 516712"/>
              <a:gd name="connsiteY48" fmla="*/ 209015 h 517168"/>
              <a:gd name="connsiteX49" fmla="*/ 176808 w 516712"/>
              <a:gd name="connsiteY49" fmla="*/ 168251 h 517168"/>
              <a:gd name="connsiteX50" fmla="*/ 176808 w 516712"/>
              <a:gd name="connsiteY50" fmla="*/ 87501 h 517168"/>
              <a:gd name="connsiteX51" fmla="*/ 170974 w 516712"/>
              <a:gd name="connsiteY51" fmla="*/ 81666 h 517168"/>
              <a:gd name="connsiteX52" fmla="*/ 165139 w 516712"/>
              <a:gd name="connsiteY52" fmla="*/ 87501 h 517168"/>
              <a:gd name="connsiteX53" fmla="*/ 165139 w 516712"/>
              <a:gd name="connsiteY53" fmla="*/ 156348 h 517168"/>
              <a:gd name="connsiteX54" fmla="*/ 115118 w 516712"/>
              <a:gd name="connsiteY54" fmla="*/ 106405 h 517168"/>
              <a:gd name="connsiteX55" fmla="*/ 115118 w 516712"/>
              <a:gd name="connsiteY55" fmla="*/ 106405 h 517168"/>
              <a:gd name="connsiteX56" fmla="*/ 111539 w 516712"/>
              <a:gd name="connsiteY56" fmla="*/ 75287 h 517168"/>
              <a:gd name="connsiteX57" fmla="*/ 76065 w 516712"/>
              <a:gd name="connsiteY57" fmla="*/ 75287 h 517168"/>
              <a:gd name="connsiteX58" fmla="*/ 76019 w 516712"/>
              <a:gd name="connsiteY58" fmla="*/ 110714 h 517168"/>
              <a:gd name="connsiteX59" fmla="*/ 93802 w 516712"/>
              <a:gd name="connsiteY59" fmla="*/ 118074 h 517168"/>
              <a:gd name="connsiteX60" fmla="*/ 106949 w 516712"/>
              <a:gd name="connsiteY60" fmla="*/ 114262 h 517168"/>
              <a:gd name="connsiteX61" fmla="*/ 106949 w 516712"/>
              <a:gd name="connsiteY61" fmla="*/ 114651 h 517168"/>
              <a:gd name="connsiteX62" fmla="*/ 156971 w 516712"/>
              <a:gd name="connsiteY62" fmla="*/ 164595 h 517168"/>
              <a:gd name="connsiteX63" fmla="*/ 88046 w 516712"/>
              <a:gd name="connsiteY63" fmla="*/ 164595 h 517168"/>
              <a:gd name="connsiteX64" fmla="*/ 82211 w 516712"/>
              <a:gd name="connsiteY64" fmla="*/ 170429 h 517168"/>
              <a:gd name="connsiteX65" fmla="*/ 88046 w 516712"/>
              <a:gd name="connsiteY65" fmla="*/ 176264 h 517168"/>
              <a:gd name="connsiteX66" fmla="*/ 168640 w 516712"/>
              <a:gd name="connsiteY66" fmla="*/ 176264 h 517168"/>
              <a:gd name="connsiteX67" fmla="*/ 209559 w 516712"/>
              <a:gd name="connsiteY67" fmla="*/ 217261 h 517168"/>
              <a:gd name="connsiteX68" fmla="*/ 196646 w 516712"/>
              <a:gd name="connsiteY68" fmla="*/ 252346 h 517168"/>
              <a:gd name="connsiteX69" fmla="*/ 137133 w 516712"/>
              <a:gd name="connsiteY69" fmla="*/ 252346 h 517168"/>
              <a:gd name="connsiteX70" fmla="*/ 80188 w 516712"/>
              <a:gd name="connsiteY70" fmla="*/ 195323 h 517168"/>
              <a:gd name="connsiteX71" fmla="*/ 71942 w 516712"/>
              <a:gd name="connsiteY71" fmla="*/ 195323 h 517168"/>
              <a:gd name="connsiteX72" fmla="*/ 71942 w 516712"/>
              <a:gd name="connsiteY72" fmla="*/ 203647 h 517168"/>
              <a:gd name="connsiteX73" fmla="*/ 120641 w 516712"/>
              <a:gd name="connsiteY73" fmla="*/ 252346 h 517168"/>
              <a:gd name="connsiteX74" fmla="*/ 49538 w 516712"/>
              <a:gd name="connsiteY74" fmla="*/ 252346 h 517168"/>
              <a:gd name="connsiteX75" fmla="*/ 19354 w 516712"/>
              <a:gd name="connsiteY75" fmla="*/ 233598 h 517168"/>
              <a:gd name="connsiteX76" fmla="*/ 598 w 516712"/>
              <a:gd name="connsiteY76" fmla="*/ 263782 h 517168"/>
              <a:gd name="connsiteX77" fmla="*/ 30789 w 516712"/>
              <a:gd name="connsiteY77" fmla="*/ 282530 h 517168"/>
              <a:gd name="connsiteX78" fmla="*/ 49538 w 516712"/>
              <a:gd name="connsiteY78" fmla="*/ 263782 h 517168"/>
              <a:gd name="connsiteX79" fmla="*/ 49538 w 516712"/>
              <a:gd name="connsiteY79" fmla="*/ 263782 h 517168"/>
              <a:gd name="connsiteX80" fmla="*/ 120252 w 516712"/>
              <a:gd name="connsiteY80" fmla="*/ 263782 h 517168"/>
              <a:gd name="connsiteX81" fmla="*/ 71553 w 516712"/>
              <a:gd name="connsiteY81" fmla="*/ 312403 h 517168"/>
              <a:gd name="connsiteX82" fmla="*/ 71553 w 516712"/>
              <a:gd name="connsiteY82" fmla="*/ 320727 h 517168"/>
              <a:gd name="connsiteX83" fmla="*/ 79799 w 516712"/>
              <a:gd name="connsiteY83" fmla="*/ 320727 h 517168"/>
              <a:gd name="connsiteX84" fmla="*/ 136744 w 516712"/>
              <a:gd name="connsiteY84" fmla="*/ 263782 h 517168"/>
              <a:gd name="connsiteX85" fmla="*/ 196879 w 516712"/>
              <a:gd name="connsiteY85" fmla="*/ 263782 h 517168"/>
              <a:gd name="connsiteX86" fmla="*/ 211427 w 516712"/>
              <a:gd name="connsiteY86" fmla="*/ 294899 h 517168"/>
              <a:gd name="connsiteX87" fmla="*/ 167395 w 516712"/>
              <a:gd name="connsiteY87" fmla="*/ 338930 h 517168"/>
              <a:gd name="connsiteX88" fmla="*/ 86956 w 516712"/>
              <a:gd name="connsiteY88" fmla="*/ 338930 h 517168"/>
              <a:gd name="connsiteX89" fmla="*/ 81122 w 516712"/>
              <a:gd name="connsiteY89" fmla="*/ 344765 h 517168"/>
              <a:gd name="connsiteX90" fmla="*/ 86956 w 516712"/>
              <a:gd name="connsiteY90" fmla="*/ 350599 h 517168"/>
              <a:gd name="connsiteX91" fmla="*/ 155882 w 516712"/>
              <a:gd name="connsiteY91" fmla="*/ 350599 h 517168"/>
              <a:gd name="connsiteX92" fmla="*/ 105860 w 516712"/>
              <a:gd name="connsiteY92" fmla="*/ 400621 h 517168"/>
              <a:gd name="connsiteX93" fmla="*/ 105860 w 516712"/>
              <a:gd name="connsiteY93" fmla="*/ 401010 h 517168"/>
              <a:gd name="connsiteX94" fmla="*/ 74743 w 516712"/>
              <a:gd name="connsiteY94" fmla="*/ 404511 h 517168"/>
              <a:gd name="connsiteX95" fmla="*/ 74556 w 516712"/>
              <a:gd name="connsiteY95" fmla="*/ 439938 h 517168"/>
              <a:gd name="connsiteX96" fmla="*/ 109976 w 516712"/>
              <a:gd name="connsiteY96" fmla="*/ 440125 h 517168"/>
              <a:gd name="connsiteX97" fmla="*/ 113640 w 516712"/>
              <a:gd name="connsiteY97" fmla="*/ 409100 h 517168"/>
              <a:gd name="connsiteX98" fmla="*/ 113640 w 516712"/>
              <a:gd name="connsiteY98" fmla="*/ 409100 h 517168"/>
              <a:gd name="connsiteX99" fmla="*/ 163661 w 516712"/>
              <a:gd name="connsiteY99" fmla="*/ 359157 h 517168"/>
              <a:gd name="connsiteX100" fmla="*/ 163661 w 516712"/>
              <a:gd name="connsiteY100" fmla="*/ 428004 h 517168"/>
              <a:gd name="connsiteX101" fmla="*/ 169496 w 516712"/>
              <a:gd name="connsiteY101" fmla="*/ 433839 h 517168"/>
              <a:gd name="connsiteX102" fmla="*/ 175330 w 516712"/>
              <a:gd name="connsiteY102" fmla="*/ 428004 h 517168"/>
              <a:gd name="connsiteX103" fmla="*/ 175330 w 516712"/>
              <a:gd name="connsiteY103" fmla="*/ 347410 h 517168"/>
              <a:gd name="connsiteX104" fmla="*/ 219673 w 516712"/>
              <a:gd name="connsiteY104" fmla="*/ 302990 h 517168"/>
              <a:gd name="connsiteX105" fmla="*/ 251179 w 516712"/>
              <a:gd name="connsiteY105" fmla="*/ 315437 h 517168"/>
              <a:gd name="connsiteX106" fmla="*/ 251179 w 516712"/>
              <a:gd name="connsiteY106" fmla="*/ 316603 h 517168"/>
              <a:gd name="connsiteX107" fmla="*/ 251179 w 516712"/>
              <a:gd name="connsiteY107" fmla="*/ 379694 h 517168"/>
              <a:gd name="connsiteX108" fmla="*/ 194234 w 516712"/>
              <a:gd name="connsiteY108" fmla="*/ 436639 h 517168"/>
              <a:gd name="connsiteX109" fmla="*/ 194234 w 516712"/>
              <a:gd name="connsiteY109" fmla="*/ 444886 h 517168"/>
              <a:gd name="connsiteX110" fmla="*/ 202371 w 516712"/>
              <a:gd name="connsiteY110" fmla="*/ 444994 h 517168"/>
              <a:gd name="connsiteX111" fmla="*/ 202480 w 516712"/>
              <a:gd name="connsiteY111" fmla="*/ 444886 h 517168"/>
              <a:gd name="connsiteX112" fmla="*/ 251179 w 516712"/>
              <a:gd name="connsiteY112" fmla="*/ 396264 h 517168"/>
              <a:gd name="connsiteX113" fmla="*/ 251179 w 516712"/>
              <a:gd name="connsiteY113" fmla="*/ 466901 h 517168"/>
              <a:gd name="connsiteX114" fmla="*/ 251179 w 516712"/>
              <a:gd name="connsiteY114" fmla="*/ 467368 h 517168"/>
              <a:gd name="connsiteX115" fmla="*/ 232477 w 516712"/>
              <a:gd name="connsiteY115" fmla="*/ 497583 h 517168"/>
              <a:gd name="connsiteX116" fmla="*/ 262693 w 516712"/>
              <a:gd name="connsiteY116" fmla="*/ 516284 h 517168"/>
              <a:gd name="connsiteX117" fmla="*/ 281394 w 516712"/>
              <a:gd name="connsiteY117" fmla="*/ 486069 h 517168"/>
              <a:gd name="connsiteX118" fmla="*/ 262693 w 516712"/>
              <a:gd name="connsiteY118" fmla="*/ 467368 h 517168"/>
              <a:gd name="connsiteX119" fmla="*/ 262693 w 516712"/>
              <a:gd name="connsiteY119" fmla="*/ 466901 h 517168"/>
              <a:gd name="connsiteX120" fmla="*/ 262693 w 516712"/>
              <a:gd name="connsiteY120" fmla="*/ 396187 h 517168"/>
              <a:gd name="connsiteX121" fmla="*/ 311391 w 516712"/>
              <a:gd name="connsiteY121" fmla="*/ 444886 h 517168"/>
              <a:gd name="connsiteX122" fmla="*/ 315515 w 516712"/>
              <a:gd name="connsiteY122" fmla="*/ 446597 h 517168"/>
              <a:gd name="connsiteX123" fmla="*/ 319638 w 516712"/>
              <a:gd name="connsiteY123" fmla="*/ 444886 h 517168"/>
              <a:gd name="connsiteX124" fmla="*/ 319638 w 516712"/>
              <a:gd name="connsiteY124" fmla="*/ 436639 h 517168"/>
              <a:gd name="connsiteX125" fmla="*/ 262693 w 516712"/>
              <a:gd name="connsiteY125" fmla="*/ 379694 h 517168"/>
              <a:gd name="connsiteX126" fmla="*/ 262693 w 516712"/>
              <a:gd name="connsiteY126" fmla="*/ 316603 h 517168"/>
              <a:gd name="connsiteX127" fmla="*/ 262693 w 516712"/>
              <a:gd name="connsiteY127" fmla="*/ 315437 h 517168"/>
              <a:gd name="connsiteX128" fmla="*/ 294821 w 516712"/>
              <a:gd name="connsiteY128" fmla="*/ 302523 h 517168"/>
              <a:gd name="connsiteX129" fmla="*/ 295599 w 516712"/>
              <a:gd name="connsiteY129" fmla="*/ 303612 h 517168"/>
              <a:gd name="connsiteX130" fmla="*/ 340175 w 516712"/>
              <a:gd name="connsiteY130" fmla="*/ 348266 h 517168"/>
              <a:gd name="connsiteX131" fmla="*/ 340175 w 516712"/>
              <a:gd name="connsiteY131" fmla="*/ 428782 h 517168"/>
              <a:gd name="connsiteX132" fmla="*/ 346010 w 516712"/>
              <a:gd name="connsiteY132" fmla="*/ 434617 h 517168"/>
              <a:gd name="connsiteX133" fmla="*/ 351844 w 516712"/>
              <a:gd name="connsiteY133" fmla="*/ 428782 h 517168"/>
              <a:gd name="connsiteX134" fmla="*/ 351844 w 516712"/>
              <a:gd name="connsiteY134" fmla="*/ 359935 h 517168"/>
              <a:gd name="connsiteX135" fmla="*/ 401788 w 516712"/>
              <a:gd name="connsiteY135" fmla="*/ 409878 h 517168"/>
              <a:gd name="connsiteX136" fmla="*/ 402177 w 516712"/>
              <a:gd name="connsiteY136" fmla="*/ 409878 h 517168"/>
              <a:gd name="connsiteX137" fmla="*/ 398365 w 516712"/>
              <a:gd name="connsiteY137" fmla="*/ 423025 h 517168"/>
              <a:gd name="connsiteX138" fmla="*/ 423430 w 516712"/>
              <a:gd name="connsiteY138" fmla="*/ 448215 h 517168"/>
              <a:gd name="connsiteX139" fmla="*/ 448620 w 516712"/>
              <a:gd name="connsiteY139" fmla="*/ 423150 h 517168"/>
              <a:gd name="connsiteX140" fmla="*/ 441229 w 516712"/>
              <a:gd name="connsiteY140" fmla="*/ 405288 h 517168"/>
              <a:gd name="connsiteX141" fmla="*/ 410112 w 516712"/>
              <a:gd name="connsiteY141" fmla="*/ 401788 h 517168"/>
              <a:gd name="connsiteX142" fmla="*/ 410112 w 516712"/>
              <a:gd name="connsiteY142" fmla="*/ 401399 h 517168"/>
              <a:gd name="connsiteX143" fmla="*/ 360168 w 516712"/>
              <a:gd name="connsiteY143" fmla="*/ 351455 h 517168"/>
              <a:gd name="connsiteX144" fmla="*/ 429016 w 516712"/>
              <a:gd name="connsiteY144" fmla="*/ 351455 h 517168"/>
              <a:gd name="connsiteX145" fmla="*/ 434850 w 516712"/>
              <a:gd name="connsiteY145" fmla="*/ 345621 h 517168"/>
              <a:gd name="connsiteX146" fmla="*/ 429016 w 516712"/>
              <a:gd name="connsiteY146" fmla="*/ 339786 h 517168"/>
              <a:gd name="connsiteX147" fmla="*/ 348577 w 516712"/>
              <a:gd name="connsiteY147" fmla="*/ 339786 h 517168"/>
              <a:gd name="connsiteX148" fmla="*/ 304001 w 516712"/>
              <a:gd name="connsiteY148" fmla="*/ 295755 h 517168"/>
              <a:gd name="connsiteX149" fmla="*/ 303145 w 516712"/>
              <a:gd name="connsiteY149" fmla="*/ 295210 h 517168"/>
              <a:gd name="connsiteX150" fmla="*/ 317459 w 516712"/>
              <a:gd name="connsiteY150" fmla="*/ 264093 h 517168"/>
              <a:gd name="connsiteX151" fmla="*/ 379694 w 516712"/>
              <a:gd name="connsiteY151" fmla="*/ 264093 h 517168"/>
              <a:gd name="connsiteX152" fmla="*/ 436639 w 516712"/>
              <a:gd name="connsiteY152" fmla="*/ 321038 h 517168"/>
              <a:gd name="connsiteX153" fmla="*/ 440763 w 516712"/>
              <a:gd name="connsiteY153" fmla="*/ 322749 h 517168"/>
              <a:gd name="connsiteX154" fmla="*/ 444886 w 516712"/>
              <a:gd name="connsiteY154" fmla="*/ 321038 h 517168"/>
              <a:gd name="connsiteX155" fmla="*/ 444886 w 516712"/>
              <a:gd name="connsiteY155" fmla="*/ 312714 h 517168"/>
              <a:gd name="connsiteX156" fmla="*/ 396187 w 516712"/>
              <a:gd name="connsiteY156" fmla="*/ 264093 h 517168"/>
              <a:gd name="connsiteX157" fmla="*/ 466824 w 516712"/>
              <a:gd name="connsiteY157" fmla="*/ 264093 h 517168"/>
              <a:gd name="connsiteX158" fmla="*/ 467290 w 516712"/>
              <a:gd name="connsiteY158" fmla="*/ 264093 h 517168"/>
              <a:gd name="connsiteX159" fmla="*/ 497661 w 516712"/>
              <a:gd name="connsiteY159" fmla="*/ 282327 h 517168"/>
              <a:gd name="connsiteX160" fmla="*/ 515896 w 516712"/>
              <a:gd name="connsiteY160" fmla="*/ 251957 h 517168"/>
              <a:gd name="connsiteX161" fmla="*/ 491640 w 516712"/>
              <a:gd name="connsiteY161" fmla="*/ 232975 h 517168"/>
              <a:gd name="connsiteX162" fmla="*/ 413301 w 516712"/>
              <a:gd name="connsiteY162" fmla="*/ 82678 h 517168"/>
              <a:gd name="connsiteX163" fmla="*/ 432112 w 516712"/>
              <a:gd name="connsiteY163" fmla="*/ 82507 h 517168"/>
              <a:gd name="connsiteX164" fmla="*/ 432283 w 516712"/>
              <a:gd name="connsiteY164" fmla="*/ 82678 h 517168"/>
              <a:gd name="connsiteX165" fmla="*/ 432283 w 516712"/>
              <a:gd name="connsiteY165" fmla="*/ 101582 h 517168"/>
              <a:gd name="connsiteX166" fmla="*/ 413301 w 516712"/>
              <a:gd name="connsiteY166" fmla="*/ 101582 h 517168"/>
              <a:gd name="connsiteX167" fmla="*/ 413099 w 516712"/>
              <a:gd name="connsiteY167" fmla="*/ 82880 h 517168"/>
              <a:gd name="connsiteX168" fmla="*/ 413301 w 516712"/>
              <a:gd name="connsiteY168" fmla="*/ 82678 h 517168"/>
              <a:gd name="connsiteX169" fmla="*/ 102826 w 516712"/>
              <a:gd name="connsiteY169" fmla="*/ 102515 h 517168"/>
              <a:gd name="connsiteX170" fmla="*/ 83845 w 516712"/>
              <a:gd name="connsiteY170" fmla="*/ 102515 h 517168"/>
              <a:gd name="connsiteX171" fmla="*/ 83845 w 516712"/>
              <a:gd name="connsiteY171" fmla="*/ 83533 h 517168"/>
              <a:gd name="connsiteX172" fmla="*/ 102655 w 516712"/>
              <a:gd name="connsiteY172" fmla="*/ 83362 h 517168"/>
              <a:gd name="connsiteX173" fmla="*/ 102826 w 516712"/>
              <a:gd name="connsiteY173" fmla="*/ 83533 h 517168"/>
              <a:gd name="connsiteX174" fmla="*/ 102826 w 516712"/>
              <a:gd name="connsiteY174" fmla="*/ 102515 h 517168"/>
              <a:gd name="connsiteX175" fmla="*/ 25033 w 516712"/>
              <a:gd name="connsiteY175" fmla="*/ 271561 h 517168"/>
              <a:gd name="connsiteX176" fmla="*/ 11497 w 516712"/>
              <a:gd name="connsiteY176" fmla="*/ 258180 h 517168"/>
              <a:gd name="connsiteX177" fmla="*/ 24877 w 516712"/>
              <a:gd name="connsiteY177" fmla="*/ 244644 h 517168"/>
              <a:gd name="connsiteX178" fmla="*/ 38413 w 516712"/>
              <a:gd name="connsiteY178" fmla="*/ 258025 h 517168"/>
              <a:gd name="connsiteX179" fmla="*/ 38413 w 516712"/>
              <a:gd name="connsiteY179" fmla="*/ 258180 h 517168"/>
              <a:gd name="connsiteX180" fmla="*/ 24955 w 516712"/>
              <a:gd name="connsiteY180" fmla="*/ 271561 h 517168"/>
              <a:gd name="connsiteX181" fmla="*/ 102048 w 516712"/>
              <a:gd name="connsiteY181" fmla="*/ 431894 h 517168"/>
              <a:gd name="connsiteX182" fmla="*/ 83067 w 516712"/>
              <a:gd name="connsiteY182" fmla="*/ 431894 h 517168"/>
              <a:gd name="connsiteX183" fmla="*/ 83067 w 516712"/>
              <a:gd name="connsiteY183" fmla="*/ 412912 h 517168"/>
              <a:gd name="connsiteX184" fmla="*/ 102048 w 516712"/>
              <a:gd name="connsiteY184" fmla="*/ 412912 h 517168"/>
              <a:gd name="connsiteX185" fmla="*/ 101971 w 516712"/>
              <a:gd name="connsiteY185" fmla="*/ 431894 h 517168"/>
              <a:gd name="connsiteX186" fmla="*/ 414235 w 516712"/>
              <a:gd name="connsiteY186" fmla="*/ 413768 h 517168"/>
              <a:gd name="connsiteX187" fmla="*/ 423726 w 516712"/>
              <a:gd name="connsiteY187" fmla="*/ 409878 h 517168"/>
              <a:gd name="connsiteX188" fmla="*/ 437106 w 516712"/>
              <a:gd name="connsiteY188" fmla="*/ 423103 h 517168"/>
              <a:gd name="connsiteX189" fmla="*/ 437106 w 516712"/>
              <a:gd name="connsiteY189" fmla="*/ 423259 h 517168"/>
              <a:gd name="connsiteX190" fmla="*/ 433217 w 516712"/>
              <a:gd name="connsiteY190" fmla="*/ 432749 h 517168"/>
              <a:gd name="connsiteX191" fmla="*/ 414235 w 516712"/>
              <a:gd name="connsiteY191" fmla="*/ 432749 h 517168"/>
              <a:gd name="connsiteX192" fmla="*/ 414064 w 516712"/>
              <a:gd name="connsiteY192" fmla="*/ 413939 h 517168"/>
              <a:gd name="connsiteX193" fmla="*/ 414235 w 516712"/>
              <a:gd name="connsiteY193" fmla="*/ 413768 h 517168"/>
              <a:gd name="connsiteX194" fmla="*/ 243944 w 516712"/>
              <a:gd name="connsiteY194" fmla="*/ 24799 h 517168"/>
              <a:gd name="connsiteX195" fmla="*/ 257403 w 516712"/>
              <a:gd name="connsiteY195" fmla="*/ 11341 h 517168"/>
              <a:gd name="connsiteX196" fmla="*/ 270861 w 516712"/>
              <a:gd name="connsiteY196" fmla="*/ 24799 h 517168"/>
              <a:gd name="connsiteX197" fmla="*/ 257403 w 516712"/>
              <a:gd name="connsiteY197" fmla="*/ 38257 h 517168"/>
              <a:gd name="connsiteX198" fmla="*/ 257325 w 516712"/>
              <a:gd name="connsiteY198" fmla="*/ 38257 h 517168"/>
              <a:gd name="connsiteX199" fmla="*/ 243867 w 516712"/>
              <a:gd name="connsiteY199" fmla="*/ 24963 h 517168"/>
              <a:gd name="connsiteX200" fmla="*/ 243867 w 516712"/>
              <a:gd name="connsiteY200" fmla="*/ 24566 h 517168"/>
              <a:gd name="connsiteX201" fmla="*/ 270783 w 516712"/>
              <a:gd name="connsiteY201" fmla="*/ 491951 h 517168"/>
              <a:gd name="connsiteX202" fmla="*/ 257325 w 516712"/>
              <a:gd name="connsiteY202" fmla="*/ 505409 h 517168"/>
              <a:gd name="connsiteX203" fmla="*/ 243867 w 516712"/>
              <a:gd name="connsiteY203" fmla="*/ 491951 h 517168"/>
              <a:gd name="connsiteX204" fmla="*/ 257325 w 516712"/>
              <a:gd name="connsiteY204" fmla="*/ 478492 h 517168"/>
              <a:gd name="connsiteX205" fmla="*/ 270705 w 516712"/>
              <a:gd name="connsiteY205" fmla="*/ 491717 h 517168"/>
              <a:gd name="connsiteX206" fmla="*/ 257325 w 516712"/>
              <a:gd name="connsiteY206" fmla="*/ 304312 h 517168"/>
              <a:gd name="connsiteX207" fmla="*/ 208004 w 516712"/>
              <a:gd name="connsiteY207" fmla="*/ 254991 h 517168"/>
              <a:gd name="connsiteX208" fmla="*/ 257325 w 516712"/>
              <a:gd name="connsiteY208" fmla="*/ 205670 h 517168"/>
              <a:gd name="connsiteX209" fmla="*/ 306646 w 516712"/>
              <a:gd name="connsiteY209" fmla="*/ 254991 h 517168"/>
              <a:gd name="connsiteX210" fmla="*/ 257247 w 516712"/>
              <a:gd name="connsiteY210" fmla="*/ 304079 h 517168"/>
              <a:gd name="connsiteX211" fmla="*/ 492106 w 516712"/>
              <a:gd name="connsiteY211" fmla="*/ 271794 h 517168"/>
              <a:gd name="connsiteX212" fmla="*/ 478648 w 516712"/>
              <a:gd name="connsiteY212" fmla="*/ 258336 h 517168"/>
              <a:gd name="connsiteX213" fmla="*/ 492106 w 516712"/>
              <a:gd name="connsiteY213" fmla="*/ 244878 h 517168"/>
              <a:gd name="connsiteX214" fmla="*/ 505565 w 516712"/>
              <a:gd name="connsiteY214" fmla="*/ 258336 h 517168"/>
              <a:gd name="connsiteX215" fmla="*/ 505565 w 516712"/>
              <a:gd name="connsiteY215" fmla="*/ 258414 h 517168"/>
              <a:gd name="connsiteX216" fmla="*/ 492029 w 516712"/>
              <a:gd name="connsiteY216" fmla="*/ 271561 h 5171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</a:cxnLst>
            <a:rect l="l" t="t" r="r" b="b"/>
            <a:pathLst>
              <a:path w="516712" h="517168">
                <a:moveTo>
                  <a:pt x="492029" y="233053"/>
                </a:moveTo>
                <a:cubicBezTo>
                  <a:pt x="480398" y="233076"/>
                  <a:pt x="470316" y="241097"/>
                  <a:pt x="467679" y="252424"/>
                </a:cubicBezTo>
                <a:lnTo>
                  <a:pt x="396576" y="252424"/>
                </a:lnTo>
                <a:lnTo>
                  <a:pt x="445275" y="203725"/>
                </a:lnTo>
                <a:cubicBezTo>
                  <a:pt x="447515" y="201407"/>
                  <a:pt x="447515" y="197719"/>
                  <a:pt x="445275" y="195401"/>
                </a:cubicBezTo>
                <a:cubicBezTo>
                  <a:pt x="442995" y="193129"/>
                  <a:pt x="439308" y="193129"/>
                  <a:pt x="437028" y="195401"/>
                </a:cubicBezTo>
                <a:lnTo>
                  <a:pt x="380083" y="252424"/>
                </a:lnTo>
                <a:lnTo>
                  <a:pt x="317848" y="252424"/>
                </a:lnTo>
                <a:cubicBezTo>
                  <a:pt x="317358" y="239829"/>
                  <a:pt x="312955" y="227701"/>
                  <a:pt x="305246" y="217728"/>
                </a:cubicBezTo>
                <a:lnTo>
                  <a:pt x="347488" y="175486"/>
                </a:lnTo>
                <a:lnTo>
                  <a:pt x="428004" y="175486"/>
                </a:lnTo>
                <a:cubicBezTo>
                  <a:pt x="431225" y="175486"/>
                  <a:pt x="433839" y="172872"/>
                  <a:pt x="433839" y="169651"/>
                </a:cubicBezTo>
                <a:cubicBezTo>
                  <a:pt x="433839" y="166430"/>
                  <a:pt x="431225" y="163817"/>
                  <a:pt x="428004" y="163817"/>
                </a:cubicBezTo>
                <a:lnTo>
                  <a:pt x="359157" y="163817"/>
                </a:lnTo>
                <a:lnTo>
                  <a:pt x="409100" y="113873"/>
                </a:lnTo>
                <a:cubicBezTo>
                  <a:pt x="409124" y="113741"/>
                  <a:pt x="409124" y="113616"/>
                  <a:pt x="409100" y="113484"/>
                </a:cubicBezTo>
                <a:cubicBezTo>
                  <a:pt x="420793" y="120882"/>
                  <a:pt x="436266" y="117397"/>
                  <a:pt x="443664" y="105705"/>
                </a:cubicBezTo>
                <a:cubicBezTo>
                  <a:pt x="451055" y="94012"/>
                  <a:pt x="447577" y="78539"/>
                  <a:pt x="435885" y="71141"/>
                </a:cubicBezTo>
                <a:cubicBezTo>
                  <a:pt x="424192" y="63750"/>
                  <a:pt x="408719" y="67228"/>
                  <a:pt x="401321" y="78920"/>
                </a:cubicBezTo>
                <a:cubicBezTo>
                  <a:pt x="396148" y="87104"/>
                  <a:pt x="396148" y="97529"/>
                  <a:pt x="401321" y="105705"/>
                </a:cubicBezTo>
                <a:lnTo>
                  <a:pt x="401321" y="105705"/>
                </a:lnTo>
                <a:lnTo>
                  <a:pt x="351144" y="155726"/>
                </a:lnTo>
                <a:lnTo>
                  <a:pt x="351144" y="86878"/>
                </a:lnTo>
                <a:cubicBezTo>
                  <a:pt x="351144" y="83658"/>
                  <a:pt x="348530" y="81044"/>
                  <a:pt x="345310" y="81044"/>
                </a:cubicBezTo>
                <a:cubicBezTo>
                  <a:pt x="342089" y="81044"/>
                  <a:pt x="339475" y="83658"/>
                  <a:pt x="339475" y="86878"/>
                </a:cubicBezTo>
                <a:lnTo>
                  <a:pt x="339475" y="167395"/>
                </a:lnTo>
                <a:lnTo>
                  <a:pt x="297544" y="209326"/>
                </a:lnTo>
                <a:cubicBezTo>
                  <a:pt x="287921" y="200815"/>
                  <a:pt x="275863" y="195564"/>
                  <a:pt x="263082" y="194312"/>
                </a:cubicBezTo>
                <a:lnTo>
                  <a:pt x="263082" y="136822"/>
                </a:lnTo>
                <a:lnTo>
                  <a:pt x="320027" y="79877"/>
                </a:lnTo>
                <a:cubicBezTo>
                  <a:pt x="322298" y="77598"/>
                  <a:pt x="322298" y="73910"/>
                  <a:pt x="320027" y="71631"/>
                </a:cubicBezTo>
                <a:cubicBezTo>
                  <a:pt x="317810" y="69352"/>
                  <a:pt x="314161" y="69305"/>
                  <a:pt x="311889" y="71522"/>
                </a:cubicBezTo>
                <a:cubicBezTo>
                  <a:pt x="311850" y="71561"/>
                  <a:pt x="311812" y="71592"/>
                  <a:pt x="311780" y="71631"/>
                </a:cubicBezTo>
                <a:lnTo>
                  <a:pt x="263082" y="120330"/>
                </a:lnTo>
                <a:lnTo>
                  <a:pt x="263082" y="49615"/>
                </a:lnTo>
                <a:cubicBezTo>
                  <a:pt x="263089" y="49483"/>
                  <a:pt x="263089" y="49359"/>
                  <a:pt x="263082" y="49226"/>
                </a:cubicBezTo>
                <a:cubicBezTo>
                  <a:pt x="276548" y="46045"/>
                  <a:pt x="284887" y="32555"/>
                  <a:pt x="281705" y="19089"/>
                </a:cubicBezTo>
                <a:cubicBezTo>
                  <a:pt x="278524" y="5623"/>
                  <a:pt x="265034" y="-2709"/>
                  <a:pt x="251568" y="465"/>
                </a:cubicBezTo>
                <a:cubicBezTo>
                  <a:pt x="238102" y="3647"/>
                  <a:pt x="229770" y="17136"/>
                  <a:pt x="232944" y="30602"/>
                </a:cubicBezTo>
                <a:cubicBezTo>
                  <a:pt x="235122" y="39837"/>
                  <a:pt x="242334" y="47048"/>
                  <a:pt x="251568" y="49226"/>
                </a:cubicBezTo>
                <a:cubicBezTo>
                  <a:pt x="251560" y="49359"/>
                  <a:pt x="251560" y="49483"/>
                  <a:pt x="251568" y="49615"/>
                </a:cubicBezTo>
                <a:lnTo>
                  <a:pt x="251568" y="120330"/>
                </a:lnTo>
                <a:lnTo>
                  <a:pt x="202869" y="71631"/>
                </a:lnTo>
                <a:cubicBezTo>
                  <a:pt x="200652" y="69352"/>
                  <a:pt x="197004" y="69305"/>
                  <a:pt x="194732" y="71522"/>
                </a:cubicBezTo>
                <a:cubicBezTo>
                  <a:pt x="194693" y="71561"/>
                  <a:pt x="194654" y="71592"/>
                  <a:pt x="194623" y="71631"/>
                </a:cubicBezTo>
                <a:cubicBezTo>
                  <a:pt x="192351" y="73910"/>
                  <a:pt x="192351" y="77598"/>
                  <a:pt x="194623" y="79877"/>
                </a:cubicBezTo>
                <a:lnTo>
                  <a:pt x="251568" y="136822"/>
                </a:lnTo>
                <a:lnTo>
                  <a:pt x="251568" y="194312"/>
                </a:lnTo>
                <a:cubicBezTo>
                  <a:pt x="238958" y="195541"/>
                  <a:pt x="227040" y="200683"/>
                  <a:pt x="217494" y="209015"/>
                </a:cubicBezTo>
                <a:lnTo>
                  <a:pt x="176808" y="168251"/>
                </a:lnTo>
                <a:lnTo>
                  <a:pt x="176808" y="87501"/>
                </a:lnTo>
                <a:cubicBezTo>
                  <a:pt x="176808" y="84280"/>
                  <a:pt x="174194" y="81666"/>
                  <a:pt x="170974" y="81666"/>
                </a:cubicBezTo>
                <a:cubicBezTo>
                  <a:pt x="167753" y="81666"/>
                  <a:pt x="165139" y="84280"/>
                  <a:pt x="165139" y="87501"/>
                </a:cubicBezTo>
                <a:lnTo>
                  <a:pt x="165139" y="156348"/>
                </a:lnTo>
                <a:lnTo>
                  <a:pt x="115118" y="106405"/>
                </a:lnTo>
                <a:lnTo>
                  <a:pt x="115118" y="106405"/>
                </a:lnTo>
                <a:cubicBezTo>
                  <a:pt x="121326" y="96470"/>
                  <a:pt x="119840" y="83557"/>
                  <a:pt x="111539" y="75287"/>
                </a:cubicBezTo>
                <a:cubicBezTo>
                  <a:pt x="101613" y="65804"/>
                  <a:pt x="85992" y="65804"/>
                  <a:pt x="76065" y="75287"/>
                </a:cubicBezTo>
                <a:cubicBezTo>
                  <a:pt x="66271" y="85058"/>
                  <a:pt x="66248" y="100920"/>
                  <a:pt x="76019" y="110714"/>
                </a:cubicBezTo>
                <a:cubicBezTo>
                  <a:pt x="80725" y="115437"/>
                  <a:pt x="87128" y="118089"/>
                  <a:pt x="93802" y="118074"/>
                </a:cubicBezTo>
                <a:cubicBezTo>
                  <a:pt x="98462" y="118089"/>
                  <a:pt x="103021" y="116767"/>
                  <a:pt x="106949" y="114262"/>
                </a:cubicBezTo>
                <a:lnTo>
                  <a:pt x="106949" y="114651"/>
                </a:lnTo>
                <a:lnTo>
                  <a:pt x="156971" y="164595"/>
                </a:lnTo>
                <a:lnTo>
                  <a:pt x="88046" y="164595"/>
                </a:lnTo>
                <a:cubicBezTo>
                  <a:pt x="84825" y="164595"/>
                  <a:pt x="82211" y="167208"/>
                  <a:pt x="82211" y="170429"/>
                </a:cubicBezTo>
                <a:cubicBezTo>
                  <a:pt x="82211" y="173650"/>
                  <a:pt x="84825" y="176264"/>
                  <a:pt x="88046" y="176264"/>
                </a:cubicBezTo>
                <a:lnTo>
                  <a:pt x="168640" y="176264"/>
                </a:lnTo>
                <a:lnTo>
                  <a:pt x="209559" y="217261"/>
                </a:lnTo>
                <a:cubicBezTo>
                  <a:pt x="201671" y="227312"/>
                  <a:pt x="197159" y="239588"/>
                  <a:pt x="196646" y="252346"/>
                </a:cubicBezTo>
                <a:lnTo>
                  <a:pt x="137133" y="252346"/>
                </a:lnTo>
                <a:lnTo>
                  <a:pt x="80188" y="195323"/>
                </a:lnTo>
                <a:cubicBezTo>
                  <a:pt x="77909" y="193051"/>
                  <a:pt x="74222" y="193051"/>
                  <a:pt x="71942" y="195323"/>
                </a:cubicBezTo>
                <a:cubicBezTo>
                  <a:pt x="69702" y="197641"/>
                  <a:pt x="69702" y="201329"/>
                  <a:pt x="71942" y="203647"/>
                </a:cubicBezTo>
                <a:lnTo>
                  <a:pt x="120641" y="252346"/>
                </a:lnTo>
                <a:lnTo>
                  <a:pt x="49538" y="252346"/>
                </a:lnTo>
                <a:cubicBezTo>
                  <a:pt x="46379" y="238833"/>
                  <a:pt x="32866" y="230439"/>
                  <a:pt x="19354" y="233598"/>
                </a:cubicBezTo>
                <a:cubicBezTo>
                  <a:pt x="5841" y="236756"/>
                  <a:pt x="-2553" y="250269"/>
                  <a:pt x="598" y="263782"/>
                </a:cubicBezTo>
                <a:cubicBezTo>
                  <a:pt x="3756" y="277294"/>
                  <a:pt x="17277" y="285688"/>
                  <a:pt x="30789" y="282530"/>
                </a:cubicBezTo>
                <a:cubicBezTo>
                  <a:pt x="40093" y="280359"/>
                  <a:pt x="47359" y="273086"/>
                  <a:pt x="49538" y="263782"/>
                </a:cubicBezTo>
                <a:lnTo>
                  <a:pt x="49538" y="263782"/>
                </a:lnTo>
                <a:lnTo>
                  <a:pt x="120252" y="263782"/>
                </a:lnTo>
                <a:lnTo>
                  <a:pt x="71553" y="312403"/>
                </a:lnTo>
                <a:cubicBezTo>
                  <a:pt x="69313" y="314721"/>
                  <a:pt x="69313" y="318408"/>
                  <a:pt x="71553" y="320727"/>
                </a:cubicBezTo>
                <a:cubicBezTo>
                  <a:pt x="73833" y="322998"/>
                  <a:pt x="77520" y="322998"/>
                  <a:pt x="79799" y="320727"/>
                </a:cubicBezTo>
                <a:lnTo>
                  <a:pt x="136744" y="263782"/>
                </a:lnTo>
                <a:lnTo>
                  <a:pt x="196879" y="263782"/>
                </a:lnTo>
                <a:cubicBezTo>
                  <a:pt x="198676" y="275326"/>
                  <a:pt x="203725" y="286116"/>
                  <a:pt x="211427" y="294899"/>
                </a:cubicBezTo>
                <a:lnTo>
                  <a:pt x="167395" y="338930"/>
                </a:lnTo>
                <a:lnTo>
                  <a:pt x="86956" y="338930"/>
                </a:lnTo>
                <a:cubicBezTo>
                  <a:pt x="83736" y="338930"/>
                  <a:pt x="81122" y="341544"/>
                  <a:pt x="81122" y="344765"/>
                </a:cubicBezTo>
                <a:cubicBezTo>
                  <a:pt x="81122" y="347985"/>
                  <a:pt x="83736" y="350599"/>
                  <a:pt x="86956" y="350599"/>
                </a:cubicBezTo>
                <a:lnTo>
                  <a:pt x="155882" y="350599"/>
                </a:lnTo>
                <a:lnTo>
                  <a:pt x="105860" y="400621"/>
                </a:lnTo>
                <a:lnTo>
                  <a:pt x="105860" y="401010"/>
                </a:lnTo>
                <a:cubicBezTo>
                  <a:pt x="95879" y="395035"/>
                  <a:pt x="83145" y="396474"/>
                  <a:pt x="74743" y="404511"/>
                </a:cubicBezTo>
                <a:cubicBezTo>
                  <a:pt x="64910" y="414242"/>
                  <a:pt x="64824" y="430105"/>
                  <a:pt x="74556" y="439938"/>
                </a:cubicBezTo>
                <a:cubicBezTo>
                  <a:pt x="84280" y="449771"/>
                  <a:pt x="100142" y="449856"/>
                  <a:pt x="109976" y="440125"/>
                </a:cubicBezTo>
                <a:cubicBezTo>
                  <a:pt x="118284" y="431902"/>
                  <a:pt x="119809" y="419027"/>
                  <a:pt x="113640" y="409100"/>
                </a:cubicBezTo>
                <a:lnTo>
                  <a:pt x="113640" y="409100"/>
                </a:lnTo>
                <a:lnTo>
                  <a:pt x="163661" y="359157"/>
                </a:lnTo>
                <a:lnTo>
                  <a:pt x="163661" y="428004"/>
                </a:lnTo>
                <a:cubicBezTo>
                  <a:pt x="163661" y="431225"/>
                  <a:pt x="166275" y="433839"/>
                  <a:pt x="169496" y="433839"/>
                </a:cubicBezTo>
                <a:cubicBezTo>
                  <a:pt x="172716" y="433839"/>
                  <a:pt x="175330" y="431225"/>
                  <a:pt x="175330" y="428004"/>
                </a:cubicBezTo>
                <a:lnTo>
                  <a:pt x="175330" y="347410"/>
                </a:lnTo>
                <a:lnTo>
                  <a:pt x="219673" y="302990"/>
                </a:lnTo>
                <a:cubicBezTo>
                  <a:pt x="228759" y="310077"/>
                  <a:pt x="239697" y="314402"/>
                  <a:pt x="251179" y="315437"/>
                </a:cubicBezTo>
                <a:cubicBezTo>
                  <a:pt x="251140" y="315825"/>
                  <a:pt x="251140" y="316215"/>
                  <a:pt x="251179" y="316603"/>
                </a:cubicBezTo>
                <a:lnTo>
                  <a:pt x="251179" y="379694"/>
                </a:lnTo>
                <a:lnTo>
                  <a:pt x="194234" y="436639"/>
                </a:lnTo>
                <a:cubicBezTo>
                  <a:pt x="191963" y="438919"/>
                  <a:pt x="191963" y="442606"/>
                  <a:pt x="194234" y="444886"/>
                </a:cubicBezTo>
                <a:cubicBezTo>
                  <a:pt x="196451" y="447165"/>
                  <a:pt x="200100" y="447211"/>
                  <a:pt x="202371" y="444994"/>
                </a:cubicBezTo>
                <a:cubicBezTo>
                  <a:pt x="202410" y="444955"/>
                  <a:pt x="202449" y="444924"/>
                  <a:pt x="202480" y="444886"/>
                </a:cubicBezTo>
                <a:lnTo>
                  <a:pt x="251179" y="396264"/>
                </a:lnTo>
                <a:lnTo>
                  <a:pt x="251179" y="466901"/>
                </a:lnTo>
                <a:cubicBezTo>
                  <a:pt x="251179" y="466901"/>
                  <a:pt x="251179" y="466901"/>
                  <a:pt x="251179" y="467368"/>
                </a:cubicBezTo>
                <a:cubicBezTo>
                  <a:pt x="237674" y="470550"/>
                  <a:pt x="229296" y="484078"/>
                  <a:pt x="232477" y="497583"/>
                </a:cubicBezTo>
                <a:cubicBezTo>
                  <a:pt x="235659" y="511096"/>
                  <a:pt x="249188" y="519466"/>
                  <a:pt x="262693" y="516284"/>
                </a:cubicBezTo>
                <a:cubicBezTo>
                  <a:pt x="276198" y="513103"/>
                  <a:pt x="284576" y="499582"/>
                  <a:pt x="281394" y="486069"/>
                </a:cubicBezTo>
                <a:cubicBezTo>
                  <a:pt x="279208" y="476796"/>
                  <a:pt x="271966" y="469554"/>
                  <a:pt x="262693" y="467368"/>
                </a:cubicBezTo>
                <a:cubicBezTo>
                  <a:pt x="262693" y="467368"/>
                  <a:pt x="262693" y="467368"/>
                  <a:pt x="262693" y="466901"/>
                </a:cubicBezTo>
                <a:lnTo>
                  <a:pt x="262693" y="396187"/>
                </a:lnTo>
                <a:lnTo>
                  <a:pt x="311391" y="444886"/>
                </a:lnTo>
                <a:cubicBezTo>
                  <a:pt x="312481" y="445990"/>
                  <a:pt x="313966" y="446605"/>
                  <a:pt x="315515" y="446597"/>
                </a:cubicBezTo>
                <a:cubicBezTo>
                  <a:pt x="317063" y="446612"/>
                  <a:pt x="318556" y="445998"/>
                  <a:pt x="319638" y="444886"/>
                </a:cubicBezTo>
                <a:cubicBezTo>
                  <a:pt x="321909" y="442606"/>
                  <a:pt x="321909" y="438919"/>
                  <a:pt x="319638" y="436639"/>
                </a:cubicBezTo>
                <a:lnTo>
                  <a:pt x="262693" y="379694"/>
                </a:lnTo>
                <a:lnTo>
                  <a:pt x="262693" y="316603"/>
                </a:lnTo>
                <a:cubicBezTo>
                  <a:pt x="262732" y="316215"/>
                  <a:pt x="262732" y="315825"/>
                  <a:pt x="262693" y="315437"/>
                </a:cubicBezTo>
                <a:cubicBezTo>
                  <a:pt x="274432" y="314363"/>
                  <a:pt x="285603" y="309874"/>
                  <a:pt x="294821" y="302523"/>
                </a:cubicBezTo>
                <a:cubicBezTo>
                  <a:pt x="295008" y="302935"/>
                  <a:pt x="295273" y="303301"/>
                  <a:pt x="295599" y="303612"/>
                </a:cubicBezTo>
                <a:lnTo>
                  <a:pt x="340175" y="348266"/>
                </a:lnTo>
                <a:lnTo>
                  <a:pt x="340175" y="428782"/>
                </a:lnTo>
                <a:cubicBezTo>
                  <a:pt x="340175" y="432003"/>
                  <a:pt x="342789" y="434617"/>
                  <a:pt x="346010" y="434617"/>
                </a:cubicBezTo>
                <a:cubicBezTo>
                  <a:pt x="349230" y="434617"/>
                  <a:pt x="351844" y="432003"/>
                  <a:pt x="351844" y="428782"/>
                </a:cubicBezTo>
                <a:lnTo>
                  <a:pt x="351844" y="359935"/>
                </a:lnTo>
                <a:lnTo>
                  <a:pt x="401788" y="409878"/>
                </a:lnTo>
                <a:lnTo>
                  <a:pt x="402177" y="409878"/>
                </a:lnTo>
                <a:cubicBezTo>
                  <a:pt x="399726" y="413830"/>
                  <a:pt x="398404" y="418373"/>
                  <a:pt x="398365" y="423025"/>
                </a:cubicBezTo>
                <a:cubicBezTo>
                  <a:pt x="398334" y="436904"/>
                  <a:pt x="409552" y="448184"/>
                  <a:pt x="423430" y="448215"/>
                </a:cubicBezTo>
                <a:cubicBezTo>
                  <a:pt x="437308" y="448246"/>
                  <a:pt x="448589" y="437028"/>
                  <a:pt x="448620" y="423150"/>
                </a:cubicBezTo>
                <a:cubicBezTo>
                  <a:pt x="448635" y="416444"/>
                  <a:pt x="445975" y="410018"/>
                  <a:pt x="441229" y="405288"/>
                </a:cubicBezTo>
                <a:cubicBezTo>
                  <a:pt x="432828" y="397252"/>
                  <a:pt x="420093" y="395813"/>
                  <a:pt x="410112" y="401788"/>
                </a:cubicBezTo>
                <a:lnTo>
                  <a:pt x="410112" y="401399"/>
                </a:lnTo>
                <a:lnTo>
                  <a:pt x="360168" y="351455"/>
                </a:lnTo>
                <a:lnTo>
                  <a:pt x="429016" y="351455"/>
                </a:lnTo>
                <a:cubicBezTo>
                  <a:pt x="432236" y="351455"/>
                  <a:pt x="434850" y="348841"/>
                  <a:pt x="434850" y="345621"/>
                </a:cubicBezTo>
                <a:cubicBezTo>
                  <a:pt x="434850" y="342400"/>
                  <a:pt x="432236" y="339786"/>
                  <a:pt x="429016" y="339786"/>
                </a:cubicBezTo>
                <a:lnTo>
                  <a:pt x="348577" y="339786"/>
                </a:lnTo>
                <a:lnTo>
                  <a:pt x="304001" y="295755"/>
                </a:lnTo>
                <a:lnTo>
                  <a:pt x="303145" y="295210"/>
                </a:lnTo>
                <a:cubicBezTo>
                  <a:pt x="310769" y="286404"/>
                  <a:pt x="315740" y="275614"/>
                  <a:pt x="317459" y="264093"/>
                </a:cubicBezTo>
                <a:lnTo>
                  <a:pt x="379694" y="264093"/>
                </a:lnTo>
                <a:lnTo>
                  <a:pt x="436639" y="321038"/>
                </a:lnTo>
                <a:cubicBezTo>
                  <a:pt x="437744" y="322119"/>
                  <a:pt x="439222" y="322734"/>
                  <a:pt x="440763" y="322749"/>
                </a:cubicBezTo>
                <a:cubicBezTo>
                  <a:pt x="442303" y="322718"/>
                  <a:pt x="443773" y="322103"/>
                  <a:pt x="444886" y="321038"/>
                </a:cubicBezTo>
                <a:cubicBezTo>
                  <a:pt x="447126" y="318719"/>
                  <a:pt x="447126" y="315032"/>
                  <a:pt x="444886" y="312714"/>
                </a:cubicBezTo>
                <a:lnTo>
                  <a:pt x="396187" y="264093"/>
                </a:lnTo>
                <a:lnTo>
                  <a:pt x="466824" y="264093"/>
                </a:lnTo>
                <a:lnTo>
                  <a:pt x="467290" y="264093"/>
                </a:lnTo>
                <a:cubicBezTo>
                  <a:pt x="470643" y="277512"/>
                  <a:pt x="484242" y="285680"/>
                  <a:pt x="497661" y="282327"/>
                </a:cubicBezTo>
                <a:cubicBezTo>
                  <a:pt x="511080" y="278975"/>
                  <a:pt x="519249" y="265376"/>
                  <a:pt x="515896" y="251957"/>
                </a:cubicBezTo>
                <a:cubicBezTo>
                  <a:pt x="513118" y="240817"/>
                  <a:pt x="503122" y="232999"/>
                  <a:pt x="491640" y="232975"/>
                </a:cubicBezTo>
                <a:close/>
                <a:moveTo>
                  <a:pt x="413301" y="82678"/>
                </a:moveTo>
                <a:cubicBezTo>
                  <a:pt x="418451" y="77434"/>
                  <a:pt x="426869" y="77356"/>
                  <a:pt x="432112" y="82507"/>
                </a:cubicBezTo>
                <a:cubicBezTo>
                  <a:pt x="432174" y="82561"/>
                  <a:pt x="432229" y="82623"/>
                  <a:pt x="432283" y="82678"/>
                </a:cubicBezTo>
                <a:cubicBezTo>
                  <a:pt x="437495" y="87898"/>
                  <a:pt x="437495" y="96361"/>
                  <a:pt x="432283" y="101582"/>
                </a:cubicBezTo>
                <a:cubicBezTo>
                  <a:pt x="427001" y="106716"/>
                  <a:pt x="418584" y="106716"/>
                  <a:pt x="413301" y="101582"/>
                </a:cubicBezTo>
                <a:cubicBezTo>
                  <a:pt x="408081" y="96470"/>
                  <a:pt x="407988" y="88100"/>
                  <a:pt x="413099" y="82880"/>
                </a:cubicBezTo>
                <a:cubicBezTo>
                  <a:pt x="413169" y="82810"/>
                  <a:pt x="413231" y="82748"/>
                  <a:pt x="413301" y="82678"/>
                </a:cubicBezTo>
                <a:close/>
                <a:moveTo>
                  <a:pt x="102826" y="102515"/>
                </a:moveTo>
                <a:cubicBezTo>
                  <a:pt x="97513" y="107572"/>
                  <a:pt x="89158" y="107572"/>
                  <a:pt x="83845" y="102515"/>
                </a:cubicBezTo>
                <a:cubicBezTo>
                  <a:pt x="78625" y="97264"/>
                  <a:pt x="78625" y="88784"/>
                  <a:pt x="83845" y="83533"/>
                </a:cubicBezTo>
                <a:cubicBezTo>
                  <a:pt x="88995" y="78290"/>
                  <a:pt x="97412" y="78212"/>
                  <a:pt x="102655" y="83362"/>
                </a:cubicBezTo>
                <a:cubicBezTo>
                  <a:pt x="102717" y="83417"/>
                  <a:pt x="102772" y="83479"/>
                  <a:pt x="102826" y="83533"/>
                </a:cubicBezTo>
                <a:cubicBezTo>
                  <a:pt x="108046" y="88784"/>
                  <a:pt x="108046" y="97264"/>
                  <a:pt x="102826" y="102515"/>
                </a:cubicBezTo>
                <a:close/>
                <a:moveTo>
                  <a:pt x="25033" y="271561"/>
                </a:moveTo>
                <a:cubicBezTo>
                  <a:pt x="17603" y="271608"/>
                  <a:pt x="11543" y="265610"/>
                  <a:pt x="11497" y="258180"/>
                </a:cubicBezTo>
                <a:cubicBezTo>
                  <a:pt x="11458" y="250751"/>
                  <a:pt x="17448" y="244691"/>
                  <a:pt x="24877" y="244644"/>
                </a:cubicBezTo>
                <a:cubicBezTo>
                  <a:pt x="32306" y="244605"/>
                  <a:pt x="38366" y="250596"/>
                  <a:pt x="38413" y="258025"/>
                </a:cubicBezTo>
                <a:cubicBezTo>
                  <a:pt x="38413" y="258079"/>
                  <a:pt x="38413" y="258126"/>
                  <a:pt x="38413" y="258180"/>
                </a:cubicBezTo>
                <a:cubicBezTo>
                  <a:pt x="38374" y="265586"/>
                  <a:pt x="32361" y="271561"/>
                  <a:pt x="24955" y="271561"/>
                </a:cubicBezTo>
                <a:close/>
                <a:moveTo>
                  <a:pt x="102048" y="431894"/>
                </a:moveTo>
                <a:cubicBezTo>
                  <a:pt x="96735" y="436950"/>
                  <a:pt x="88380" y="436950"/>
                  <a:pt x="83067" y="431894"/>
                </a:cubicBezTo>
                <a:cubicBezTo>
                  <a:pt x="77847" y="426643"/>
                  <a:pt x="77847" y="418163"/>
                  <a:pt x="83067" y="412912"/>
                </a:cubicBezTo>
                <a:cubicBezTo>
                  <a:pt x="88380" y="407856"/>
                  <a:pt x="96735" y="407856"/>
                  <a:pt x="102048" y="412912"/>
                </a:cubicBezTo>
                <a:cubicBezTo>
                  <a:pt x="107245" y="418187"/>
                  <a:pt x="107214" y="426666"/>
                  <a:pt x="101971" y="431894"/>
                </a:cubicBezTo>
                <a:close/>
                <a:moveTo>
                  <a:pt x="414235" y="413768"/>
                </a:moveTo>
                <a:cubicBezTo>
                  <a:pt x="416755" y="411263"/>
                  <a:pt x="420171" y="409863"/>
                  <a:pt x="423726" y="409878"/>
                </a:cubicBezTo>
                <a:cubicBezTo>
                  <a:pt x="431069" y="409832"/>
                  <a:pt x="437060" y="415759"/>
                  <a:pt x="437106" y="423103"/>
                </a:cubicBezTo>
                <a:cubicBezTo>
                  <a:pt x="437106" y="423158"/>
                  <a:pt x="437106" y="423204"/>
                  <a:pt x="437106" y="423259"/>
                </a:cubicBezTo>
                <a:cubicBezTo>
                  <a:pt x="437122" y="426814"/>
                  <a:pt x="435722" y="430229"/>
                  <a:pt x="433217" y="432749"/>
                </a:cubicBezTo>
                <a:cubicBezTo>
                  <a:pt x="427934" y="437892"/>
                  <a:pt x="419517" y="437892"/>
                  <a:pt x="414235" y="432749"/>
                </a:cubicBezTo>
                <a:cubicBezTo>
                  <a:pt x="408992" y="427600"/>
                  <a:pt x="408914" y="419182"/>
                  <a:pt x="414064" y="413939"/>
                </a:cubicBezTo>
                <a:cubicBezTo>
                  <a:pt x="414118" y="413877"/>
                  <a:pt x="414180" y="413822"/>
                  <a:pt x="414235" y="413768"/>
                </a:cubicBezTo>
                <a:close/>
                <a:moveTo>
                  <a:pt x="243944" y="24799"/>
                </a:moveTo>
                <a:cubicBezTo>
                  <a:pt x="243944" y="17370"/>
                  <a:pt x="249973" y="11341"/>
                  <a:pt x="257403" y="11341"/>
                </a:cubicBezTo>
                <a:cubicBezTo>
                  <a:pt x="264832" y="11341"/>
                  <a:pt x="270861" y="17370"/>
                  <a:pt x="270861" y="24799"/>
                </a:cubicBezTo>
                <a:cubicBezTo>
                  <a:pt x="270861" y="32236"/>
                  <a:pt x="264832" y="38257"/>
                  <a:pt x="257403" y="38257"/>
                </a:cubicBezTo>
                <a:cubicBezTo>
                  <a:pt x="257379" y="38257"/>
                  <a:pt x="257348" y="38257"/>
                  <a:pt x="257325" y="38257"/>
                </a:cubicBezTo>
                <a:cubicBezTo>
                  <a:pt x="249934" y="38304"/>
                  <a:pt x="243905" y="32345"/>
                  <a:pt x="243867" y="24963"/>
                </a:cubicBezTo>
                <a:cubicBezTo>
                  <a:pt x="243859" y="24830"/>
                  <a:pt x="243867" y="24698"/>
                  <a:pt x="243867" y="24566"/>
                </a:cubicBezTo>
                <a:close/>
                <a:moveTo>
                  <a:pt x="270783" y="491951"/>
                </a:moveTo>
                <a:cubicBezTo>
                  <a:pt x="270783" y="499380"/>
                  <a:pt x="264754" y="505409"/>
                  <a:pt x="257325" y="505409"/>
                </a:cubicBezTo>
                <a:cubicBezTo>
                  <a:pt x="249895" y="505409"/>
                  <a:pt x="243867" y="499380"/>
                  <a:pt x="243867" y="491951"/>
                </a:cubicBezTo>
                <a:cubicBezTo>
                  <a:pt x="243867" y="484521"/>
                  <a:pt x="249895" y="478492"/>
                  <a:pt x="257325" y="478492"/>
                </a:cubicBezTo>
                <a:cubicBezTo>
                  <a:pt x="264637" y="478531"/>
                  <a:pt x="270581" y="484405"/>
                  <a:pt x="270705" y="491717"/>
                </a:cubicBezTo>
                <a:close/>
                <a:moveTo>
                  <a:pt x="257325" y="304312"/>
                </a:moveTo>
                <a:cubicBezTo>
                  <a:pt x="230089" y="304312"/>
                  <a:pt x="208004" y="282234"/>
                  <a:pt x="208004" y="254991"/>
                </a:cubicBezTo>
                <a:cubicBezTo>
                  <a:pt x="208004" y="227755"/>
                  <a:pt x="230089" y="205670"/>
                  <a:pt x="257325" y="205670"/>
                </a:cubicBezTo>
                <a:cubicBezTo>
                  <a:pt x="284560" y="205670"/>
                  <a:pt x="306646" y="227755"/>
                  <a:pt x="306646" y="254991"/>
                </a:cubicBezTo>
                <a:cubicBezTo>
                  <a:pt x="306475" y="282149"/>
                  <a:pt x="284405" y="304079"/>
                  <a:pt x="257247" y="304079"/>
                </a:cubicBezTo>
                <a:close/>
                <a:moveTo>
                  <a:pt x="492106" y="271794"/>
                </a:moveTo>
                <a:cubicBezTo>
                  <a:pt x="484677" y="271794"/>
                  <a:pt x="478648" y="265765"/>
                  <a:pt x="478648" y="258336"/>
                </a:cubicBezTo>
                <a:cubicBezTo>
                  <a:pt x="478648" y="250907"/>
                  <a:pt x="484677" y="244878"/>
                  <a:pt x="492106" y="244878"/>
                </a:cubicBezTo>
                <a:cubicBezTo>
                  <a:pt x="499544" y="244878"/>
                  <a:pt x="505565" y="250907"/>
                  <a:pt x="505565" y="258336"/>
                </a:cubicBezTo>
                <a:cubicBezTo>
                  <a:pt x="505565" y="258359"/>
                  <a:pt x="505565" y="258390"/>
                  <a:pt x="505565" y="258414"/>
                </a:cubicBezTo>
                <a:cubicBezTo>
                  <a:pt x="505440" y="265773"/>
                  <a:pt x="499388" y="271646"/>
                  <a:pt x="492029" y="271561"/>
                </a:cubicBezTo>
                <a:close/>
              </a:path>
            </a:pathLst>
          </a:custGeom>
          <a:solidFill>
            <a:schemeClr val="tx2"/>
          </a:solidFill>
          <a:ln w="7767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37470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3000"/>
    </mc:Choice>
    <mc:Fallback xmlns="">
      <p:transition advTm="30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4" fill="hold" grpId="0" nodeType="withEffect" p14:presetBounceEnd="6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14" dur="125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15" dur="125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12" presetClass="entr" presetSubtype="4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750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9" dur="75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2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2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5" dur="75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6" dur="75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75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0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4" fill="hold" grpId="0" nodeType="withEffect" p14:presetBounceEnd="64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33" dur="12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34" dur="12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1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750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38" dur="75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2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1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4" dur="75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5" dur="7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7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9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2" presetClass="entr" presetSubtype="4" fill="hold" grpId="0" nodeType="withEffect" p14:presetBounceEnd="64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52" dur="125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53" dur="125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12" presetClass="entr" presetSubtype="4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6" dur="750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57" dur="75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2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60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1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3" dur="75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4" dur="75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75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6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8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2" presetClass="entr" presetSubtype="4" fill="hold" grpId="0" nodeType="withEffect" p14:presetBounceEnd="64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71" dur="125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72" dur="125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12" presetClass="entr" presetSubtype="4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5" dur="750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76" dur="75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2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9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2" dur="75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3" dur="75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75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5" presetID="10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7" dur="50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8" presetID="2" presetClass="entr" presetSubtype="4" fill="hold" grpId="0" nodeType="withEffect" p14:presetBounceEnd="64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90" dur="125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91" dur="125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2" presetID="12" presetClass="entr" presetSubtype="4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4" dur="750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95" dur="75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2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98" dur="500"/>
                                            <p:tgtEl>
                                              <p:spTgt spid="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9" presetID="42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1" dur="750"/>
                                            <p:tgtEl>
                                              <p:spTgt spid="7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2" dur="75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3" dur="75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4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6" dur="500"/>
                                            <p:tgtEl>
                                              <p:spTgt spid="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7" presetID="2" presetClass="entr" presetSubtype="4" fill="hold" grpId="0" nodeType="withEffect" p14:presetBounceEnd="64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109" dur="125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110" dur="125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1" presetID="12" presetClass="entr" presetSubtype="4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3" dur="750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14" dur="75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5" presetID="22" presetClass="entr" presetSubtype="1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17" dur="500"/>
                                            <p:tgtEl>
                                              <p:spTgt spid="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8" presetID="42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0" dur="750"/>
                                            <p:tgtEl>
                                              <p:spTgt spid="7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1" dur="75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2" dur="75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3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5" dur="500"/>
                                            <p:tgtEl>
                                              <p:spTgt spid="8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6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8" dur="75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9" dur="7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0" dur="7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1" presetID="49" presetClass="entr" presetSubtype="0" decel="10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3" dur="5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4" dur="5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5" dur="5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6" dur="500"/>
                                            <p:tgtEl>
                                              <p:spTgt spid="8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7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9" dur="75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0" dur="75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1" dur="75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2" presetID="49" presetClass="entr" presetSubtype="0" decel="10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4" dur="5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5" dur="5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6" dur="5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7" dur="500"/>
                                            <p:tgtEl>
                                              <p:spTgt spid="8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8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0" dur="75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1" dur="75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2" dur="75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3" presetID="49" presetClass="entr" presetSubtype="0" decel="10000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5" dur="5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6" dur="5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7" dur="5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8" dur="500"/>
                                            <p:tgtEl>
                                              <p:spTgt spid="9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9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1" dur="75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62" dur="75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3" dur="75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4" presetID="49" presetClass="entr" presetSubtype="0" decel="10000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6" dur="5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7" dur="5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8" dur="5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9" dur="500"/>
                                            <p:tgtEl>
                                              <p:spTgt spid="9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0" presetID="47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2" dur="750"/>
                                            <p:tgtEl>
                                              <p:spTgt spid="7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73" dur="75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4" dur="75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5" presetID="49" presetClass="entr" presetSubtype="0" decel="10000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7" dur="50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8" dur="50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9" dur="50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0" dur="500"/>
                                            <p:tgtEl>
                                              <p:spTgt spid="10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1" presetID="47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3" dur="75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84" dur="75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5" dur="75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6" presetID="49" presetClass="entr" presetSubtype="0" decel="10000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8" dur="5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9" dur="5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0" dur="5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1" dur="500"/>
                                            <p:tgtEl>
                                              <p:spTgt spid="9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/>
          <p:bldP spid="5" grpId="0"/>
          <p:bldP spid="22" grpId="0" animBg="1"/>
          <p:bldP spid="23" grpId="0" animBg="1"/>
          <p:bldP spid="24" grpId="0" animBg="1"/>
          <p:bldP spid="25" grpId="0"/>
          <p:bldP spid="27" grpId="0"/>
          <p:bldP spid="28" grpId="0"/>
          <p:bldP spid="31" grpId="0" animBg="1"/>
          <p:bldP spid="32" grpId="0" animBg="1"/>
          <p:bldP spid="33" grpId="0" animBg="1"/>
          <p:bldP spid="34" grpId="0"/>
          <p:bldP spid="36" grpId="0"/>
          <p:bldP spid="37" grpId="0"/>
          <p:bldP spid="42" grpId="0" animBg="1"/>
          <p:bldP spid="43" grpId="0" animBg="1"/>
          <p:bldP spid="44" grpId="0" animBg="1"/>
          <p:bldP spid="45" grpId="0"/>
          <p:bldP spid="47" grpId="0"/>
          <p:bldP spid="48" grpId="0"/>
          <p:bldP spid="52" grpId="0" animBg="1"/>
          <p:bldP spid="55" grpId="0" animBg="1"/>
          <p:bldP spid="56" grpId="0" animBg="1"/>
          <p:bldP spid="63" grpId="0"/>
          <p:bldP spid="65" grpId="0"/>
          <p:bldP spid="66" grpId="0"/>
          <p:bldP spid="68" grpId="0" animBg="1"/>
          <p:bldP spid="69" grpId="0" animBg="1"/>
          <p:bldP spid="70" grpId="0" animBg="1"/>
          <p:bldP spid="71" grpId="0"/>
          <p:bldP spid="73" grpId="0"/>
          <p:bldP spid="74" grpId="0"/>
          <p:bldP spid="76" grpId="0" animBg="1"/>
          <p:bldP spid="77" grpId="0" animBg="1"/>
          <p:bldP spid="78" grpId="0" animBg="1"/>
          <p:bldP spid="79" grpId="0"/>
          <p:bldP spid="81" grpId="0"/>
          <p:bldP spid="82" grpId="0"/>
          <p:bldP spid="86" grpId="0" animBg="1"/>
          <p:bldP spid="88" grpId="0" animBg="1"/>
          <p:bldP spid="91" grpId="0" animBg="1"/>
          <p:bldP spid="97" grpId="0" animBg="1"/>
          <p:bldP spid="98" grpId="0" animBg="1"/>
          <p:bldP spid="100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25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25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12" presetClass="entr" presetSubtype="4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750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9" dur="75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2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2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5" dur="75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6" dur="75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75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0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4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12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12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1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750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38" dur="75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2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1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4" dur="75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5" dur="7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7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9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2" presetClass="entr" presetSubtype="4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2" dur="125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3" dur="125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12" presetClass="entr" presetSubtype="4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6" dur="750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57" dur="75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2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60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1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3" dur="75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4" dur="75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75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6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8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1" dur="125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2" dur="125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12" presetClass="entr" presetSubtype="4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5" dur="750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76" dur="75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2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9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2" dur="75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3" dur="75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75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5" presetID="10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7" dur="50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8" presetID="2" presetClass="entr" presetSubtype="4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0" dur="125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1" dur="125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2" presetID="12" presetClass="entr" presetSubtype="4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4" dur="750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95" dur="75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2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98" dur="500"/>
                                            <p:tgtEl>
                                              <p:spTgt spid="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9" presetID="42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1" dur="750"/>
                                            <p:tgtEl>
                                              <p:spTgt spid="7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2" dur="75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3" dur="75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4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6" dur="500"/>
                                            <p:tgtEl>
                                              <p:spTgt spid="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7" presetID="2" presetClass="entr" presetSubtype="4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9" dur="125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0" dur="125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1" presetID="12" presetClass="entr" presetSubtype="4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3" dur="750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14" dur="75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5" presetID="22" presetClass="entr" presetSubtype="1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17" dur="500"/>
                                            <p:tgtEl>
                                              <p:spTgt spid="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8" presetID="42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0" dur="750"/>
                                            <p:tgtEl>
                                              <p:spTgt spid="7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1" dur="75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2" dur="75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3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5" dur="500"/>
                                            <p:tgtEl>
                                              <p:spTgt spid="8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6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8" dur="75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9" dur="7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0" dur="7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1" presetID="49" presetClass="entr" presetSubtype="0" decel="10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3" dur="5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4" dur="5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5" dur="5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6" dur="500"/>
                                            <p:tgtEl>
                                              <p:spTgt spid="8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7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9" dur="75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0" dur="75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1" dur="75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2" presetID="49" presetClass="entr" presetSubtype="0" decel="10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4" dur="5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5" dur="5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6" dur="5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7" dur="500"/>
                                            <p:tgtEl>
                                              <p:spTgt spid="8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8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0" dur="75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1" dur="75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2" dur="75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3" presetID="49" presetClass="entr" presetSubtype="0" decel="10000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5" dur="5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6" dur="5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7" dur="5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8" dur="500"/>
                                            <p:tgtEl>
                                              <p:spTgt spid="9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9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1" dur="75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62" dur="75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3" dur="75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4" presetID="49" presetClass="entr" presetSubtype="0" decel="10000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6" dur="5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7" dur="5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8" dur="5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9" dur="500"/>
                                            <p:tgtEl>
                                              <p:spTgt spid="9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0" presetID="47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2" dur="750"/>
                                            <p:tgtEl>
                                              <p:spTgt spid="7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73" dur="75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4" dur="75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5" presetID="49" presetClass="entr" presetSubtype="0" decel="10000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7" dur="50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8" dur="50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9" dur="50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0" dur="500"/>
                                            <p:tgtEl>
                                              <p:spTgt spid="10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1" presetID="47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3" dur="75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84" dur="75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5" dur="75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6" presetID="49" presetClass="entr" presetSubtype="0" decel="10000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8" dur="5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9" dur="5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0" dur="5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1" dur="500"/>
                                            <p:tgtEl>
                                              <p:spTgt spid="9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/>
          <p:bldP spid="5" grpId="0"/>
          <p:bldP spid="22" grpId="0" animBg="1"/>
          <p:bldP spid="23" grpId="0" animBg="1"/>
          <p:bldP spid="24" grpId="0" animBg="1"/>
          <p:bldP spid="25" grpId="0"/>
          <p:bldP spid="27" grpId="0"/>
          <p:bldP spid="28" grpId="0"/>
          <p:bldP spid="31" grpId="0" animBg="1"/>
          <p:bldP spid="32" grpId="0" animBg="1"/>
          <p:bldP spid="33" grpId="0" animBg="1"/>
          <p:bldP spid="34" grpId="0"/>
          <p:bldP spid="36" grpId="0"/>
          <p:bldP spid="37" grpId="0"/>
          <p:bldP spid="42" grpId="0" animBg="1"/>
          <p:bldP spid="43" grpId="0" animBg="1"/>
          <p:bldP spid="44" grpId="0" animBg="1"/>
          <p:bldP spid="45" grpId="0"/>
          <p:bldP spid="47" grpId="0"/>
          <p:bldP spid="48" grpId="0"/>
          <p:bldP spid="52" grpId="0" animBg="1"/>
          <p:bldP spid="55" grpId="0" animBg="1"/>
          <p:bldP spid="56" grpId="0" animBg="1"/>
          <p:bldP spid="63" grpId="0"/>
          <p:bldP spid="65" grpId="0"/>
          <p:bldP spid="66" grpId="0"/>
          <p:bldP spid="68" grpId="0" animBg="1"/>
          <p:bldP spid="69" grpId="0" animBg="1"/>
          <p:bldP spid="70" grpId="0" animBg="1"/>
          <p:bldP spid="71" grpId="0"/>
          <p:bldP spid="73" grpId="0"/>
          <p:bldP spid="74" grpId="0"/>
          <p:bldP spid="76" grpId="0" animBg="1"/>
          <p:bldP spid="77" grpId="0" animBg="1"/>
          <p:bldP spid="78" grpId="0" animBg="1"/>
          <p:bldP spid="79" grpId="0"/>
          <p:bldP spid="81" grpId="0"/>
          <p:bldP spid="82" grpId="0"/>
          <p:bldP spid="86" grpId="0" animBg="1"/>
          <p:bldP spid="88" grpId="0" animBg="1"/>
          <p:bldP spid="91" grpId="0" animBg="1"/>
          <p:bldP spid="97" grpId="0" animBg="1"/>
          <p:bldP spid="98" grpId="0" animBg="1"/>
          <p:bldP spid="100" grpId="0" animBg="1"/>
        </p:bldLst>
      </p:timing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!!MainTitle1">
            <a:extLst>
              <a:ext uri="{FF2B5EF4-FFF2-40B4-BE49-F238E27FC236}">
                <a16:creationId xmlns:a16="http://schemas.microsoft.com/office/drawing/2014/main" id="{4414CE9C-9912-D7AB-5664-196FD7F7F9F4}"/>
              </a:ext>
            </a:extLst>
          </p:cNvPr>
          <p:cNvSpPr txBox="1"/>
          <p:nvPr/>
        </p:nvSpPr>
        <p:spPr>
          <a:xfrm>
            <a:off x="8273442" y="1190307"/>
            <a:ext cx="7837338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kumimoji="0" lang="en-US" sz="7500" b="1" i="0" u="none" strike="noStrike" kern="1200" cap="none" spc="0" normalizeH="0" baseline="0" noProof="0" dirty="0" err="1">
                <a:ln>
                  <a:noFill/>
                </a:ln>
                <a:solidFill>
                  <a:schemeClr val="bg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StorySelling</a:t>
            </a:r>
            <a:r>
              <a:rPr kumimoji="0" lang="en-US" sz="7500" b="1" i="0" u="none" strike="noStrike" kern="1200" cap="none" spc="0" normalizeH="0" noProof="0" dirty="0">
                <a:ln>
                  <a:noFill/>
                </a:ln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 </a:t>
            </a:r>
            <a:r>
              <a:rPr lang="en-US" sz="7500" noProof="0" dirty="0">
                <a:solidFill>
                  <a:schemeClr val="accent1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Arc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47" name="!!SubTitle">
            <a:extLst>
              <a:ext uri="{FF2B5EF4-FFF2-40B4-BE49-F238E27FC236}">
                <a16:creationId xmlns:a16="http://schemas.microsoft.com/office/drawing/2014/main" id="{6E52D046-01A1-EFDD-B787-7949D09FA0F9}"/>
              </a:ext>
            </a:extLst>
          </p:cNvPr>
          <p:cNvSpPr txBox="1"/>
          <p:nvPr/>
        </p:nvSpPr>
        <p:spPr>
          <a:xfrm>
            <a:off x="9562780" y="2424276"/>
            <a:ext cx="5117106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dirty="0">
                <a:solidFill>
                  <a:schemeClr val="accent6"/>
                </a:solidFill>
                <a:latin typeface="+mj-lt"/>
              </a:rPr>
              <a:t>we sell </a:t>
            </a:r>
            <a:r>
              <a:rPr lang="en-US" b="1" dirty="0">
                <a:solidFill>
                  <a:schemeClr val="accent6"/>
                </a:solidFill>
                <a:latin typeface="+mj-lt"/>
              </a:rPr>
              <a:t>CONFIDENCE</a:t>
            </a:r>
            <a:r>
              <a:rPr lang="en-US" sz="2400" dirty="0">
                <a:solidFill>
                  <a:schemeClr val="accent6"/>
                </a:solidFill>
                <a:latin typeface="+mj-lt"/>
              </a:rPr>
              <a:t> not templates</a:t>
            </a:r>
            <a:endParaRPr kumimoji="0" lang="en-US" sz="2400" i="0" u="none" strike="noStrike" kern="1200" cap="none" spc="0" normalizeH="0" baseline="0" noProof="0" dirty="0">
              <a:ln>
                <a:noFill/>
              </a:ln>
              <a:solidFill>
                <a:schemeClr val="accent6"/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7AA5D111-DAA8-F886-F880-4BBFC15845B1}"/>
              </a:ext>
            </a:extLst>
          </p:cNvPr>
          <p:cNvSpPr/>
          <p:nvPr/>
        </p:nvSpPr>
        <p:spPr>
          <a:xfrm>
            <a:off x="2133644" y="9205083"/>
            <a:ext cx="2363775" cy="320872"/>
          </a:xfrm>
          <a:prstGeom prst="ellipse">
            <a:avLst/>
          </a:prstGeom>
          <a:ln>
            <a:noFill/>
          </a:ln>
          <a:effectLst>
            <a:outerShdw blurRad="127000" dist="1270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Rectangle: Rounded Corners 48">
            <a:extLst>
              <a:ext uri="{FF2B5EF4-FFF2-40B4-BE49-F238E27FC236}">
                <a16:creationId xmlns:a16="http://schemas.microsoft.com/office/drawing/2014/main" id="{43F2E1EF-94AB-45CB-417A-98EFB604E12F}"/>
              </a:ext>
            </a:extLst>
          </p:cNvPr>
          <p:cNvSpPr/>
          <p:nvPr/>
        </p:nvSpPr>
        <p:spPr>
          <a:xfrm>
            <a:off x="2452440" y="7095424"/>
            <a:ext cx="1726184" cy="2455370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3200" dirty="0">
              <a:latin typeface="+mj-lt"/>
            </a:endParaRPr>
          </a:p>
        </p:txBody>
      </p:sp>
      <p:sp>
        <p:nvSpPr>
          <p:cNvPr id="50" name="Freeform: Shape 49">
            <a:extLst>
              <a:ext uri="{FF2B5EF4-FFF2-40B4-BE49-F238E27FC236}">
                <a16:creationId xmlns:a16="http://schemas.microsoft.com/office/drawing/2014/main" id="{94B7668E-8DC2-1737-4FC7-2EF15C5C2107}"/>
              </a:ext>
            </a:extLst>
          </p:cNvPr>
          <p:cNvSpPr/>
          <p:nvPr/>
        </p:nvSpPr>
        <p:spPr>
          <a:xfrm>
            <a:off x="1779237" y="8002361"/>
            <a:ext cx="3072589" cy="1548433"/>
          </a:xfrm>
          <a:custGeom>
            <a:avLst/>
            <a:gdLst>
              <a:gd name="connsiteX0" fmla="*/ 1371600 w 2743200"/>
              <a:gd name="connsiteY0" fmla="*/ 0 h 1382437"/>
              <a:gd name="connsiteX1" fmla="*/ 2743200 w 2743200"/>
              <a:gd name="connsiteY1" fmla="*/ 1371600 h 1382437"/>
              <a:gd name="connsiteX2" fmla="*/ 2742653 w 2743200"/>
              <a:gd name="connsiteY2" fmla="*/ 1382437 h 1382437"/>
              <a:gd name="connsiteX3" fmla="*/ 547 w 2743200"/>
              <a:gd name="connsiteY3" fmla="*/ 1382437 h 1382437"/>
              <a:gd name="connsiteX4" fmla="*/ 0 w 2743200"/>
              <a:gd name="connsiteY4" fmla="*/ 1371600 h 1382437"/>
              <a:gd name="connsiteX5" fmla="*/ 1371600 w 2743200"/>
              <a:gd name="connsiteY5" fmla="*/ 0 h 13824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743200" h="1382437">
                <a:moveTo>
                  <a:pt x="1371600" y="0"/>
                </a:moveTo>
                <a:cubicBezTo>
                  <a:pt x="2129114" y="0"/>
                  <a:pt x="2743200" y="614086"/>
                  <a:pt x="2743200" y="1371600"/>
                </a:cubicBezTo>
                <a:lnTo>
                  <a:pt x="2742653" y="1382437"/>
                </a:lnTo>
                <a:lnTo>
                  <a:pt x="547" y="1382437"/>
                </a:lnTo>
                <a:lnTo>
                  <a:pt x="0" y="1371600"/>
                </a:lnTo>
                <a:cubicBezTo>
                  <a:pt x="0" y="614086"/>
                  <a:pt x="614086" y="0"/>
                  <a:pt x="1371600" y="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>
            <a:outerShdw blurRad="50800" dist="38100" dir="5400000" algn="t" rotWithShape="0">
              <a:prstClr val="black">
                <a:alpha val="10000"/>
              </a:prstClr>
            </a:outerShdw>
            <a:reflection blurRad="6350" stA="40000" endPos="90000" dir="5400000" sy="-100000" algn="bl" rotWithShape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EBCBA786-962C-0188-D26A-88C50A9BD92B}"/>
              </a:ext>
            </a:extLst>
          </p:cNvPr>
          <p:cNvSpPr txBox="1"/>
          <p:nvPr/>
        </p:nvSpPr>
        <p:spPr>
          <a:xfrm>
            <a:off x="2786541" y="7200033"/>
            <a:ext cx="1057982" cy="769441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kumimoji="0" lang="en-US" sz="440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uLnTx/>
                <a:uFillTx/>
                <a:latin typeface="+mj-lt"/>
              </a:rPr>
              <a:t>01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FA861DC8-8C04-BCB3-E341-5C0535C64C27}"/>
              </a:ext>
            </a:extLst>
          </p:cNvPr>
          <p:cNvSpPr txBox="1"/>
          <p:nvPr/>
        </p:nvSpPr>
        <p:spPr>
          <a:xfrm>
            <a:off x="2133645" y="4954885"/>
            <a:ext cx="2363774" cy="178510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2200" dirty="0" err="1">
                <a:solidFill>
                  <a:schemeClr val="bg2"/>
                </a:solidFill>
              </a:rPr>
              <a:t>Gây</a:t>
            </a:r>
            <a:r>
              <a:rPr lang="en-US" sz="2200" dirty="0">
                <a:solidFill>
                  <a:schemeClr val="bg2"/>
                </a:solidFill>
              </a:rPr>
              <a:t> </a:t>
            </a:r>
            <a:r>
              <a:rPr lang="en-US" sz="2200" dirty="0" err="1">
                <a:solidFill>
                  <a:schemeClr val="bg2"/>
                </a:solidFill>
              </a:rPr>
              <a:t>chú</a:t>
            </a:r>
            <a:r>
              <a:rPr lang="en-US" sz="2200" dirty="0">
                <a:solidFill>
                  <a:schemeClr val="bg2"/>
                </a:solidFill>
              </a:rPr>
              <a:t> ý </a:t>
            </a:r>
            <a:r>
              <a:rPr lang="en-US" sz="2200" dirty="0" err="1">
                <a:solidFill>
                  <a:schemeClr val="bg2"/>
                </a:solidFill>
              </a:rPr>
              <a:t>ngay</a:t>
            </a:r>
            <a:r>
              <a:rPr lang="en-US" sz="2200" dirty="0">
                <a:solidFill>
                  <a:schemeClr val="bg2"/>
                </a:solidFill>
              </a:rPr>
              <a:t> </a:t>
            </a:r>
            <a:r>
              <a:rPr lang="en-US" sz="2200" dirty="0" err="1">
                <a:solidFill>
                  <a:schemeClr val="bg2"/>
                </a:solidFill>
              </a:rPr>
              <a:t>lập</a:t>
            </a:r>
            <a:r>
              <a:rPr lang="en-US" sz="2200" dirty="0">
                <a:solidFill>
                  <a:schemeClr val="bg2"/>
                </a:solidFill>
              </a:rPr>
              <a:t> </a:t>
            </a:r>
            <a:r>
              <a:rPr lang="en-US" sz="2200" dirty="0" err="1">
                <a:solidFill>
                  <a:schemeClr val="bg2"/>
                </a:solidFill>
              </a:rPr>
              <a:t>tức</a:t>
            </a:r>
            <a:r>
              <a:rPr lang="en-US" sz="2200" dirty="0">
                <a:solidFill>
                  <a:schemeClr val="bg2"/>
                </a:solidFill>
              </a:rPr>
              <a:t> </a:t>
            </a:r>
            <a:r>
              <a:rPr lang="en-US" sz="2200" dirty="0" err="1">
                <a:solidFill>
                  <a:schemeClr val="bg2"/>
                </a:solidFill>
              </a:rPr>
              <a:t>bằng</a:t>
            </a:r>
            <a:r>
              <a:rPr lang="en-US" sz="2200" dirty="0">
                <a:solidFill>
                  <a:schemeClr val="bg2"/>
                </a:solidFill>
              </a:rPr>
              <a:t> </a:t>
            </a:r>
            <a:r>
              <a:rPr lang="en-US" sz="2200" dirty="0" err="1">
                <a:solidFill>
                  <a:schemeClr val="bg2"/>
                </a:solidFill>
              </a:rPr>
              <a:t>yếu</a:t>
            </a:r>
            <a:r>
              <a:rPr lang="en-US" sz="2200" dirty="0">
                <a:solidFill>
                  <a:schemeClr val="bg2"/>
                </a:solidFill>
              </a:rPr>
              <a:t> </a:t>
            </a:r>
            <a:r>
              <a:rPr lang="en-US" sz="2200" dirty="0" err="1">
                <a:solidFill>
                  <a:schemeClr val="bg2"/>
                </a:solidFill>
              </a:rPr>
              <a:t>tố</a:t>
            </a:r>
            <a:r>
              <a:rPr lang="en-US" sz="2200" dirty="0">
                <a:solidFill>
                  <a:schemeClr val="bg2"/>
                </a:solidFill>
              </a:rPr>
              <a:t> </a:t>
            </a:r>
            <a:r>
              <a:rPr lang="en-US" sz="2200" dirty="0" err="1">
                <a:solidFill>
                  <a:schemeClr val="bg2"/>
                </a:solidFill>
              </a:rPr>
              <a:t>cảm</a:t>
            </a:r>
            <a:r>
              <a:rPr lang="en-US" sz="2200" dirty="0">
                <a:solidFill>
                  <a:schemeClr val="bg2"/>
                </a:solidFill>
              </a:rPr>
              <a:t> </a:t>
            </a:r>
            <a:r>
              <a:rPr lang="en-US" sz="2200" dirty="0" err="1">
                <a:solidFill>
                  <a:schemeClr val="bg2"/>
                </a:solidFill>
              </a:rPr>
              <a:t>xúc</a:t>
            </a:r>
            <a:r>
              <a:rPr lang="en-US" sz="2200" dirty="0">
                <a:solidFill>
                  <a:schemeClr val="bg2"/>
                </a:solidFill>
              </a:rPr>
              <a:t> </a:t>
            </a:r>
            <a:r>
              <a:rPr lang="en-US" sz="2200" dirty="0" err="1">
                <a:solidFill>
                  <a:schemeClr val="bg2"/>
                </a:solidFill>
              </a:rPr>
              <a:t>hoặc</a:t>
            </a:r>
            <a:r>
              <a:rPr lang="en-US" sz="2200" dirty="0">
                <a:solidFill>
                  <a:schemeClr val="bg2"/>
                </a:solidFill>
              </a:rPr>
              <a:t> </a:t>
            </a:r>
            <a:r>
              <a:rPr lang="en-US" sz="2200" dirty="0" err="1">
                <a:solidFill>
                  <a:schemeClr val="bg2"/>
                </a:solidFill>
              </a:rPr>
              <a:t>bất</a:t>
            </a:r>
            <a:r>
              <a:rPr lang="en-US" sz="2200" dirty="0">
                <a:solidFill>
                  <a:schemeClr val="bg2"/>
                </a:solidFill>
              </a:rPr>
              <a:t> </a:t>
            </a:r>
            <a:r>
              <a:rPr lang="en-US" sz="2200" dirty="0" err="1">
                <a:solidFill>
                  <a:schemeClr val="bg2"/>
                </a:solidFill>
              </a:rPr>
              <a:t>ngờ</a:t>
            </a:r>
            <a:r>
              <a:rPr lang="en-US" sz="2200" dirty="0">
                <a:solidFill>
                  <a:schemeClr val="bg2"/>
                </a:solidFill>
              </a:rPr>
              <a:t> </a:t>
            </a:r>
            <a:r>
              <a:rPr lang="en-US" sz="2200" dirty="0" err="1">
                <a:solidFill>
                  <a:schemeClr val="bg2"/>
                </a:solidFill>
              </a:rPr>
              <a:t>khác</a:t>
            </a:r>
            <a:r>
              <a:rPr lang="en-US" sz="2200" dirty="0">
                <a:solidFill>
                  <a:schemeClr val="bg2"/>
                </a:solidFill>
              </a:rPr>
              <a:t> </a:t>
            </a:r>
            <a:r>
              <a:rPr lang="en-US" sz="2200" dirty="0" err="1">
                <a:solidFill>
                  <a:schemeClr val="bg2"/>
                </a:solidFill>
              </a:rPr>
              <a:t>biệt</a:t>
            </a:r>
            <a:r>
              <a:rPr lang="en-US" sz="2200" dirty="0">
                <a:solidFill>
                  <a:schemeClr val="bg2"/>
                </a:solidFill>
              </a:rPr>
              <a:t>.</a:t>
            </a:r>
            <a:endParaRPr lang="vi-VN" sz="2200" dirty="0">
              <a:solidFill>
                <a:schemeClr val="bg2"/>
              </a:solidFill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F026C911-8483-4E1D-54B1-922557624BBC}"/>
              </a:ext>
            </a:extLst>
          </p:cNvPr>
          <p:cNvSpPr txBox="1"/>
          <p:nvPr/>
        </p:nvSpPr>
        <p:spPr>
          <a:xfrm>
            <a:off x="2222496" y="9926031"/>
            <a:ext cx="2186070" cy="461665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90000"/>
                  </a:schemeClr>
                </a:solidFill>
                <a:uLnTx/>
                <a:uFillTx/>
                <a:latin typeface="+mj-lt"/>
              </a:rPr>
              <a:t>HOOK</a:t>
            </a:r>
          </a:p>
        </p:txBody>
      </p:sp>
      <p:sp>
        <p:nvSpPr>
          <p:cNvPr id="54" name="Oval 53">
            <a:extLst>
              <a:ext uri="{FF2B5EF4-FFF2-40B4-BE49-F238E27FC236}">
                <a16:creationId xmlns:a16="http://schemas.microsoft.com/office/drawing/2014/main" id="{C426C4D4-3A3F-BFA5-380A-85C2C2CA3761}"/>
              </a:ext>
            </a:extLst>
          </p:cNvPr>
          <p:cNvSpPr/>
          <p:nvPr/>
        </p:nvSpPr>
        <p:spPr>
          <a:xfrm>
            <a:off x="5684231" y="9205083"/>
            <a:ext cx="2363775" cy="320872"/>
          </a:xfrm>
          <a:prstGeom prst="ellipse">
            <a:avLst/>
          </a:prstGeom>
          <a:ln>
            <a:noFill/>
          </a:ln>
          <a:effectLst>
            <a:outerShdw blurRad="127000" dist="1270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Rectangle: Rounded Corners 54">
            <a:extLst>
              <a:ext uri="{FF2B5EF4-FFF2-40B4-BE49-F238E27FC236}">
                <a16:creationId xmlns:a16="http://schemas.microsoft.com/office/drawing/2014/main" id="{F3322889-E285-278E-B984-517228669E96}"/>
              </a:ext>
            </a:extLst>
          </p:cNvPr>
          <p:cNvSpPr/>
          <p:nvPr/>
        </p:nvSpPr>
        <p:spPr>
          <a:xfrm>
            <a:off x="6003027" y="7095424"/>
            <a:ext cx="1726184" cy="2455370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3200" dirty="0">
              <a:latin typeface="+mj-lt"/>
            </a:endParaRPr>
          </a:p>
        </p:txBody>
      </p:sp>
      <p:sp>
        <p:nvSpPr>
          <p:cNvPr id="56" name="Freeform: Shape 55">
            <a:extLst>
              <a:ext uri="{FF2B5EF4-FFF2-40B4-BE49-F238E27FC236}">
                <a16:creationId xmlns:a16="http://schemas.microsoft.com/office/drawing/2014/main" id="{22A83107-876C-CF98-9087-27C733847079}"/>
              </a:ext>
            </a:extLst>
          </p:cNvPr>
          <p:cNvSpPr/>
          <p:nvPr/>
        </p:nvSpPr>
        <p:spPr>
          <a:xfrm>
            <a:off x="5329824" y="8002361"/>
            <a:ext cx="3072589" cy="1548433"/>
          </a:xfrm>
          <a:custGeom>
            <a:avLst/>
            <a:gdLst>
              <a:gd name="connsiteX0" fmla="*/ 1371600 w 2743200"/>
              <a:gd name="connsiteY0" fmla="*/ 0 h 1382437"/>
              <a:gd name="connsiteX1" fmla="*/ 2743200 w 2743200"/>
              <a:gd name="connsiteY1" fmla="*/ 1371600 h 1382437"/>
              <a:gd name="connsiteX2" fmla="*/ 2742653 w 2743200"/>
              <a:gd name="connsiteY2" fmla="*/ 1382437 h 1382437"/>
              <a:gd name="connsiteX3" fmla="*/ 547 w 2743200"/>
              <a:gd name="connsiteY3" fmla="*/ 1382437 h 1382437"/>
              <a:gd name="connsiteX4" fmla="*/ 0 w 2743200"/>
              <a:gd name="connsiteY4" fmla="*/ 1371600 h 1382437"/>
              <a:gd name="connsiteX5" fmla="*/ 1371600 w 2743200"/>
              <a:gd name="connsiteY5" fmla="*/ 0 h 13824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743200" h="1382437">
                <a:moveTo>
                  <a:pt x="1371600" y="0"/>
                </a:moveTo>
                <a:cubicBezTo>
                  <a:pt x="2129114" y="0"/>
                  <a:pt x="2743200" y="614086"/>
                  <a:pt x="2743200" y="1371600"/>
                </a:cubicBezTo>
                <a:lnTo>
                  <a:pt x="2742653" y="1382437"/>
                </a:lnTo>
                <a:lnTo>
                  <a:pt x="547" y="1382437"/>
                </a:lnTo>
                <a:lnTo>
                  <a:pt x="0" y="1371600"/>
                </a:lnTo>
                <a:cubicBezTo>
                  <a:pt x="0" y="614086"/>
                  <a:pt x="614086" y="0"/>
                  <a:pt x="1371600" y="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>
            <a:outerShdw blurRad="50800" dist="38100" dir="5400000" algn="t" rotWithShape="0">
              <a:prstClr val="black">
                <a:alpha val="10000"/>
              </a:prstClr>
            </a:outerShdw>
            <a:reflection blurRad="6350" stA="40000" endPos="90000" dir="5400000" sy="-100000" algn="bl" rotWithShape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C4CBD5CE-79A7-3B9D-4EAA-EDECCE5011CF}"/>
              </a:ext>
            </a:extLst>
          </p:cNvPr>
          <p:cNvSpPr txBox="1"/>
          <p:nvPr/>
        </p:nvSpPr>
        <p:spPr>
          <a:xfrm>
            <a:off x="6337128" y="7200033"/>
            <a:ext cx="1057982" cy="769441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kumimoji="0" lang="en-US" sz="440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uLnTx/>
                <a:uFillTx/>
                <a:latin typeface="+mj-lt"/>
              </a:rPr>
              <a:t>02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D4B1AD84-F4E1-ECD5-84A1-1391BE30D8EC}"/>
              </a:ext>
            </a:extLst>
          </p:cNvPr>
          <p:cNvSpPr txBox="1"/>
          <p:nvPr/>
        </p:nvSpPr>
        <p:spPr>
          <a:xfrm>
            <a:off x="5684232" y="4954885"/>
            <a:ext cx="2363774" cy="178510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2200" dirty="0" err="1">
                <a:solidFill>
                  <a:schemeClr val="bg2"/>
                </a:solidFill>
              </a:rPr>
              <a:t>Làm</a:t>
            </a:r>
            <a:r>
              <a:rPr lang="en-US" sz="2200" dirty="0">
                <a:solidFill>
                  <a:schemeClr val="bg2"/>
                </a:solidFill>
              </a:rPr>
              <a:t> </a:t>
            </a:r>
            <a:r>
              <a:rPr lang="en-US" sz="2200" dirty="0" err="1">
                <a:solidFill>
                  <a:schemeClr val="bg2"/>
                </a:solidFill>
              </a:rPr>
              <a:t>rõ</a:t>
            </a:r>
            <a:r>
              <a:rPr lang="en-US" sz="2200" dirty="0">
                <a:solidFill>
                  <a:schemeClr val="bg2"/>
                </a:solidFill>
              </a:rPr>
              <a:t> </a:t>
            </a:r>
            <a:r>
              <a:rPr lang="en-US" sz="2200" dirty="0" err="1">
                <a:solidFill>
                  <a:schemeClr val="bg2"/>
                </a:solidFill>
              </a:rPr>
              <a:t>vấn</a:t>
            </a:r>
            <a:r>
              <a:rPr lang="en-US" sz="2200" dirty="0">
                <a:solidFill>
                  <a:schemeClr val="bg2"/>
                </a:solidFill>
              </a:rPr>
              <a:t> </a:t>
            </a:r>
            <a:r>
              <a:rPr lang="en-US" sz="2200" dirty="0" err="1">
                <a:solidFill>
                  <a:schemeClr val="bg2"/>
                </a:solidFill>
              </a:rPr>
              <a:t>đề</a:t>
            </a:r>
            <a:r>
              <a:rPr lang="en-US" sz="2200" dirty="0">
                <a:solidFill>
                  <a:schemeClr val="bg2"/>
                </a:solidFill>
              </a:rPr>
              <a:t> </a:t>
            </a:r>
            <a:r>
              <a:rPr lang="en-US" sz="2200" dirty="0" err="1">
                <a:solidFill>
                  <a:schemeClr val="bg2"/>
                </a:solidFill>
              </a:rPr>
              <a:t>khách</a:t>
            </a:r>
            <a:r>
              <a:rPr lang="en-US" sz="2200" dirty="0">
                <a:solidFill>
                  <a:schemeClr val="bg2"/>
                </a:solidFill>
              </a:rPr>
              <a:t> </a:t>
            </a:r>
            <a:r>
              <a:rPr lang="en-US" sz="2200" dirty="0" err="1">
                <a:solidFill>
                  <a:schemeClr val="bg2"/>
                </a:solidFill>
              </a:rPr>
              <a:t>hàng</a:t>
            </a:r>
            <a:r>
              <a:rPr lang="en-US" sz="2200" dirty="0">
                <a:solidFill>
                  <a:schemeClr val="bg2"/>
                </a:solidFill>
              </a:rPr>
              <a:t> </a:t>
            </a:r>
            <a:r>
              <a:rPr lang="en-US" sz="2200" dirty="0" err="1">
                <a:solidFill>
                  <a:schemeClr val="bg2"/>
                </a:solidFill>
              </a:rPr>
              <a:t>đang</a:t>
            </a:r>
            <a:r>
              <a:rPr lang="en-US" sz="2200" dirty="0">
                <a:solidFill>
                  <a:schemeClr val="bg2"/>
                </a:solidFill>
              </a:rPr>
              <a:t> </a:t>
            </a:r>
            <a:r>
              <a:rPr lang="en-US" sz="2200" dirty="0" err="1">
                <a:solidFill>
                  <a:schemeClr val="bg2"/>
                </a:solidFill>
              </a:rPr>
              <a:t>trải</a:t>
            </a:r>
            <a:r>
              <a:rPr lang="en-US" sz="2200" dirty="0">
                <a:solidFill>
                  <a:schemeClr val="bg2"/>
                </a:solidFill>
              </a:rPr>
              <a:t> </a:t>
            </a:r>
            <a:r>
              <a:rPr lang="en-US" sz="2200" dirty="0" err="1">
                <a:solidFill>
                  <a:schemeClr val="bg2"/>
                </a:solidFill>
              </a:rPr>
              <a:t>nghiệm</a:t>
            </a:r>
            <a:r>
              <a:rPr lang="en-US" sz="2200" dirty="0">
                <a:solidFill>
                  <a:schemeClr val="bg2"/>
                </a:solidFill>
              </a:rPr>
              <a:t> </a:t>
            </a:r>
            <a:r>
              <a:rPr lang="en-US" sz="2200" dirty="0" err="1">
                <a:solidFill>
                  <a:schemeClr val="bg2"/>
                </a:solidFill>
              </a:rPr>
              <a:t>và</a:t>
            </a:r>
            <a:r>
              <a:rPr lang="en-US" sz="2200" dirty="0">
                <a:solidFill>
                  <a:schemeClr val="bg2"/>
                </a:solidFill>
              </a:rPr>
              <a:t> </a:t>
            </a:r>
            <a:r>
              <a:rPr lang="en-US" sz="2200" dirty="0" err="1">
                <a:solidFill>
                  <a:schemeClr val="bg2"/>
                </a:solidFill>
              </a:rPr>
              <a:t>khiến</a:t>
            </a:r>
            <a:r>
              <a:rPr lang="en-US" sz="2200" dirty="0">
                <a:solidFill>
                  <a:schemeClr val="bg2"/>
                </a:solidFill>
              </a:rPr>
              <a:t> </a:t>
            </a:r>
            <a:r>
              <a:rPr lang="en-US" sz="2200" dirty="0" err="1">
                <a:solidFill>
                  <a:schemeClr val="bg2"/>
                </a:solidFill>
              </a:rPr>
              <a:t>họ</a:t>
            </a:r>
            <a:r>
              <a:rPr lang="en-US" sz="2200" dirty="0">
                <a:solidFill>
                  <a:schemeClr val="bg2"/>
                </a:solidFill>
              </a:rPr>
              <a:t> </a:t>
            </a:r>
            <a:r>
              <a:rPr lang="en-US" sz="2200" dirty="0" err="1">
                <a:solidFill>
                  <a:schemeClr val="bg2"/>
                </a:solidFill>
              </a:rPr>
              <a:t>đồng</a:t>
            </a:r>
            <a:r>
              <a:rPr lang="en-US" sz="2200" dirty="0">
                <a:solidFill>
                  <a:schemeClr val="bg2"/>
                </a:solidFill>
              </a:rPr>
              <a:t> </a:t>
            </a:r>
            <a:r>
              <a:rPr lang="en-US" sz="2200" dirty="0" err="1">
                <a:solidFill>
                  <a:schemeClr val="bg2"/>
                </a:solidFill>
              </a:rPr>
              <a:t>cảm</a:t>
            </a:r>
            <a:r>
              <a:rPr lang="en-US" sz="2200" dirty="0">
                <a:solidFill>
                  <a:schemeClr val="bg2"/>
                </a:solidFill>
              </a:rPr>
              <a:t>.</a:t>
            </a:r>
            <a:endParaRPr lang="vi-VN" sz="2200" dirty="0">
              <a:solidFill>
                <a:schemeClr val="bg2"/>
              </a:solidFill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9B08E709-C723-F22C-F1EC-8C095079C133}"/>
              </a:ext>
            </a:extLst>
          </p:cNvPr>
          <p:cNvSpPr txBox="1"/>
          <p:nvPr/>
        </p:nvSpPr>
        <p:spPr>
          <a:xfrm>
            <a:off x="5773083" y="9926031"/>
            <a:ext cx="2186070" cy="461665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90000"/>
                  </a:schemeClr>
                </a:solidFill>
                <a:uLnTx/>
                <a:uFillTx/>
                <a:latin typeface="+mj-lt"/>
              </a:rPr>
              <a:t>REVEAL</a:t>
            </a:r>
          </a:p>
        </p:txBody>
      </p:sp>
      <p:sp>
        <p:nvSpPr>
          <p:cNvPr id="60" name="Oval 59">
            <a:extLst>
              <a:ext uri="{FF2B5EF4-FFF2-40B4-BE49-F238E27FC236}">
                <a16:creationId xmlns:a16="http://schemas.microsoft.com/office/drawing/2014/main" id="{9A304CB5-52B1-CB78-8857-7E4A6526E518}"/>
              </a:ext>
            </a:extLst>
          </p:cNvPr>
          <p:cNvSpPr/>
          <p:nvPr/>
        </p:nvSpPr>
        <p:spPr>
          <a:xfrm>
            <a:off x="9234818" y="9205083"/>
            <a:ext cx="2363775" cy="320872"/>
          </a:xfrm>
          <a:prstGeom prst="ellipse">
            <a:avLst/>
          </a:prstGeom>
          <a:ln>
            <a:noFill/>
          </a:ln>
          <a:effectLst>
            <a:outerShdw blurRad="127000" dist="1270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Rectangle: Rounded Corners 60">
            <a:extLst>
              <a:ext uri="{FF2B5EF4-FFF2-40B4-BE49-F238E27FC236}">
                <a16:creationId xmlns:a16="http://schemas.microsoft.com/office/drawing/2014/main" id="{85E6C469-0135-7BE6-0D67-64F57BBCFAA4}"/>
              </a:ext>
            </a:extLst>
          </p:cNvPr>
          <p:cNvSpPr/>
          <p:nvPr/>
        </p:nvSpPr>
        <p:spPr>
          <a:xfrm>
            <a:off x="9553613" y="7095424"/>
            <a:ext cx="1726184" cy="2455370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3200" dirty="0">
              <a:latin typeface="+mj-lt"/>
            </a:endParaRPr>
          </a:p>
        </p:txBody>
      </p:sp>
      <p:sp>
        <p:nvSpPr>
          <p:cNvPr id="62" name="Freeform: Shape 61">
            <a:extLst>
              <a:ext uri="{FF2B5EF4-FFF2-40B4-BE49-F238E27FC236}">
                <a16:creationId xmlns:a16="http://schemas.microsoft.com/office/drawing/2014/main" id="{4DFF7B10-A309-564C-7BC8-B95C96D4AED0}"/>
              </a:ext>
            </a:extLst>
          </p:cNvPr>
          <p:cNvSpPr/>
          <p:nvPr/>
        </p:nvSpPr>
        <p:spPr>
          <a:xfrm>
            <a:off x="8880411" y="8002361"/>
            <a:ext cx="3072589" cy="1548433"/>
          </a:xfrm>
          <a:custGeom>
            <a:avLst/>
            <a:gdLst>
              <a:gd name="connsiteX0" fmla="*/ 1371600 w 2743200"/>
              <a:gd name="connsiteY0" fmla="*/ 0 h 1382437"/>
              <a:gd name="connsiteX1" fmla="*/ 2743200 w 2743200"/>
              <a:gd name="connsiteY1" fmla="*/ 1371600 h 1382437"/>
              <a:gd name="connsiteX2" fmla="*/ 2742653 w 2743200"/>
              <a:gd name="connsiteY2" fmla="*/ 1382437 h 1382437"/>
              <a:gd name="connsiteX3" fmla="*/ 547 w 2743200"/>
              <a:gd name="connsiteY3" fmla="*/ 1382437 h 1382437"/>
              <a:gd name="connsiteX4" fmla="*/ 0 w 2743200"/>
              <a:gd name="connsiteY4" fmla="*/ 1371600 h 1382437"/>
              <a:gd name="connsiteX5" fmla="*/ 1371600 w 2743200"/>
              <a:gd name="connsiteY5" fmla="*/ 0 h 13824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743200" h="1382437">
                <a:moveTo>
                  <a:pt x="1371600" y="0"/>
                </a:moveTo>
                <a:cubicBezTo>
                  <a:pt x="2129114" y="0"/>
                  <a:pt x="2743200" y="614086"/>
                  <a:pt x="2743200" y="1371600"/>
                </a:cubicBezTo>
                <a:lnTo>
                  <a:pt x="2742653" y="1382437"/>
                </a:lnTo>
                <a:lnTo>
                  <a:pt x="547" y="1382437"/>
                </a:lnTo>
                <a:lnTo>
                  <a:pt x="0" y="1371600"/>
                </a:lnTo>
                <a:cubicBezTo>
                  <a:pt x="0" y="614086"/>
                  <a:pt x="614086" y="0"/>
                  <a:pt x="1371600" y="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>
            <a:outerShdw blurRad="50800" dist="38100" dir="5400000" algn="t" rotWithShape="0">
              <a:prstClr val="black">
                <a:alpha val="10000"/>
              </a:prstClr>
            </a:outerShdw>
            <a:reflection blurRad="6350" stA="40000" endPos="90000" dir="5400000" sy="-100000" algn="bl" rotWithShape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D5D39824-B12C-F39D-EE42-86F445BD71C5}"/>
              </a:ext>
            </a:extLst>
          </p:cNvPr>
          <p:cNvSpPr txBox="1"/>
          <p:nvPr/>
        </p:nvSpPr>
        <p:spPr>
          <a:xfrm>
            <a:off x="9887714" y="7162138"/>
            <a:ext cx="1057982" cy="845232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kumimoji="0" lang="en-US" sz="440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uLnTx/>
                <a:uFillTx/>
                <a:latin typeface="+mj-lt"/>
              </a:rPr>
              <a:t>03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92A796CF-4CEF-33FE-7650-86C42C8E3287}"/>
              </a:ext>
            </a:extLst>
          </p:cNvPr>
          <p:cNvSpPr txBox="1"/>
          <p:nvPr/>
        </p:nvSpPr>
        <p:spPr>
          <a:xfrm>
            <a:off x="9234819" y="4954885"/>
            <a:ext cx="2363774" cy="144655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vi-VN" sz="2200" dirty="0">
                <a:solidFill>
                  <a:schemeClr val="bg2"/>
                </a:solidFill>
              </a:rPr>
              <a:t>Kể câu chuyện thực tế có nhân vật vượt qua vấn đề tương tự.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B9FA293F-193C-9B4C-682A-CB7171C60632}"/>
              </a:ext>
            </a:extLst>
          </p:cNvPr>
          <p:cNvSpPr txBox="1"/>
          <p:nvPr/>
        </p:nvSpPr>
        <p:spPr>
          <a:xfrm>
            <a:off x="9323670" y="9926031"/>
            <a:ext cx="2186070" cy="461665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90000"/>
                  </a:schemeClr>
                </a:solidFill>
                <a:uLnTx/>
                <a:uFillTx/>
                <a:latin typeface="+mj-lt"/>
              </a:rPr>
              <a:t>SHOW</a:t>
            </a:r>
          </a:p>
        </p:txBody>
      </p:sp>
      <p:sp>
        <p:nvSpPr>
          <p:cNvPr id="66" name="Oval 65">
            <a:extLst>
              <a:ext uri="{FF2B5EF4-FFF2-40B4-BE49-F238E27FC236}">
                <a16:creationId xmlns:a16="http://schemas.microsoft.com/office/drawing/2014/main" id="{E9523B3B-B14A-0D3C-0395-C746C21846F6}"/>
              </a:ext>
            </a:extLst>
          </p:cNvPr>
          <p:cNvSpPr/>
          <p:nvPr/>
        </p:nvSpPr>
        <p:spPr>
          <a:xfrm>
            <a:off x="12785405" y="9205083"/>
            <a:ext cx="2363775" cy="320872"/>
          </a:xfrm>
          <a:prstGeom prst="ellipse">
            <a:avLst/>
          </a:prstGeom>
          <a:ln>
            <a:noFill/>
          </a:ln>
          <a:effectLst>
            <a:outerShdw blurRad="127000" dist="1270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Rectangle: Rounded Corners 66">
            <a:extLst>
              <a:ext uri="{FF2B5EF4-FFF2-40B4-BE49-F238E27FC236}">
                <a16:creationId xmlns:a16="http://schemas.microsoft.com/office/drawing/2014/main" id="{E7EC8C7A-028E-7922-5251-9C1B0F706410}"/>
              </a:ext>
            </a:extLst>
          </p:cNvPr>
          <p:cNvSpPr/>
          <p:nvPr/>
        </p:nvSpPr>
        <p:spPr>
          <a:xfrm>
            <a:off x="13104200" y="7095424"/>
            <a:ext cx="1726184" cy="2455370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3200" dirty="0">
              <a:latin typeface="+mj-lt"/>
            </a:endParaRPr>
          </a:p>
        </p:txBody>
      </p:sp>
      <p:sp>
        <p:nvSpPr>
          <p:cNvPr id="68" name="Freeform: Shape 67">
            <a:extLst>
              <a:ext uri="{FF2B5EF4-FFF2-40B4-BE49-F238E27FC236}">
                <a16:creationId xmlns:a16="http://schemas.microsoft.com/office/drawing/2014/main" id="{24E135AE-14D6-76C4-0BEE-FE1FD87AB7B0}"/>
              </a:ext>
            </a:extLst>
          </p:cNvPr>
          <p:cNvSpPr/>
          <p:nvPr/>
        </p:nvSpPr>
        <p:spPr>
          <a:xfrm>
            <a:off x="12430998" y="8002361"/>
            <a:ext cx="3072589" cy="1548433"/>
          </a:xfrm>
          <a:custGeom>
            <a:avLst/>
            <a:gdLst>
              <a:gd name="connsiteX0" fmla="*/ 1371600 w 2743200"/>
              <a:gd name="connsiteY0" fmla="*/ 0 h 1382437"/>
              <a:gd name="connsiteX1" fmla="*/ 2743200 w 2743200"/>
              <a:gd name="connsiteY1" fmla="*/ 1371600 h 1382437"/>
              <a:gd name="connsiteX2" fmla="*/ 2742653 w 2743200"/>
              <a:gd name="connsiteY2" fmla="*/ 1382437 h 1382437"/>
              <a:gd name="connsiteX3" fmla="*/ 547 w 2743200"/>
              <a:gd name="connsiteY3" fmla="*/ 1382437 h 1382437"/>
              <a:gd name="connsiteX4" fmla="*/ 0 w 2743200"/>
              <a:gd name="connsiteY4" fmla="*/ 1371600 h 1382437"/>
              <a:gd name="connsiteX5" fmla="*/ 1371600 w 2743200"/>
              <a:gd name="connsiteY5" fmla="*/ 0 h 13824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743200" h="1382437">
                <a:moveTo>
                  <a:pt x="1371600" y="0"/>
                </a:moveTo>
                <a:cubicBezTo>
                  <a:pt x="2129114" y="0"/>
                  <a:pt x="2743200" y="614086"/>
                  <a:pt x="2743200" y="1371600"/>
                </a:cubicBezTo>
                <a:lnTo>
                  <a:pt x="2742653" y="1382437"/>
                </a:lnTo>
                <a:lnTo>
                  <a:pt x="547" y="1382437"/>
                </a:lnTo>
                <a:lnTo>
                  <a:pt x="0" y="1371600"/>
                </a:lnTo>
                <a:cubicBezTo>
                  <a:pt x="0" y="614086"/>
                  <a:pt x="614086" y="0"/>
                  <a:pt x="1371600" y="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>
            <a:outerShdw blurRad="50800" dist="38100" dir="5400000" algn="t" rotWithShape="0">
              <a:prstClr val="black">
                <a:alpha val="10000"/>
              </a:prstClr>
            </a:outerShdw>
            <a:reflection blurRad="6350" stA="40000" endPos="90000" dir="5400000" sy="-100000" algn="bl" rotWithShape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4F0AB3A2-9FF0-E587-14ED-7023EFA582BA}"/>
              </a:ext>
            </a:extLst>
          </p:cNvPr>
          <p:cNvSpPr txBox="1"/>
          <p:nvPr/>
        </p:nvSpPr>
        <p:spPr>
          <a:xfrm>
            <a:off x="13438301" y="7200033"/>
            <a:ext cx="1057982" cy="769441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kumimoji="0" lang="en-US" sz="440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uLnTx/>
                <a:uFillTx/>
                <a:latin typeface="+mj-lt"/>
              </a:rPr>
              <a:t>04</a:t>
            </a: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BCBF1A03-1E94-10C8-3EB8-43CF1CD26335}"/>
              </a:ext>
            </a:extLst>
          </p:cNvPr>
          <p:cNvSpPr txBox="1"/>
          <p:nvPr/>
        </p:nvSpPr>
        <p:spPr>
          <a:xfrm>
            <a:off x="12785406" y="4954885"/>
            <a:ext cx="2363774" cy="178510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2200" dirty="0" err="1">
                <a:solidFill>
                  <a:schemeClr val="bg2"/>
                </a:solidFill>
              </a:rPr>
              <a:t>Đề</a:t>
            </a:r>
            <a:r>
              <a:rPr lang="en-US" sz="2200" dirty="0">
                <a:solidFill>
                  <a:schemeClr val="bg2"/>
                </a:solidFill>
              </a:rPr>
              <a:t> </a:t>
            </a:r>
            <a:r>
              <a:rPr lang="en-US" sz="2200" dirty="0" err="1">
                <a:solidFill>
                  <a:schemeClr val="bg2"/>
                </a:solidFill>
              </a:rPr>
              <a:t>xuất</a:t>
            </a:r>
            <a:r>
              <a:rPr lang="en-US" sz="2200" dirty="0">
                <a:solidFill>
                  <a:schemeClr val="bg2"/>
                </a:solidFill>
              </a:rPr>
              <a:t> </a:t>
            </a:r>
            <a:r>
              <a:rPr lang="en-US" sz="2200" dirty="0" err="1">
                <a:solidFill>
                  <a:schemeClr val="bg2"/>
                </a:solidFill>
              </a:rPr>
              <a:t>giải</a:t>
            </a:r>
            <a:r>
              <a:rPr lang="en-US" sz="2200" dirty="0">
                <a:solidFill>
                  <a:schemeClr val="bg2"/>
                </a:solidFill>
              </a:rPr>
              <a:t> </a:t>
            </a:r>
            <a:r>
              <a:rPr lang="en-US" sz="2200" dirty="0" err="1">
                <a:solidFill>
                  <a:schemeClr val="bg2"/>
                </a:solidFill>
              </a:rPr>
              <a:t>pháp</a:t>
            </a:r>
            <a:r>
              <a:rPr lang="en-US" sz="2200" dirty="0">
                <a:solidFill>
                  <a:schemeClr val="bg2"/>
                </a:solidFill>
              </a:rPr>
              <a:t> </a:t>
            </a:r>
            <a:r>
              <a:rPr lang="en-US" sz="2200" dirty="0" err="1">
                <a:solidFill>
                  <a:schemeClr val="bg2"/>
                </a:solidFill>
              </a:rPr>
              <a:t>phù</a:t>
            </a:r>
            <a:r>
              <a:rPr lang="en-US" sz="2200" dirty="0">
                <a:solidFill>
                  <a:schemeClr val="bg2"/>
                </a:solidFill>
              </a:rPr>
              <a:t> </a:t>
            </a:r>
            <a:r>
              <a:rPr lang="en-US" sz="2200" dirty="0" err="1">
                <a:solidFill>
                  <a:schemeClr val="bg2"/>
                </a:solidFill>
              </a:rPr>
              <a:t>hợp</a:t>
            </a:r>
            <a:r>
              <a:rPr lang="en-US" sz="2200" dirty="0">
                <a:solidFill>
                  <a:schemeClr val="bg2"/>
                </a:solidFill>
              </a:rPr>
              <a:t> </a:t>
            </a:r>
            <a:r>
              <a:rPr lang="en-US" sz="2200" dirty="0" err="1">
                <a:solidFill>
                  <a:schemeClr val="bg2"/>
                </a:solidFill>
              </a:rPr>
              <a:t>bằng</a:t>
            </a:r>
            <a:r>
              <a:rPr lang="en-US" sz="2200" dirty="0">
                <a:solidFill>
                  <a:schemeClr val="bg2"/>
                </a:solidFill>
              </a:rPr>
              <a:t> </a:t>
            </a:r>
            <a:r>
              <a:rPr lang="en-US" sz="2200" dirty="0" err="1">
                <a:solidFill>
                  <a:schemeClr val="bg2"/>
                </a:solidFill>
              </a:rPr>
              <a:t>sản</a:t>
            </a:r>
            <a:r>
              <a:rPr lang="en-US" sz="2200" dirty="0">
                <a:solidFill>
                  <a:schemeClr val="bg2"/>
                </a:solidFill>
              </a:rPr>
              <a:t> </a:t>
            </a:r>
            <a:r>
              <a:rPr lang="en-US" sz="2200" dirty="0" err="1">
                <a:solidFill>
                  <a:schemeClr val="bg2"/>
                </a:solidFill>
              </a:rPr>
              <a:t>phẩm</a:t>
            </a:r>
            <a:r>
              <a:rPr lang="en-US" sz="2200" dirty="0">
                <a:solidFill>
                  <a:schemeClr val="bg2"/>
                </a:solidFill>
              </a:rPr>
              <a:t> </a:t>
            </a:r>
            <a:r>
              <a:rPr lang="en-US" sz="2200" dirty="0" err="1">
                <a:solidFill>
                  <a:schemeClr val="bg2"/>
                </a:solidFill>
              </a:rPr>
              <a:t>hoặc</a:t>
            </a:r>
            <a:r>
              <a:rPr lang="en-US" sz="2200" dirty="0">
                <a:solidFill>
                  <a:schemeClr val="bg2"/>
                </a:solidFill>
              </a:rPr>
              <a:t> </a:t>
            </a:r>
            <a:r>
              <a:rPr lang="en-US" sz="2200" dirty="0" err="1">
                <a:solidFill>
                  <a:schemeClr val="bg2"/>
                </a:solidFill>
              </a:rPr>
              <a:t>dịch</a:t>
            </a:r>
            <a:r>
              <a:rPr lang="en-US" sz="2200" dirty="0">
                <a:solidFill>
                  <a:schemeClr val="bg2"/>
                </a:solidFill>
              </a:rPr>
              <a:t> </a:t>
            </a:r>
            <a:r>
              <a:rPr lang="en-US" sz="2200" dirty="0" err="1">
                <a:solidFill>
                  <a:schemeClr val="bg2"/>
                </a:solidFill>
              </a:rPr>
              <a:t>vụ</a:t>
            </a:r>
            <a:r>
              <a:rPr lang="en-US" sz="2200" dirty="0">
                <a:solidFill>
                  <a:schemeClr val="bg2"/>
                </a:solidFill>
              </a:rPr>
              <a:t> </a:t>
            </a:r>
            <a:r>
              <a:rPr lang="en-US" sz="2200" dirty="0" err="1">
                <a:solidFill>
                  <a:schemeClr val="bg2"/>
                </a:solidFill>
              </a:rPr>
              <a:t>của</a:t>
            </a:r>
            <a:r>
              <a:rPr lang="en-US" sz="2200" dirty="0">
                <a:solidFill>
                  <a:schemeClr val="bg2"/>
                </a:solidFill>
              </a:rPr>
              <a:t> </a:t>
            </a:r>
            <a:r>
              <a:rPr lang="en-US" sz="2200" dirty="0" err="1">
                <a:solidFill>
                  <a:schemeClr val="bg2"/>
                </a:solidFill>
              </a:rPr>
              <a:t>bạn</a:t>
            </a:r>
            <a:r>
              <a:rPr lang="en-US" sz="2200" dirty="0">
                <a:solidFill>
                  <a:schemeClr val="bg2"/>
                </a:solidFill>
              </a:rPr>
              <a:t>.</a:t>
            </a:r>
            <a:endParaRPr lang="vi-VN" sz="2200" dirty="0">
              <a:solidFill>
                <a:schemeClr val="bg2"/>
              </a:solidFill>
            </a:endParaRP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119A80D8-A2A2-8FAB-6EC5-E674300D0509}"/>
              </a:ext>
            </a:extLst>
          </p:cNvPr>
          <p:cNvSpPr txBox="1"/>
          <p:nvPr/>
        </p:nvSpPr>
        <p:spPr>
          <a:xfrm>
            <a:off x="12874257" y="9926031"/>
            <a:ext cx="2186070" cy="461665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90000"/>
                  </a:schemeClr>
                </a:solidFill>
                <a:uLnTx/>
                <a:uFillTx/>
                <a:latin typeface="+mj-lt"/>
              </a:rPr>
              <a:t>OFFER</a:t>
            </a:r>
          </a:p>
        </p:txBody>
      </p:sp>
      <p:sp>
        <p:nvSpPr>
          <p:cNvPr id="72" name="Oval 71">
            <a:extLst>
              <a:ext uri="{FF2B5EF4-FFF2-40B4-BE49-F238E27FC236}">
                <a16:creationId xmlns:a16="http://schemas.microsoft.com/office/drawing/2014/main" id="{E905C34A-F25F-02C4-A0F1-F208937860B2}"/>
              </a:ext>
            </a:extLst>
          </p:cNvPr>
          <p:cNvSpPr/>
          <p:nvPr/>
        </p:nvSpPr>
        <p:spPr>
          <a:xfrm>
            <a:off x="16335992" y="9205083"/>
            <a:ext cx="2363775" cy="320872"/>
          </a:xfrm>
          <a:prstGeom prst="ellipse">
            <a:avLst/>
          </a:prstGeom>
          <a:ln>
            <a:noFill/>
          </a:ln>
          <a:effectLst>
            <a:outerShdw blurRad="127000" dist="1270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Rectangle: Rounded Corners 72">
            <a:extLst>
              <a:ext uri="{FF2B5EF4-FFF2-40B4-BE49-F238E27FC236}">
                <a16:creationId xmlns:a16="http://schemas.microsoft.com/office/drawing/2014/main" id="{4819D0C0-7746-F49D-E93F-5CCC371FF2E1}"/>
              </a:ext>
            </a:extLst>
          </p:cNvPr>
          <p:cNvSpPr/>
          <p:nvPr/>
        </p:nvSpPr>
        <p:spPr>
          <a:xfrm>
            <a:off x="16654787" y="7095424"/>
            <a:ext cx="1726184" cy="2455370"/>
          </a:xfrm>
          <a:prstGeom prst="roundRect">
            <a:avLst>
              <a:gd name="adj" fmla="val 50000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3200" dirty="0">
              <a:latin typeface="+mj-lt"/>
            </a:endParaRPr>
          </a:p>
        </p:txBody>
      </p:sp>
      <p:sp>
        <p:nvSpPr>
          <p:cNvPr id="74" name="Freeform: Shape 73">
            <a:extLst>
              <a:ext uri="{FF2B5EF4-FFF2-40B4-BE49-F238E27FC236}">
                <a16:creationId xmlns:a16="http://schemas.microsoft.com/office/drawing/2014/main" id="{A6B77592-D34E-BABB-33A8-1AD3061F1203}"/>
              </a:ext>
            </a:extLst>
          </p:cNvPr>
          <p:cNvSpPr/>
          <p:nvPr/>
        </p:nvSpPr>
        <p:spPr>
          <a:xfrm>
            <a:off x="15981585" y="8002361"/>
            <a:ext cx="3072589" cy="1548433"/>
          </a:xfrm>
          <a:custGeom>
            <a:avLst/>
            <a:gdLst>
              <a:gd name="connsiteX0" fmla="*/ 1371600 w 2743200"/>
              <a:gd name="connsiteY0" fmla="*/ 0 h 1382437"/>
              <a:gd name="connsiteX1" fmla="*/ 2743200 w 2743200"/>
              <a:gd name="connsiteY1" fmla="*/ 1371600 h 1382437"/>
              <a:gd name="connsiteX2" fmla="*/ 2742653 w 2743200"/>
              <a:gd name="connsiteY2" fmla="*/ 1382437 h 1382437"/>
              <a:gd name="connsiteX3" fmla="*/ 547 w 2743200"/>
              <a:gd name="connsiteY3" fmla="*/ 1382437 h 1382437"/>
              <a:gd name="connsiteX4" fmla="*/ 0 w 2743200"/>
              <a:gd name="connsiteY4" fmla="*/ 1371600 h 1382437"/>
              <a:gd name="connsiteX5" fmla="*/ 1371600 w 2743200"/>
              <a:gd name="connsiteY5" fmla="*/ 0 h 13824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743200" h="1382437">
                <a:moveTo>
                  <a:pt x="1371600" y="0"/>
                </a:moveTo>
                <a:cubicBezTo>
                  <a:pt x="2129114" y="0"/>
                  <a:pt x="2743200" y="614086"/>
                  <a:pt x="2743200" y="1371600"/>
                </a:cubicBezTo>
                <a:lnTo>
                  <a:pt x="2742653" y="1382437"/>
                </a:lnTo>
                <a:lnTo>
                  <a:pt x="547" y="1382437"/>
                </a:lnTo>
                <a:lnTo>
                  <a:pt x="0" y="1371600"/>
                </a:lnTo>
                <a:cubicBezTo>
                  <a:pt x="0" y="614086"/>
                  <a:pt x="614086" y="0"/>
                  <a:pt x="1371600" y="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>
            <a:outerShdw blurRad="50800" dist="38100" dir="5400000" algn="t" rotWithShape="0">
              <a:prstClr val="black">
                <a:alpha val="10000"/>
              </a:prstClr>
            </a:outerShdw>
            <a:reflection blurRad="6350" stA="40000" endPos="90000" dir="5400000" sy="-100000" algn="bl" rotWithShape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A5345001-A1E3-A6B5-C9C0-EEAA3E86AD83}"/>
              </a:ext>
            </a:extLst>
          </p:cNvPr>
          <p:cNvSpPr txBox="1"/>
          <p:nvPr/>
        </p:nvSpPr>
        <p:spPr>
          <a:xfrm>
            <a:off x="16988888" y="7200033"/>
            <a:ext cx="1057982" cy="769441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kumimoji="0" lang="en-US" sz="440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uLnTx/>
                <a:uFillTx/>
                <a:latin typeface="+mj-lt"/>
              </a:rPr>
              <a:t>05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CD071E5F-FAD2-86AA-6609-C680B5D3BE1D}"/>
              </a:ext>
            </a:extLst>
          </p:cNvPr>
          <p:cNvSpPr txBox="1"/>
          <p:nvPr/>
        </p:nvSpPr>
        <p:spPr>
          <a:xfrm>
            <a:off x="16335993" y="4954885"/>
            <a:ext cx="2363774" cy="178510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vi-VN" sz="2200" dirty="0">
                <a:solidFill>
                  <a:schemeClr val="bg2"/>
                </a:solidFill>
              </a:rPr>
              <a:t>Đưa ra chứng thực đáng tin như số liệu, người dùng, kết quả rõ ràng.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EB5A4E36-810B-4BAF-B7EA-CF9949758889}"/>
              </a:ext>
            </a:extLst>
          </p:cNvPr>
          <p:cNvSpPr txBox="1"/>
          <p:nvPr/>
        </p:nvSpPr>
        <p:spPr>
          <a:xfrm>
            <a:off x="16424844" y="9926031"/>
            <a:ext cx="2186070" cy="461665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90000"/>
                  </a:schemeClr>
                </a:solidFill>
                <a:uLnTx/>
                <a:uFillTx/>
                <a:latin typeface="+mj-lt"/>
              </a:rPr>
              <a:t>PROOF</a:t>
            </a:r>
          </a:p>
        </p:txBody>
      </p:sp>
      <p:sp>
        <p:nvSpPr>
          <p:cNvPr id="78" name="Oval 77">
            <a:extLst>
              <a:ext uri="{FF2B5EF4-FFF2-40B4-BE49-F238E27FC236}">
                <a16:creationId xmlns:a16="http://schemas.microsoft.com/office/drawing/2014/main" id="{10BE783A-BE46-76FE-E484-580AEFD107F0}"/>
              </a:ext>
            </a:extLst>
          </p:cNvPr>
          <p:cNvSpPr/>
          <p:nvPr/>
        </p:nvSpPr>
        <p:spPr>
          <a:xfrm>
            <a:off x="19886581" y="9205083"/>
            <a:ext cx="2363775" cy="320872"/>
          </a:xfrm>
          <a:prstGeom prst="ellipse">
            <a:avLst/>
          </a:prstGeom>
          <a:ln>
            <a:noFill/>
          </a:ln>
          <a:effectLst>
            <a:outerShdw blurRad="127000" dist="1270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Rectangle: Rounded Corners 78">
            <a:extLst>
              <a:ext uri="{FF2B5EF4-FFF2-40B4-BE49-F238E27FC236}">
                <a16:creationId xmlns:a16="http://schemas.microsoft.com/office/drawing/2014/main" id="{345A0252-8BD4-CE30-C0AD-E80512A5D8D7}"/>
              </a:ext>
            </a:extLst>
          </p:cNvPr>
          <p:cNvSpPr/>
          <p:nvPr/>
        </p:nvSpPr>
        <p:spPr>
          <a:xfrm>
            <a:off x="20205377" y="7095424"/>
            <a:ext cx="1726184" cy="2455370"/>
          </a:xfrm>
          <a:prstGeom prst="roundRect">
            <a:avLst>
              <a:gd name="adj" fmla="val 50000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3200" dirty="0">
              <a:latin typeface="+mj-lt"/>
            </a:endParaRPr>
          </a:p>
        </p:txBody>
      </p:sp>
      <p:sp>
        <p:nvSpPr>
          <p:cNvPr id="80" name="Freeform: Shape 79">
            <a:extLst>
              <a:ext uri="{FF2B5EF4-FFF2-40B4-BE49-F238E27FC236}">
                <a16:creationId xmlns:a16="http://schemas.microsoft.com/office/drawing/2014/main" id="{4E4359B9-613C-CCD2-261A-3D6F6C402846}"/>
              </a:ext>
            </a:extLst>
          </p:cNvPr>
          <p:cNvSpPr/>
          <p:nvPr/>
        </p:nvSpPr>
        <p:spPr>
          <a:xfrm>
            <a:off x="19532174" y="8002361"/>
            <a:ext cx="3072589" cy="1548433"/>
          </a:xfrm>
          <a:custGeom>
            <a:avLst/>
            <a:gdLst>
              <a:gd name="connsiteX0" fmla="*/ 1371600 w 2743200"/>
              <a:gd name="connsiteY0" fmla="*/ 0 h 1382437"/>
              <a:gd name="connsiteX1" fmla="*/ 2743200 w 2743200"/>
              <a:gd name="connsiteY1" fmla="*/ 1371600 h 1382437"/>
              <a:gd name="connsiteX2" fmla="*/ 2742653 w 2743200"/>
              <a:gd name="connsiteY2" fmla="*/ 1382437 h 1382437"/>
              <a:gd name="connsiteX3" fmla="*/ 547 w 2743200"/>
              <a:gd name="connsiteY3" fmla="*/ 1382437 h 1382437"/>
              <a:gd name="connsiteX4" fmla="*/ 0 w 2743200"/>
              <a:gd name="connsiteY4" fmla="*/ 1371600 h 1382437"/>
              <a:gd name="connsiteX5" fmla="*/ 1371600 w 2743200"/>
              <a:gd name="connsiteY5" fmla="*/ 0 h 13824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743200" h="1382437">
                <a:moveTo>
                  <a:pt x="1371600" y="0"/>
                </a:moveTo>
                <a:cubicBezTo>
                  <a:pt x="2129114" y="0"/>
                  <a:pt x="2743200" y="614086"/>
                  <a:pt x="2743200" y="1371600"/>
                </a:cubicBezTo>
                <a:lnTo>
                  <a:pt x="2742653" y="1382437"/>
                </a:lnTo>
                <a:lnTo>
                  <a:pt x="547" y="1382437"/>
                </a:lnTo>
                <a:lnTo>
                  <a:pt x="0" y="1371600"/>
                </a:lnTo>
                <a:cubicBezTo>
                  <a:pt x="0" y="614086"/>
                  <a:pt x="614086" y="0"/>
                  <a:pt x="1371600" y="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>
            <a:outerShdw blurRad="50800" dist="38100" dir="5400000" algn="t" rotWithShape="0">
              <a:prstClr val="black">
                <a:alpha val="10000"/>
              </a:prstClr>
            </a:outerShdw>
            <a:reflection blurRad="6350" stA="40000" endPos="90000" dir="5400000" sy="-100000" algn="bl" rotWithShape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6E6D836A-1F31-E032-BA1F-43D4F4D082FA}"/>
              </a:ext>
            </a:extLst>
          </p:cNvPr>
          <p:cNvSpPr txBox="1"/>
          <p:nvPr/>
        </p:nvSpPr>
        <p:spPr>
          <a:xfrm>
            <a:off x="20539478" y="7200033"/>
            <a:ext cx="1057982" cy="769441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kumimoji="0" lang="en-US" sz="440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uLnTx/>
                <a:uFillTx/>
                <a:latin typeface="+mj-lt"/>
              </a:rPr>
              <a:t>06</a:t>
            </a: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47E14F00-56A6-C4FD-EC7C-9B27AF717362}"/>
              </a:ext>
            </a:extLst>
          </p:cNvPr>
          <p:cNvSpPr txBox="1"/>
          <p:nvPr/>
        </p:nvSpPr>
        <p:spPr>
          <a:xfrm>
            <a:off x="19886582" y="4954885"/>
            <a:ext cx="2363774" cy="144655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vi-VN" sz="2200" dirty="0">
                <a:solidFill>
                  <a:schemeClr val="bg2"/>
                </a:solidFill>
              </a:rPr>
              <a:t>Kêu gọi hành động đơn giản, trực tiếp và giảm tối đa sự do dự.</a:t>
            </a: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03715AFE-F4E4-C43C-2363-4801E2850F3B}"/>
              </a:ext>
            </a:extLst>
          </p:cNvPr>
          <p:cNvSpPr txBox="1"/>
          <p:nvPr/>
        </p:nvSpPr>
        <p:spPr>
          <a:xfrm>
            <a:off x="19975433" y="9926031"/>
            <a:ext cx="2186070" cy="461665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90000"/>
                  </a:schemeClr>
                </a:solidFill>
                <a:uLnTx/>
                <a:uFillTx/>
                <a:latin typeface="+mj-lt"/>
              </a:rPr>
              <a:t>CTA</a:t>
            </a:r>
          </a:p>
        </p:txBody>
      </p:sp>
      <p:sp>
        <p:nvSpPr>
          <p:cNvPr id="84" name="Freeform: Shape 83">
            <a:extLst>
              <a:ext uri="{FF2B5EF4-FFF2-40B4-BE49-F238E27FC236}">
                <a16:creationId xmlns:a16="http://schemas.microsoft.com/office/drawing/2014/main" id="{BD3635CE-9411-B5F5-12CB-C2C5371740E0}"/>
              </a:ext>
            </a:extLst>
          </p:cNvPr>
          <p:cNvSpPr/>
          <p:nvPr/>
        </p:nvSpPr>
        <p:spPr>
          <a:xfrm>
            <a:off x="6460997" y="8539918"/>
            <a:ext cx="810242" cy="810180"/>
          </a:xfrm>
          <a:custGeom>
            <a:avLst/>
            <a:gdLst>
              <a:gd name="connsiteX0" fmla="*/ 403763 w 464464"/>
              <a:gd name="connsiteY0" fmla="*/ -132 h 464428"/>
              <a:gd name="connsiteX1" fmla="*/ 344562 w 464464"/>
              <a:gd name="connsiteY1" fmla="*/ 49190 h 464428"/>
              <a:gd name="connsiteX2" fmla="*/ 74151 w 464464"/>
              <a:gd name="connsiteY2" fmla="*/ 164480 h 464428"/>
              <a:gd name="connsiteX3" fmla="*/ 20940 w 464464"/>
              <a:gd name="connsiteY3" fmla="*/ 347140 h 464428"/>
              <a:gd name="connsiteX4" fmla="*/ -65 w 464464"/>
              <a:gd name="connsiteY4" fmla="*/ 374679 h 464428"/>
              <a:gd name="connsiteX5" fmla="*/ -65 w 464464"/>
              <a:gd name="connsiteY5" fmla="*/ 435513 h 464428"/>
              <a:gd name="connsiteX6" fmla="*/ 28719 w 464464"/>
              <a:gd name="connsiteY6" fmla="*/ 464219 h 464428"/>
              <a:gd name="connsiteX7" fmla="*/ 326436 w 464464"/>
              <a:gd name="connsiteY7" fmla="*/ 464219 h 464428"/>
              <a:gd name="connsiteX8" fmla="*/ 355142 w 464464"/>
              <a:gd name="connsiteY8" fmla="*/ 435513 h 464428"/>
              <a:gd name="connsiteX9" fmla="*/ 355142 w 464464"/>
              <a:gd name="connsiteY9" fmla="*/ 374601 h 464428"/>
              <a:gd name="connsiteX10" fmla="*/ 332815 w 464464"/>
              <a:gd name="connsiteY10" fmla="*/ 346673 h 464428"/>
              <a:gd name="connsiteX11" fmla="*/ 319512 w 464464"/>
              <a:gd name="connsiteY11" fmla="*/ 164558 h 464428"/>
              <a:gd name="connsiteX12" fmla="*/ 350630 w 464464"/>
              <a:gd name="connsiteY12" fmla="*/ 100378 h 464428"/>
              <a:gd name="connsiteX13" fmla="*/ 356464 w 464464"/>
              <a:gd name="connsiteY13" fmla="*/ 96722 h 464428"/>
              <a:gd name="connsiteX14" fmla="*/ 440902 w 464464"/>
              <a:gd name="connsiteY14" fmla="*/ 107722 h 464428"/>
              <a:gd name="connsiteX15" fmla="*/ 451909 w 464464"/>
              <a:gd name="connsiteY15" fmla="*/ 23284 h 464428"/>
              <a:gd name="connsiteX16" fmla="*/ 404152 w 464464"/>
              <a:gd name="connsiteY16" fmla="*/ -209 h 464428"/>
              <a:gd name="connsiteX17" fmla="*/ 343473 w 464464"/>
              <a:gd name="connsiteY17" fmla="*/ 374601 h 464428"/>
              <a:gd name="connsiteX18" fmla="*/ 343473 w 464464"/>
              <a:gd name="connsiteY18" fmla="*/ 435436 h 464428"/>
              <a:gd name="connsiteX19" fmla="*/ 326436 w 464464"/>
              <a:gd name="connsiteY19" fmla="*/ 452395 h 464428"/>
              <a:gd name="connsiteX20" fmla="*/ 28719 w 464464"/>
              <a:gd name="connsiteY20" fmla="*/ 452395 h 464428"/>
              <a:gd name="connsiteX21" fmla="*/ 11604 w 464464"/>
              <a:gd name="connsiteY21" fmla="*/ 435358 h 464428"/>
              <a:gd name="connsiteX22" fmla="*/ 11604 w 464464"/>
              <a:gd name="connsiteY22" fmla="*/ 374601 h 464428"/>
              <a:gd name="connsiteX23" fmla="*/ 28719 w 464464"/>
              <a:gd name="connsiteY23" fmla="*/ 357564 h 464428"/>
              <a:gd name="connsiteX24" fmla="*/ 326436 w 464464"/>
              <a:gd name="connsiteY24" fmla="*/ 357564 h 464428"/>
              <a:gd name="connsiteX25" fmla="*/ 343473 w 464464"/>
              <a:gd name="connsiteY25" fmla="*/ 374601 h 464428"/>
              <a:gd name="connsiteX26" fmla="*/ 344173 w 464464"/>
              <a:gd name="connsiteY26" fmla="*/ 90343 h 464428"/>
              <a:gd name="connsiteX27" fmla="*/ 307999 w 464464"/>
              <a:gd name="connsiteY27" fmla="*/ 166503 h 464428"/>
              <a:gd name="connsiteX28" fmla="*/ 321301 w 464464"/>
              <a:gd name="connsiteY28" fmla="*/ 345895 h 464428"/>
              <a:gd name="connsiteX29" fmla="*/ 32609 w 464464"/>
              <a:gd name="connsiteY29" fmla="*/ 345895 h 464428"/>
              <a:gd name="connsiteX30" fmla="*/ 83330 w 464464"/>
              <a:gd name="connsiteY30" fmla="*/ 171559 h 464428"/>
              <a:gd name="connsiteX31" fmla="*/ 343550 w 464464"/>
              <a:gd name="connsiteY31" fmla="*/ 60936 h 464428"/>
              <a:gd name="connsiteX32" fmla="*/ 349852 w 464464"/>
              <a:gd name="connsiteY32" fmla="*/ 86842 h 464428"/>
              <a:gd name="connsiteX33" fmla="*/ 403763 w 464464"/>
              <a:gd name="connsiteY33" fmla="*/ 108624 h 464428"/>
              <a:gd name="connsiteX34" fmla="*/ 355064 w 464464"/>
              <a:gd name="connsiteY34" fmla="*/ 60081 h 464428"/>
              <a:gd name="connsiteX35" fmla="*/ 403607 w 464464"/>
              <a:gd name="connsiteY35" fmla="*/ 11382 h 464428"/>
              <a:gd name="connsiteX36" fmla="*/ 452306 w 464464"/>
              <a:gd name="connsiteY36" fmla="*/ 59925 h 464428"/>
              <a:gd name="connsiteX37" fmla="*/ 452306 w 464464"/>
              <a:gd name="connsiteY37" fmla="*/ 60003 h 464428"/>
              <a:gd name="connsiteX38" fmla="*/ 403763 w 464464"/>
              <a:gd name="connsiteY38" fmla="*/ 108702 h 4644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</a:cxnLst>
            <a:rect l="l" t="t" r="r" b="b"/>
            <a:pathLst>
              <a:path w="464464" h="464428">
                <a:moveTo>
                  <a:pt x="403763" y="-132"/>
                </a:moveTo>
                <a:cubicBezTo>
                  <a:pt x="374730" y="-93"/>
                  <a:pt x="349844" y="20639"/>
                  <a:pt x="344562" y="49190"/>
                </a:cubicBezTo>
                <a:cubicBezTo>
                  <a:pt x="219469" y="57747"/>
                  <a:pt x="128451" y="96488"/>
                  <a:pt x="74151" y="164480"/>
                </a:cubicBezTo>
                <a:cubicBezTo>
                  <a:pt x="33807" y="216369"/>
                  <a:pt x="14771" y="281700"/>
                  <a:pt x="20940" y="347140"/>
                </a:cubicBezTo>
                <a:cubicBezTo>
                  <a:pt x="8578" y="350609"/>
                  <a:pt x="13" y="361843"/>
                  <a:pt x="-65" y="374679"/>
                </a:cubicBezTo>
                <a:lnTo>
                  <a:pt x="-65" y="435513"/>
                </a:lnTo>
                <a:cubicBezTo>
                  <a:pt x="-18" y="451383"/>
                  <a:pt x="12849" y="464219"/>
                  <a:pt x="28719" y="464219"/>
                </a:cubicBezTo>
                <a:lnTo>
                  <a:pt x="326436" y="464219"/>
                </a:lnTo>
                <a:cubicBezTo>
                  <a:pt x="342290" y="464219"/>
                  <a:pt x="355142" y="451368"/>
                  <a:pt x="355142" y="435513"/>
                </a:cubicBezTo>
                <a:lnTo>
                  <a:pt x="355142" y="374601"/>
                </a:lnTo>
                <a:cubicBezTo>
                  <a:pt x="355111" y="361228"/>
                  <a:pt x="345853" y="349645"/>
                  <a:pt x="332815" y="346673"/>
                </a:cubicBezTo>
                <a:cubicBezTo>
                  <a:pt x="338416" y="291439"/>
                  <a:pt x="329314" y="223915"/>
                  <a:pt x="319512" y="164558"/>
                </a:cubicBezTo>
                <a:cubicBezTo>
                  <a:pt x="312589" y="123094"/>
                  <a:pt x="325191" y="115470"/>
                  <a:pt x="350630" y="100378"/>
                </a:cubicBezTo>
                <a:lnTo>
                  <a:pt x="356464" y="96722"/>
                </a:lnTo>
                <a:cubicBezTo>
                  <a:pt x="376745" y="123078"/>
                  <a:pt x="414545" y="128003"/>
                  <a:pt x="440902" y="107722"/>
                </a:cubicBezTo>
                <a:cubicBezTo>
                  <a:pt x="467258" y="87441"/>
                  <a:pt x="472182" y="49641"/>
                  <a:pt x="451909" y="23284"/>
                </a:cubicBezTo>
                <a:cubicBezTo>
                  <a:pt x="440497" y="8465"/>
                  <a:pt x="422853" y="-217"/>
                  <a:pt x="404152" y="-209"/>
                </a:cubicBezTo>
                <a:close/>
                <a:moveTo>
                  <a:pt x="343473" y="374601"/>
                </a:moveTo>
                <a:lnTo>
                  <a:pt x="343473" y="435436"/>
                </a:lnTo>
                <a:cubicBezTo>
                  <a:pt x="343434" y="444818"/>
                  <a:pt x="335818" y="452395"/>
                  <a:pt x="326436" y="452395"/>
                </a:cubicBezTo>
                <a:lnTo>
                  <a:pt x="28719" y="452395"/>
                </a:lnTo>
                <a:cubicBezTo>
                  <a:pt x="19298" y="452395"/>
                  <a:pt x="11643" y="444779"/>
                  <a:pt x="11604" y="435358"/>
                </a:cubicBezTo>
                <a:lnTo>
                  <a:pt x="11604" y="374601"/>
                </a:lnTo>
                <a:cubicBezTo>
                  <a:pt x="11643" y="365180"/>
                  <a:pt x="19298" y="357564"/>
                  <a:pt x="28719" y="357564"/>
                </a:cubicBezTo>
                <a:lnTo>
                  <a:pt x="326436" y="357564"/>
                </a:lnTo>
                <a:cubicBezTo>
                  <a:pt x="335849" y="357564"/>
                  <a:pt x="343473" y="365188"/>
                  <a:pt x="343473" y="374601"/>
                </a:cubicBezTo>
                <a:close/>
                <a:moveTo>
                  <a:pt x="344173" y="90343"/>
                </a:moveTo>
                <a:cubicBezTo>
                  <a:pt x="318423" y="105901"/>
                  <a:pt x="299753" y="117181"/>
                  <a:pt x="307999" y="166503"/>
                </a:cubicBezTo>
                <a:cubicBezTo>
                  <a:pt x="317723" y="225159"/>
                  <a:pt x="326825" y="291984"/>
                  <a:pt x="321301" y="345895"/>
                </a:cubicBezTo>
                <a:lnTo>
                  <a:pt x="32609" y="345895"/>
                </a:lnTo>
                <a:cubicBezTo>
                  <a:pt x="30586" y="325124"/>
                  <a:pt x="26774" y="242196"/>
                  <a:pt x="83330" y="171559"/>
                </a:cubicBezTo>
                <a:cubicBezTo>
                  <a:pt x="135297" y="106679"/>
                  <a:pt x="222892" y="69494"/>
                  <a:pt x="343550" y="60936"/>
                </a:cubicBezTo>
                <a:cubicBezTo>
                  <a:pt x="343683" y="69937"/>
                  <a:pt x="345838" y="78790"/>
                  <a:pt x="349852" y="86842"/>
                </a:cubicBezTo>
                <a:close/>
                <a:moveTo>
                  <a:pt x="403763" y="108624"/>
                </a:moveTo>
                <a:cubicBezTo>
                  <a:pt x="376909" y="108671"/>
                  <a:pt x="355111" y="86935"/>
                  <a:pt x="355064" y="60081"/>
                </a:cubicBezTo>
                <a:cubicBezTo>
                  <a:pt x="355025" y="33226"/>
                  <a:pt x="376753" y="11429"/>
                  <a:pt x="403607" y="11382"/>
                </a:cubicBezTo>
                <a:cubicBezTo>
                  <a:pt x="430462" y="11335"/>
                  <a:pt x="452259" y="33071"/>
                  <a:pt x="452306" y="59925"/>
                </a:cubicBezTo>
                <a:cubicBezTo>
                  <a:pt x="452306" y="59949"/>
                  <a:pt x="452306" y="59980"/>
                  <a:pt x="452306" y="60003"/>
                </a:cubicBezTo>
                <a:cubicBezTo>
                  <a:pt x="452353" y="86857"/>
                  <a:pt x="430617" y="108655"/>
                  <a:pt x="403763" y="108702"/>
                </a:cubicBezTo>
                <a:close/>
              </a:path>
            </a:pathLst>
          </a:custGeom>
          <a:solidFill>
            <a:schemeClr val="tx2">
              <a:lumMod val="25000"/>
              <a:lumOff val="75000"/>
            </a:schemeClr>
          </a:solidFill>
          <a:ln w="7767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  <p:sp>
        <p:nvSpPr>
          <p:cNvPr id="85" name="Freeform: Shape 84">
            <a:extLst>
              <a:ext uri="{FF2B5EF4-FFF2-40B4-BE49-F238E27FC236}">
                <a16:creationId xmlns:a16="http://schemas.microsoft.com/office/drawing/2014/main" id="{7A6CF255-FC81-3361-B67F-A29962D1FC21}"/>
              </a:ext>
            </a:extLst>
          </p:cNvPr>
          <p:cNvSpPr/>
          <p:nvPr/>
        </p:nvSpPr>
        <p:spPr>
          <a:xfrm>
            <a:off x="2951357" y="8550504"/>
            <a:ext cx="728348" cy="789008"/>
          </a:xfrm>
          <a:custGeom>
            <a:avLst/>
            <a:gdLst>
              <a:gd name="connsiteX0" fmla="*/ 388671 w 417519"/>
              <a:gd name="connsiteY0" fmla="*/ -209 h 452293"/>
              <a:gd name="connsiteX1" fmla="*/ 171938 w 417519"/>
              <a:gd name="connsiteY1" fmla="*/ -209 h 452293"/>
              <a:gd name="connsiteX2" fmla="*/ 143232 w 417519"/>
              <a:gd name="connsiteY2" fmla="*/ 28497 h 452293"/>
              <a:gd name="connsiteX3" fmla="*/ 143232 w 417519"/>
              <a:gd name="connsiteY3" fmla="*/ 79685 h 452293"/>
              <a:gd name="connsiteX4" fmla="*/ 171938 w 417519"/>
              <a:gd name="connsiteY4" fmla="*/ 108391 h 452293"/>
              <a:gd name="connsiteX5" fmla="*/ 177694 w 417519"/>
              <a:gd name="connsiteY5" fmla="*/ 108391 h 452293"/>
              <a:gd name="connsiteX6" fmla="*/ 177694 w 417519"/>
              <a:gd name="connsiteY6" fmla="*/ 219013 h 452293"/>
              <a:gd name="connsiteX7" fmla="*/ 142998 w 417519"/>
              <a:gd name="connsiteY7" fmla="*/ 253710 h 452293"/>
              <a:gd name="connsiteX8" fmla="*/ 85509 w 417519"/>
              <a:gd name="connsiteY8" fmla="*/ 253710 h 452293"/>
              <a:gd name="connsiteX9" fmla="*/ -65 w 417519"/>
              <a:gd name="connsiteY9" fmla="*/ 323724 h 452293"/>
              <a:gd name="connsiteX10" fmla="*/ -65 w 417519"/>
              <a:gd name="connsiteY10" fmla="*/ 366977 h 452293"/>
              <a:gd name="connsiteX11" fmla="*/ 85042 w 417519"/>
              <a:gd name="connsiteY11" fmla="*/ 452084 h 452293"/>
              <a:gd name="connsiteX12" fmla="*/ 119738 w 417519"/>
              <a:gd name="connsiteY12" fmla="*/ 452084 h 452293"/>
              <a:gd name="connsiteX13" fmla="*/ 120360 w 417519"/>
              <a:gd name="connsiteY13" fmla="*/ 452084 h 452293"/>
              <a:gd name="connsiteX14" fmla="*/ 120360 w 417519"/>
              <a:gd name="connsiteY14" fmla="*/ 452084 h 452293"/>
              <a:gd name="connsiteX15" fmla="*/ 285205 w 417519"/>
              <a:gd name="connsiteY15" fmla="*/ 452084 h 452293"/>
              <a:gd name="connsiteX16" fmla="*/ 300375 w 417519"/>
              <a:gd name="connsiteY16" fmla="*/ 447260 h 452293"/>
              <a:gd name="connsiteX17" fmla="*/ 382992 w 417519"/>
              <a:gd name="connsiteY17" fmla="*/ 336793 h 452293"/>
              <a:gd name="connsiteX18" fmla="*/ 382992 w 417519"/>
              <a:gd name="connsiteY18" fmla="*/ 108391 h 452293"/>
              <a:gd name="connsiteX19" fmla="*/ 388671 w 417519"/>
              <a:gd name="connsiteY19" fmla="*/ 108391 h 452293"/>
              <a:gd name="connsiteX20" fmla="*/ 417455 w 417519"/>
              <a:gd name="connsiteY20" fmla="*/ 79685 h 452293"/>
              <a:gd name="connsiteX21" fmla="*/ 417455 w 417519"/>
              <a:gd name="connsiteY21" fmla="*/ 28497 h 452293"/>
              <a:gd name="connsiteX22" fmla="*/ 388671 w 417519"/>
              <a:gd name="connsiteY22" fmla="*/ -209 h 452293"/>
              <a:gd name="connsiteX23" fmla="*/ 11371 w 417519"/>
              <a:gd name="connsiteY23" fmla="*/ 366977 h 452293"/>
              <a:gd name="connsiteX24" fmla="*/ 11371 w 417519"/>
              <a:gd name="connsiteY24" fmla="*/ 323568 h 452293"/>
              <a:gd name="connsiteX25" fmla="*/ 110869 w 417519"/>
              <a:gd name="connsiteY25" fmla="*/ 428668 h 452293"/>
              <a:gd name="connsiteX26" fmla="*/ 110169 w 417519"/>
              <a:gd name="connsiteY26" fmla="*/ 440415 h 452293"/>
              <a:gd name="connsiteX27" fmla="*/ 84808 w 417519"/>
              <a:gd name="connsiteY27" fmla="*/ 440415 h 452293"/>
              <a:gd name="connsiteX28" fmla="*/ 11371 w 417519"/>
              <a:gd name="connsiteY28" fmla="*/ 366977 h 452293"/>
              <a:gd name="connsiteX29" fmla="*/ 295941 w 417519"/>
              <a:gd name="connsiteY29" fmla="*/ 436369 h 452293"/>
              <a:gd name="connsiteX30" fmla="*/ 294852 w 417519"/>
              <a:gd name="connsiteY30" fmla="*/ 436369 h 452293"/>
              <a:gd name="connsiteX31" fmla="*/ 293996 w 417519"/>
              <a:gd name="connsiteY31" fmla="*/ 436992 h 452293"/>
              <a:gd name="connsiteX32" fmla="*/ 284972 w 417519"/>
              <a:gd name="connsiteY32" fmla="*/ 440103 h 452293"/>
              <a:gd name="connsiteX33" fmla="*/ 276337 w 417519"/>
              <a:gd name="connsiteY33" fmla="*/ 440103 h 452293"/>
              <a:gd name="connsiteX34" fmla="*/ 270347 w 417519"/>
              <a:gd name="connsiteY34" fmla="*/ 405796 h 452293"/>
              <a:gd name="connsiteX35" fmla="*/ 371089 w 417519"/>
              <a:gd name="connsiteY35" fmla="*/ 302564 h 452293"/>
              <a:gd name="connsiteX36" fmla="*/ 371089 w 417519"/>
              <a:gd name="connsiteY36" fmla="*/ 336482 h 452293"/>
              <a:gd name="connsiteX37" fmla="*/ 296174 w 417519"/>
              <a:gd name="connsiteY37" fmla="*/ 436369 h 452293"/>
              <a:gd name="connsiteX38" fmla="*/ 371323 w 417519"/>
              <a:gd name="connsiteY38" fmla="*/ 291284 h 452293"/>
              <a:gd name="connsiteX39" fmla="*/ 258926 w 417519"/>
              <a:gd name="connsiteY39" fmla="*/ 408792 h 452293"/>
              <a:gd name="connsiteX40" fmla="*/ 264123 w 417519"/>
              <a:gd name="connsiteY40" fmla="*/ 440492 h 452293"/>
              <a:gd name="connsiteX41" fmla="*/ 122149 w 417519"/>
              <a:gd name="connsiteY41" fmla="*/ 440492 h 452293"/>
              <a:gd name="connsiteX42" fmla="*/ 122772 w 417519"/>
              <a:gd name="connsiteY42" fmla="*/ 428746 h 452293"/>
              <a:gd name="connsiteX43" fmla="*/ 12694 w 417519"/>
              <a:gd name="connsiteY43" fmla="*/ 312055 h 452293"/>
              <a:gd name="connsiteX44" fmla="*/ 85509 w 417519"/>
              <a:gd name="connsiteY44" fmla="*/ 265379 h 452293"/>
              <a:gd name="connsiteX45" fmla="*/ 142998 w 417519"/>
              <a:gd name="connsiteY45" fmla="*/ 265379 h 452293"/>
              <a:gd name="connsiteX46" fmla="*/ 189675 w 417519"/>
              <a:gd name="connsiteY46" fmla="*/ 218702 h 452293"/>
              <a:gd name="connsiteX47" fmla="*/ 189675 w 417519"/>
              <a:gd name="connsiteY47" fmla="*/ 108391 h 452293"/>
              <a:gd name="connsiteX48" fmla="*/ 371634 w 417519"/>
              <a:gd name="connsiteY48" fmla="*/ 108391 h 452293"/>
              <a:gd name="connsiteX49" fmla="*/ 405786 w 417519"/>
              <a:gd name="connsiteY49" fmla="*/ 79763 h 452293"/>
              <a:gd name="connsiteX50" fmla="*/ 388671 w 417519"/>
              <a:gd name="connsiteY50" fmla="*/ 96800 h 452293"/>
              <a:gd name="connsiteX51" fmla="*/ 171938 w 417519"/>
              <a:gd name="connsiteY51" fmla="*/ 96800 h 452293"/>
              <a:gd name="connsiteX52" fmla="*/ 154901 w 417519"/>
              <a:gd name="connsiteY52" fmla="*/ 79763 h 452293"/>
              <a:gd name="connsiteX53" fmla="*/ 154901 w 417519"/>
              <a:gd name="connsiteY53" fmla="*/ 28574 h 452293"/>
              <a:gd name="connsiteX54" fmla="*/ 171938 w 417519"/>
              <a:gd name="connsiteY54" fmla="*/ 11538 h 452293"/>
              <a:gd name="connsiteX55" fmla="*/ 388671 w 417519"/>
              <a:gd name="connsiteY55" fmla="*/ 11538 h 452293"/>
              <a:gd name="connsiteX56" fmla="*/ 405786 w 417519"/>
              <a:gd name="connsiteY56" fmla="*/ 28574 h 4522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</a:cxnLst>
            <a:rect l="l" t="t" r="r" b="b"/>
            <a:pathLst>
              <a:path w="417519" h="452293">
                <a:moveTo>
                  <a:pt x="388671" y="-209"/>
                </a:moveTo>
                <a:lnTo>
                  <a:pt x="171938" y="-209"/>
                </a:lnTo>
                <a:cubicBezTo>
                  <a:pt x="156083" y="-209"/>
                  <a:pt x="143232" y="12642"/>
                  <a:pt x="143232" y="28497"/>
                </a:cubicBezTo>
                <a:lnTo>
                  <a:pt x="143232" y="79685"/>
                </a:lnTo>
                <a:cubicBezTo>
                  <a:pt x="143232" y="95539"/>
                  <a:pt x="156083" y="108391"/>
                  <a:pt x="171938" y="108391"/>
                </a:cubicBezTo>
                <a:lnTo>
                  <a:pt x="177694" y="108391"/>
                </a:lnTo>
                <a:lnTo>
                  <a:pt x="177694" y="219013"/>
                </a:lnTo>
                <a:cubicBezTo>
                  <a:pt x="177694" y="238174"/>
                  <a:pt x="162159" y="253710"/>
                  <a:pt x="142998" y="253710"/>
                </a:cubicBezTo>
                <a:lnTo>
                  <a:pt x="85509" y="253710"/>
                </a:lnTo>
                <a:cubicBezTo>
                  <a:pt x="32687" y="253710"/>
                  <a:pt x="-65" y="280548"/>
                  <a:pt x="-65" y="323724"/>
                </a:cubicBezTo>
                <a:lnTo>
                  <a:pt x="-65" y="366977"/>
                </a:lnTo>
                <a:cubicBezTo>
                  <a:pt x="192" y="413871"/>
                  <a:pt x="38148" y="451827"/>
                  <a:pt x="85042" y="452084"/>
                </a:cubicBezTo>
                <a:lnTo>
                  <a:pt x="119738" y="452084"/>
                </a:lnTo>
                <a:lnTo>
                  <a:pt x="120360" y="452084"/>
                </a:lnTo>
                <a:lnTo>
                  <a:pt x="120360" y="452084"/>
                </a:lnTo>
                <a:lnTo>
                  <a:pt x="285205" y="452084"/>
                </a:lnTo>
                <a:cubicBezTo>
                  <a:pt x="290643" y="452099"/>
                  <a:pt x="295948" y="450411"/>
                  <a:pt x="300375" y="447260"/>
                </a:cubicBezTo>
                <a:cubicBezTo>
                  <a:pt x="349261" y="432682"/>
                  <a:pt x="382821" y="387803"/>
                  <a:pt x="382992" y="336793"/>
                </a:cubicBezTo>
                <a:lnTo>
                  <a:pt x="382992" y="108391"/>
                </a:lnTo>
                <a:lnTo>
                  <a:pt x="388671" y="108391"/>
                </a:lnTo>
                <a:cubicBezTo>
                  <a:pt x="404541" y="108391"/>
                  <a:pt x="417408" y="95555"/>
                  <a:pt x="417455" y="79685"/>
                </a:cubicBezTo>
                <a:lnTo>
                  <a:pt x="417455" y="28497"/>
                </a:lnTo>
                <a:cubicBezTo>
                  <a:pt x="417408" y="12627"/>
                  <a:pt x="404541" y="-209"/>
                  <a:pt x="388671" y="-209"/>
                </a:cubicBezTo>
                <a:close/>
                <a:moveTo>
                  <a:pt x="11371" y="366977"/>
                </a:moveTo>
                <a:lnTo>
                  <a:pt x="11371" y="323568"/>
                </a:lnTo>
                <a:cubicBezTo>
                  <a:pt x="67126" y="326742"/>
                  <a:pt x="110753" y="372820"/>
                  <a:pt x="110869" y="428668"/>
                </a:cubicBezTo>
                <a:cubicBezTo>
                  <a:pt x="110869" y="432557"/>
                  <a:pt x="110869" y="436447"/>
                  <a:pt x="110169" y="440415"/>
                </a:cubicBezTo>
                <a:lnTo>
                  <a:pt x="84808" y="440415"/>
                </a:lnTo>
                <a:cubicBezTo>
                  <a:pt x="44270" y="440368"/>
                  <a:pt x="11418" y="407516"/>
                  <a:pt x="11371" y="366977"/>
                </a:cubicBezTo>
                <a:close/>
                <a:moveTo>
                  <a:pt x="295941" y="436369"/>
                </a:moveTo>
                <a:lnTo>
                  <a:pt x="294852" y="436369"/>
                </a:lnTo>
                <a:lnTo>
                  <a:pt x="293996" y="436992"/>
                </a:lnTo>
                <a:cubicBezTo>
                  <a:pt x="291413" y="438999"/>
                  <a:pt x="288239" y="440096"/>
                  <a:pt x="284972" y="440103"/>
                </a:cubicBezTo>
                <a:lnTo>
                  <a:pt x="276337" y="440103"/>
                </a:lnTo>
                <a:cubicBezTo>
                  <a:pt x="272393" y="429096"/>
                  <a:pt x="270370" y="417489"/>
                  <a:pt x="270347" y="405796"/>
                </a:cubicBezTo>
                <a:cubicBezTo>
                  <a:pt x="270455" y="349793"/>
                  <a:pt x="315101" y="304034"/>
                  <a:pt x="371089" y="302564"/>
                </a:cubicBezTo>
                <a:lnTo>
                  <a:pt x="371089" y="336482"/>
                </a:lnTo>
                <a:cubicBezTo>
                  <a:pt x="371051" y="382715"/>
                  <a:pt x="340548" y="423385"/>
                  <a:pt x="296174" y="436369"/>
                </a:cubicBezTo>
                <a:close/>
                <a:moveTo>
                  <a:pt x="371323" y="291284"/>
                </a:moveTo>
                <a:cubicBezTo>
                  <a:pt x="307835" y="292700"/>
                  <a:pt x="257518" y="345304"/>
                  <a:pt x="258926" y="408792"/>
                </a:cubicBezTo>
                <a:cubicBezTo>
                  <a:pt x="259168" y="419550"/>
                  <a:pt x="260918" y="430224"/>
                  <a:pt x="264123" y="440492"/>
                </a:cubicBezTo>
                <a:lnTo>
                  <a:pt x="122149" y="440492"/>
                </a:lnTo>
                <a:cubicBezTo>
                  <a:pt x="122538" y="436603"/>
                  <a:pt x="122772" y="432713"/>
                  <a:pt x="122772" y="428746"/>
                </a:cubicBezTo>
                <a:cubicBezTo>
                  <a:pt x="122873" y="366798"/>
                  <a:pt x="74547" y="315563"/>
                  <a:pt x="12694" y="312055"/>
                </a:cubicBezTo>
                <a:cubicBezTo>
                  <a:pt x="18139" y="282649"/>
                  <a:pt x="44433" y="265379"/>
                  <a:pt x="85509" y="265379"/>
                </a:cubicBezTo>
                <a:lnTo>
                  <a:pt x="142998" y="265379"/>
                </a:lnTo>
                <a:cubicBezTo>
                  <a:pt x="168779" y="265379"/>
                  <a:pt x="189675" y="244483"/>
                  <a:pt x="189675" y="218702"/>
                </a:cubicBezTo>
                <a:lnTo>
                  <a:pt x="189675" y="108391"/>
                </a:lnTo>
                <a:lnTo>
                  <a:pt x="371634" y="108391"/>
                </a:lnTo>
                <a:close/>
                <a:moveTo>
                  <a:pt x="405786" y="79763"/>
                </a:moveTo>
                <a:cubicBezTo>
                  <a:pt x="405747" y="89183"/>
                  <a:pt x="398092" y="96800"/>
                  <a:pt x="388671" y="96800"/>
                </a:cubicBezTo>
                <a:lnTo>
                  <a:pt x="171938" y="96800"/>
                </a:lnTo>
                <a:cubicBezTo>
                  <a:pt x="162532" y="96800"/>
                  <a:pt x="154901" y="89176"/>
                  <a:pt x="154901" y="79763"/>
                </a:cubicBezTo>
                <a:lnTo>
                  <a:pt x="154901" y="28574"/>
                </a:lnTo>
                <a:cubicBezTo>
                  <a:pt x="154901" y="19169"/>
                  <a:pt x="162532" y="11538"/>
                  <a:pt x="171938" y="11538"/>
                </a:cubicBezTo>
                <a:lnTo>
                  <a:pt x="388671" y="11538"/>
                </a:lnTo>
                <a:cubicBezTo>
                  <a:pt x="398092" y="11538"/>
                  <a:pt x="405739" y="19154"/>
                  <a:pt x="405786" y="28574"/>
                </a:cubicBezTo>
                <a:close/>
              </a:path>
            </a:pathLst>
          </a:custGeom>
          <a:solidFill>
            <a:schemeClr val="tx2">
              <a:lumMod val="25000"/>
              <a:lumOff val="75000"/>
            </a:schemeClr>
          </a:solidFill>
          <a:ln w="7767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  <p:sp>
        <p:nvSpPr>
          <p:cNvPr id="86" name="Freeform: Shape 85">
            <a:extLst>
              <a:ext uri="{FF2B5EF4-FFF2-40B4-BE49-F238E27FC236}">
                <a16:creationId xmlns:a16="http://schemas.microsoft.com/office/drawing/2014/main" id="{BAD02EA1-4B0B-6301-4421-75249241B9D9}"/>
              </a:ext>
            </a:extLst>
          </p:cNvPr>
          <p:cNvSpPr/>
          <p:nvPr/>
        </p:nvSpPr>
        <p:spPr>
          <a:xfrm>
            <a:off x="13569801" y="8495869"/>
            <a:ext cx="794982" cy="898278"/>
          </a:xfrm>
          <a:custGeom>
            <a:avLst/>
            <a:gdLst>
              <a:gd name="connsiteX0" fmla="*/ 283792 w 455716"/>
              <a:gd name="connsiteY0" fmla="*/ 268168 h 514930"/>
              <a:gd name="connsiteX1" fmla="*/ 283792 w 455716"/>
              <a:gd name="connsiteY1" fmla="*/ 502949 h 514930"/>
              <a:gd name="connsiteX2" fmla="*/ 416042 w 455716"/>
              <a:gd name="connsiteY2" fmla="*/ 502949 h 514930"/>
              <a:gd name="connsiteX3" fmla="*/ 416042 w 455716"/>
              <a:gd name="connsiteY3" fmla="*/ 268168 h 514930"/>
              <a:gd name="connsiteX4" fmla="*/ 39520 w 455716"/>
              <a:gd name="connsiteY4" fmla="*/ 268168 h 514930"/>
              <a:gd name="connsiteX5" fmla="*/ 39520 w 455716"/>
              <a:gd name="connsiteY5" fmla="*/ 502949 h 514930"/>
              <a:gd name="connsiteX6" fmla="*/ 184683 w 455716"/>
              <a:gd name="connsiteY6" fmla="*/ 502949 h 514930"/>
              <a:gd name="connsiteX7" fmla="*/ 184683 w 455716"/>
              <a:gd name="connsiteY7" fmla="*/ 268168 h 514930"/>
              <a:gd name="connsiteX8" fmla="*/ 284181 w 455716"/>
              <a:gd name="connsiteY8" fmla="*/ 156378 h 514930"/>
              <a:gd name="connsiteX9" fmla="*/ 284181 w 455716"/>
              <a:gd name="connsiteY9" fmla="*/ 256188 h 514930"/>
              <a:gd name="connsiteX10" fmla="*/ 444047 w 455716"/>
              <a:gd name="connsiteY10" fmla="*/ 256188 h 514930"/>
              <a:gd name="connsiteX11" fmla="*/ 444047 w 455716"/>
              <a:gd name="connsiteY11" fmla="*/ 156378 h 514930"/>
              <a:gd name="connsiteX12" fmla="*/ 196352 w 455716"/>
              <a:gd name="connsiteY12" fmla="*/ 156378 h 514930"/>
              <a:gd name="connsiteX13" fmla="*/ 196352 w 455716"/>
              <a:gd name="connsiteY13" fmla="*/ 503105 h 514930"/>
              <a:gd name="connsiteX14" fmla="*/ 272512 w 455716"/>
              <a:gd name="connsiteY14" fmla="*/ 503105 h 514930"/>
              <a:gd name="connsiteX15" fmla="*/ 272512 w 455716"/>
              <a:gd name="connsiteY15" fmla="*/ 156534 h 514930"/>
              <a:gd name="connsiteX16" fmla="*/ 272512 w 455716"/>
              <a:gd name="connsiteY16" fmla="*/ 156378 h 514930"/>
              <a:gd name="connsiteX17" fmla="*/ 11747 w 455716"/>
              <a:gd name="connsiteY17" fmla="*/ 156378 h 514930"/>
              <a:gd name="connsiteX18" fmla="*/ 11747 w 455716"/>
              <a:gd name="connsiteY18" fmla="*/ 256188 h 514930"/>
              <a:gd name="connsiteX19" fmla="*/ 184683 w 455716"/>
              <a:gd name="connsiteY19" fmla="*/ 256188 h 514930"/>
              <a:gd name="connsiteX20" fmla="*/ 184683 w 455716"/>
              <a:gd name="connsiteY20" fmla="*/ 156378 h 514930"/>
              <a:gd name="connsiteX21" fmla="*/ 229569 w 455716"/>
              <a:gd name="connsiteY21" fmla="*/ 147390 h 514930"/>
              <a:gd name="connsiteX22" fmla="*/ 229492 w 455716"/>
              <a:gd name="connsiteY22" fmla="*/ 147510 h 514930"/>
              <a:gd name="connsiteX23" fmla="*/ 233974 w 455716"/>
              <a:gd name="connsiteY23" fmla="*/ 150285 h 514930"/>
              <a:gd name="connsiteX24" fmla="*/ 234160 w 455716"/>
              <a:gd name="connsiteY24" fmla="*/ 150233 h 514930"/>
              <a:gd name="connsiteX25" fmla="*/ 382435 w 455716"/>
              <a:gd name="connsiteY25" fmla="*/ 53924 h 514930"/>
              <a:gd name="connsiteX26" fmla="*/ 245284 w 455716"/>
              <a:gd name="connsiteY26" fmla="*/ 145020 h 514930"/>
              <a:gd name="connsiteX27" fmla="*/ 260843 w 455716"/>
              <a:gd name="connsiteY27" fmla="*/ 145020 h 514930"/>
              <a:gd name="connsiteX28" fmla="*/ 276402 w 455716"/>
              <a:gd name="connsiteY28" fmla="*/ 145020 h 514930"/>
              <a:gd name="connsiteX29" fmla="*/ 398849 w 455716"/>
              <a:gd name="connsiteY29" fmla="*/ 111258 h 514930"/>
              <a:gd name="connsiteX30" fmla="*/ 406629 w 455716"/>
              <a:gd name="connsiteY30" fmla="*/ 79051 h 514930"/>
              <a:gd name="connsiteX31" fmla="*/ 382435 w 455716"/>
              <a:gd name="connsiteY31" fmla="*/ 53924 h 514930"/>
              <a:gd name="connsiteX32" fmla="*/ 101755 w 455716"/>
              <a:gd name="connsiteY32" fmla="*/ 12149 h 514930"/>
              <a:gd name="connsiteX33" fmla="*/ 59435 w 455716"/>
              <a:gd name="connsiteY33" fmla="*/ 35565 h 514930"/>
              <a:gd name="connsiteX34" fmla="*/ 57646 w 455716"/>
              <a:gd name="connsiteY34" fmla="*/ 85041 h 514930"/>
              <a:gd name="connsiteX35" fmla="*/ 210666 w 455716"/>
              <a:gd name="connsiteY35" fmla="*/ 144398 h 514930"/>
              <a:gd name="connsiteX36" fmla="*/ 226225 w 455716"/>
              <a:gd name="connsiteY36" fmla="*/ 144398 h 514930"/>
              <a:gd name="connsiteX37" fmla="*/ 226324 w 455716"/>
              <a:gd name="connsiteY37" fmla="*/ 144710 h 514930"/>
              <a:gd name="connsiteX38" fmla="*/ 230849 w 455716"/>
              <a:gd name="connsiteY38" fmla="*/ 144710 h 514930"/>
              <a:gd name="connsiteX39" fmla="*/ 231048 w 455716"/>
              <a:gd name="connsiteY39" fmla="*/ 144398 h 514930"/>
              <a:gd name="connsiteX40" fmla="*/ 226225 w 455716"/>
              <a:gd name="connsiteY40" fmla="*/ 144398 h 514930"/>
              <a:gd name="connsiteX41" fmla="*/ 101755 w 455716"/>
              <a:gd name="connsiteY41" fmla="*/ 12149 h 514930"/>
              <a:gd name="connsiteX42" fmla="*/ 103466 w 455716"/>
              <a:gd name="connsiteY42" fmla="*/ 479 h 514930"/>
              <a:gd name="connsiteX43" fmla="*/ 236727 w 455716"/>
              <a:gd name="connsiteY43" fmla="*/ 137085 h 514930"/>
              <a:gd name="connsiteX44" fmla="*/ 384535 w 455716"/>
              <a:gd name="connsiteY44" fmla="*/ 42177 h 514930"/>
              <a:gd name="connsiteX45" fmla="*/ 418142 w 455716"/>
              <a:gd name="connsiteY45" fmla="*/ 76406 h 514930"/>
              <a:gd name="connsiteX46" fmla="*/ 407873 w 455716"/>
              <a:gd name="connsiteY46" fmla="*/ 118493 h 514930"/>
              <a:gd name="connsiteX47" fmla="*/ 362053 w 455716"/>
              <a:gd name="connsiteY47" fmla="*/ 144709 h 514930"/>
              <a:gd name="connsiteX48" fmla="*/ 455716 w 455716"/>
              <a:gd name="connsiteY48" fmla="*/ 144709 h 514930"/>
              <a:gd name="connsiteX49" fmla="*/ 455716 w 455716"/>
              <a:gd name="connsiteY49" fmla="*/ 268168 h 514930"/>
              <a:gd name="connsiteX50" fmla="*/ 427711 w 455716"/>
              <a:gd name="connsiteY50" fmla="*/ 268168 h 514930"/>
              <a:gd name="connsiteX51" fmla="*/ 427711 w 455716"/>
              <a:gd name="connsiteY51" fmla="*/ 514930 h 514930"/>
              <a:gd name="connsiteX52" fmla="*/ 28006 w 455716"/>
              <a:gd name="connsiteY52" fmla="*/ 514930 h 514930"/>
              <a:gd name="connsiteX53" fmla="*/ 28006 w 455716"/>
              <a:gd name="connsiteY53" fmla="*/ 268168 h 514930"/>
              <a:gd name="connsiteX54" fmla="*/ 0 w 455716"/>
              <a:gd name="connsiteY54" fmla="*/ 268168 h 514930"/>
              <a:gd name="connsiteX55" fmla="*/ 0 w 455716"/>
              <a:gd name="connsiteY55" fmla="*/ 144709 h 514930"/>
              <a:gd name="connsiteX56" fmla="*/ 140029 w 455716"/>
              <a:gd name="connsiteY56" fmla="*/ 144709 h 514930"/>
              <a:gd name="connsiteX57" fmla="*/ 47610 w 455716"/>
              <a:gd name="connsiteY57" fmla="*/ 91187 h 514930"/>
              <a:gd name="connsiteX58" fmla="*/ 49010 w 455716"/>
              <a:gd name="connsiteY58" fmla="*/ 30741 h 514930"/>
              <a:gd name="connsiteX59" fmla="*/ 103466 w 455716"/>
              <a:gd name="connsiteY59" fmla="*/ 479 h 5149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</a:cxnLst>
            <a:rect l="l" t="t" r="r" b="b"/>
            <a:pathLst>
              <a:path w="455716" h="514930">
                <a:moveTo>
                  <a:pt x="283792" y="268168"/>
                </a:moveTo>
                <a:lnTo>
                  <a:pt x="283792" y="502949"/>
                </a:lnTo>
                <a:lnTo>
                  <a:pt x="416042" y="502949"/>
                </a:lnTo>
                <a:lnTo>
                  <a:pt x="416042" y="268168"/>
                </a:lnTo>
                <a:close/>
                <a:moveTo>
                  <a:pt x="39520" y="268168"/>
                </a:moveTo>
                <a:lnTo>
                  <a:pt x="39520" y="502949"/>
                </a:lnTo>
                <a:lnTo>
                  <a:pt x="184683" y="502949"/>
                </a:lnTo>
                <a:lnTo>
                  <a:pt x="184683" y="268168"/>
                </a:lnTo>
                <a:close/>
                <a:moveTo>
                  <a:pt x="284181" y="156378"/>
                </a:moveTo>
                <a:lnTo>
                  <a:pt x="284181" y="256188"/>
                </a:lnTo>
                <a:lnTo>
                  <a:pt x="444047" y="256188"/>
                </a:lnTo>
                <a:lnTo>
                  <a:pt x="444047" y="156378"/>
                </a:lnTo>
                <a:close/>
                <a:moveTo>
                  <a:pt x="196352" y="156378"/>
                </a:moveTo>
                <a:lnTo>
                  <a:pt x="196352" y="503105"/>
                </a:lnTo>
                <a:lnTo>
                  <a:pt x="272512" y="503105"/>
                </a:lnTo>
                <a:lnTo>
                  <a:pt x="272512" y="156534"/>
                </a:lnTo>
                <a:lnTo>
                  <a:pt x="272512" y="156378"/>
                </a:lnTo>
                <a:close/>
                <a:moveTo>
                  <a:pt x="11747" y="156378"/>
                </a:moveTo>
                <a:lnTo>
                  <a:pt x="11747" y="256188"/>
                </a:lnTo>
                <a:lnTo>
                  <a:pt x="184683" y="256188"/>
                </a:lnTo>
                <a:lnTo>
                  <a:pt x="184683" y="156378"/>
                </a:lnTo>
                <a:close/>
                <a:moveTo>
                  <a:pt x="229569" y="147390"/>
                </a:moveTo>
                <a:lnTo>
                  <a:pt x="229492" y="147510"/>
                </a:lnTo>
                <a:lnTo>
                  <a:pt x="233974" y="150285"/>
                </a:lnTo>
                <a:lnTo>
                  <a:pt x="234160" y="150233"/>
                </a:lnTo>
                <a:close/>
                <a:moveTo>
                  <a:pt x="382435" y="53924"/>
                </a:moveTo>
                <a:cubicBezTo>
                  <a:pt x="348983" y="47545"/>
                  <a:pt x="288460" y="80685"/>
                  <a:pt x="245284" y="145020"/>
                </a:cubicBezTo>
                <a:lnTo>
                  <a:pt x="260843" y="145020"/>
                </a:lnTo>
                <a:cubicBezTo>
                  <a:pt x="262399" y="145020"/>
                  <a:pt x="268156" y="145020"/>
                  <a:pt x="276402" y="145020"/>
                </a:cubicBezTo>
                <a:cubicBezTo>
                  <a:pt x="307597" y="144398"/>
                  <a:pt x="374655" y="139652"/>
                  <a:pt x="398849" y="111258"/>
                </a:cubicBezTo>
                <a:cubicBezTo>
                  <a:pt x="406558" y="102444"/>
                  <a:pt x="409460" y="90409"/>
                  <a:pt x="406629" y="79051"/>
                </a:cubicBezTo>
                <a:cubicBezTo>
                  <a:pt x="405135" y="66184"/>
                  <a:pt x="395232" y="55900"/>
                  <a:pt x="382435" y="53924"/>
                </a:cubicBezTo>
                <a:close/>
                <a:moveTo>
                  <a:pt x="101755" y="12149"/>
                </a:moveTo>
                <a:cubicBezTo>
                  <a:pt x="84001" y="9628"/>
                  <a:pt x="66728" y="19181"/>
                  <a:pt x="59435" y="35565"/>
                </a:cubicBezTo>
                <a:cubicBezTo>
                  <a:pt x="49866" y="54468"/>
                  <a:pt x="49866" y="70649"/>
                  <a:pt x="57646" y="85041"/>
                </a:cubicBezTo>
                <a:cubicBezTo>
                  <a:pt x="86196" y="135296"/>
                  <a:pt x="209032" y="144631"/>
                  <a:pt x="210666" y="144398"/>
                </a:cubicBezTo>
                <a:lnTo>
                  <a:pt x="226225" y="144398"/>
                </a:lnTo>
                <a:lnTo>
                  <a:pt x="226324" y="144710"/>
                </a:lnTo>
                <a:lnTo>
                  <a:pt x="230849" y="144710"/>
                </a:lnTo>
                <a:lnTo>
                  <a:pt x="231048" y="144398"/>
                </a:lnTo>
                <a:lnTo>
                  <a:pt x="226225" y="144398"/>
                </a:lnTo>
                <a:cubicBezTo>
                  <a:pt x="202109" y="67693"/>
                  <a:pt x="143763" y="16116"/>
                  <a:pt x="101755" y="12149"/>
                </a:cubicBezTo>
                <a:close/>
                <a:moveTo>
                  <a:pt x="103466" y="479"/>
                </a:moveTo>
                <a:cubicBezTo>
                  <a:pt x="160489" y="5925"/>
                  <a:pt x="214945" y="73372"/>
                  <a:pt x="236727" y="137085"/>
                </a:cubicBezTo>
                <a:cubicBezTo>
                  <a:pt x="282703" y="69016"/>
                  <a:pt x="346883" y="35331"/>
                  <a:pt x="384535" y="42177"/>
                </a:cubicBezTo>
                <a:cubicBezTo>
                  <a:pt x="402015" y="45024"/>
                  <a:pt x="415621" y="58879"/>
                  <a:pt x="418142" y="76406"/>
                </a:cubicBezTo>
                <a:cubicBezTo>
                  <a:pt x="421666" y="91273"/>
                  <a:pt x="417846" y="106925"/>
                  <a:pt x="407873" y="118493"/>
                </a:cubicBezTo>
                <a:cubicBezTo>
                  <a:pt x="395348" y="131336"/>
                  <a:pt x="379471" y="140415"/>
                  <a:pt x="362053" y="144709"/>
                </a:cubicBezTo>
                <a:lnTo>
                  <a:pt x="455716" y="144709"/>
                </a:lnTo>
                <a:lnTo>
                  <a:pt x="455716" y="268168"/>
                </a:lnTo>
                <a:lnTo>
                  <a:pt x="427711" y="268168"/>
                </a:lnTo>
                <a:lnTo>
                  <a:pt x="427711" y="514930"/>
                </a:lnTo>
                <a:lnTo>
                  <a:pt x="28006" y="514930"/>
                </a:lnTo>
                <a:lnTo>
                  <a:pt x="28006" y="268168"/>
                </a:lnTo>
                <a:lnTo>
                  <a:pt x="0" y="268168"/>
                </a:lnTo>
                <a:lnTo>
                  <a:pt x="0" y="144709"/>
                </a:lnTo>
                <a:lnTo>
                  <a:pt x="140029" y="144709"/>
                </a:lnTo>
                <a:cubicBezTo>
                  <a:pt x="103777" y="135452"/>
                  <a:pt x="63636" y="119270"/>
                  <a:pt x="47610" y="91187"/>
                </a:cubicBezTo>
                <a:cubicBezTo>
                  <a:pt x="37419" y="73372"/>
                  <a:pt x="37964" y="53068"/>
                  <a:pt x="49010" y="30741"/>
                </a:cubicBezTo>
                <a:cubicBezTo>
                  <a:pt x="58434" y="9682"/>
                  <a:pt x="80610" y="-2640"/>
                  <a:pt x="103466" y="479"/>
                </a:cubicBezTo>
                <a:close/>
              </a:path>
            </a:pathLst>
          </a:custGeom>
          <a:solidFill>
            <a:schemeClr val="tx2">
              <a:lumMod val="25000"/>
              <a:lumOff val="75000"/>
            </a:schemeClr>
          </a:solidFill>
          <a:ln w="7767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  <p:sp>
        <p:nvSpPr>
          <p:cNvPr id="87" name="Freeform: Shape 86">
            <a:extLst>
              <a:ext uri="{FF2B5EF4-FFF2-40B4-BE49-F238E27FC236}">
                <a16:creationId xmlns:a16="http://schemas.microsoft.com/office/drawing/2014/main" id="{5889B04A-9EF3-1FA8-AEEC-8658409BEBB6}"/>
              </a:ext>
            </a:extLst>
          </p:cNvPr>
          <p:cNvSpPr/>
          <p:nvPr/>
        </p:nvSpPr>
        <p:spPr>
          <a:xfrm>
            <a:off x="20616150" y="8506737"/>
            <a:ext cx="904638" cy="876542"/>
          </a:xfrm>
          <a:custGeom>
            <a:avLst/>
            <a:gdLst>
              <a:gd name="connsiteX0" fmla="*/ 54676 w 518575"/>
              <a:gd name="connsiteY0" fmla="*/ 305184 h 502469"/>
              <a:gd name="connsiteX1" fmla="*/ 65178 w 518575"/>
              <a:gd name="connsiteY1" fmla="*/ 366719 h 502469"/>
              <a:gd name="connsiteX2" fmla="*/ 63544 w 518575"/>
              <a:gd name="connsiteY2" fmla="*/ 371853 h 502469"/>
              <a:gd name="connsiteX3" fmla="*/ 18813 w 518575"/>
              <a:gd name="connsiteY3" fmla="*/ 415418 h 502469"/>
              <a:gd name="connsiteX4" fmla="*/ 80347 w 518575"/>
              <a:gd name="connsiteY4" fmla="*/ 424676 h 502469"/>
              <a:gd name="connsiteX5" fmla="*/ 84782 w 518575"/>
              <a:gd name="connsiteY5" fmla="*/ 427865 h 502469"/>
              <a:gd name="connsiteX6" fmla="*/ 112165 w 518575"/>
              <a:gd name="connsiteY6" fmla="*/ 483565 h 502469"/>
              <a:gd name="connsiteX7" fmla="*/ 140015 w 518575"/>
              <a:gd name="connsiteY7" fmla="*/ 427631 h 502469"/>
              <a:gd name="connsiteX8" fmla="*/ 144372 w 518575"/>
              <a:gd name="connsiteY8" fmla="*/ 424442 h 502469"/>
              <a:gd name="connsiteX9" fmla="*/ 206373 w 518575"/>
              <a:gd name="connsiteY9" fmla="*/ 415418 h 502469"/>
              <a:gd name="connsiteX10" fmla="*/ 161720 w 518575"/>
              <a:gd name="connsiteY10" fmla="*/ 371853 h 502469"/>
              <a:gd name="connsiteX11" fmla="*/ 160008 w 518575"/>
              <a:gd name="connsiteY11" fmla="*/ 366719 h 502469"/>
              <a:gd name="connsiteX12" fmla="*/ 170588 w 518575"/>
              <a:gd name="connsiteY12" fmla="*/ 305184 h 502469"/>
              <a:gd name="connsiteX13" fmla="*/ 115355 w 518575"/>
              <a:gd name="connsiteY13" fmla="*/ 334279 h 502469"/>
              <a:gd name="connsiteX14" fmla="*/ 109909 w 518575"/>
              <a:gd name="connsiteY14" fmla="*/ 334279 h 502469"/>
              <a:gd name="connsiteX15" fmla="*/ 49152 w 518575"/>
              <a:gd name="connsiteY15" fmla="*/ 289392 h 502469"/>
              <a:gd name="connsiteX16" fmla="*/ 112165 w 518575"/>
              <a:gd name="connsiteY16" fmla="*/ 322532 h 502469"/>
              <a:gd name="connsiteX17" fmla="*/ 175334 w 518575"/>
              <a:gd name="connsiteY17" fmla="*/ 289470 h 502469"/>
              <a:gd name="connsiteX18" fmla="*/ 181479 w 518575"/>
              <a:gd name="connsiteY18" fmla="*/ 289937 h 502469"/>
              <a:gd name="connsiteX19" fmla="*/ 183813 w 518575"/>
              <a:gd name="connsiteY19" fmla="*/ 295616 h 502469"/>
              <a:gd name="connsiteX20" fmla="*/ 171833 w 518575"/>
              <a:gd name="connsiteY20" fmla="*/ 365630 h 502469"/>
              <a:gd name="connsiteX21" fmla="*/ 222554 w 518575"/>
              <a:gd name="connsiteY21" fmla="*/ 415262 h 502469"/>
              <a:gd name="connsiteX22" fmla="*/ 224033 w 518575"/>
              <a:gd name="connsiteY22" fmla="*/ 421253 h 502469"/>
              <a:gd name="connsiteX23" fmla="*/ 219287 w 518575"/>
              <a:gd name="connsiteY23" fmla="*/ 425220 h 502469"/>
              <a:gd name="connsiteX24" fmla="*/ 148884 w 518575"/>
              <a:gd name="connsiteY24" fmla="*/ 435411 h 502469"/>
              <a:gd name="connsiteX25" fmla="*/ 117377 w 518575"/>
              <a:gd name="connsiteY25" fmla="*/ 499280 h 502469"/>
              <a:gd name="connsiteX26" fmla="*/ 112165 w 518575"/>
              <a:gd name="connsiteY26" fmla="*/ 502469 h 502469"/>
              <a:gd name="connsiteX27" fmla="*/ 106953 w 518575"/>
              <a:gd name="connsiteY27" fmla="*/ 499280 h 502469"/>
              <a:gd name="connsiteX28" fmla="*/ 75446 w 518575"/>
              <a:gd name="connsiteY28" fmla="*/ 435411 h 502469"/>
              <a:gd name="connsiteX29" fmla="*/ 4965 w 518575"/>
              <a:gd name="connsiteY29" fmla="*/ 425220 h 502469"/>
              <a:gd name="connsiteX30" fmla="*/ 298 w 518575"/>
              <a:gd name="connsiteY30" fmla="*/ 421253 h 502469"/>
              <a:gd name="connsiteX31" fmla="*/ 1776 w 518575"/>
              <a:gd name="connsiteY31" fmla="*/ 415262 h 502469"/>
              <a:gd name="connsiteX32" fmla="*/ 52731 w 518575"/>
              <a:gd name="connsiteY32" fmla="*/ 365552 h 502469"/>
              <a:gd name="connsiteX33" fmla="*/ 40673 w 518575"/>
              <a:gd name="connsiteY33" fmla="*/ 295538 h 502469"/>
              <a:gd name="connsiteX34" fmla="*/ 43006 w 518575"/>
              <a:gd name="connsiteY34" fmla="*/ 289859 h 502469"/>
              <a:gd name="connsiteX35" fmla="*/ 49152 w 518575"/>
              <a:gd name="connsiteY35" fmla="*/ 289392 h 502469"/>
              <a:gd name="connsiteX36" fmla="*/ 239280 w 518575"/>
              <a:gd name="connsiteY36" fmla="*/ 275623 h 502469"/>
              <a:gd name="connsiteX37" fmla="*/ 247448 w 518575"/>
              <a:gd name="connsiteY37" fmla="*/ 276867 h 502469"/>
              <a:gd name="connsiteX38" fmla="*/ 246203 w 518575"/>
              <a:gd name="connsiteY38" fmla="*/ 285036 h 502469"/>
              <a:gd name="connsiteX39" fmla="*/ 211274 w 518575"/>
              <a:gd name="connsiteY39" fmla="*/ 314364 h 502469"/>
              <a:gd name="connsiteX40" fmla="*/ 206917 w 518575"/>
              <a:gd name="connsiteY40" fmla="*/ 316153 h 502469"/>
              <a:gd name="connsiteX41" fmla="*/ 202872 w 518575"/>
              <a:gd name="connsiteY41" fmla="*/ 314519 h 502469"/>
              <a:gd name="connsiteX42" fmla="*/ 202872 w 518575"/>
              <a:gd name="connsiteY42" fmla="*/ 306273 h 502469"/>
              <a:gd name="connsiteX43" fmla="*/ 239280 w 518575"/>
              <a:gd name="connsiteY43" fmla="*/ 275623 h 502469"/>
              <a:gd name="connsiteX44" fmla="*/ 446785 w 518575"/>
              <a:gd name="connsiteY44" fmla="*/ 264464 h 502469"/>
              <a:gd name="connsiteX45" fmla="*/ 513192 w 518575"/>
              <a:gd name="connsiteY45" fmla="*/ 270332 h 502469"/>
              <a:gd name="connsiteX46" fmla="*/ 514312 w 518575"/>
              <a:gd name="connsiteY46" fmla="*/ 270535 h 502469"/>
              <a:gd name="connsiteX47" fmla="*/ 518357 w 518575"/>
              <a:gd name="connsiteY47" fmla="*/ 277723 h 502469"/>
              <a:gd name="connsiteX48" fmla="*/ 511169 w 518575"/>
              <a:gd name="connsiteY48" fmla="*/ 281768 h 502469"/>
              <a:gd name="connsiteX49" fmla="*/ 201861 w 518575"/>
              <a:gd name="connsiteY49" fmla="*/ 361974 h 502469"/>
              <a:gd name="connsiteX50" fmla="*/ 198049 w 518575"/>
              <a:gd name="connsiteY50" fmla="*/ 363451 h 502469"/>
              <a:gd name="connsiteX51" fmla="*/ 193615 w 518575"/>
              <a:gd name="connsiteY51" fmla="*/ 361429 h 502469"/>
              <a:gd name="connsiteX52" fmla="*/ 193599 w 518575"/>
              <a:gd name="connsiteY52" fmla="*/ 361413 h 502469"/>
              <a:gd name="connsiteX53" fmla="*/ 194237 w 518575"/>
              <a:gd name="connsiteY53" fmla="*/ 353183 h 502469"/>
              <a:gd name="connsiteX54" fmla="*/ 446785 w 518575"/>
              <a:gd name="connsiteY54" fmla="*/ 264464 h 502469"/>
              <a:gd name="connsiteX55" fmla="*/ 189180 w 518575"/>
              <a:gd name="connsiteY55" fmla="*/ 223967 h 502469"/>
              <a:gd name="connsiteX56" fmla="*/ 190581 w 518575"/>
              <a:gd name="connsiteY56" fmla="*/ 231747 h 502469"/>
              <a:gd name="connsiteX57" fmla="*/ 168487 w 518575"/>
              <a:gd name="connsiteY57" fmla="*/ 267221 h 502469"/>
              <a:gd name="connsiteX58" fmla="*/ 163275 w 518575"/>
              <a:gd name="connsiteY58" fmla="*/ 270488 h 502469"/>
              <a:gd name="connsiteX59" fmla="*/ 160708 w 518575"/>
              <a:gd name="connsiteY59" fmla="*/ 269944 h 502469"/>
              <a:gd name="connsiteX60" fmla="*/ 158063 w 518575"/>
              <a:gd name="connsiteY60" fmla="*/ 262164 h 502469"/>
              <a:gd name="connsiteX61" fmla="*/ 181401 w 518575"/>
              <a:gd name="connsiteY61" fmla="*/ 225057 h 502469"/>
              <a:gd name="connsiteX62" fmla="*/ 189180 w 518575"/>
              <a:gd name="connsiteY62" fmla="*/ 223967 h 502469"/>
              <a:gd name="connsiteX63" fmla="*/ 384910 w 518575"/>
              <a:gd name="connsiteY63" fmla="*/ 206463 h 502469"/>
              <a:gd name="connsiteX64" fmla="*/ 391989 w 518575"/>
              <a:gd name="connsiteY64" fmla="*/ 210665 h 502469"/>
              <a:gd name="connsiteX65" fmla="*/ 387788 w 518575"/>
              <a:gd name="connsiteY65" fmla="*/ 217822 h 502469"/>
              <a:gd name="connsiteX66" fmla="*/ 313806 w 518575"/>
              <a:gd name="connsiteY66" fmla="*/ 244583 h 502469"/>
              <a:gd name="connsiteX67" fmla="*/ 311317 w 518575"/>
              <a:gd name="connsiteY67" fmla="*/ 245205 h 502469"/>
              <a:gd name="connsiteX68" fmla="*/ 306027 w 518575"/>
              <a:gd name="connsiteY68" fmla="*/ 241860 h 502469"/>
              <a:gd name="connsiteX69" fmla="*/ 308750 w 518575"/>
              <a:gd name="connsiteY69" fmla="*/ 234081 h 502469"/>
              <a:gd name="connsiteX70" fmla="*/ 384910 w 518575"/>
              <a:gd name="connsiteY70" fmla="*/ 206463 h 502469"/>
              <a:gd name="connsiteX71" fmla="*/ 465116 w 518575"/>
              <a:gd name="connsiteY71" fmla="*/ 194950 h 502469"/>
              <a:gd name="connsiteX72" fmla="*/ 512570 w 518575"/>
              <a:gd name="connsiteY72" fmla="*/ 196117 h 502469"/>
              <a:gd name="connsiteX73" fmla="*/ 517860 w 518575"/>
              <a:gd name="connsiteY73" fmla="*/ 202497 h 502469"/>
              <a:gd name="connsiteX74" fmla="*/ 512025 w 518575"/>
              <a:gd name="connsiteY74" fmla="*/ 207786 h 502469"/>
              <a:gd name="connsiteX75" fmla="*/ 511559 w 518575"/>
              <a:gd name="connsiteY75" fmla="*/ 207786 h 502469"/>
              <a:gd name="connsiteX76" fmla="*/ 465582 w 518575"/>
              <a:gd name="connsiteY76" fmla="*/ 206619 h 502469"/>
              <a:gd name="connsiteX77" fmla="*/ 465256 w 518575"/>
              <a:gd name="connsiteY77" fmla="*/ 206635 h 502469"/>
              <a:gd name="connsiteX78" fmla="*/ 459515 w 518575"/>
              <a:gd name="connsiteY78" fmla="*/ 201018 h 502469"/>
              <a:gd name="connsiteX79" fmla="*/ 465116 w 518575"/>
              <a:gd name="connsiteY79" fmla="*/ 194950 h 502469"/>
              <a:gd name="connsiteX80" fmla="*/ 278231 w 518575"/>
              <a:gd name="connsiteY80" fmla="*/ 126702 h 502469"/>
              <a:gd name="connsiteX81" fmla="*/ 286267 w 518575"/>
              <a:gd name="connsiteY81" fmla="*/ 128569 h 502469"/>
              <a:gd name="connsiteX82" fmla="*/ 284400 w 518575"/>
              <a:gd name="connsiteY82" fmla="*/ 136605 h 502469"/>
              <a:gd name="connsiteX83" fmla="*/ 233834 w 518575"/>
              <a:gd name="connsiteY83" fmla="*/ 180403 h 502469"/>
              <a:gd name="connsiteX84" fmla="*/ 229633 w 518575"/>
              <a:gd name="connsiteY84" fmla="*/ 182192 h 502469"/>
              <a:gd name="connsiteX85" fmla="*/ 225588 w 518575"/>
              <a:gd name="connsiteY85" fmla="*/ 180481 h 502469"/>
              <a:gd name="connsiteX86" fmla="*/ 225588 w 518575"/>
              <a:gd name="connsiteY86" fmla="*/ 172234 h 502469"/>
              <a:gd name="connsiteX87" fmla="*/ 277632 w 518575"/>
              <a:gd name="connsiteY87" fmla="*/ 127192 h 502469"/>
              <a:gd name="connsiteX88" fmla="*/ 277554 w 518575"/>
              <a:gd name="connsiteY88" fmla="*/ 127192 h 502469"/>
              <a:gd name="connsiteX89" fmla="*/ 278231 w 518575"/>
              <a:gd name="connsiteY89" fmla="*/ 126702 h 502469"/>
              <a:gd name="connsiteX90" fmla="*/ 512336 w 518575"/>
              <a:gd name="connsiteY90" fmla="*/ 122524 h 502469"/>
              <a:gd name="connsiteX91" fmla="*/ 512344 w 518575"/>
              <a:gd name="connsiteY91" fmla="*/ 122524 h 502469"/>
              <a:gd name="connsiteX92" fmla="*/ 518015 w 518575"/>
              <a:gd name="connsiteY92" fmla="*/ 128515 h 502469"/>
              <a:gd name="connsiteX93" fmla="*/ 511947 w 518575"/>
              <a:gd name="connsiteY93" fmla="*/ 134194 h 502469"/>
              <a:gd name="connsiteX94" fmla="*/ 203339 w 518575"/>
              <a:gd name="connsiteY94" fmla="*/ 273756 h 502469"/>
              <a:gd name="connsiteX95" fmla="*/ 198671 w 518575"/>
              <a:gd name="connsiteY95" fmla="*/ 276089 h 502469"/>
              <a:gd name="connsiteX96" fmla="*/ 195171 w 518575"/>
              <a:gd name="connsiteY96" fmla="*/ 274845 h 502469"/>
              <a:gd name="connsiteX97" fmla="*/ 194082 w 518575"/>
              <a:gd name="connsiteY97" fmla="*/ 266677 h 502469"/>
              <a:gd name="connsiteX98" fmla="*/ 512336 w 518575"/>
              <a:gd name="connsiteY98" fmla="*/ 122524 h 502469"/>
              <a:gd name="connsiteX99" fmla="*/ 400920 w 518575"/>
              <a:gd name="connsiteY99" fmla="*/ 67014 h 502469"/>
              <a:gd name="connsiteX100" fmla="*/ 408054 w 518575"/>
              <a:gd name="connsiteY100" fmla="*/ 71064 h 502469"/>
              <a:gd name="connsiteX101" fmla="*/ 403969 w 518575"/>
              <a:gd name="connsiteY101" fmla="*/ 78260 h 502469"/>
              <a:gd name="connsiteX102" fmla="*/ 341734 w 518575"/>
              <a:gd name="connsiteY102" fmla="*/ 102064 h 502469"/>
              <a:gd name="connsiteX103" fmla="*/ 339167 w 518575"/>
              <a:gd name="connsiteY103" fmla="*/ 102609 h 502469"/>
              <a:gd name="connsiteX104" fmla="*/ 334009 w 518575"/>
              <a:gd name="connsiteY104" fmla="*/ 99396 h 502469"/>
              <a:gd name="connsiteX105" fmla="*/ 336600 w 518575"/>
              <a:gd name="connsiteY105" fmla="*/ 91562 h 502469"/>
              <a:gd name="connsiteX106" fmla="*/ 400858 w 518575"/>
              <a:gd name="connsiteY106" fmla="*/ 66979 h 502469"/>
              <a:gd name="connsiteX107" fmla="*/ 401013 w 518575"/>
              <a:gd name="connsiteY107" fmla="*/ 66979 h 502469"/>
              <a:gd name="connsiteX108" fmla="*/ 400920 w 518575"/>
              <a:gd name="connsiteY108" fmla="*/ 67014 h 502469"/>
              <a:gd name="connsiteX109" fmla="*/ 512180 w 518575"/>
              <a:gd name="connsiteY109" fmla="*/ 52199 h 502469"/>
              <a:gd name="connsiteX110" fmla="*/ 518015 w 518575"/>
              <a:gd name="connsiteY110" fmla="*/ 58033 h 502469"/>
              <a:gd name="connsiteX111" fmla="*/ 512180 w 518575"/>
              <a:gd name="connsiteY111" fmla="*/ 63868 h 502469"/>
              <a:gd name="connsiteX112" fmla="*/ 470016 w 518575"/>
              <a:gd name="connsiteY112" fmla="*/ 65890 h 502469"/>
              <a:gd name="connsiteX113" fmla="*/ 469393 w 518575"/>
              <a:gd name="connsiteY113" fmla="*/ 65890 h 502469"/>
              <a:gd name="connsiteX114" fmla="*/ 469393 w 518575"/>
              <a:gd name="connsiteY114" fmla="*/ 65968 h 502469"/>
              <a:gd name="connsiteX115" fmla="*/ 463287 w 518575"/>
              <a:gd name="connsiteY115" fmla="*/ 60406 h 502469"/>
              <a:gd name="connsiteX116" fmla="*/ 468849 w 518575"/>
              <a:gd name="connsiteY116" fmla="*/ 54299 h 502469"/>
              <a:gd name="connsiteX117" fmla="*/ 512180 w 518575"/>
              <a:gd name="connsiteY117" fmla="*/ 52199 h 502469"/>
              <a:gd name="connsiteX118" fmla="*/ 431120 w 518575"/>
              <a:gd name="connsiteY118" fmla="*/ 0 h 502469"/>
              <a:gd name="connsiteX119" fmla="*/ 436378 w 518575"/>
              <a:gd name="connsiteY119" fmla="*/ 3547 h 502469"/>
              <a:gd name="connsiteX120" fmla="*/ 433298 w 518575"/>
              <a:gd name="connsiteY120" fmla="*/ 11202 h 502469"/>
              <a:gd name="connsiteX121" fmla="*/ 118077 w 518575"/>
              <a:gd name="connsiteY121" fmla="*/ 295694 h 502469"/>
              <a:gd name="connsiteX122" fmla="*/ 112398 w 518575"/>
              <a:gd name="connsiteY122" fmla="*/ 300206 h 502469"/>
              <a:gd name="connsiteX123" fmla="*/ 111076 w 518575"/>
              <a:gd name="connsiteY123" fmla="*/ 300206 h 502469"/>
              <a:gd name="connsiteX124" fmla="*/ 106564 w 518575"/>
              <a:gd name="connsiteY124" fmla="*/ 293438 h 502469"/>
              <a:gd name="connsiteX125" fmla="*/ 431120 w 518575"/>
              <a:gd name="connsiteY125" fmla="*/ 0 h 5024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</a:cxnLst>
            <a:rect l="l" t="t" r="r" b="b"/>
            <a:pathLst>
              <a:path w="518575" h="502469">
                <a:moveTo>
                  <a:pt x="54676" y="305184"/>
                </a:moveTo>
                <a:lnTo>
                  <a:pt x="65178" y="366719"/>
                </a:lnTo>
                <a:cubicBezTo>
                  <a:pt x="65559" y="368602"/>
                  <a:pt x="64944" y="370539"/>
                  <a:pt x="63544" y="371853"/>
                </a:cubicBezTo>
                <a:lnTo>
                  <a:pt x="18813" y="415418"/>
                </a:lnTo>
                <a:lnTo>
                  <a:pt x="80347" y="424676"/>
                </a:lnTo>
                <a:cubicBezTo>
                  <a:pt x="82277" y="424893"/>
                  <a:pt x="83957" y="426107"/>
                  <a:pt x="84782" y="427865"/>
                </a:cubicBezTo>
                <a:lnTo>
                  <a:pt x="112165" y="483565"/>
                </a:lnTo>
                <a:lnTo>
                  <a:pt x="140015" y="427631"/>
                </a:lnTo>
                <a:cubicBezTo>
                  <a:pt x="140824" y="425889"/>
                  <a:pt x="142466" y="424691"/>
                  <a:pt x="144372" y="424442"/>
                </a:cubicBezTo>
                <a:lnTo>
                  <a:pt x="206373" y="415418"/>
                </a:lnTo>
                <a:lnTo>
                  <a:pt x="161720" y="371853"/>
                </a:lnTo>
                <a:cubicBezTo>
                  <a:pt x="160327" y="370531"/>
                  <a:pt x="159689" y="368609"/>
                  <a:pt x="160008" y="366719"/>
                </a:cubicBezTo>
                <a:lnTo>
                  <a:pt x="170588" y="305184"/>
                </a:lnTo>
                <a:lnTo>
                  <a:pt x="115355" y="334279"/>
                </a:lnTo>
                <a:cubicBezTo>
                  <a:pt x="113643" y="335143"/>
                  <a:pt x="111620" y="335143"/>
                  <a:pt x="109909" y="334279"/>
                </a:cubicBezTo>
                <a:close/>
                <a:moveTo>
                  <a:pt x="49152" y="289392"/>
                </a:moveTo>
                <a:lnTo>
                  <a:pt x="112165" y="322532"/>
                </a:lnTo>
                <a:lnTo>
                  <a:pt x="175334" y="289470"/>
                </a:lnTo>
                <a:cubicBezTo>
                  <a:pt x="177302" y="288443"/>
                  <a:pt x="179690" y="288622"/>
                  <a:pt x="181479" y="289937"/>
                </a:cubicBezTo>
                <a:cubicBezTo>
                  <a:pt x="183315" y="291197"/>
                  <a:pt x="184233" y="293430"/>
                  <a:pt x="183813" y="295616"/>
                </a:cubicBezTo>
                <a:lnTo>
                  <a:pt x="171833" y="365630"/>
                </a:lnTo>
                <a:lnTo>
                  <a:pt x="222554" y="415262"/>
                </a:lnTo>
                <a:cubicBezTo>
                  <a:pt x="224103" y="416842"/>
                  <a:pt x="224671" y="419136"/>
                  <a:pt x="224033" y="421253"/>
                </a:cubicBezTo>
                <a:cubicBezTo>
                  <a:pt x="223325" y="423361"/>
                  <a:pt x="221489" y="424893"/>
                  <a:pt x="219287" y="425220"/>
                </a:cubicBezTo>
                <a:lnTo>
                  <a:pt x="148884" y="435411"/>
                </a:lnTo>
                <a:lnTo>
                  <a:pt x="117377" y="499280"/>
                </a:lnTo>
                <a:cubicBezTo>
                  <a:pt x="116366" y="501224"/>
                  <a:pt x="114359" y="502454"/>
                  <a:pt x="112165" y="502469"/>
                </a:cubicBezTo>
                <a:cubicBezTo>
                  <a:pt x="109964" y="502493"/>
                  <a:pt x="107933" y="501256"/>
                  <a:pt x="106953" y="499280"/>
                </a:cubicBezTo>
                <a:lnTo>
                  <a:pt x="75446" y="435411"/>
                </a:lnTo>
                <a:lnTo>
                  <a:pt x="4965" y="425220"/>
                </a:lnTo>
                <a:cubicBezTo>
                  <a:pt x="2787" y="424886"/>
                  <a:pt x="974" y="423353"/>
                  <a:pt x="298" y="421253"/>
                </a:cubicBezTo>
                <a:cubicBezTo>
                  <a:pt x="-410" y="419136"/>
                  <a:pt x="165" y="416803"/>
                  <a:pt x="1776" y="415262"/>
                </a:cubicBezTo>
                <a:lnTo>
                  <a:pt x="52731" y="365552"/>
                </a:lnTo>
                <a:lnTo>
                  <a:pt x="40673" y="295538"/>
                </a:lnTo>
                <a:cubicBezTo>
                  <a:pt x="40291" y="293352"/>
                  <a:pt x="41202" y="291142"/>
                  <a:pt x="43006" y="289859"/>
                </a:cubicBezTo>
                <a:cubicBezTo>
                  <a:pt x="44796" y="288544"/>
                  <a:pt x="47184" y="288365"/>
                  <a:pt x="49152" y="289392"/>
                </a:cubicBezTo>
                <a:close/>
                <a:moveTo>
                  <a:pt x="239280" y="275623"/>
                </a:moveTo>
                <a:cubicBezTo>
                  <a:pt x="241878" y="273709"/>
                  <a:pt x="245534" y="274269"/>
                  <a:pt x="247448" y="276867"/>
                </a:cubicBezTo>
                <a:cubicBezTo>
                  <a:pt x="249362" y="279466"/>
                  <a:pt x="248802" y="283122"/>
                  <a:pt x="246203" y="285036"/>
                </a:cubicBezTo>
                <a:cubicBezTo>
                  <a:pt x="233811" y="293881"/>
                  <a:pt x="222126" y="303683"/>
                  <a:pt x="211274" y="314364"/>
                </a:cubicBezTo>
                <a:cubicBezTo>
                  <a:pt x="210122" y="315523"/>
                  <a:pt x="208551" y="316169"/>
                  <a:pt x="206917" y="316153"/>
                </a:cubicBezTo>
                <a:cubicBezTo>
                  <a:pt x="205408" y="316169"/>
                  <a:pt x="203946" y="315577"/>
                  <a:pt x="202872" y="314519"/>
                </a:cubicBezTo>
                <a:cubicBezTo>
                  <a:pt x="200600" y="312240"/>
                  <a:pt x="200600" y="308553"/>
                  <a:pt x="202872" y="306273"/>
                </a:cubicBezTo>
                <a:cubicBezTo>
                  <a:pt x="214207" y="295141"/>
                  <a:pt x="226381" y="284896"/>
                  <a:pt x="239280" y="275623"/>
                </a:cubicBezTo>
                <a:close/>
                <a:moveTo>
                  <a:pt x="446785" y="264464"/>
                </a:moveTo>
                <a:cubicBezTo>
                  <a:pt x="468034" y="264461"/>
                  <a:pt x="490223" y="266248"/>
                  <a:pt x="513192" y="270332"/>
                </a:cubicBezTo>
                <a:cubicBezTo>
                  <a:pt x="513573" y="270364"/>
                  <a:pt x="513946" y="270426"/>
                  <a:pt x="514312" y="270535"/>
                </a:cubicBezTo>
                <a:cubicBezTo>
                  <a:pt x="517416" y="271398"/>
                  <a:pt x="519229" y="274619"/>
                  <a:pt x="518357" y="277723"/>
                </a:cubicBezTo>
                <a:cubicBezTo>
                  <a:pt x="517494" y="280827"/>
                  <a:pt x="514273" y="282639"/>
                  <a:pt x="511169" y="281768"/>
                </a:cubicBezTo>
                <a:cubicBezTo>
                  <a:pt x="332944" y="250184"/>
                  <a:pt x="203184" y="360885"/>
                  <a:pt x="201861" y="361974"/>
                </a:cubicBezTo>
                <a:cubicBezTo>
                  <a:pt x="200819" y="362930"/>
                  <a:pt x="199457" y="363459"/>
                  <a:pt x="198049" y="363451"/>
                </a:cubicBezTo>
                <a:cubicBezTo>
                  <a:pt x="196346" y="363444"/>
                  <a:pt x="194735" y="362713"/>
                  <a:pt x="193615" y="361429"/>
                </a:cubicBezTo>
                <a:cubicBezTo>
                  <a:pt x="193607" y="361421"/>
                  <a:pt x="193607" y="361413"/>
                  <a:pt x="193599" y="361413"/>
                </a:cubicBezTo>
                <a:cubicBezTo>
                  <a:pt x="191507" y="358963"/>
                  <a:pt x="191787" y="355276"/>
                  <a:pt x="194237" y="353183"/>
                </a:cubicBezTo>
                <a:cubicBezTo>
                  <a:pt x="195394" y="352162"/>
                  <a:pt x="298043" y="264480"/>
                  <a:pt x="446785" y="264464"/>
                </a:cubicBezTo>
                <a:close/>
                <a:moveTo>
                  <a:pt x="189180" y="223967"/>
                </a:moveTo>
                <a:cubicBezTo>
                  <a:pt x="191537" y="225842"/>
                  <a:pt x="192136" y="229172"/>
                  <a:pt x="190581" y="231747"/>
                </a:cubicBezTo>
                <a:cubicBezTo>
                  <a:pt x="182420" y="243058"/>
                  <a:pt x="175037" y="254906"/>
                  <a:pt x="168487" y="267221"/>
                </a:cubicBezTo>
                <a:cubicBezTo>
                  <a:pt x="167538" y="269236"/>
                  <a:pt x="165500" y="270519"/>
                  <a:pt x="163275" y="270488"/>
                </a:cubicBezTo>
                <a:cubicBezTo>
                  <a:pt x="162388" y="270496"/>
                  <a:pt x="161517" y="270309"/>
                  <a:pt x="160708" y="269944"/>
                </a:cubicBezTo>
                <a:cubicBezTo>
                  <a:pt x="157876" y="268489"/>
                  <a:pt x="156701" y="265043"/>
                  <a:pt x="158063" y="262164"/>
                </a:cubicBezTo>
                <a:cubicBezTo>
                  <a:pt x="164940" y="249250"/>
                  <a:pt x="172735" y="236850"/>
                  <a:pt x="181401" y="225057"/>
                </a:cubicBezTo>
                <a:cubicBezTo>
                  <a:pt x="183322" y="222739"/>
                  <a:pt x="186691" y="222272"/>
                  <a:pt x="189180" y="223967"/>
                </a:cubicBezTo>
                <a:close/>
                <a:moveTo>
                  <a:pt x="384910" y="206463"/>
                </a:moveTo>
                <a:cubicBezTo>
                  <a:pt x="388022" y="205678"/>
                  <a:pt x="391188" y="207553"/>
                  <a:pt x="391989" y="210665"/>
                </a:cubicBezTo>
                <a:cubicBezTo>
                  <a:pt x="392783" y="213799"/>
                  <a:pt x="390908" y="216982"/>
                  <a:pt x="387788" y="217822"/>
                </a:cubicBezTo>
                <a:cubicBezTo>
                  <a:pt x="362303" y="224263"/>
                  <a:pt x="337518" y="233225"/>
                  <a:pt x="313806" y="244583"/>
                </a:cubicBezTo>
                <a:cubicBezTo>
                  <a:pt x="313028" y="244971"/>
                  <a:pt x="312180" y="245182"/>
                  <a:pt x="311317" y="245205"/>
                </a:cubicBezTo>
                <a:cubicBezTo>
                  <a:pt x="309061" y="245189"/>
                  <a:pt x="307007" y="243890"/>
                  <a:pt x="306027" y="241860"/>
                </a:cubicBezTo>
                <a:cubicBezTo>
                  <a:pt x="304634" y="238958"/>
                  <a:pt x="305856" y="235481"/>
                  <a:pt x="308750" y="234081"/>
                </a:cubicBezTo>
                <a:cubicBezTo>
                  <a:pt x="333162" y="222388"/>
                  <a:pt x="358678" y="213138"/>
                  <a:pt x="384910" y="206463"/>
                </a:cubicBezTo>
                <a:close/>
                <a:moveTo>
                  <a:pt x="465116" y="194950"/>
                </a:moveTo>
                <a:cubicBezTo>
                  <a:pt x="480939" y="194367"/>
                  <a:pt x="496793" y="194756"/>
                  <a:pt x="512570" y="196117"/>
                </a:cubicBezTo>
                <a:cubicBezTo>
                  <a:pt x="515775" y="196444"/>
                  <a:pt x="518132" y="199283"/>
                  <a:pt x="517860" y="202497"/>
                </a:cubicBezTo>
                <a:cubicBezTo>
                  <a:pt x="517580" y="205507"/>
                  <a:pt x="515044" y="207802"/>
                  <a:pt x="512025" y="207786"/>
                </a:cubicBezTo>
                <a:lnTo>
                  <a:pt x="511559" y="207786"/>
                </a:lnTo>
                <a:cubicBezTo>
                  <a:pt x="496272" y="206464"/>
                  <a:pt x="480916" y="206075"/>
                  <a:pt x="465582" y="206619"/>
                </a:cubicBezTo>
                <a:cubicBezTo>
                  <a:pt x="465474" y="206627"/>
                  <a:pt x="465365" y="206635"/>
                  <a:pt x="465256" y="206635"/>
                </a:cubicBezTo>
                <a:cubicBezTo>
                  <a:pt x="462121" y="206666"/>
                  <a:pt x="459553" y="204153"/>
                  <a:pt x="459515" y="201018"/>
                </a:cubicBezTo>
                <a:cubicBezTo>
                  <a:pt x="459429" y="197813"/>
                  <a:pt x="461911" y="195121"/>
                  <a:pt x="465116" y="194950"/>
                </a:cubicBezTo>
                <a:close/>
                <a:moveTo>
                  <a:pt x="278231" y="126702"/>
                </a:moveTo>
                <a:cubicBezTo>
                  <a:pt x="280962" y="124998"/>
                  <a:pt x="284564" y="125830"/>
                  <a:pt x="286267" y="128569"/>
                </a:cubicBezTo>
                <a:cubicBezTo>
                  <a:pt x="287971" y="131299"/>
                  <a:pt x="287139" y="134901"/>
                  <a:pt x="284400" y="136605"/>
                </a:cubicBezTo>
                <a:cubicBezTo>
                  <a:pt x="266391" y="149814"/>
                  <a:pt x="249479" y="164463"/>
                  <a:pt x="233834" y="180403"/>
                </a:cubicBezTo>
                <a:cubicBezTo>
                  <a:pt x="232730" y="181538"/>
                  <a:pt x="231220" y="182184"/>
                  <a:pt x="229633" y="182192"/>
                </a:cubicBezTo>
                <a:cubicBezTo>
                  <a:pt x="228101" y="182215"/>
                  <a:pt x="226638" y="181593"/>
                  <a:pt x="225588" y="180481"/>
                </a:cubicBezTo>
                <a:cubicBezTo>
                  <a:pt x="223316" y="178201"/>
                  <a:pt x="223316" y="174514"/>
                  <a:pt x="225588" y="172234"/>
                </a:cubicBezTo>
                <a:cubicBezTo>
                  <a:pt x="241668" y="155820"/>
                  <a:pt x="259078" y="140751"/>
                  <a:pt x="277632" y="127192"/>
                </a:cubicBezTo>
                <a:lnTo>
                  <a:pt x="277554" y="127192"/>
                </a:lnTo>
                <a:cubicBezTo>
                  <a:pt x="277764" y="127013"/>
                  <a:pt x="277990" y="126850"/>
                  <a:pt x="278231" y="126702"/>
                </a:cubicBezTo>
                <a:close/>
                <a:moveTo>
                  <a:pt x="512336" y="122524"/>
                </a:moveTo>
                <a:cubicBezTo>
                  <a:pt x="512336" y="122524"/>
                  <a:pt x="512336" y="122524"/>
                  <a:pt x="512344" y="122524"/>
                </a:cubicBezTo>
                <a:cubicBezTo>
                  <a:pt x="515564" y="122610"/>
                  <a:pt x="518100" y="125294"/>
                  <a:pt x="518015" y="128515"/>
                </a:cubicBezTo>
                <a:cubicBezTo>
                  <a:pt x="517890" y="131751"/>
                  <a:pt x="515183" y="134279"/>
                  <a:pt x="511947" y="134194"/>
                </a:cubicBezTo>
                <a:cubicBezTo>
                  <a:pt x="318007" y="127659"/>
                  <a:pt x="204428" y="272355"/>
                  <a:pt x="203339" y="273756"/>
                </a:cubicBezTo>
                <a:cubicBezTo>
                  <a:pt x="202242" y="275234"/>
                  <a:pt x="200507" y="276105"/>
                  <a:pt x="198671" y="276089"/>
                </a:cubicBezTo>
                <a:cubicBezTo>
                  <a:pt x="197396" y="276105"/>
                  <a:pt x="196151" y="275661"/>
                  <a:pt x="195171" y="274845"/>
                </a:cubicBezTo>
                <a:cubicBezTo>
                  <a:pt x="192619" y="272884"/>
                  <a:pt x="192129" y="269236"/>
                  <a:pt x="194082" y="266677"/>
                </a:cubicBezTo>
                <a:cubicBezTo>
                  <a:pt x="195248" y="265198"/>
                  <a:pt x="312484" y="116067"/>
                  <a:pt x="512336" y="122524"/>
                </a:cubicBezTo>
                <a:close/>
                <a:moveTo>
                  <a:pt x="400920" y="67014"/>
                </a:moveTo>
                <a:lnTo>
                  <a:pt x="408054" y="71064"/>
                </a:lnTo>
                <a:cubicBezTo>
                  <a:pt x="408909" y="74175"/>
                  <a:pt x="407081" y="77396"/>
                  <a:pt x="403969" y="78260"/>
                </a:cubicBezTo>
                <a:cubicBezTo>
                  <a:pt x="382545" y="84289"/>
                  <a:pt x="361712" y="92255"/>
                  <a:pt x="341734" y="102064"/>
                </a:cubicBezTo>
                <a:cubicBezTo>
                  <a:pt x="340925" y="102430"/>
                  <a:pt x="340054" y="102617"/>
                  <a:pt x="339167" y="102609"/>
                </a:cubicBezTo>
                <a:cubicBezTo>
                  <a:pt x="336981" y="102586"/>
                  <a:pt x="334990" y="101349"/>
                  <a:pt x="334009" y="99396"/>
                </a:cubicBezTo>
                <a:cubicBezTo>
                  <a:pt x="332562" y="96518"/>
                  <a:pt x="333722" y="93009"/>
                  <a:pt x="336600" y="91562"/>
                </a:cubicBezTo>
                <a:close/>
                <a:moveTo>
                  <a:pt x="400858" y="66979"/>
                </a:moveTo>
                <a:lnTo>
                  <a:pt x="401013" y="66979"/>
                </a:lnTo>
                <a:lnTo>
                  <a:pt x="400920" y="67014"/>
                </a:lnTo>
                <a:close/>
                <a:moveTo>
                  <a:pt x="512180" y="52199"/>
                </a:moveTo>
                <a:cubicBezTo>
                  <a:pt x="515401" y="52199"/>
                  <a:pt x="518015" y="54813"/>
                  <a:pt x="518015" y="58033"/>
                </a:cubicBezTo>
                <a:cubicBezTo>
                  <a:pt x="518015" y="61254"/>
                  <a:pt x="515401" y="63868"/>
                  <a:pt x="512180" y="63868"/>
                </a:cubicBezTo>
                <a:cubicBezTo>
                  <a:pt x="497788" y="63945"/>
                  <a:pt x="483785" y="64568"/>
                  <a:pt x="470016" y="65890"/>
                </a:cubicBezTo>
                <a:lnTo>
                  <a:pt x="469393" y="65890"/>
                </a:lnTo>
                <a:lnTo>
                  <a:pt x="469393" y="65968"/>
                </a:lnTo>
                <a:cubicBezTo>
                  <a:pt x="466173" y="66116"/>
                  <a:pt x="463435" y="63627"/>
                  <a:pt x="463287" y="60406"/>
                </a:cubicBezTo>
                <a:cubicBezTo>
                  <a:pt x="463139" y="57185"/>
                  <a:pt x="465628" y="54447"/>
                  <a:pt x="468849" y="54299"/>
                </a:cubicBezTo>
                <a:cubicBezTo>
                  <a:pt x="483007" y="52899"/>
                  <a:pt x="497633" y="52199"/>
                  <a:pt x="512180" y="52199"/>
                </a:cubicBezTo>
                <a:close/>
                <a:moveTo>
                  <a:pt x="431120" y="0"/>
                </a:moveTo>
                <a:cubicBezTo>
                  <a:pt x="433422" y="39"/>
                  <a:pt x="435484" y="1431"/>
                  <a:pt x="436378" y="3547"/>
                </a:cubicBezTo>
                <a:cubicBezTo>
                  <a:pt x="437646" y="6511"/>
                  <a:pt x="436262" y="9942"/>
                  <a:pt x="433298" y="11202"/>
                </a:cubicBezTo>
                <a:cubicBezTo>
                  <a:pt x="174478" y="55311"/>
                  <a:pt x="118622" y="293282"/>
                  <a:pt x="118077" y="295694"/>
                </a:cubicBezTo>
                <a:cubicBezTo>
                  <a:pt x="117463" y="298331"/>
                  <a:pt x="115113" y="300206"/>
                  <a:pt x="112398" y="300206"/>
                </a:cubicBezTo>
                <a:cubicBezTo>
                  <a:pt x="111963" y="300283"/>
                  <a:pt x="111512" y="300283"/>
                  <a:pt x="111076" y="300206"/>
                </a:cubicBezTo>
                <a:cubicBezTo>
                  <a:pt x="107964" y="299584"/>
                  <a:pt x="105942" y="296550"/>
                  <a:pt x="106564" y="293438"/>
                </a:cubicBezTo>
                <a:cubicBezTo>
                  <a:pt x="107109" y="290949"/>
                  <a:pt x="164676" y="45431"/>
                  <a:pt x="431120" y="0"/>
                </a:cubicBezTo>
                <a:close/>
              </a:path>
            </a:pathLst>
          </a:custGeom>
          <a:solidFill>
            <a:schemeClr val="tx2">
              <a:lumMod val="25000"/>
              <a:lumOff val="75000"/>
            </a:schemeClr>
          </a:solidFill>
          <a:ln w="7767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  <p:sp>
        <p:nvSpPr>
          <p:cNvPr id="88" name="Freeform: Shape 87">
            <a:extLst>
              <a:ext uri="{FF2B5EF4-FFF2-40B4-BE49-F238E27FC236}">
                <a16:creationId xmlns:a16="http://schemas.microsoft.com/office/drawing/2014/main" id="{A037DAC2-7407-FE6E-CF52-B5BB2FEA3B12}"/>
              </a:ext>
            </a:extLst>
          </p:cNvPr>
          <p:cNvSpPr/>
          <p:nvPr/>
        </p:nvSpPr>
        <p:spPr>
          <a:xfrm>
            <a:off x="9963451" y="8497908"/>
            <a:ext cx="906508" cy="894200"/>
          </a:xfrm>
          <a:custGeom>
            <a:avLst/>
            <a:gdLst>
              <a:gd name="connsiteX0" fmla="*/ 41356 w 519648"/>
              <a:gd name="connsiteY0" fmla="*/ 427405 h 512592"/>
              <a:gd name="connsiteX1" fmla="*/ 15996 w 519648"/>
              <a:gd name="connsiteY1" fmla="*/ 496641 h 512592"/>
              <a:gd name="connsiteX2" fmla="*/ 146767 w 519648"/>
              <a:gd name="connsiteY2" fmla="*/ 448798 h 512592"/>
              <a:gd name="connsiteX3" fmla="*/ 61505 w 519648"/>
              <a:gd name="connsiteY3" fmla="*/ 372560 h 512592"/>
              <a:gd name="connsiteX4" fmla="*/ 45402 w 519648"/>
              <a:gd name="connsiteY4" fmla="*/ 416513 h 512592"/>
              <a:gd name="connsiteX5" fmla="*/ 167771 w 519648"/>
              <a:gd name="connsiteY5" fmla="*/ 441096 h 512592"/>
              <a:gd name="connsiteX6" fmla="*/ 250777 w 519648"/>
              <a:gd name="connsiteY6" fmla="*/ 410990 h 512592"/>
              <a:gd name="connsiteX7" fmla="*/ 475679 w 519648"/>
              <a:gd name="connsiteY7" fmla="*/ 280685 h 512592"/>
              <a:gd name="connsiteX8" fmla="*/ 476068 w 519648"/>
              <a:gd name="connsiteY8" fmla="*/ 280685 h 512592"/>
              <a:gd name="connsiteX9" fmla="*/ 518310 w 519648"/>
              <a:gd name="connsiteY9" fmla="*/ 306046 h 512592"/>
              <a:gd name="connsiteX10" fmla="*/ 518497 w 519648"/>
              <a:gd name="connsiteY10" fmla="*/ 306287 h 512592"/>
              <a:gd name="connsiteX11" fmla="*/ 517299 w 519648"/>
              <a:gd name="connsiteY11" fmla="*/ 314447 h 512592"/>
              <a:gd name="connsiteX12" fmla="*/ 517198 w 519648"/>
              <a:gd name="connsiteY12" fmla="*/ 314525 h 512592"/>
              <a:gd name="connsiteX13" fmla="*/ 509130 w 519648"/>
              <a:gd name="connsiteY13" fmla="*/ 313436 h 512592"/>
              <a:gd name="connsiteX14" fmla="*/ 476068 w 519648"/>
              <a:gd name="connsiteY14" fmla="*/ 292587 h 512592"/>
              <a:gd name="connsiteX15" fmla="*/ 475679 w 519648"/>
              <a:gd name="connsiteY15" fmla="*/ 292587 h 512592"/>
              <a:gd name="connsiteX16" fmla="*/ 446740 w 519648"/>
              <a:gd name="connsiteY16" fmla="*/ 307524 h 512592"/>
              <a:gd name="connsiteX17" fmla="*/ 404420 w 519648"/>
              <a:gd name="connsiteY17" fmla="*/ 329073 h 512592"/>
              <a:gd name="connsiteX18" fmla="*/ 402786 w 519648"/>
              <a:gd name="connsiteY18" fmla="*/ 329073 h 512592"/>
              <a:gd name="connsiteX19" fmla="*/ 369957 w 519648"/>
              <a:gd name="connsiteY19" fmla="*/ 314758 h 512592"/>
              <a:gd name="connsiteX20" fmla="*/ 342729 w 519648"/>
              <a:gd name="connsiteY20" fmla="*/ 302078 h 512592"/>
              <a:gd name="connsiteX21" fmla="*/ 326159 w 519648"/>
              <a:gd name="connsiteY21" fmla="*/ 312969 h 512592"/>
              <a:gd name="connsiteX22" fmla="*/ 318108 w 519648"/>
              <a:gd name="connsiteY22" fmla="*/ 314875 h 512592"/>
              <a:gd name="connsiteX23" fmla="*/ 316202 w 519648"/>
              <a:gd name="connsiteY23" fmla="*/ 306824 h 512592"/>
              <a:gd name="connsiteX24" fmla="*/ 341174 w 519648"/>
              <a:gd name="connsiteY24" fmla="*/ 290487 h 512592"/>
              <a:gd name="connsiteX25" fmla="*/ 378048 w 519648"/>
              <a:gd name="connsiteY25" fmla="*/ 306046 h 512592"/>
              <a:gd name="connsiteX26" fmla="*/ 403953 w 519648"/>
              <a:gd name="connsiteY26" fmla="*/ 317170 h 512592"/>
              <a:gd name="connsiteX27" fmla="*/ 437871 w 519648"/>
              <a:gd name="connsiteY27" fmla="*/ 299744 h 512592"/>
              <a:gd name="connsiteX28" fmla="*/ 475679 w 519648"/>
              <a:gd name="connsiteY28" fmla="*/ 280685 h 512592"/>
              <a:gd name="connsiteX29" fmla="*/ 102969 w 519648"/>
              <a:gd name="connsiteY29" fmla="*/ 258981 h 512592"/>
              <a:gd name="connsiteX30" fmla="*/ 65628 w 519648"/>
              <a:gd name="connsiteY30" fmla="*/ 361435 h 512592"/>
              <a:gd name="connsiteX31" fmla="*/ 230551 w 519648"/>
              <a:gd name="connsiteY31" fmla="*/ 394731 h 512592"/>
              <a:gd name="connsiteX32" fmla="*/ 167849 w 519648"/>
              <a:gd name="connsiteY32" fmla="*/ 341754 h 512592"/>
              <a:gd name="connsiteX33" fmla="*/ 111838 w 519648"/>
              <a:gd name="connsiteY33" fmla="*/ 274540 h 512592"/>
              <a:gd name="connsiteX34" fmla="*/ 102969 w 519648"/>
              <a:gd name="connsiteY34" fmla="*/ 258981 h 512592"/>
              <a:gd name="connsiteX35" fmla="*/ 111371 w 519648"/>
              <a:gd name="connsiteY35" fmla="*/ 236420 h 512592"/>
              <a:gd name="connsiteX36" fmla="*/ 109115 w 519648"/>
              <a:gd name="connsiteY36" fmla="*/ 237043 h 512592"/>
              <a:gd name="connsiteX37" fmla="*/ 109115 w 519648"/>
              <a:gd name="connsiteY37" fmla="*/ 237976 h 512592"/>
              <a:gd name="connsiteX38" fmla="*/ 109115 w 519648"/>
              <a:gd name="connsiteY38" fmla="*/ 242022 h 512592"/>
              <a:gd name="connsiteX39" fmla="*/ 121717 w 519648"/>
              <a:gd name="connsiteY39" fmla="*/ 268238 h 512592"/>
              <a:gd name="connsiteX40" fmla="*/ 241364 w 519648"/>
              <a:gd name="connsiteY40" fmla="*/ 387885 h 512592"/>
              <a:gd name="connsiteX41" fmla="*/ 264829 w 519648"/>
              <a:gd name="connsiteY41" fmla="*/ 399788 h 512592"/>
              <a:gd name="connsiteX42" fmla="*/ 272456 w 519648"/>
              <a:gd name="connsiteY42" fmla="*/ 400486 h 512592"/>
              <a:gd name="connsiteX43" fmla="*/ 272482 w 519648"/>
              <a:gd name="connsiteY43" fmla="*/ 400721 h 512592"/>
              <a:gd name="connsiteX44" fmla="*/ 272482 w 519648"/>
              <a:gd name="connsiteY44" fmla="*/ 400488 h 512592"/>
              <a:gd name="connsiteX45" fmla="*/ 272456 w 519648"/>
              <a:gd name="connsiteY45" fmla="*/ 400486 h 512592"/>
              <a:gd name="connsiteX46" fmla="*/ 271469 w 519648"/>
              <a:gd name="connsiteY46" fmla="*/ 391400 h 512592"/>
              <a:gd name="connsiteX47" fmla="*/ 205579 w 519648"/>
              <a:gd name="connsiteY47" fmla="*/ 304101 h 512592"/>
              <a:gd name="connsiteX48" fmla="*/ 111371 w 519648"/>
              <a:gd name="connsiteY48" fmla="*/ 236420 h 512592"/>
              <a:gd name="connsiteX49" fmla="*/ 261204 w 519648"/>
              <a:gd name="connsiteY49" fmla="*/ 231675 h 512592"/>
              <a:gd name="connsiteX50" fmla="*/ 231019 w 519648"/>
              <a:gd name="connsiteY50" fmla="*/ 261703 h 512592"/>
              <a:gd name="connsiteX51" fmla="*/ 261046 w 519648"/>
              <a:gd name="connsiteY51" fmla="*/ 291887 h 512592"/>
              <a:gd name="connsiteX52" fmla="*/ 261046 w 519648"/>
              <a:gd name="connsiteY52" fmla="*/ 292121 h 512592"/>
              <a:gd name="connsiteX53" fmla="*/ 261202 w 519648"/>
              <a:gd name="connsiteY53" fmla="*/ 292121 h 512592"/>
              <a:gd name="connsiteX54" fmla="*/ 291230 w 519648"/>
              <a:gd name="connsiteY54" fmla="*/ 262093 h 512592"/>
              <a:gd name="connsiteX55" fmla="*/ 291230 w 519648"/>
              <a:gd name="connsiteY55" fmla="*/ 261859 h 512592"/>
              <a:gd name="connsiteX56" fmla="*/ 261204 w 519648"/>
              <a:gd name="connsiteY56" fmla="*/ 231675 h 512592"/>
              <a:gd name="connsiteX57" fmla="*/ 121696 w 519648"/>
              <a:gd name="connsiteY57" fmla="*/ 227485 h 512592"/>
              <a:gd name="connsiteX58" fmla="*/ 213436 w 519648"/>
              <a:gd name="connsiteY58" fmla="*/ 296089 h 512592"/>
              <a:gd name="connsiteX59" fmla="*/ 280183 w 519648"/>
              <a:gd name="connsiteY59" fmla="*/ 408812 h 512592"/>
              <a:gd name="connsiteX60" fmla="*/ 277072 w 519648"/>
              <a:gd name="connsiteY60" fmla="*/ 411068 h 512592"/>
              <a:gd name="connsiteX61" fmla="*/ 277072 w 519648"/>
              <a:gd name="connsiteY61" fmla="*/ 411923 h 512592"/>
              <a:gd name="connsiteX62" fmla="*/ 276294 w 519648"/>
              <a:gd name="connsiteY62" fmla="*/ 413012 h 512592"/>
              <a:gd name="connsiteX63" fmla="*/ 275827 w 519648"/>
              <a:gd name="connsiteY63" fmla="*/ 413557 h 512592"/>
              <a:gd name="connsiteX64" fmla="*/ 274115 w 519648"/>
              <a:gd name="connsiteY64" fmla="*/ 414568 h 512592"/>
              <a:gd name="connsiteX65" fmla="*/ 7905 w 519648"/>
              <a:gd name="connsiteY65" fmla="*/ 512511 h 512592"/>
              <a:gd name="connsiteX66" fmla="*/ 5882 w 519648"/>
              <a:gd name="connsiteY66" fmla="*/ 512511 h 512592"/>
              <a:gd name="connsiteX67" fmla="*/ 1759 w 519648"/>
              <a:gd name="connsiteY67" fmla="*/ 510799 h 512592"/>
              <a:gd name="connsiteX68" fmla="*/ 359 w 519648"/>
              <a:gd name="connsiteY68" fmla="*/ 504654 h 512592"/>
              <a:gd name="connsiteX69" fmla="*/ 30543 w 519648"/>
              <a:gd name="connsiteY69" fmla="*/ 422426 h 512592"/>
              <a:gd name="connsiteX70" fmla="*/ 30543 w 519648"/>
              <a:gd name="connsiteY70" fmla="*/ 419469 h 512592"/>
              <a:gd name="connsiteX71" fmla="*/ 33266 w 519648"/>
              <a:gd name="connsiteY71" fmla="*/ 415658 h 512592"/>
              <a:gd name="connsiteX72" fmla="*/ 51158 w 519648"/>
              <a:gd name="connsiteY72" fmla="*/ 366881 h 512592"/>
              <a:gd name="connsiteX73" fmla="*/ 51158 w 519648"/>
              <a:gd name="connsiteY73" fmla="*/ 364469 h 512592"/>
              <a:gd name="connsiteX74" fmla="*/ 53259 w 519648"/>
              <a:gd name="connsiteY74" fmla="*/ 361124 h 512592"/>
              <a:gd name="connsiteX75" fmla="*/ 97135 w 519648"/>
              <a:gd name="connsiteY75" fmla="*/ 241166 h 512592"/>
              <a:gd name="connsiteX76" fmla="*/ 100791 w 519648"/>
              <a:gd name="connsiteY76" fmla="*/ 229030 h 512592"/>
              <a:gd name="connsiteX77" fmla="*/ 121696 w 519648"/>
              <a:gd name="connsiteY77" fmla="*/ 227485 h 512592"/>
              <a:gd name="connsiteX78" fmla="*/ 261046 w 519648"/>
              <a:gd name="connsiteY78" fmla="*/ 220084 h 512592"/>
              <a:gd name="connsiteX79" fmla="*/ 302743 w 519648"/>
              <a:gd name="connsiteY79" fmla="*/ 261859 h 512592"/>
              <a:gd name="connsiteX80" fmla="*/ 302743 w 519648"/>
              <a:gd name="connsiteY80" fmla="*/ 261937 h 512592"/>
              <a:gd name="connsiteX81" fmla="*/ 260890 w 519648"/>
              <a:gd name="connsiteY81" fmla="*/ 303634 h 512592"/>
              <a:gd name="connsiteX82" fmla="*/ 219192 w 519648"/>
              <a:gd name="connsiteY82" fmla="*/ 261781 h 512592"/>
              <a:gd name="connsiteX83" fmla="*/ 261046 w 519648"/>
              <a:gd name="connsiteY83" fmla="*/ 220084 h 512592"/>
              <a:gd name="connsiteX84" fmla="*/ 433047 w 519648"/>
              <a:gd name="connsiteY84" fmla="*/ 195112 h 512592"/>
              <a:gd name="connsiteX85" fmla="*/ 422779 w 519648"/>
              <a:gd name="connsiteY85" fmla="*/ 205381 h 512592"/>
              <a:gd name="connsiteX86" fmla="*/ 433047 w 519648"/>
              <a:gd name="connsiteY86" fmla="*/ 215649 h 512592"/>
              <a:gd name="connsiteX87" fmla="*/ 443316 w 519648"/>
              <a:gd name="connsiteY87" fmla="*/ 205381 h 512592"/>
              <a:gd name="connsiteX88" fmla="*/ 433047 w 519648"/>
              <a:gd name="connsiteY88" fmla="*/ 195112 h 512592"/>
              <a:gd name="connsiteX89" fmla="*/ 433047 w 519648"/>
              <a:gd name="connsiteY89" fmla="*/ 183443 h 512592"/>
              <a:gd name="connsiteX90" fmla="*/ 433125 w 519648"/>
              <a:gd name="connsiteY90" fmla="*/ 183443 h 512592"/>
              <a:gd name="connsiteX91" fmla="*/ 455063 w 519648"/>
              <a:gd name="connsiteY91" fmla="*/ 205381 h 512592"/>
              <a:gd name="connsiteX92" fmla="*/ 433125 w 519648"/>
              <a:gd name="connsiteY92" fmla="*/ 227318 h 512592"/>
              <a:gd name="connsiteX93" fmla="*/ 411187 w 519648"/>
              <a:gd name="connsiteY93" fmla="*/ 205381 h 512592"/>
              <a:gd name="connsiteX94" fmla="*/ 411187 w 519648"/>
              <a:gd name="connsiteY94" fmla="*/ 205303 h 512592"/>
              <a:gd name="connsiteX95" fmla="*/ 433047 w 519648"/>
              <a:gd name="connsiteY95" fmla="*/ 183443 h 512592"/>
              <a:gd name="connsiteX96" fmla="*/ 296908 w 519648"/>
              <a:gd name="connsiteY96" fmla="*/ 91413 h 512592"/>
              <a:gd name="connsiteX97" fmla="*/ 286717 w 519648"/>
              <a:gd name="connsiteY97" fmla="*/ 101682 h 512592"/>
              <a:gd name="connsiteX98" fmla="*/ 286717 w 519648"/>
              <a:gd name="connsiteY98" fmla="*/ 101759 h 512592"/>
              <a:gd name="connsiteX99" fmla="*/ 297064 w 519648"/>
              <a:gd name="connsiteY99" fmla="*/ 111950 h 512592"/>
              <a:gd name="connsiteX100" fmla="*/ 307255 w 519648"/>
              <a:gd name="connsiteY100" fmla="*/ 101604 h 512592"/>
              <a:gd name="connsiteX101" fmla="*/ 296908 w 519648"/>
              <a:gd name="connsiteY101" fmla="*/ 91413 h 512592"/>
              <a:gd name="connsiteX102" fmla="*/ 297064 w 519648"/>
              <a:gd name="connsiteY102" fmla="*/ 79744 h 512592"/>
              <a:gd name="connsiteX103" fmla="*/ 318924 w 519648"/>
              <a:gd name="connsiteY103" fmla="*/ 101759 h 512592"/>
              <a:gd name="connsiteX104" fmla="*/ 296908 w 519648"/>
              <a:gd name="connsiteY104" fmla="*/ 123619 h 512592"/>
              <a:gd name="connsiteX105" fmla="*/ 275048 w 519648"/>
              <a:gd name="connsiteY105" fmla="*/ 101682 h 512592"/>
              <a:gd name="connsiteX106" fmla="*/ 275048 w 519648"/>
              <a:gd name="connsiteY106" fmla="*/ 101604 h 512592"/>
              <a:gd name="connsiteX107" fmla="*/ 297064 w 519648"/>
              <a:gd name="connsiteY107" fmla="*/ 79744 h 512592"/>
              <a:gd name="connsiteX108" fmla="*/ 433437 w 519648"/>
              <a:gd name="connsiteY108" fmla="*/ 70097 h 512592"/>
              <a:gd name="connsiteX109" fmla="*/ 438532 w 519648"/>
              <a:gd name="connsiteY109" fmla="*/ 76593 h 512592"/>
              <a:gd name="connsiteX110" fmla="*/ 432036 w 519648"/>
              <a:gd name="connsiteY110" fmla="*/ 81689 h 512592"/>
              <a:gd name="connsiteX111" fmla="*/ 393840 w 519648"/>
              <a:gd name="connsiteY111" fmla="*/ 90402 h 512592"/>
              <a:gd name="connsiteX112" fmla="*/ 383726 w 519648"/>
              <a:gd name="connsiteY112" fmla="*/ 121519 h 512592"/>
              <a:gd name="connsiteX113" fmla="*/ 369023 w 519648"/>
              <a:gd name="connsiteY113" fmla="*/ 166718 h 512592"/>
              <a:gd name="connsiteX114" fmla="*/ 334561 w 519648"/>
              <a:gd name="connsiteY114" fmla="*/ 181187 h 512592"/>
              <a:gd name="connsiteX115" fmla="*/ 306322 w 519648"/>
              <a:gd name="connsiteY115" fmla="*/ 191456 h 512592"/>
              <a:gd name="connsiteX116" fmla="*/ 302276 w 519648"/>
              <a:gd name="connsiteY116" fmla="*/ 210904 h 512592"/>
              <a:gd name="connsiteX117" fmla="*/ 302292 w 519648"/>
              <a:gd name="connsiteY117" fmla="*/ 210959 h 512592"/>
              <a:gd name="connsiteX118" fmla="*/ 297920 w 519648"/>
              <a:gd name="connsiteY118" fmla="*/ 217828 h 512592"/>
              <a:gd name="connsiteX119" fmla="*/ 296597 w 519648"/>
              <a:gd name="connsiteY119" fmla="*/ 217828 h 512592"/>
              <a:gd name="connsiteX120" fmla="*/ 290918 w 519648"/>
              <a:gd name="connsiteY120" fmla="*/ 213394 h 512592"/>
              <a:gd name="connsiteX121" fmla="*/ 297064 w 519648"/>
              <a:gd name="connsiteY121" fmla="*/ 184221 h 512592"/>
              <a:gd name="connsiteX122" fmla="*/ 334327 w 519648"/>
              <a:gd name="connsiteY122" fmla="*/ 169362 h 512592"/>
              <a:gd name="connsiteX123" fmla="*/ 360466 w 519648"/>
              <a:gd name="connsiteY123" fmla="*/ 158860 h 512592"/>
              <a:gd name="connsiteX124" fmla="*/ 372057 w 519648"/>
              <a:gd name="connsiteY124" fmla="*/ 122531 h 512592"/>
              <a:gd name="connsiteX125" fmla="*/ 385671 w 519648"/>
              <a:gd name="connsiteY125" fmla="*/ 82078 h 512592"/>
              <a:gd name="connsiteX126" fmla="*/ 433437 w 519648"/>
              <a:gd name="connsiteY126" fmla="*/ 70097 h 512592"/>
              <a:gd name="connsiteX127" fmla="*/ 201767 w 519648"/>
              <a:gd name="connsiteY127" fmla="*/ 1017 h 512592"/>
              <a:gd name="connsiteX128" fmla="*/ 209547 w 519648"/>
              <a:gd name="connsiteY128" fmla="*/ 2106 h 512592"/>
              <a:gd name="connsiteX129" fmla="*/ 208535 w 519648"/>
              <a:gd name="connsiteY129" fmla="*/ 9885 h 512592"/>
              <a:gd name="connsiteX130" fmla="*/ 187764 w 519648"/>
              <a:gd name="connsiteY130" fmla="*/ 42947 h 512592"/>
              <a:gd name="connsiteX131" fmla="*/ 202623 w 519648"/>
              <a:gd name="connsiteY131" fmla="*/ 72276 h 512592"/>
              <a:gd name="connsiteX132" fmla="*/ 224483 w 519648"/>
              <a:gd name="connsiteY132" fmla="*/ 114984 h 512592"/>
              <a:gd name="connsiteX133" fmla="*/ 210169 w 519648"/>
              <a:gd name="connsiteY133" fmla="*/ 149369 h 512592"/>
              <a:gd name="connsiteX134" fmla="*/ 197489 w 519648"/>
              <a:gd name="connsiteY134" fmla="*/ 176597 h 512592"/>
              <a:gd name="connsiteX135" fmla="*/ 208380 w 519648"/>
              <a:gd name="connsiteY135" fmla="*/ 193245 h 512592"/>
              <a:gd name="connsiteX136" fmla="*/ 210247 w 519648"/>
              <a:gd name="connsiteY136" fmla="*/ 201024 h 512592"/>
              <a:gd name="connsiteX137" fmla="*/ 205268 w 519648"/>
              <a:gd name="connsiteY137" fmla="*/ 203747 h 512592"/>
              <a:gd name="connsiteX138" fmla="*/ 202234 w 519648"/>
              <a:gd name="connsiteY138" fmla="*/ 202891 h 512592"/>
              <a:gd name="connsiteX139" fmla="*/ 185897 w 519648"/>
              <a:gd name="connsiteY139" fmla="*/ 177920 h 512592"/>
              <a:gd name="connsiteX140" fmla="*/ 201456 w 519648"/>
              <a:gd name="connsiteY140" fmla="*/ 141046 h 512592"/>
              <a:gd name="connsiteX141" fmla="*/ 212503 w 519648"/>
              <a:gd name="connsiteY141" fmla="*/ 115218 h 512592"/>
              <a:gd name="connsiteX142" fmla="*/ 195077 w 519648"/>
              <a:gd name="connsiteY142" fmla="*/ 81300 h 512592"/>
              <a:gd name="connsiteX143" fmla="*/ 176484 w 519648"/>
              <a:gd name="connsiteY143" fmla="*/ 43337 h 512592"/>
              <a:gd name="connsiteX144" fmla="*/ 201767 w 519648"/>
              <a:gd name="connsiteY144" fmla="*/ 1017 h 5125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</a:cxnLst>
            <a:rect l="l" t="t" r="r" b="b"/>
            <a:pathLst>
              <a:path w="519648" h="512592">
                <a:moveTo>
                  <a:pt x="41356" y="427405"/>
                </a:moveTo>
                <a:lnTo>
                  <a:pt x="15996" y="496641"/>
                </a:lnTo>
                <a:lnTo>
                  <a:pt x="146767" y="448798"/>
                </a:lnTo>
                <a:close/>
                <a:moveTo>
                  <a:pt x="61505" y="372560"/>
                </a:moveTo>
                <a:lnTo>
                  <a:pt x="45402" y="416513"/>
                </a:lnTo>
                <a:lnTo>
                  <a:pt x="167771" y="441096"/>
                </a:lnTo>
                <a:lnTo>
                  <a:pt x="250777" y="410990"/>
                </a:lnTo>
                <a:close/>
                <a:moveTo>
                  <a:pt x="475679" y="280685"/>
                </a:moveTo>
                <a:lnTo>
                  <a:pt x="476068" y="280685"/>
                </a:lnTo>
                <a:cubicBezTo>
                  <a:pt x="491160" y="280840"/>
                  <a:pt x="505396" y="289398"/>
                  <a:pt x="518310" y="306046"/>
                </a:cubicBezTo>
                <a:cubicBezTo>
                  <a:pt x="518372" y="306123"/>
                  <a:pt x="518434" y="306201"/>
                  <a:pt x="518497" y="306287"/>
                </a:cubicBezTo>
                <a:cubicBezTo>
                  <a:pt x="520418" y="308870"/>
                  <a:pt x="519881" y="312526"/>
                  <a:pt x="517299" y="314447"/>
                </a:cubicBezTo>
                <a:cubicBezTo>
                  <a:pt x="517268" y="314471"/>
                  <a:pt x="517229" y="314502"/>
                  <a:pt x="517198" y="314525"/>
                </a:cubicBezTo>
                <a:cubicBezTo>
                  <a:pt x="514669" y="316454"/>
                  <a:pt x="511060" y="315964"/>
                  <a:pt x="509130" y="313436"/>
                </a:cubicBezTo>
                <a:cubicBezTo>
                  <a:pt x="498473" y="299744"/>
                  <a:pt x="487348" y="292587"/>
                  <a:pt x="476068" y="292587"/>
                </a:cubicBezTo>
                <a:lnTo>
                  <a:pt x="475679" y="292587"/>
                </a:lnTo>
                <a:cubicBezTo>
                  <a:pt x="464430" y="293528"/>
                  <a:pt x="454021" y="298904"/>
                  <a:pt x="446740" y="307524"/>
                </a:cubicBezTo>
                <a:cubicBezTo>
                  <a:pt x="435701" y="319582"/>
                  <a:pt x="420663" y="327237"/>
                  <a:pt x="404420" y="329073"/>
                </a:cubicBezTo>
                <a:lnTo>
                  <a:pt x="402786" y="329073"/>
                </a:lnTo>
                <a:cubicBezTo>
                  <a:pt x="390378" y="328855"/>
                  <a:pt x="378561" y="323705"/>
                  <a:pt x="369957" y="314758"/>
                </a:cubicBezTo>
                <a:cubicBezTo>
                  <a:pt x="360155" y="305346"/>
                  <a:pt x="350976" y="301067"/>
                  <a:pt x="342729" y="302078"/>
                </a:cubicBezTo>
                <a:cubicBezTo>
                  <a:pt x="335954" y="303292"/>
                  <a:pt x="329963" y="307228"/>
                  <a:pt x="326159" y="312969"/>
                </a:cubicBezTo>
                <a:cubicBezTo>
                  <a:pt x="324463" y="315716"/>
                  <a:pt x="320854" y="316571"/>
                  <a:pt x="318108" y="314875"/>
                </a:cubicBezTo>
                <a:cubicBezTo>
                  <a:pt x="315362" y="313179"/>
                  <a:pt x="314506" y="309570"/>
                  <a:pt x="316202" y="306824"/>
                </a:cubicBezTo>
                <a:cubicBezTo>
                  <a:pt x="321888" y="298134"/>
                  <a:pt x="330936" y="292214"/>
                  <a:pt x="341174" y="290487"/>
                </a:cubicBezTo>
                <a:cubicBezTo>
                  <a:pt x="353154" y="288776"/>
                  <a:pt x="365523" y="294065"/>
                  <a:pt x="378048" y="306046"/>
                </a:cubicBezTo>
                <a:cubicBezTo>
                  <a:pt x="384777" y="313164"/>
                  <a:pt x="394151" y="317193"/>
                  <a:pt x="403953" y="317170"/>
                </a:cubicBezTo>
                <a:cubicBezTo>
                  <a:pt x="416937" y="315459"/>
                  <a:pt x="428917" y="309298"/>
                  <a:pt x="437871" y="299744"/>
                </a:cubicBezTo>
                <a:cubicBezTo>
                  <a:pt x="447292" y="288433"/>
                  <a:pt x="460984" y="281533"/>
                  <a:pt x="475679" y="280685"/>
                </a:cubicBezTo>
                <a:close/>
                <a:moveTo>
                  <a:pt x="102969" y="258981"/>
                </a:moveTo>
                <a:lnTo>
                  <a:pt x="65628" y="361435"/>
                </a:lnTo>
                <a:lnTo>
                  <a:pt x="230551" y="394731"/>
                </a:lnTo>
                <a:cubicBezTo>
                  <a:pt x="208079" y="379017"/>
                  <a:pt x="187091" y="361287"/>
                  <a:pt x="167849" y="341754"/>
                </a:cubicBezTo>
                <a:cubicBezTo>
                  <a:pt x="146967" y="321286"/>
                  <a:pt x="128202" y="298772"/>
                  <a:pt x="111838" y="274540"/>
                </a:cubicBezTo>
                <a:cubicBezTo>
                  <a:pt x="108259" y="269094"/>
                  <a:pt x="105303" y="263882"/>
                  <a:pt x="102969" y="258981"/>
                </a:cubicBezTo>
                <a:close/>
                <a:moveTo>
                  <a:pt x="111371" y="236420"/>
                </a:moveTo>
                <a:cubicBezTo>
                  <a:pt x="110569" y="236358"/>
                  <a:pt x="109771" y="236576"/>
                  <a:pt x="109115" y="237043"/>
                </a:cubicBezTo>
                <a:cubicBezTo>
                  <a:pt x="109068" y="237354"/>
                  <a:pt x="109068" y="237665"/>
                  <a:pt x="109115" y="237976"/>
                </a:cubicBezTo>
                <a:cubicBezTo>
                  <a:pt x="109619" y="239276"/>
                  <a:pt x="109619" y="240723"/>
                  <a:pt x="109115" y="242022"/>
                </a:cubicBezTo>
                <a:cubicBezTo>
                  <a:pt x="111749" y="251427"/>
                  <a:pt x="116014" y="260303"/>
                  <a:pt x="121717" y="268238"/>
                </a:cubicBezTo>
                <a:cubicBezTo>
                  <a:pt x="154008" y="315055"/>
                  <a:pt x="194552" y="355593"/>
                  <a:pt x="241364" y="387885"/>
                </a:cubicBezTo>
                <a:cubicBezTo>
                  <a:pt x="252333" y="394926"/>
                  <a:pt x="259898" y="398290"/>
                  <a:pt x="264829" y="399788"/>
                </a:cubicBezTo>
                <a:lnTo>
                  <a:pt x="272456" y="400486"/>
                </a:lnTo>
                <a:lnTo>
                  <a:pt x="272482" y="400721"/>
                </a:lnTo>
                <a:lnTo>
                  <a:pt x="272482" y="400488"/>
                </a:lnTo>
                <a:lnTo>
                  <a:pt x="272456" y="400486"/>
                </a:lnTo>
                <a:lnTo>
                  <a:pt x="271469" y="391400"/>
                </a:lnTo>
                <a:cubicBezTo>
                  <a:pt x="265893" y="376304"/>
                  <a:pt x="245954" y="344710"/>
                  <a:pt x="205579" y="304101"/>
                </a:cubicBezTo>
                <a:cubicBezTo>
                  <a:pt x="156880" y="255402"/>
                  <a:pt x="121095" y="236420"/>
                  <a:pt x="111371" y="236420"/>
                </a:cubicBezTo>
                <a:close/>
                <a:moveTo>
                  <a:pt x="261204" y="231675"/>
                </a:moveTo>
                <a:cubicBezTo>
                  <a:pt x="244577" y="231628"/>
                  <a:pt x="231063" y="245071"/>
                  <a:pt x="231019" y="261703"/>
                </a:cubicBezTo>
                <a:cubicBezTo>
                  <a:pt x="230975" y="278328"/>
                  <a:pt x="244419" y="291841"/>
                  <a:pt x="261046" y="291887"/>
                </a:cubicBezTo>
                <a:lnTo>
                  <a:pt x="261046" y="292121"/>
                </a:lnTo>
                <a:cubicBezTo>
                  <a:pt x="261098" y="292121"/>
                  <a:pt x="261150" y="292121"/>
                  <a:pt x="261202" y="292121"/>
                </a:cubicBezTo>
                <a:cubicBezTo>
                  <a:pt x="277787" y="292121"/>
                  <a:pt x="291230" y="278678"/>
                  <a:pt x="291230" y="262093"/>
                </a:cubicBezTo>
                <a:cubicBezTo>
                  <a:pt x="291230" y="262015"/>
                  <a:pt x="291230" y="261937"/>
                  <a:pt x="291230" y="261859"/>
                </a:cubicBezTo>
                <a:cubicBezTo>
                  <a:pt x="291276" y="245234"/>
                  <a:pt x="277833" y="231721"/>
                  <a:pt x="261204" y="231675"/>
                </a:cubicBezTo>
                <a:close/>
                <a:moveTo>
                  <a:pt x="121696" y="227485"/>
                </a:moveTo>
                <a:cubicBezTo>
                  <a:pt x="148644" y="236503"/>
                  <a:pt x="190098" y="272751"/>
                  <a:pt x="213436" y="296089"/>
                </a:cubicBezTo>
                <a:cubicBezTo>
                  <a:pt x="244554" y="327206"/>
                  <a:pt x="299009" y="391230"/>
                  <a:pt x="280183" y="408812"/>
                </a:cubicBezTo>
                <a:cubicBezTo>
                  <a:pt x="279265" y="409714"/>
                  <a:pt x="278215" y="410476"/>
                  <a:pt x="277072" y="411068"/>
                </a:cubicBezTo>
                <a:lnTo>
                  <a:pt x="277072" y="411923"/>
                </a:lnTo>
                <a:cubicBezTo>
                  <a:pt x="276862" y="412320"/>
                  <a:pt x="276605" y="412686"/>
                  <a:pt x="276294" y="413012"/>
                </a:cubicBezTo>
                <a:lnTo>
                  <a:pt x="275827" y="413557"/>
                </a:lnTo>
                <a:cubicBezTo>
                  <a:pt x="275322" y="413993"/>
                  <a:pt x="274742" y="414335"/>
                  <a:pt x="274115" y="414568"/>
                </a:cubicBezTo>
                <a:lnTo>
                  <a:pt x="7905" y="512511"/>
                </a:lnTo>
                <a:cubicBezTo>
                  <a:pt x="7235" y="512620"/>
                  <a:pt x="6552" y="512620"/>
                  <a:pt x="5882" y="512511"/>
                </a:cubicBezTo>
                <a:cubicBezTo>
                  <a:pt x="4328" y="512542"/>
                  <a:pt x="2831" y="511927"/>
                  <a:pt x="1759" y="510799"/>
                </a:cubicBezTo>
                <a:cubicBezTo>
                  <a:pt x="113" y="509212"/>
                  <a:pt x="-437" y="506801"/>
                  <a:pt x="359" y="504654"/>
                </a:cubicBezTo>
                <a:lnTo>
                  <a:pt x="30543" y="422426"/>
                </a:lnTo>
                <a:cubicBezTo>
                  <a:pt x="30309" y="421453"/>
                  <a:pt x="30309" y="420442"/>
                  <a:pt x="30543" y="419469"/>
                </a:cubicBezTo>
                <a:cubicBezTo>
                  <a:pt x="30878" y="417875"/>
                  <a:pt x="31866" y="416490"/>
                  <a:pt x="33266" y="415658"/>
                </a:cubicBezTo>
                <a:lnTo>
                  <a:pt x="51158" y="366881"/>
                </a:lnTo>
                <a:cubicBezTo>
                  <a:pt x="51003" y="366087"/>
                  <a:pt x="51003" y="365263"/>
                  <a:pt x="51158" y="364469"/>
                </a:cubicBezTo>
                <a:cubicBezTo>
                  <a:pt x="51436" y="363139"/>
                  <a:pt x="52181" y="361949"/>
                  <a:pt x="53259" y="361124"/>
                </a:cubicBezTo>
                <a:lnTo>
                  <a:pt x="97135" y="241166"/>
                </a:lnTo>
                <a:cubicBezTo>
                  <a:pt x="96458" y="236778"/>
                  <a:pt x="97801" y="232313"/>
                  <a:pt x="100791" y="229030"/>
                </a:cubicBezTo>
                <a:cubicBezTo>
                  <a:pt x="105342" y="224499"/>
                  <a:pt x="112713" y="224479"/>
                  <a:pt x="121696" y="227485"/>
                </a:cubicBezTo>
                <a:close/>
                <a:moveTo>
                  <a:pt x="261046" y="220084"/>
                </a:moveTo>
                <a:cubicBezTo>
                  <a:pt x="284073" y="220169"/>
                  <a:pt x="302704" y="238832"/>
                  <a:pt x="302743" y="261859"/>
                </a:cubicBezTo>
                <a:cubicBezTo>
                  <a:pt x="302743" y="261882"/>
                  <a:pt x="302743" y="261914"/>
                  <a:pt x="302743" y="261937"/>
                </a:cubicBezTo>
                <a:cubicBezTo>
                  <a:pt x="302696" y="285010"/>
                  <a:pt x="283964" y="303673"/>
                  <a:pt x="260890" y="303634"/>
                </a:cubicBezTo>
                <a:cubicBezTo>
                  <a:pt x="237818" y="303588"/>
                  <a:pt x="219150" y="284855"/>
                  <a:pt x="219192" y="261781"/>
                </a:cubicBezTo>
                <a:cubicBezTo>
                  <a:pt x="219235" y="238707"/>
                  <a:pt x="237973" y="220045"/>
                  <a:pt x="261046" y="220084"/>
                </a:cubicBezTo>
                <a:close/>
                <a:moveTo>
                  <a:pt x="433047" y="195112"/>
                </a:moveTo>
                <a:cubicBezTo>
                  <a:pt x="427376" y="195112"/>
                  <a:pt x="422779" y="199709"/>
                  <a:pt x="422779" y="205381"/>
                </a:cubicBezTo>
                <a:cubicBezTo>
                  <a:pt x="422779" y="211052"/>
                  <a:pt x="427376" y="215649"/>
                  <a:pt x="433047" y="215649"/>
                </a:cubicBezTo>
                <a:cubicBezTo>
                  <a:pt x="438719" y="215649"/>
                  <a:pt x="443316" y="211052"/>
                  <a:pt x="443316" y="205381"/>
                </a:cubicBezTo>
                <a:cubicBezTo>
                  <a:pt x="443316" y="199709"/>
                  <a:pt x="438719" y="195112"/>
                  <a:pt x="433047" y="195112"/>
                </a:cubicBezTo>
                <a:close/>
                <a:moveTo>
                  <a:pt x="433047" y="183443"/>
                </a:moveTo>
                <a:cubicBezTo>
                  <a:pt x="433071" y="183443"/>
                  <a:pt x="433102" y="183443"/>
                  <a:pt x="433125" y="183443"/>
                </a:cubicBezTo>
                <a:cubicBezTo>
                  <a:pt x="445238" y="183443"/>
                  <a:pt x="455063" y="193268"/>
                  <a:pt x="455063" y="205381"/>
                </a:cubicBezTo>
                <a:cubicBezTo>
                  <a:pt x="455063" y="217493"/>
                  <a:pt x="445238" y="227318"/>
                  <a:pt x="433125" y="227318"/>
                </a:cubicBezTo>
                <a:cubicBezTo>
                  <a:pt x="421013" y="227318"/>
                  <a:pt x="411187" y="217493"/>
                  <a:pt x="411187" y="205381"/>
                </a:cubicBezTo>
                <a:cubicBezTo>
                  <a:pt x="411187" y="205357"/>
                  <a:pt x="411187" y="205326"/>
                  <a:pt x="411187" y="205303"/>
                </a:cubicBezTo>
                <a:cubicBezTo>
                  <a:pt x="411187" y="193229"/>
                  <a:pt x="420974" y="183443"/>
                  <a:pt x="433047" y="183443"/>
                </a:cubicBezTo>
                <a:close/>
                <a:moveTo>
                  <a:pt x="296908" y="91413"/>
                </a:moveTo>
                <a:cubicBezTo>
                  <a:pt x="291268" y="91459"/>
                  <a:pt x="286717" y="96041"/>
                  <a:pt x="286717" y="101682"/>
                </a:cubicBezTo>
                <a:cubicBezTo>
                  <a:pt x="286717" y="101705"/>
                  <a:pt x="286717" y="101736"/>
                  <a:pt x="286717" y="101759"/>
                </a:cubicBezTo>
                <a:cubicBezTo>
                  <a:pt x="286764" y="107430"/>
                  <a:pt x="291393" y="111989"/>
                  <a:pt x="297064" y="111950"/>
                </a:cubicBezTo>
                <a:cubicBezTo>
                  <a:pt x="302735" y="111904"/>
                  <a:pt x="307294" y="107275"/>
                  <a:pt x="307255" y="101604"/>
                </a:cubicBezTo>
                <a:cubicBezTo>
                  <a:pt x="307208" y="95933"/>
                  <a:pt x="302580" y="91374"/>
                  <a:pt x="296908" y="91413"/>
                </a:cubicBezTo>
                <a:close/>
                <a:moveTo>
                  <a:pt x="297064" y="79744"/>
                </a:moveTo>
                <a:cubicBezTo>
                  <a:pt x="309177" y="79790"/>
                  <a:pt x="318971" y="89647"/>
                  <a:pt x="318924" y="101759"/>
                </a:cubicBezTo>
                <a:cubicBezTo>
                  <a:pt x="318877" y="113872"/>
                  <a:pt x="309021" y="123658"/>
                  <a:pt x="296908" y="123619"/>
                </a:cubicBezTo>
                <a:cubicBezTo>
                  <a:pt x="284819" y="123580"/>
                  <a:pt x="275048" y="113771"/>
                  <a:pt x="275048" y="101682"/>
                </a:cubicBezTo>
                <a:cubicBezTo>
                  <a:pt x="275048" y="101658"/>
                  <a:pt x="275048" y="101627"/>
                  <a:pt x="275048" y="101604"/>
                </a:cubicBezTo>
                <a:cubicBezTo>
                  <a:pt x="275091" y="89491"/>
                  <a:pt x="284952" y="79705"/>
                  <a:pt x="297064" y="79744"/>
                </a:cubicBezTo>
                <a:close/>
                <a:moveTo>
                  <a:pt x="433437" y="70097"/>
                </a:moveTo>
                <a:cubicBezTo>
                  <a:pt x="436634" y="70487"/>
                  <a:pt x="438921" y="73396"/>
                  <a:pt x="438532" y="76593"/>
                </a:cubicBezTo>
                <a:cubicBezTo>
                  <a:pt x="438143" y="79791"/>
                  <a:pt x="435234" y="82078"/>
                  <a:pt x="432036" y="81689"/>
                </a:cubicBezTo>
                <a:cubicBezTo>
                  <a:pt x="414766" y="79511"/>
                  <a:pt x="401619" y="82622"/>
                  <a:pt x="393840" y="90402"/>
                </a:cubicBezTo>
                <a:cubicBezTo>
                  <a:pt x="386457" y="99014"/>
                  <a:pt x="382816" y="110216"/>
                  <a:pt x="383726" y="121519"/>
                </a:cubicBezTo>
                <a:cubicBezTo>
                  <a:pt x="384465" y="137872"/>
                  <a:pt x="379238" y="153928"/>
                  <a:pt x="369023" y="166718"/>
                </a:cubicBezTo>
                <a:cubicBezTo>
                  <a:pt x="360054" y="176130"/>
                  <a:pt x="347560" y="181374"/>
                  <a:pt x="334561" y="181187"/>
                </a:cubicBezTo>
                <a:cubicBezTo>
                  <a:pt x="320947" y="181421"/>
                  <a:pt x="311456" y="184921"/>
                  <a:pt x="306322" y="191456"/>
                </a:cubicBezTo>
                <a:cubicBezTo>
                  <a:pt x="302432" y="197143"/>
                  <a:pt x="300977" y="204144"/>
                  <a:pt x="302276" y="210904"/>
                </a:cubicBezTo>
                <a:cubicBezTo>
                  <a:pt x="302284" y="210920"/>
                  <a:pt x="302284" y="210943"/>
                  <a:pt x="302292" y="210959"/>
                </a:cubicBezTo>
                <a:cubicBezTo>
                  <a:pt x="302977" y="214063"/>
                  <a:pt x="301024" y="217135"/>
                  <a:pt x="297920" y="217828"/>
                </a:cubicBezTo>
                <a:cubicBezTo>
                  <a:pt x="297484" y="217906"/>
                  <a:pt x="297033" y="217906"/>
                  <a:pt x="296597" y="217828"/>
                </a:cubicBezTo>
                <a:cubicBezTo>
                  <a:pt x="293906" y="217836"/>
                  <a:pt x="291564" y="216008"/>
                  <a:pt x="290918" y="213394"/>
                </a:cubicBezTo>
                <a:cubicBezTo>
                  <a:pt x="288810" y="203242"/>
                  <a:pt x="291035" y="192661"/>
                  <a:pt x="297064" y="184221"/>
                </a:cubicBezTo>
                <a:cubicBezTo>
                  <a:pt x="304455" y="174730"/>
                  <a:pt x="316979" y="169362"/>
                  <a:pt x="334327" y="169362"/>
                </a:cubicBezTo>
                <a:cubicBezTo>
                  <a:pt x="344122" y="169658"/>
                  <a:pt x="353597" y="165854"/>
                  <a:pt x="360466" y="158860"/>
                </a:cubicBezTo>
                <a:cubicBezTo>
                  <a:pt x="368479" y="148490"/>
                  <a:pt x="372579" y="135623"/>
                  <a:pt x="372057" y="122531"/>
                </a:cubicBezTo>
                <a:cubicBezTo>
                  <a:pt x="370820" y="107742"/>
                  <a:pt x="375745" y="93109"/>
                  <a:pt x="385671" y="82078"/>
                </a:cubicBezTo>
                <a:cubicBezTo>
                  <a:pt x="396485" y="71498"/>
                  <a:pt x="412510" y="67530"/>
                  <a:pt x="433437" y="70097"/>
                </a:cubicBezTo>
                <a:close/>
                <a:moveTo>
                  <a:pt x="201767" y="1017"/>
                </a:moveTo>
                <a:cubicBezTo>
                  <a:pt x="204253" y="-679"/>
                  <a:pt x="207623" y="-212"/>
                  <a:pt x="209547" y="2106"/>
                </a:cubicBezTo>
                <a:cubicBezTo>
                  <a:pt x="211302" y="4564"/>
                  <a:pt x="210861" y="7956"/>
                  <a:pt x="208535" y="9885"/>
                </a:cubicBezTo>
                <a:cubicBezTo>
                  <a:pt x="194922" y="20543"/>
                  <a:pt x="187764" y="31590"/>
                  <a:pt x="187764" y="42947"/>
                </a:cubicBezTo>
                <a:cubicBezTo>
                  <a:pt x="188605" y="54313"/>
                  <a:pt x="193955" y="64878"/>
                  <a:pt x="202623" y="72276"/>
                </a:cubicBezTo>
                <a:cubicBezTo>
                  <a:pt x="214939" y="83322"/>
                  <a:pt x="222727" y="98531"/>
                  <a:pt x="224483" y="114984"/>
                </a:cubicBezTo>
                <a:cubicBezTo>
                  <a:pt x="224747" y="127945"/>
                  <a:pt x="219553" y="140423"/>
                  <a:pt x="210169" y="149369"/>
                </a:cubicBezTo>
                <a:cubicBezTo>
                  <a:pt x="200756" y="159171"/>
                  <a:pt x="196477" y="168351"/>
                  <a:pt x="197489" y="176597"/>
                </a:cubicBezTo>
                <a:cubicBezTo>
                  <a:pt x="198751" y="183381"/>
                  <a:pt x="202672" y="189371"/>
                  <a:pt x="208380" y="193245"/>
                </a:cubicBezTo>
                <a:cubicBezTo>
                  <a:pt x="210962" y="194933"/>
                  <a:pt x="211780" y="198348"/>
                  <a:pt x="210247" y="201024"/>
                </a:cubicBezTo>
                <a:cubicBezTo>
                  <a:pt x="209159" y="202720"/>
                  <a:pt x="207283" y="203747"/>
                  <a:pt x="205268" y="203747"/>
                </a:cubicBezTo>
                <a:cubicBezTo>
                  <a:pt x="204195" y="203771"/>
                  <a:pt x="203139" y="203467"/>
                  <a:pt x="202234" y="202891"/>
                </a:cubicBezTo>
                <a:cubicBezTo>
                  <a:pt x="193534" y="197220"/>
                  <a:pt x="187609" y="188165"/>
                  <a:pt x="185897" y="177920"/>
                </a:cubicBezTo>
                <a:cubicBezTo>
                  <a:pt x="184108" y="166017"/>
                  <a:pt x="189398" y="153570"/>
                  <a:pt x="201456" y="141046"/>
                </a:cubicBezTo>
                <a:cubicBezTo>
                  <a:pt x="208567" y="134347"/>
                  <a:pt x="212569" y="124989"/>
                  <a:pt x="212503" y="115218"/>
                </a:cubicBezTo>
                <a:cubicBezTo>
                  <a:pt x="210847" y="102219"/>
                  <a:pt x="204679" y="90215"/>
                  <a:pt x="195077" y="81300"/>
                </a:cubicBezTo>
                <a:cubicBezTo>
                  <a:pt x="183955" y="71715"/>
                  <a:pt x="177237" y="58000"/>
                  <a:pt x="176484" y="43337"/>
                </a:cubicBezTo>
                <a:cubicBezTo>
                  <a:pt x="176640" y="28245"/>
                  <a:pt x="185120" y="14008"/>
                  <a:pt x="201767" y="1017"/>
                </a:cubicBezTo>
                <a:close/>
              </a:path>
            </a:pathLst>
          </a:custGeom>
          <a:solidFill>
            <a:schemeClr val="tx2">
              <a:lumMod val="25000"/>
              <a:lumOff val="75000"/>
            </a:schemeClr>
          </a:solidFill>
          <a:ln w="7767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  <p:sp>
        <p:nvSpPr>
          <p:cNvPr id="89" name="Freeform: Shape 88">
            <a:extLst>
              <a:ext uri="{FF2B5EF4-FFF2-40B4-BE49-F238E27FC236}">
                <a16:creationId xmlns:a16="http://schemas.microsoft.com/office/drawing/2014/main" id="{EFB65C5A-58B0-7FB4-2405-D44D9FC7FBD7}"/>
              </a:ext>
            </a:extLst>
          </p:cNvPr>
          <p:cNvSpPr/>
          <p:nvPr/>
        </p:nvSpPr>
        <p:spPr>
          <a:xfrm>
            <a:off x="17067187" y="8493917"/>
            <a:ext cx="901384" cy="902182"/>
          </a:xfrm>
          <a:custGeom>
            <a:avLst/>
            <a:gdLst>
              <a:gd name="connsiteX0" fmla="*/ 492029 w 516712"/>
              <a:gd name="connsiteY0" fmla="*/ 233053 h 517168"/>
              <a:gd name="connsiteX1" fmla="*/ 467679 w 516712"/>
              <a:gd name="connsiteY1" fmla="*/ 252424 h 517168"/>
              <a:gd name="connsiteX2" fmla="*/ 396576 w 516712"/>
              <a:gd name="connsiteY2" fmla="*/ 252424 h 517168"/>
              <a:gd name="connsiteX3" fmla="*/ 445275 w 516712"/>
              <a:gd name="connsiteY3" fmla="*/ 203725 h 517168"/>
              <a:gd name="connsiteX4" fmla="*/ 445275 w 516712"/>
              <a:gd name="connsiteY4" fmla="*/ 195401 h 517168"/>
              <a:gd name="connsiteX5" fmla="*/ 437028 w 516712"/>
              <a:gd name="connsiteY5" fmla="*/ 195401 h 517168"/>
              <a:gd name="connsiteX6" fmla="*/ 380083 w 516712"/>
              <a:gd name="connsiteY6" fmla="*/ 252424 h 517168"/>
              <a:gd name="connsiteX7" fmla="*/ 317848 w 516712"/>
              <a:gd name="connsiteY7" fmla="*/ 252424 h 517168"/>
              <a:gd name="connsiteX8" fmla="*/ 305246 w 516712"/>
              <a:gd name="connsiteY8" fmla="*/ 217728 h 517168"/>
              <a:gd name="connsiteX9" fmla="*/ 347488 w 516712"/>
              <a:gd name="connsiteY9" fmla="*/ 175486 h 517168"/>
              <a:gd name="connsiteX10" fmla="*/ 428004 w 516712"/>
              <a:gd name="connsiteY10" fmla="*/ 175486 h 517168"/>
              <a:gd name="connsiteX11" fmla="*/ 433839 w 516712"/>
              <a:gd name="connsiteY11" fmla="*/ 169651 h 517168"/>
              <a:gd name="connsiteX12" fmla="*/ 428004 w 516712"/>
              <a:gd name="connsiteY12" fmla="*/ 163817 h 517168"/>
              <a:gd name="connsiteX13" fmla="*/ 359157 w 516712"/>
              <a:gd name="connsiteY13" fmla="*/ 163817 h 517168"/>
              <a:gd name="connsiteX14" fmla="*/ 409100 w 516712"/>
              <a:gd name="connsiteY14" fmla="*/ 113873 h 517168"/>
              <a:gd name="connsiteX15" fmla="*/ 409100 w 516712"/>
              <a:gd name="connsiteY15" fmla="*/ 113484 h 517168"/>
              <a:gd name="connsiteX16" fmla="*/ 443664 w 516712"/>
              <a:gd name="connsiteY16" fmla="*/ 105705 h 517168"/>
              <a:gd name="connsiteX17" fmla="*/ 435885 w 516712"/>
              <a:gd name="connsiteY17" fmla="*/ 71141 h 517168"/>
              <a:gd name="connsiteX18" fmla="*/ 401321 w 516712"/>
              <a:gd name="connsiteY18" fmla="*/ 78920 h 517168"/>
              <a:gd name="connsiteX19" fmla="*/ 401321 w 516712"/>
              <a:gd name="connsiteY19" fmla="*/ 105705 h 517168"/>
              <a:gd name="connsiteX20" fmla="*/ 401321 w 516712"/>
              <a:gd name="connsiteY20" fmla="*/ 105705 h 517168"/>
              <a:gd name="connsiteX21" fmla="*/ 351144 w 516712"/>
              <a:gd name="connsiteY21" fmla="*/ 155726 h 517168"/>
              <a:gd name="connsiteX22" fmla="*/ 351144 w 516712"/>
              <a:gd name="connsiteY22" fmla="*/ 86878 h 517168"/>
              <a:gd name="connsiteX23" fmla="*/ 345310 w 516712"/>
              <a:gd name="connsiteY23" fmla="*/ 81044 h 517168"/>
              <a:gd name="connsiteX24" fmla="*/ 339475 w 516712"/>
              <a:gd name="connsiteY24" fmla="*/ 86878 h 517168"/>
              <a:gd name="connsiteX25" fmla="*/ 339475 w 516712"/>
              <a:gd name="connsiteY25" fmla="*/ 167395 h 517168"/>
              <a:gd name="connsiteX26" fmla="*/ 297544 w 516712"/>
              <a:gd name="connsiteY26" fmla="*/ 209326 h 517168"/>
              <a:gd name="connsiteX27" fmla="*/ 263082 w 516712"/>
              <a:gd name="connsiteY27" fmla="*/ 194312 h 517168"/>
              <a:gd name="connsiteX28" fmla="*/ 263082 w 516712"/>
              <a:gd name="connsiteY28" fmla="*/ 136822 h 517168"/>
              <a:gd name="connsiteX29" fmla="*/ 320027 w 516712"/>
              <a:gd name="connsiteY29" fmla="*/ 79877 h 517168"/>
              <a:gd name="connsiteX30" fmla="*/ 320027 w 516712"/>
              <a:gd name="connsiteY30" fmla="*/ 71631 h 517168"/>
              <a:gd name="connsiteX31" fmla="*/ 311889 w 516712"/>
              <a:gd name="connsiteY31" fmla="*/ 71522 h 517168"/>
              <a:gd name="connsiteX32" fmla="*/ 311780 w 516712"/>
              <a:gd name="connsiteY32" fmla="*/ 71631 h 517168"/>
              <a:gd name="connsiteX33" fmla="*/ 263082 w 516712"/>
              <a:gd name="connsiteY33" fmla="*/ 120330 h 517168"/>
              <a:gd name="connsiteX34" fmla="*/ 263082 w 516712"/>
              <a:gd name="connsiteY34" fmla="*/ 49615 h 517168"/>
              <a:gd name="connsiteX35" fmla="*/ 263082 w 516712"/>
              <a:gd name="connsiteY35" fmla="*/ 49226 h 517168"/>
              <a:gd name="connsiteX36" fmla="*/ 281705 w 516712"/>
              <a:gd name="connsiteY36" fmla="*/ 19089 h 517168"/>
              <a:gd name="connsiteX37" fmla="*/ 251568 w 516712"/>
              <a:gd name="connsiteY37" fmla="*/ 465 h 517168"/>
              <a:gd name="connsiteX38" fmla="*/ 232944 w 516712"/>
              <a:gd name="connsiteY38" fmla="*/ 30602 h 517168"/>
              <a:gd name="connsiteX39" fmla="*/ 251568 w 516712"/>
              <a:gd name="connsiteY39" fmla="*/ 49226 h 517168"/>
              <a:gd name="connsiteX40" fmla="*/ 251568 w 516712"/>
              <a:gd name="connsiteY40" fmla="*/ 49615 h 517168"/>
              <a:gd name="connsiteX41" fmla="*/ 251568 w 516712"/>
              <a:gd name="connsiteY41" fmla="*/ 120330 h 517168"/>
              <a:gd name="connsiteX42" fmla="*/ 202869 w 516712"/>
              <a:gd name="connsiteY42" fmla="*/ 71631 h 517168"/>
              <a:gd name="connsiteX43" fmla="*/ 194732 w 516712"/>
              <a:gd name="connsiteY43" fmla="*/ 71522 h 517168"/>
              <a:gd name="connsiteX44" fmla="*/ 194623 w 516712"/>
              <a:gd name="connsiteY44" fmla="*/ 71631 h 517168"/>
              <a:gd name="connsiteX45" fmla="*/ 194623 w 516712"/>
              <a:gd name="connsiteY45" fmla="*/ 79877 h 517168"/>
              <a:gd name="connsiteX46" fmla="*/ 251568 w 516712"/>
              <a:gd name="connsiteY46" fmla="*/ 136822 h 517168"/>
              <a:gd name="connsiteX47" fmla="*/ 251568 w 516712"/>
              <a:gd name="connsiteY47" fmla="*/ 194312 h 517168"/>
              <a:gd name="connsiteX48" fmla="*/ 217494 w 516712"/>
              <a:gd name="connsiteY48" fmla="*/ 209015 h 517168"/>
              <a:gd name="connsiteX49" fmla="*/ 176808 w 516712"/>
              <a:gd name="connsiteY49" fmla="*/ 168251 h 517168"/>
              <a:gd name="connsiteX50" fmla="*/ 176808 w 516712"/>
              <a:gd name="connsiteY50" fmla="*/ 87501 h 517168"/>
              <a:gd name="connsiteX51" fmla="*/ 170974 w 516712"/>
              <a:gd name="connsiteY51" fmla="*/ 81666 h 517168"/>
              <a:gd name="connsiteX52" fmla="*/ 165139 w 516712"/>
              <a:gd name="connsiteY52" fmla="*/ 87501 h 517168"/>
              <a:gd name="connsiteX53" fmla="*/ 165139 w 516712"/>
              <a:gd name="connsiteY53" fmla="*/ 156348 h 517168"/>
              <a:gd name="connsiteX54" fmla="*/ 115118 w 516712"/>
              <a:gd name="connsiteY54" fmla="*/ 106405 h 517168"/>
              <a:gd name="connsiteX55" fmla="*/ 115118 w 516712"/>
              <a:gd name="connsiteY55" fmla="*/ 106405 h 517168"/>
              <a:gd name="connsiteX56" fmla="*/ 111539 w 516712"/>
              <a:gd name="connsiteY56" fmla="*/ 75287 h 517168"/>
              <a:gd name="connsiteX57" fmla="*/ 76065 w 516712"/>
              <a:gd name="connsiteY57" fmla="*/ 75287 h 517168"/>
              <a:gd name="connsiteX58" fmla="*/ 76019 w 516712"/>
              <a:gd name="connsiteY58" fmla="*/ 110714 h 517168"/>
              <a:gd name="connsiteX59" fmla="*/ 93802 w 516712"/>
              <a:gd name="connsiteY59" fmla="*/ 118074 h 517168"/>
              <a:gd name="connsiteX60" fmla="*/ 106949 w 516712"/>
              <a:gd name="connsiteY60" fmla="*/ 114262 h 517168"/>
              <a:gd name="connsiteX61" fmla="*/ 106949 w 516712"/>
              <a:gd name="connsiteY61" fmla="*/ 114651 h 517168"/>
              <a:gd name="connsiteX62" fmla="*/ 156971 w 516712"/>
              <a:gd name="connsiteY62" fmla="*/ 164595 h 517168"/>
              <a:gd name="connsiteX63" fmla="*/ 88046 w 516712"/>
              <a:gd name="connsiteY63" fmla="*/ 164595 h 517168"/>
              <a:gd name="connsiteX64" fmla="*/ 82211 w 516712"/>
              <a:gd name="connsiteY64" fmla="*/ 170429 h 517168"/>
              <a:gd name="connsiteX65" fmla="*/ 88046 w 516712"/>
              <a:gd name="connsiteY65" fmla="*/ 176264 h 517168"/>
              <a:gd name="connsiteX66" fmla="*/ 168640 w 516712"/>
              <a:gd name="connsiteY66" fmla="*/ 176264 h 517168"/>
              <a:gd name="connsiteX67" fmla="*/ 209559 w 516712"/>
              <a:gd name="connsiteY67" fmla="*/ 217261 h 517168"/>
              <a:gd name="connsiteX68" fmla="*/ 196646 w 516712"/>
              <a:gd name="connsiteY68" fmla="*/ 252346 h 517168"/>
              <a:gd name="connsiteX69" fmla="*/ 137133 w 516712"/>
              <a:gd name="connsiteY69" fmla="*/ 252346 h 517168"/>
              <a:gd name="connsiteX70" fmla="*/ 80188 w 516712"/>
              <a:gd name="connsiteY70" fmla="*/ 195323 h 517168"/>
              <a:gd name="connsiteX71" fmla="*/ 71942 w 516712"/>
              <a:gd name="connsiteY71" fmla="*/ 195323 h 517168"/>
              <a:gd name="connsiteX72" fmla="*/ 71942 w 516712"/>
              <a:gd name="connsiteY72" fmla="*/ 203647 h 517168"/>
              <a:gd name="connsiteX73" fmla="*/ 120641 w 516712"/>
              <a:gd name="connsiteY73" fmla="*/ 252346 h 517168"/>
              <a:gd name="connsiteX74" fmla="*/ 49538 w 516712"/>
              <a:gd name="connsiteY74" fmla="*/ 252346 h 517168"/>
              <a:gd name="connsiteX75" fmla="*/ 19354 w 516712"/>
              <a:gd name="connsiteY75" fmla="*/ 233598 h 517168"/>
              <a:gd name="connsiteX76" fmla="*/ 598 w 516712"/>
              <a:gd name="connsiteY76" fmla="*/ 263782 h 517168"/>
              <a:gd name="connsiteX77" fmla="*/ 30789 w 516712"/>
              <a:gd name="connsiteY77" fmla="*/ 282530 h 517168"/>
              <a:gd name="connsiteX78" fmla="*/ 49538 w 516712"/>
              <a:gd name="connsiteY78" fmla="*/ 263782 h 517168"/>
              <a:gd name="connsiteX79" fmla="*/ 49538 w 516712"/>
              <a:gd name="connsiteY79" fmla="*/ 263782 h 517168"/>
              <a:gd name="connsiteX80" fmla="*/ 120252 w 516712"/>
              <a:gd name="connsiteY80" fmla="*/ 263782 h 517168"/>
              <a:gd name="connsiteX81" fmla="*/ 71553 w 516712"/>
              <a:gd name="connsiteY81" fmla="*/ 312403 h 517168"/>
              <a:gd name="connsiteX82" fmla="*/ 71553 w 516712"/>
              <a:gd name="connsiteY82" fmla="*/ 320727 h 517168"/>
              <a:gd name="connsiteX83" fmla="*/ 79799 w 516712"/>
              <a:gd name="connsiteY83" fmla="*/ 320727 h 517168"/>
              <a:gd name="connsiteX84" fmla="*/ 136744 w 516712"/>
              <a:gd name="connsiteY84" fmla="*/ 263782 h 517168"/>
              <a:gd name="connsiteX85" fmla="*/ 196879 w 516712"/>
              <a:gd name="connsiteY85" fmla="*/ 263782 h 517168"/>
              <a:gd name="connsiteX86" fmla="*/ 211427 w 516712"/>
              <a:gd name="connsiteY86" fmla="*/ 294899 h 517168"/>
              <a:gd name="connsiteX87" fmla="*/ 167395 w 516712"/>
              <a:gd name="connsiteY87" fmla="*/ 338930 h 517168"/>
              <a:gd name="connsiteX88" fmla="*/ 86956 w 516712"/>
              <a:gd name="connsiteY88" fmla="*/ 338930 h 517168"/>
              <a:gd name="connsiteX89" fmla="*/ 81122 w 516712"/>
              <a:gd name="connsiteY89" fmla="*/ 344765 h 517168"/>
              <a:gd name="connsiteX90" fmla="*/ 86956 w 516712"/>
              <a:gd name="connsiteY90" fmla="*/ 350599 h 517168"/>
              <a:gd name="connsiteX91" fmla="*/ 155882 w 516712"/>
              <a:gd name="connsiteY91" fmla="*/ 350599 h 517168"/>
              <a:gd name="connsiteX92" fmla="*/ 105860 w 516712"/>
              <a:gd name="connsiteY92" fmla="*/ 400621 h 517168"/>
              <a:gd name="connsiteX93" fmla="*/ 105860 w 516712"/>
              <a:gd name="connsiteY93" fmla="*/ 401010 h 517168"/>
              <a:gd name="connsiteX94" fmla="*/ 74743 w 516712"/>
              <a:gd name="connsiteY94" fmla="*/ 404511 h 517168"/>
              <a:gd name="connsiteX95" fmla="*/ 74556 w 516712"/>
              <a:gd name="connsiteY95" fmla="*/ 439938 h 517168"/>
              <a:gd name="connsiteX96" fmla="*/ 109976 w 516712"/>
              <a:gd name="connsiteY96" fmla="*/ 440125 h 517168"/>
              <a:gd name="connsiteX97" fmla="*/ 113640 w 516712"/>
              <a:gd name="connsiteY97" fmla="*/ 409100 h 517168"/>
              <a:gd name="connsiteX98" fmla="*/ 113640 w 516712"/>
              <a:gd name="connsiteY98" fmla="*/ 409100 h 517168"/>
              <a:gd name="connsiteX99" fmla="*/ 163661 w 516712"/>
              <a:gd name="connsiteY99" fmla="*/ 359157 h 517168"/>
              <a:gd name="connsiteX100" fmla="*/ 163661 w 516712"/>
              <a:gd name="connsiteY100" fmla="*/ 428004 h 517168"/>
              <a:gd name="connsiteX101" fmla="*/ 169496 w 516712"/>
              <a:gd name="connsiteY101" fmla="*/ 433839 h 517168"/>
              <a:gd name="connsiteX102" fmla="*/ 175330 w 516712"/>
              <a:gd name="connsiteY102" fmla="*/ 428004 h 517168"/>
              <a:gd name="connsiteX103" fmla="*/ 175330 w 516712"/>
              <a:gd name="connsiteY103" fmla="*/ 347410 h 517168"/>
              <a:gd name="connsiteX104" fmla="*/ 219673 w 516712"/>
              <a:gd name="connsiteY104" fmla="*/ 302990 h 517168"/>
              <a:gd name="connsiteX105" fmla="*/ 251179 w 516712"/>
              <a:gd name="connsiteY105" fmla="*/ 315437 h 517168"/>
              <a:gd name="connsiteX106" fmla="*/ 251179 w 516712"/>
              <a:gd name="connsiteY106" fmla="*/ 316603 h 517168"/>
              <a:gd name="connsiteX107" fmla="*/ 251179 w 516712"/>
              <a:gd name="connsiteY107" fmla="*/ 379694 h 517168"/>
              <a:gd name="connsiteX108" fmla="*/ 194234 w 516712"/>
              <a:gd name="connsiteY108" fmla="*/ 436639 h 517168"/>
              <a:gd name="connsiteX109" fmla="*/ 194234 w 516712"/>
              <a:gd name="connsiteY109" fmla="*/ 444886 h 517168"/>
              <a:gd name="connsiteX110" fmla="*/ 202371 w 516712"/>
              <a:gd name="connsiteY110" fmla="*/ 444994 h 517168"/>
              <a:gd name="connsiteX111" fmla="*/ 202480 w 516712"/>
              <a:gd name="connsiteY111" fmla="*/ 444886 h 517168"/>
              <a:gd name="connsiteX112" fmla="*/ 251179 w 516712"/>
              <a:gd name="connsiteY112" fmla="*/ 396264 h 517168"/>
              <a:gd name="connsiteX113" fmla="*/ 251179 w 516712"/>
              <a:gd name="connsiteY113" fmla="*/ 466901 h 517168"/>
              <a:gd name="connsiteX114" fmla="*/ 251179 w 516712"/>
              <a:gd name="connsiteY114" fmla="*/ 467368 h 517168"/>
              <a:gd name="connsiteX115" fmla="*/ 232477 w 516712"/>
              <a:gd name="connsiteY115" fmla="*/ 497583 h 517168"/>
              <a:gd name="connsiteX116" fmla="*/ 262693 w 516712"/>
              <a:gd name="connsiteY116" fmla="*/ 516284 h 517168"/>
              <a:gd name="connsiteX117" fmla="*/ 281394 w 516712"/>
              <a:gd name="connsiteY117" fmla="*/ 486069 h 517168"/>
              <a:gd name="connsiteX118" fmla="*/ 262693 w 516712"/>
              <a:gd name="connsiteY118" fmla="*/ 467368 h 517168"/>
              <a:gd name="connsiteX119" fmla="*/ 262693 w 516712"/>
              <a:gd name="connsiteY119" fmla="*/ 466901 h 517168"/>
              <a:gd name="connsiteX120" fmla="*/ 262693 w 516712"/>
              <a:gd name="connsiteY120" fmla="*/ 396187 h 517168"/>
              <a:gd name="connsiteX121" fmla="*/ 311391 w 516712"/>
              <a:gd name="connsiteY121" fmla="*/ 444886 h 517168"/>
              <a:gd name="connsiteX122" fmla="*/ 315515 w 516712"/>
              <a:gd name="connsiteY122" fmla="*/ 446597 h 517168"/>
              <a:gd name="connsiteX123" fmla="*/ 319638 w 516712"/>
              <a:gd name="connsiteY123" fmla="*/ 444886 h 517168"/>
              <a:gd name="connsiteX124" fmla="*/ 319638 w 516712"/>
              <a:gd name="connsiteY124" fmla="*/ 436639 h 517168"/>
              <a:gd name="connsiteX125" fmla="*/ 262693 w 516712"/>
              <a:gd name="connsiteY125" fmla="*/ 379694 h 517168"/>
              <a:gd name="connsiteX126" fmla="*/ 262693 w 516712"/>
              <a:gd name="connsiteY126" fmla="*/ 316603 h 517168"/>
              <a:gd name="connsiteX127" fmla="*/ 262693 w 516712"/>
              <a:gd name="connsiteY127" fmla="*/ 315437 h 517168"/>
              <a:gd name="connsiteX128" fmla="*/ 294821 w 516712"/>
              <a:gd name="connsiteY128" fmla="*/ 302523 h 517168"/>
              <a:gd name="connsiteX129" fmla="*/ 295599 w 516712"/>
              <a:gd name="connsiteY129" fmla="*/ 303612 h 517168"/>
              <a:gd name="connsiteX130" fmla="*/ 340175 w 516712"/>
              <a:gd name="connsiteY130" fmla="*/ 348266 h 517168"/>
              <a:gd name="connsiteX131" fmla="*/ 340175 w 516712"/>
              <a:gd name="connsiteY131" fmla="*/ 428782 h 517168"/>
              <a:gd name="connsiteX132" fmla="*/ 346010 w 516712"/>
              <a:gd name="connsiteY132" fmla="*/ 434617 h 517168"/>
              <a:gd name="connsiteX133" fmla="*/ 351844 w 516712"/>
              <a:gd name="connsiteY133" fmla="*/ 428782 h 517168"/>
              <a:gd name="connsiteX134" fmla="*/ 351844 w 516712"/>
              <a:gd name="connsiteY134" fmla="*/ 359935 h 517168"/>
              <a:gd name="connsiteX135" fmla="*/ 401788 w 516712"/>
              <a:gd name="connsiteY135" fmla="*/ 409878 h 517168"/>
              <a:gd name="connsiteX136" fmla="*/ 402177 w 516712"/>
              <a:gd name="connsiteY136" fmla="*/ 409878 h 517168"/>
              <a:gd name="connsiteX137" fmla="*/ 398365 w 516712"/>
              <a:gd name="connsiteY137" fmla="*/ 423025 h 517168"/>
              <a:gd name="connsiteX138" fmla="*/ 423430 w 516712"/>
              <a:gd name="connsiteY138" fmla="*/ 448215 h 517168"/>
              <a:gd name="connsiteX139" fmla="*/ 448620 w 516712"/>
              <a:gd name="connsiteY139" fmla="*/ 423150 h 517168"/>
              <a:gd name="connsiteX140" fmla="*/ 441229 w 516712"/>
              <a:gd name="connsiteY140" fmla="*/ 405288 h 517168"/>
              <a:gd name="connsiteX141" fmla="*/ 410112 w 516712"/>
              <a:gd name="connsiteY141" fmla="*/ 401788 h 517168"/>
              <a:gd name="connsiteX142" fmla="*/ 410112 w 516712"/>
              <a:gd name="connsiteY142" fmla="*/ 401399 h 517168"/>
              <a:gd name="connsiteX143" fmla="*/ 360168 w 516712"/>
              <a:gd name="connsiteY143" fmla="*/ 351455 h 517168"/>
              <a:gd name="connsiteX144" fmla="*/ 429016 w 516712"/>
              <a:gd name="connsiteY144" fmla="*/ 351455 h 517168"/>
              <a:gd name="connsiteX145" fmla="*/ 434850 w 516712"/>
              <a:gd name="connsiteY145" fmla="*/ 345621 h 517168"/>
              <a:gd name="connsiteX146" fmla="*/ 429016 w 516712"/>
              <a:gd name="connsiteY146" fmla="*/ 339786 h 517168"/>
              <a:gd name="connsiteX147" fmla="*/ 348577 w 516712"/>
              <a:gd name="connsiteY147" fmla="*/ 339786 h 517168"/>
              <a:gd name="connsiteX148" fmla="*/ 304001 w 516712"/>
              <a:gd name="connsiteY148" fmla="*/ 295755 h 517168"/>
              <a:gd name="connsiteX149" fmla="*/ 303145 w 516712"/>
              <a:gd name="connsiteY149" fmla="*/ 295210 h 517168"/>
              <a:gd name="connsiteX150" fmla="*/ 317459 w 516712"/>
              <a:gd name="connsiteY150" fmla="*/ 264093 h 517168"/>
              <a:gd name="connsiteX151" fmla="*/ 379694 w 516712"/>
              <a:gd name="connsiteY151" fmla="*/ 264093 h 517168"/>
              <a:gd name="connsiteX152" fmla="*/ 436639 w 516712"/>
              <a:gd name="connsiteY152" fmla="*/ 321038 h 517168"/>
              <a:gd name="connsiteX153" fmla="*/ 440763 w 516712"/>
              <a:gd name="connsiteY153" fmla="*/ 322749 h 517168"/>
              <a:gd name="connsiteX154" fmla="*/ 444886 w 516712"/>
              <a:gd name="connsiteY154" fmla="*/ 321038 h 517168"/>
              <a:gd name="connsiteX155" fmla="*/ 444886 w 516712"/>
              <a:gd name="connsiteY155" fmla="*/ 312714 h 517168"/>
              <a:gd name="connsiteX156" fmla="*/ 396187 w 516712"/>
              <a:gd name="connsiteY156" fmla="*/ 264093 h 517168"/>
              <a:gd name="connsiteX157" fmla="*/ 466824 w 516712"/>
              <a:gd name="connsiteY157" fmla="*/ 264093 h 517168"/>
              <a:gd name="connsiteX158" fmla="*/ 467290 w 516712"/>
              <a:gd name="connsiteY158" fmla="*/ 264093 h 517168"/>
              <a:gd name="connsiteX159" fmla="*/ 497661 w 516712"/>
              <a:gd name="connsiteY159" fmla="*/ 282327 h 517168"/>
              <a:gd name="connsiteX160" fmla="*/ 515896 w 516712"/>
              <a:gd name="connsiteY160" fmla="*/ 251957 h 517168"/>
              <a:gd name="connsiteX161" fmla="*/ 491640 w 516712"/>
              <a:gd name="connsiteY161" fmla="*/ 232975 h 517168"/>
              <a:gd name="connsiteX162" fmla="*/ 413301 w 516712"/>
              <a:gd name="connsiteY162" fmla="*/ 82678 h 517168"/>
              <a:gd name="connsiteX163" fmla="*/ 432112 w 516712"/>
              <a:gd name="connsiteY163" fmla="*/ 82507 h 517168"/>
              <a:gd name="connsiteX164" fmla="*/ 432283 w 516712"/>
              <a:gd name="connsiteY164" fmla="*/ 82678 h 517168"/>
              <a:gd name="connsiteX165" fmla="*/ 432283 w 516712"/>
              <a:gd name="connsiteY165" fmla="*/ 101582 h 517168"/>
              <a:gd name="connsiteX166" fmla="*/ 413301 w 516712"/>
              <a:gd name="connsiteY166" fmla="*/ 101582 h 517168"/>
              <a:gd name="connsiteX167" fmla="*/ 413099 w 516712"/>
              <a:gd name="connsiteY167" fmla="*/ 82880 h 517168"/>
              <a:gd name="connsiteX168" fmla="*/ 413301 w 516712"/>
              <a:gd name="connsiteY168" fmla="*/ 82678 h 517168"/>
              <a:gd name="connsiteX169" fmla="*/ 102826 w 516712"/>
              <a:gd name="connsiteY169" fmla="*/ 102515 h 517168"/>
              <a:gd name="connsiteX170" fmla="*/ 83845 w 516712"/>
              <a:gd name="connsiteY170" fmla="*/ 102515 h 517168"/>
              <a:gd name="connsiteX171" fmla="*/ 83845 w 516712"/>
              <a:gd name="connsiteY171" fmla="*/ 83533 h 517168"/>
              <a:gd name="connsiteX172" fmla="*/ 102655 w 516712"/>
              <a:gd name="connsiteY172" fmla="*/ 83362 h 517168"/>
              <a:gd name="connsiteX173" fmla="*/ 102826 w 516712"/>
              <a:gd name="connsiteY173" fmla="*/ 83533 h 517168"/>
              <a:gd name="connsiteX174" fmla="*/ 102826 w 516712"/>
              <a:gd name="connsiteY174" fmla="*/ 102515 h 517168"/>
              <a:gd name="connsiteX175" fmla="*/ 25033 w 516712"/>
              <a:gd name="connsiteY175" fmla="*/ 271561 h 517168"/>
              <a:gd name="connsiteX176" fmla="*/ 11497 w 516712"/>
              <a:gd name="connsiteY176" fmla="*/ 258180 h 517168"/>
              <a:gd name="connsiteX177" fmla="*/ 24877 w 516712"/>
              <a:gd name="connsiteY177" fmla="*/ 244644 h 517168"/>
              <a:gd name="connsiteX178" fmla="*/ 38413 w 516712"/>
              <a:gd name="connsiteY178" fmla="*/ 258025 h 517168"/>
              <a:gd name="connsiteX179" fmla="*/ 38413 w 516712"/>
              <a:gd name="connsiteY179" fmla="*/ 258180 h 517168"/>
              <a:gd name="connsiteX180" fmla="*/ 24955 w 516712"/>
              <a:gd name="connsiteY180" fmla="*/ 271561 h 517168"/>
              <a:gd name="connsiteX181" fmla="*/ 102048 w 516712"/>
              <a:gd name="connsiteY181" fmla="*/ 431894 h 517168"/>
              <a:gd name="connsiteX182" fmla="*/ 83067 w 516712"/>
              <a:gd name="connsiteY182" fmla="*/ 431894 h 517168"/>
              <a:gd name="connsiteX183" fmla="*/ 83067 w 516712"/>
              <a:gd name="connsiteY183" fmla="*/ 412912 h 517168"/>
              <a:gd name="connsiteX184" fmla="*/ 102048 w 516712"/>
              <a:gd name="connsiteY184" fmla="*/ 412912 h 517168"/>
              <a:gd name="connsiteX185" fmla="*/ 101971 w 516712"/>
              <a:gd name="connsiteY185" fmla="*/ 431894 h 517168"/>
              <a:gd name="connsiteX186" fmla="*/ 414235 w 516712"/>
              <a:gd name="connsiteY186" fmla="*/ 413768 h 517168"/>
              <a:gd name="connsiteX187" fmla="*/ 423726 w 516712"/>
              <a:gd name="connsiteY187" fmla="*/ 409878 h 517168"/>
              <a:gd name="connsiteX188" fmla="*/ 437106 w 516712"/>
              <a:gd name="connsiteY188" fmla="*/ 423103 h 517168"/>
              <a:gd name="connsiteX189" fmla="*/ 437106 w 516712"/>
              <a:gd name="connsiteY189" fmla="*/ 423259 h 517168"/>
              <a:gd name="connsiteX190" fmla="*/ 433217 w 516712"/>
              <a:gd name="connsiteY190" fmla="*/ 432749 h 517168"/>
              <a:gd name="connsiteX191" fmla="*/ 414235 w 516712"/>
              <a:gd name="connsiteY191" fmla="*/ 432749 h 517168"/>
              <a:gd name="connsiteX192" fmla="*/ 414064 w 516712"/>
              <a:gd name="connsiteY192" fmla="*/ 413939 h 517168"/>
              <a:gd name="connsiteX193" fmla="*/ 414235 w 516712"/>
              <a:gd name="connsiteY193" fmla="*/ 413768 h 517168"/>
              <a:gd name="connsiteX194" fmla="*/ 243944 w 516712"/>
              <a:gd name="connsiteY194" fmla="*/ 24799 h 517168"/>
              <a:gd name="connsiteX195" fmla="*/ 257403 w 516712"/>
              <a:gd name="connsiteY195" fmla="*/ 11341 h 517168"/>
              <a:gd name="connsiteX196" fmla="*/ 270861 w 516712"/>
              <a:gd name="connsiteY196" fmla="*/ 24799 h 517168"/>
              <a:gd name="connsiteX197" fmla="*/ 257403 w 516712"/>
              <a:gd name="connsiteY197" fmla="*/ 38257 h 517168"/>
              <a:gd name="connsiteX198" fmla="*/ 257325 w 516712"/>
              <a:gd name="connsiteY198" fmla="*/ 38257 h 517168"/>
              <a:gd name="connsiteX199" fmla="*/ 243867 w 516712"/>
              <a:gd name="connsiteY199" fmla="*/ 24963 h 517168"/>
              <a:gd name="connsiteX200" fmla="*/ 243867 w 516712"/>
              <a:gd name="connsiteY200" fmla="*/ 24566 h 517168"/>
              <a:gd name="connsiteX201" fmla="*/ 270783 w 516712"/>
              <a:gd name="connsiteY201" fmla="*/ 491951 h 517168"/>
              <a:gd name="connsiteX202" fmla="*/ 257325 w 516712"/>
              <a:gd name="connsiteY202" fmla="*/ 505409 h 517168"/>
              <a:gd name="connsiteX203" fmla="*/ 243867 w 516712"/>
              <a:gd name="connsiteY203" fmla="*/ 491951 h 517168"/>
              <a:gd name="connsiteX204" fmla="*/ 257325 w 516712"/>
              <a:gd name="connsiteY204" fmla="*/ 478492 h 517168"/>
              <a:gd name="connsiteX205" fmla="*/ 270705 w 516712"/>
              <a:gd name="connsiteY205" fmla="*/ 491717 h 517168"/>
              <a:gd name="connsiteX206" fmla="*/ 257325 w 516712"/>
              <a:gd name="connsiteY206" fmla="*/ 304312 h 517168"/>
              <a:gd name="connsiteX207" fmla="*/ 208004 w 516712"/>
              <a:gd name="connsiteY207" fmla="*/ 254991 h 517168"/>
              <a:gd name="connsiteX208" fmla="*/ 257325 w 516712"/>
              <a:gd name="connsiteY208" fmla="*/ 205670 h 517168"/>
              <a:gd name="connsiteX209" fmla="*/ 306646 w 516712"/>
              <a:gd name="connsiteY209" fmla="*/ 254991 h 517168"/>
              <a:gd name="connsiteX210" fmla="*/ 257247 w 516712"/>
              <a:gd name="connsiteY210" fmla="*/ 304079 h 517168"/>
              <a:gd name="connsiteX211" fmla="*/ 492106 w 516712"/>
              <a:gd name="connsiteY211" fmla="*/ 271794 h 517168"/>
              <a:gd name="connsiteX212" fmla="*/ 478648 w 516712"/>
              <a:gd name="connsiteY212" fmla="*/ 258336 h 517168"/>
              <a:gd name="connsiteX213" fmla="*/ 492106 w 516712"/>
              <a:gd name="connsiteY213" fmla="*/ 244878 h 517168"/>
              <a:gd name="connsiteX214" fmla="*/ 505565 w 516712"/>
              <a:gd name="connsiteY214" fmla="*/ 258336 h 517168"/>
              <a:gd name="connsiteX215" fmla="*/ 505565 w 516712"/>
              <a:gd name="connsiteY215" fmla="*/ 258414 h 517168"/>
              <a:gd name="connsiteX216" fmla="*/ 492029 w 516712"/>
              <a:gd name="connsiteY216" fmla="*/ 271561 h 5171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</a:cxnLst>
            <a:rect l="l" t="t" r="r" b="b"/>
            <a:pathLst>
              <a:path w="516712" h="517168">
                <a:moveTo>
                  <a:pt x="492029" y="233053"/>
                </a:moveTo>
                <a:cubicBezTo>
                  <a:pt x="480398" y="233076"/>
                  <a:pt x="470316" y="241097"/>
                  <a:pt x="467679" y="252424"/>
                </a:cubicBezTo>
                <a:lnTo>
                  <a:pt x="396576" y="252424"/>
                </a:lnTo>
                <a:lnTo>
                  <a:pt x="445275" y="203725"/>
                </a:lnTo>
                <a:cubicBezTo>
                  <a:pt x="447515" y="201407"/>
                  <a:pt x="447515" y="197719"/>
                  <a:pt x="445275" y="195401"/>
                </a:cubicBezTo>
                <a:cubicBezTo>
                  <a:pt x="442995" y="193129"/>
                  <a:pt x="439308" y="193129"/>
                  <a:pt x="437028" y="195401"/>
                </a:cubicBezTo>
                <a:lnTo>
                  <a:pt x="380083" y="252424"/>
                </a:lnTo>
                <a:lnTo>
                  <a:pt x="317848" y="252424"/>
                </a:lnTo>
                <a:cubicBezTo>
                  <a:pt x="317358" y="239829"/>
                  <a:pt x="312955" y="227701"/>
                  <a:pt x="305246" y="217728"/>
                </a:cubicBezTo>
                <a:lnTo>
                  <a:pt x="347488" y="175486"/>
                </a:lnTo>
                <a:lnTo>
                  <a:pt x="428004" y="175486"/>
                </a:lnTo>
                <a:cubicBezTo>
                  <a:pt x="431225" y="175486"/>
                  <a:pt x="433839" y="172872"/>
                  <a:pt x="433839" y="169651"/>
                </a:cubicBezTo>
                <a:cubicBezTo>
                  <a:pt x="433839" y="166430"/>
                  <a:pt x="431225" y="163817"/>
                  <a:pt x="428004" y="163817"/>
                </a:cubicBezTo>
                <a:lnTo>
                  <a:pt x="359157" y="163817"/>
                </a:lnTo>
                <a:lnTo>
                  <a:pt x="409100" y="113873"/>
                </a:lnTo>
                <a:cubicBezTo>
                  <a:pt x="409124" y="113741"/>
                  <a:pt x="409124" y="113616"/>
                  <a:pt x="409100" y="113484"/>
                </a:cubicBezTo>
                <a:cubicBezTo>
                  <a:pt x="420793" y="120882"/>
                  <a:pt x="436266" y="117397"/>
                  <a:pt x="443664" y="105705"/>
                </a:cubicBezTo>
                <a:cubicBezTo>
                  <a:pt x="451055" y="94012"/>
                  <a:pt x="447577" y="78539"/>
                  <a:pt x="435885" y="71141"/>
                </a:cubicBezTo>
                <a:cubicBezTo>
                  <a:pt x="424192" y="63750"/>
                  <a:pt x="408719" y="67228"/>
                  <a:pt x="401321" y="78920"/>
                </a:cubicBezTo>
                <a:cubicBezTo>
                  <a:pt x="396148" y="87104"/>
                  <a:pt x="396148" y="97529"/>
                  <a:pt x="401321" y="105705"/>
                </a:cubicBezTo>
                <a:lnTo>
                  <a:pt x="401321" y="105705"/>
                </a:lnTo>
                <a:lnTo>
                  <a:pt x="351144" y="155726"/>
                </a:lnTo>
                <a:lnTo>
                  <a:pt x="351144" y="86878"/>
                </a:lnTo>
                <a:cubicBezTo>
                  <a:pt x="351144" y="83658"/>
                  <a:pt x="348530" y="81044"/>
                  <a:pt x="345310" y="81044"/>
                </a:cubicBezTo>
                <a:cubicBezTo>
                  <a:pt x="342089" y="81044"/>
                  <a:pt x="339475" y="83658"/>
                  <a:pt x="339475" y="86878"/>
                </a:cubicBezTo>
                <a:lnTo>
                  <a:pt x="339475" y="167395"/>
                </a:lnTo>
                <a:lnTo>
                  <a:pt x="297544" y="209326"/>
                </a:lnTo>
                <a:cubicBezTo>
                  <a:pt x="287921" y="200815"/>
                  <a:pt x="275863" y="195564"/>
                  <a:pt x="263082" y="194312"/>
                </a:cubicBezTo>
                <a:lnTo>
                  <a:pt x="263082" y="136822"/>
                </a:lnTo>
                <a:lnTo>
                  <a:pt x="320027" y="79877"/>
                </a:lnTo>
                <a:cubicBezTo>
                  <a:pt x="322298" y="77598"/>
                  <a:pt x="322298" y="73910"/>
                  <a:pt x="320027" y="71631"/>
                </a:cubicBezTo>
                <a:cubicBezTo>
                  <a:pt x="317810" y="69352"/>
                  <a:pt x="314161" y="69305"/>
                  <a:pt x="311889" y="71522"/>
                </a:cubicBezTo>
                <a:cubicBezTo>
                  <a:pt x="311850" y="71561"/>
                  <a:pt x="311812" y="71592"/>
                  <a:pt x="311780" y="71631"/>
                </a:cubicBezTo>
                <a:lnTo>
                  <a:pt x="263082" y="120330"/>
                </a:lnTo>
                <a:lnTo>
                  <a:pt x="263082" y="49615"/>
                </a:lnTo>
                <a:cubicBezTo>
                  <a:pt x="263089" y="49483"/>
                  <a:pt x="263089" y="49359"/>
                  <a:pt x="263082" y="49226"/>
                </a:cubicBezTo>
                <a:cubicBezTo>
                  <a:pt x="276548" y="46045"/>
                  <a:pt x="284887" y="32555"/>
                  <a:pt x="281705" y="19089"/>
                </a:cubicBezTo>
                <a:cubicBezTo>
                  <a:pt x="278524" y="5623"/>
                  <a:pt x="265034" y="-2709"/>
                  <a:pt x="251568" y="465"/>
                </a:cubicBezTo>
                <a:cubicBezTo>
                  <a:pt x="238102" y="3647"/>
                  <a:pt x="229770" y="17136"/>
                  <a:pt x="232944" y="30602"/>
                </a:cubicBezTo>
                <a:cubicBezTo>
                  <a:pt x="235122" y="39837"/>
                  <a:pt x="242334" y="47048"/>
                  <a:pt x="251568" y="49226"/>
                </a:cubicBezTo>
                <a:cubicBezTo>
                  <a:pt x="251560" y="49359"/>
                  <a:pt x="251560" y="49483"/>
                  <a:pt x="251568" y="49615"/>
                </a:cubicBezTo>
                <a:lnTo>
                  <a:pt x="251568" y="120330"/>
                </a:lnTo>
                <a:lnTo>
                  <a:pt x="202869" y="71631"/>
                </a:lnTo>
                <a:cubicBezTo>
                  <a:pt x="200652" y="69352"/>
                  <a:pt x="197004" y="69305"/>
                  <a:pt x="194732" y="71522"/>
                </a:cubicBezTo>
                <a:cubicBezTo>
                  <a:pt x="194693" y="71561"/>
                  <a:pt x="194654" y="71592"/>
                  <a:pt x="194623" y="71631"/>
                </a:cubicBezTo>
                <a:cubicBezTo>
                  <a:pt x="192351" y="73910"/>
                  <a:pt x="192351" y="77598"/>
                  <a:pt x="194623" y="79877"/>
                </a:cubicBezTo>
                <a:lnTo>
                  <a:pt x="251568" y="136822"/>
                </a:lnTo>
                <a:lnTo>
                  <a:pt x="251568" y="194312"/>
                </a:lnTo>
                <a:cubicBezTo>
                  <a:pt x="238958" y="195541"/>
                  <a:pt x="227040" y="200683"/>
                  <a:pt x="217494" y="209015"/>
                </a:cubicBezTo>
                <a:lnTo>
                  <a:pt x="176808" y="168251"/>
                </a:lnTo>
                <a:lnTo>
                  <a:pt x="176808" y="87501"/>
                </a:lnTo>
                <a:cubicBezTo>
                  <a:pt x="176808" y="84280"/>
                  <a:pt x="174194" y="81666"/>
                  <a:pt x="170974" y="81666"/>
                </a:cubicBezTo>
                <a:cubicBezTo>
                  <a:pt x="167753" y="81666"/>
                  <a:pt x="165139" y="84280"/>
                  <a:pt x="165139" y="87501"/>
                </a:cubicBezTo>
                <a:lnTo>
                  <a:pt x="165139" y="156348"/>
                </a:lnTo>
                <a:lnTo>
                  <a:pt x="115118" y="106405"/>
                </a:lnTo>
                <a:lnTo>
                  <a:pt x="115118" y="106405"/>
                </a:lnTo>
                <a:cubicBezTo>
                  <a:pt x="121326" y="96470"/>
                  <a:pt x="119840" y="83557"/>
                  <a:pt x="111539" y="75287"/>
                </a:cubicBezTo>
                <a:cubicBezTo>
                  <a:pt x="101613" y="65804"/>
                  <a:pt x="85992" y="65804"/>
                  <a:pt x="76065" y="75287"/>
                </a:cubicBezTo>
                <a:cubicBezTo>
                  <a:pt x="66271" y="85058"/>
                  <a:pt x="66248" y="100920"/>
                  <a:pt x="76019" y="110714"/>
                </a:cubicBezTo>
                <a:cubicBezTo>
                  <a:pt x="80725" y="115437"/>
                  <a:pt x="87128" y="118089"/>
                  <a:pt x="93802" y="118074"/>
                </a:cubicBezTo>
                <a:cubicBezTo>
                  <a:pt x="98462" y="118089"/>
                  <a:pt x="103021" y="116767"/>
                  <a:pt x="106949" y="114262"/>
                </a:cubicBezTo>
                <a:lnTo>
                  <a:pt x="106949" y="114651"/>
                </a:lnTo>
                <a:lnTo>
                  <a:pt x="156971" y="164595"/>
                </a:lnTo>
                <a:lnTo>
                  <a:pt x="88046" y="164595"/>
                </a:lnTo>
                <a:cubicBezTo>
                  <a:pt x="84825" y="164595"/>
                  <a:pt x="82211" y="167208"/>
                  <a:pt x="82211" y="170429"/>
                </a:cubicBezTo>
                <a:cubicBezTo>
                  <a:pt x="82211" y="173650"/>
                  <a:pt x="84825" y="176264"/>
                  <a:pt x="88046" y="176264"/>
                </a:cubicBezTo>
                <a:lnTo>
                  <a:pt x="168640" y="176264"/>
                </a:lnTo>
                <a:lnTo>
                  <a:pt x="209559" y="217261"/>
                </a:lnTo>
                <a:cubicBezTo>
                  <a:pt x="201671" y="227312"/>
                  <a:pt x="197159" y="239588"/>
                  <a:pt x="196646" y="252346"/>
                </a:cubicBezTo>
                <a:lnTo>
                  <a:pt x="137133" y="252346"/>
                </a:lnTo>
                <a:lnTo>
                  <a:pt x="80188" y="195323"/>
                </a:lnTo>
                <a:cubicBezTo>
                  <a:pt x="77909" y="193051"/>
                  <a:pt x="74222" y="193051"/>
                  <a:pt x="71942" y="195323"/>
                </a:cubicBezTo>
                <a:cubicBezTo>
                  <a:pt x="69702" y="197641"/>
                  <a:pt x="69702" y="201329"/>
                  <a:pt x="71942" y="203647"/>
                </a:cubicBezTo>
                <a:lnTo>
                  <a:pt x="120641" y="252346"/>
                </a:lnTo>
                <a:lnTo>
                  <a:pt x="49538" y="252346"/>
                </a:lnTo>
                <a:cubicBezTo>
                  <a:pt x="46379" y="238833"/>
                  <a:pt x="32866" y="230439"/>
                  <a:pt x="19354" y="233598"/>
                </a:cubicBezTo>
                <a:cubicBezTo>
                  <a:pt x="5841" y="236756"/>
                  <a:pt x="-2553" y="250269"/>
                  <a:pt x="598" y="263782"/>
                </a:cubicBezTo>
                <a:cubicBezTo>
                  <a:pt x="3756" y="277294"/>
                  <a:pt x="17277" y="285688"/>
                  <a:pt x="30789" y="282530"/>
                </a:cubicBezTo>
                <a:cubicBezTo>
                  <a:pt x="40093" y="280359"/>
                  <a:pt x="47359" y="273086"/>
                  <a:pt x="49538" y="263782"/>
                </a:cubicBezTo>
                <a:lnTo>
                  <a:pt x="49538" y="263782"/>
                </a:lnTo>
                <a:lnTo>
                  <a:pt x="120252" y="263782"/>
                </a:lnTo>
                <a:lnTo>
                  <a:pt x="71553" y="312403"/>
                </a:lnTo>
                <a:cubicBezTo>
                  <a:pt x="69313" y="314721"/>
                  <a:pt x="69313" y="318408"/>
                  <a:pt x="71553" y="320727"/>
                </a:cubicBezTo>
                <a:cubicBezTo>
                  <a:pt x="73833" y="322998"/>
                  <a:pt x="77520" y="322998"/>
                  <a:pt x="79799" y="320727"/>
                </a:cubicBezTo>
                <a:lnTo>
                  <a:pt x="136744" y="263782"/>
                </a:lnTo>
                <a:lnTo>
                  <a:pt x="196879" y="263782"/>
                </a:lnTo>
                <a:cubicBezTo>
                  <a:pt x="198676" y="275326"/>
                  <a:pt x="203725" y="286116"/>
                  <a:pt x="211427" y="294899"/>
                </a:cubicBezTo>
                <a:lnTo>
                  <a:pt x="167395" y="338930"/>
                </a:lnTo>
                <a:lnTo>
                  <a:pt x="86956" y="338930"/>
                </a:lnTo>
                <a:cubicBezTo>
                  <a:pt x="83736" y="338930"/>
                  <a:pt x="81122" y="341544"/>
                  <a:pt x="81122" y="344765"/>
                </a:cubicBezTo>
                <a:cubicBezTo>
                  <a:pt x="81122" y="347985"/>
                  <a:pt x="83736" y="350599"/>
                  <a:pt x="86956" y="350599"/>
                </a:cubicBezTo>
                <a:lnTo>
                  <a:pt x="155882" y="350599"/>
                </a:lnTo>
                <a:lnTo>
                  <a:pt x="105860" y="400621"/>
                </a:lnTo>
                <a:lnTo>
                  <a:pt x="105860" y="401010"/>
                </a:lnTo>
                <a:cubicBezTo>
                  <a:pt x="95879" y="395035"/>
                  <a:pt x="83145" y="396474"/>
                  <a:pt x="74743" y="404511"/>
                </a:cubicBezTo>
                <a:cubicBezTo>
                  <a:pt x="64910" y="414242"/>
                  <a:pt x="64824" y="430105"/>
                  <a:pt x="74556" y="439938"/>
                </a:cubicBezTo>
                <a:cubicBezTo>
                  <a:pt x="84280" y="449771"/>
                  <a:pt x="100142" y="449856"/>
                  <a:pt x="109976" y="440125"/>
                </a:cubicBezTo>
                <a:cubicBezTo>
                  <a:pt x="118284" y="431902"/>
                  <a:pt x="119809" y="419027"/>
                  <a:pt x="113640" y="409100"/>
                </a:cubicBezTo>
                <a:lnTo>
                  <a:pt x="113640" y="409100"/>
                </a:lnTo>
                <a:lnTo>
                  <a:pt x="163661" y="359157"/>
                </a:lnTo>
                <a:lnTo>
                  <a:pt x="163661" y="428004"/>
                </a:lnTo>
                <a:cubicBezTo>
                  <a:pt x="163661" y="431225"/>
                  <a:pt x="166275" y="433839"/>
                  <a:pt x="169496" y="433839"/>
                </a:cubicBezTo>
                <a:cubicBezTo>
                  <a:pt x="172716" y="433839"/>
                  <a:pt x="175330" y="431225"/>
                  <a:pt x="175330" y="428004"/>
                </a:cubicBezTo>
                <a:lnTo>
                  <a:pt x="175330" y="347410"/>
                </a:lnTo>
                <a:lnTo>
                  <a:pt x="219673" y="302990"/>
                </a:lnTo>
                <a:cubicBezTo>
                  <a:pt x="228759" y="310077"/>
                  <a:pt x="239697" y="314402"/>
                  <a:pt x="251179" y="315437"/>
                </a:cubicBezTo>
                <a:cubicBezTo>
                  <a:pt x="251140" y="315825"/>
                  <a:pt x="251140" y="316215"/>
                  <a:pt x="251179" y="316603"/>
                </a:cubicBezTo>
                <a:lnTo>
                  <a:pt x="251179" y="379694"/>
                </a:lnTo>
                <a:lnTo>
                  <a:pt x="194234" y="436639"/>
                </a:lnTo>
                <a:cubicBezTo>
                  <a:pt x="191963" y="438919"/>
                  <a:pt x="191963" y="442606"/>
                  <a:pt x="194234" y="444886"/>
                </a:cubicBezTo>
                <a:cubicBezTo>
                  <a:pt x="196451" y="447165"/>
                  <a:pt x="200100" y="447211"/>
                  <a:pt x="202371" y="444994"/>
                </a:cubicBezTo>
                <a:cubicBezTo>
                  <a:pt x="202410" y="444955"/>
                  <a:pt x="202449" y="444924"/>
                  <a:pt x="202480" y="444886"/>
                </a:cubicBezTo>
                <a:lnTo>
                  <a:pt x="251179" y="396264"/>
                </a:lnTo>
                <a:lnTo>
                  <a:pt x="251179" y="466901"/>
                </a:lnTo>
                <a:cubicBezTo>
                  <a:pt x="251179" y="466901"/>
                  <a:pt x="251179" y="466901"/>
                  <a:pt x="251179" y="467368"/>
                </a:cubicBezTo>
                <a:cubicBezTo>
                  <a:pt x="237674" y="470550"/>
                  <a:pt x="229296" y="484078"/>
                  <a:pt x="232477" y="497583"/>
                </a:cubicBezTo>
                <a:cubicBezTo>
                  <a:pt x="235659" y="511096"/>
                  <a:pt x="249188" y="519466"/>
                  <a:pt x="262693" y="516284"/>
                </a:cubicBezTo>
                <a:cubicBezTo>
                  <a:pt x="276198" y="513103"/>
                  <a:pt x="284576" y="499582"/>
                  <a:pt x="281394" y="486069"/>
                </a:cubicBezTo>
                <a:cubicBezTo>
                  <a:pt x="279208" y="476796"/>
                  <a:pt x="271966" y="469554"/>
                  <a:pt x="262693" y="467368"/>
                </a:cubicBezTo>
                <a:cubicBezTo>
                  <a:pt x="262693" y="467368"/>
                  <a:pt x="262693" y="467368"/>
                  <a:pt x="262693" y="466901"/>
                </a:cubicBezTo>
                <a:lnTo>
                  <a:pt x="262693" y="396187"/>
                </a:lnTo>
                <a:lnTo>
                  <a:pt x="311391" y="444886"/>
                </a:lnTo>
                <a:cubicBezTo>
                  <a:pt x="312481" y="445990"/>
                  <a:pt x="313966" y="446605"/>
                  <a:pt x="315515" y="446597"/>
                </a:cubicBezTo>
                <a:cubicBezTo>
                  <a:pt x="317063" y="446612"/>
                  <a:pt x="318556" y="445998"/>
                  <a:pt x="319638" y="444886"/>
                </a:cubicBezTo>
                <a:cubicBezTo>
                  <a:pt x="321909" y="442606"/>
                  <a:pt x="321909" y="438919"/>
                  <a:pt x="319638" y="436639"/>
                </a:cubicBezTo>
                <a:lnTo>
                  <a:pt x="262693" y="379694"/>
                </a:lnTo>
                <a:lnTo>
                  <a:pt x="262693" y="316603"/>
                </a:lnTo>
                <a:cubicBezTo>
                  <a:pt x="262732" y="316215"/>
                  <a:pt x="262732" y="315825"/>
                  <a:pt x="262693" y="315437"/>
                </a:cubicBezTo>
                <a:cubicBezTo>
                  <a:pt x="274432" y="314363"/>
                  <a:pt x="285603" y="309874"/>
                  <a:pt x="294821" y="302523"/>
                </a:cubicBezTo>
                <a:cubicBezTo>
                  <a:pt x="295008" y="302935"/>
                  <a:pt x="295273" y="303301"/>
                  <a:pt x="295599" y="303612"/>
                </a:cubicBezTo>
                <a:lnTo>
                  <a:pt x="340175" y="348266"/>
                </a:lnTo>
                <a:lnTo>
                  <a:pt x="340175" y="428782"/>
                </a:lnTo>
                <a:cubicBezTo>
                  <a:pt x="340175" y="432003"/>
                  <a:pt x="342789" y="434617"/>
                  <a:pt x="346010" y="434617"/>
                </a:cubicBezTo>
                <a:cubicBezTo>
                  <a:pt x="349230" y="434617"/>
                  <a:pt x="351844" y="432003"/>
                  <a:pt x="351844" y="428782"/>
                </a:cubicBezTo>
                <a:lnTo>
                  <a:pt x="351844" y="359935"/>
                </a:lnTo>
                <a:lnTo>
                  <a:pt x="401788" y="409878"/>
                </a:lnTo>
                <a:lnTo>
                  <a:pt x="402177" y="409878"/>
                </a:lnTo>
                <a:cubicBezTo>
                  <a:pt x="399726" y="413830"/>
                  <a:pt x="398404" y="418373"/>
                  <a:pt x="398365" y="423025"/>
                </a:cubicBezTo>
                <a:cubicBezTo>
                  <a:pt x="398334" y="436904"/>
                  <a:pt x="409552" y="448184"/>
                  <a:pt x="423430" y="448215"/>
                </a:cubicBezTo>
                <a:cubicBezTo>
                  <a:pt x="437308" y="448246"/>
                  <a:pt x="448589" y="437028"/>
                  <a:pt x="448620" y="423150"/>
                </a:cubicBezTo>
                <a:cubicBezTo>
                  <a:pt x="448635" y="416444"/>
                  <a:pt x="445975" y="410018"/>
                  <a:pt x="441229" y="405288"/>
                </a:cubicBezTo>
                <a:cubicBezTo>
                  <a:pt x="432828" y="397252"/>
                  <a:pt x="420093" y="395813"/>
                  <a:pt x="410112" y="401788"/>
                </a:cubicBezTo>
                <a:lnTo>
                  <a:pt x="410112" y="401399"/>
                </a:lnTo>
                <a:lnTo>
                  <a:pt x="360168" y="351455"/>
                </a:lnTo>
                <a:lnTo>
                  <a:pt x="429016" y="351455"/>
                </a:lnTo>
                <a:cubicBezTo>
                  <a:pt x="432236" y="351455"/>
                  <a:pt x="434850" y="348841"/>
                  <a:pt x="434850" y="345621"/>
                </a:cubicBezTo>
                <a:cubicBezTo>
                  <a:pt x="434850" y="342400"/>
                  <a:pt x="432236" y="339786"/>
                  <a:pt x="429016" y="339786"/>
                </a:cubicBezTo>
                <a:lnTo>
                  <a:pt x="348577" y="339786"/>
                </a:lnTo>
                <a:lnTo>
                  <a:pt x="304001" y="295755"/>
                </a:lnTo>
                <a:lnTo>
                  <a:pt x="303145" y="295210"/>
                </a:lnTo>
                <a:cubicBezTo>
                  <a:pt x="310769" y="286404"/>
                  <a:pt x="315740" y="275614"/>
                  <a:pt x="317459" y="264093"/>
                </a:cubicBezTo>
                <a:lnTo>
                  <a:pt x="379694" y="264093"/>
                </a:lnTo>
                <a:lnTo>
                  <a:pt x="436639" y="321038"/>
                </a:lnTo>
                <a:cubicBezTo>
                  <a:pt x="437744" y="322119"/>
                  <a:pt x="439222" y="322734"/>
                  <a:pt x="440763" y="322749"/>
                </a:cubicBezTo>
                <a:cubicBezTo>
                  <a:pt x="442303" y="322718"/>
                  <a:pt x="443773" y="322103"/>
                  <a:pt x="444886" y="321038"/>
                </a:cubicBezTo>
                <a:cubicBezTo>
                  <a:pt x="447126" y="318719"/>
                  <a:pt x="447126" y="315032"/>
                  <a:pt x="444886" y="312714"/>
                </a:cubicBezTo>
                <a:lnTo>
                  <a:pt x="396187" y="264093"/>
                </a:lnTo>
                <a:lnTo>
                  <a:pt x="466824" y="264093"/>
                </a:lnTo>
                <a:lnTo>
                  <a:pt x="467290" y="264093"/>
                </a:lnTo>
                <a:cubicBezTo>
                  <a:pt x="470643" y="277512"/>
                  <a:pt x="484242" y="285680"/>
                  <a:pt x="497661" y="282327"/>
                </a:cubicBezTo>
                <a:cubicBezTo>
                  <a:pt x="511080" y="278975"/>
                  <a:pt x="519249" y="265376"/>
                  <a:pt x="515896" y="251957"/>
                </a:cubicBezTo>
                <a:cubicBezTo>
                  <a:pt x="513118" y="240817"/>
                  <a:pt x="503122" y="232999"/>
                  <a:pt x="491640" y="232975"/>
                </a:cubicBezTo>
                <a:close/>
                <a:moveTo>
                  <a:pt x="413301" y="82678"/>
                </a:moveTo>
                <a:cubicBezTo>
                  <a:pt x="418451" y="77434"/>
                  <a:pt x="426869" y="77356"/>
                  <a:pt x="432112" y="82507"/>
                </a:cubicBezTo>
                <a:cubicBezTo>
                  <a:pt x="432174" y="82561"/>
                  <a:pt x="432229" y="82623"/>
                  <a:pt x="432283" y="82678"/>
                </a:cubicBezTo>
                <a:cubicBezTo>
                  <a:pt x="437495" y="87898"/>
                  <a:pt x="437495" y="96361"/>
                  <a:pt x="432283" y="101582"/>
                </a:cubicBezTo>
                <a:cubicBezTo>
                  <a:pt x="427001" y="106716"/>
                  <a:pt x="418584" y="106716"/>
                  <a:pt x="413301" y="101582"/>
                </a:cubicBezTo>
                <a:cubicBezTo>
                  <a:pt x="408081" y="96470"/>
                  <a:pt x="407988" y="88100"/>
                  <a:pt x="413099" y="82880"/>
                </a:cubicBezTo>
                <a:cubicBezTo>
                  <a:pt x="413169" y="82810"/>
                  <a:pt x="413231" y="82748"/>
                  <a:pt x="413301" y="82678"/>
                </a:cubicBezTo>
                <a:close/>
                <a:moveTo>
                  <a:pt x="102826" y="102515"/>
                </a:moveTo>
                <a:cubicBezTo>
                  <a:pt x="97513" y="107572"/>
                  <a:pt x="89158" y="107572"/>
                  <a:pt x="83845" y="102515"/>
                </a:cubicBezTo>
                <a:cubicBezTo>
                  <a:pt x="78625" y="97264"/>
                  <a:pt x="78625" y="88784"/>
                  <a:pt x="83845" y="83533"/>
                </a:cubicBezTo>
                <a:cubicBezTo>
                  <a:pt x="88995" y="78290"/>
                  <a:pt x="97412" y="78212"/>
                  <a:pt x="102655" y="83362"/>
                </a:cubicBezTo>
                <a:cubicBezTo>
                  <a:pt x="102717" y="83417"/>
                  <a:pt x="102772" y="83479"/>
                  <a:pt x="102826" y="83533"/>
                </a:cubicBezTo>
                <a:cubicBezTo>
                  <a:pt x="108046" y="88784"/>
                  <a:pt x="108046" y="97264"/>
                  <a:pt x="102826" y="102515"/>
                </a:cubicBezTo>
                <a:close/>
                <a:moveTo>
                  <a:pt x="25033" y="271561"/>
                </a:moveTo>
                <a:cubicBezTo>
                  <a:pt x="17603" y="271608"/>
                  <a:pt x="11543" y="265610"/>
                  <a:pt x="11497" y="258180"/>
                </a:cubicBezTo>
                <a:cubicBezTo>
                  <a:pt x="11458" y="250751"/>
                  <a:pt x="17448" y="244691"/>
                  <a:pt x="24877" y="244644"/>
                </a:cubicBezTo>
                <a:cubicBezTo>
                  <a:pt x="32306" y="244605"/>
                  <a:pt x="38366" y="250596"/>
                  <a:pt x="38413" y="258025"/>
                </a:cubicBezTo>
                <a:cubicBezTo>
                  <a:pt x="38413" y="258079"/>
                  <a:pt x="38413" y="258126"/>
                  <a:pt x="38413" y="258180"/>
                </a:cubicBezTo>
                <a:cubicBezTo>
                  <a:pt x="38374" y="265586"/>
                  <a:pt x="32361" y="271561"/>
                  <a:pt x="24955" y="271561"/>
                </a:cubicBezTo>
                <a:close/>
                <a:moveTo>
                  <a:pt x="102048" y="431894"/>
                </a:moveTo>
                <a:cubicBezTo>
                  <a:pt x="96735" y="436950"/>
                  <a:pt x="88380" y="436950"/>
                  <a:pt x="83067" y="431894"/>
                </a:cubicBezTo>
                <a:cubicBezTo>
                  <a:pt x="77847" y="426643"/>
                  <a:pt x="77847" y="418163"/>
                  <a:pt x="83067" y="412912"/>
                </a:cubicBezTo>
                <a:cubicBezTo>
                  <a:pt x="88380" y="407856"/>
                  <a:pt x="96735" y="407856"/>
                  <a:pt x="102048" y="412912"/>
                </a:cubicBezTo>
                <a:cubicBezTo>
                  <a:pt x="107245" y="418187"/>
                  <a:pt x="107214" y="426666"/>
                  <a:pt x="101971" y="431894"/>
                </a:cubicBezTo>
                <a:close/>
                <a:moveTo>
                  <a:pt x="414235" y="413768"/>
                </a:moveTo>
                <a:cubicBezTo>
                  <a:pt x="416755" y="411263"/>
                  <a:pt x="420171" y="409863"/>
                  <a:pt x="423726" y="409878"/>
                </a:cubicBezTo>
                <a:cubicBezTo>
                  <a:pt x="431069" y="409832"/>
                  <a:pt x="437060" y="415759"/>
                  <a:pt x="437106" y="423103"/>
                </a:cubicBezTo>
                <a:cubicBezTo>
                  <a:pt x="437106" y="423158"/>
                  <a:pt x="437106" y="423204"/>
                  <a:pt x="437106" y="423259"/>
                </a:cubicBezTo>
                <a:cubicBezTo>
                  <a:pt x="437122" y="426814"/>
                  <a:pt x="435722" y="430229"/>
                  <a:pt x="433217" y="432749"/>
                </a:cubicBezTo>
                <a:cubicBezTo>
                  <a:pt x="427934" y="437892"/>
                  <a:pt x="419517" y="437892"/>
                  <a:pt x="414235" y="432749"/>
                </a:cubicBezTo>
                <a:cubicBezTo>
                  <a:pt x="408992" y="427600"/>
                  <a:pt x="408914" y="419182"/>
                  <a:pt x="414064" y="413939"/>
                </a:cubicBezTo>
                <a:cubicBezTo>
                  <a:pt x="414118" y="413877"/>
                  <a:pt x="414180" y="413822"/>
                  <a:pt x="414235" y="413768"/>
                </a:cubicBezTo>
                <a:close/>
                <a:moveTo>
                  <a:pt x="243944" y="24799"/>
                </a:moveTo>
                <a:cubicBezTo>
                  <a:pt x="243944" y="17370"/>
                  <a:pt x="249973" y="11341"/>
                  <a:pt x="257403" y="11341"/>
                </a:cubicBezTo>
                <a:cubicBezTo>
                  <a:pt x="264832" y="11341"/>
                  <a:pt x="270861" y="17370"/>
                  <a:pt x="270861" y="24799"/>
                </a:cubicBezTo>
                <a:cubicBezTo>
                  <a:pt x="270861" y="32236"/>
                  <a:pt x="264832" y="38257"/>
                  <a:pt x="257403" y="38257"/>
                </a:cubicBezTo>
                <a:cubicBezTo>
                  <a:pt x="257379" y="38257"/>
                  <a:pt x="257348" y="38257"/>
                  <a:pt x="257325" y="38257"/>
                </a:cubicBezTo>
                <a:cubicBezTo>
                  <a:pt x="249934" y="38304"/>
                  <a:pt x="243905" y="32345"/>
                  <a:pt x="243867" y="24963"/>
                </a:cubicBezTo>
                <a:cubicBezTo>
                  <a:pt x="243859" y="24830"/>
                  <a:pt x="243867" y="24698"/>
                  <a:pt x="243867" y="24566"/>
                </a:cubicBezTo>
                <a:close/>
                <a:moveTo>
                  <a:pt x="270783" y="491951"/>
                </a:moveTo>
                <a:cubicBezTo>
                  <a:pt x="270783" y="499380"/>
                  <a:pt x="264754" y="505409"/>
                  <a:pt x="257325" y="505409"/>
                </a:cubicBezTo>
                <a:cubicBezTo>
                  <a:pt x="249895" y="505409"/>
                  <a:pt x="243867" y="499380"/>
                  <a:pt x="243867" y="491951"/>
                </a:cubicBezTo>
                <a:cubicBezTo>
                  <a:pt x="243867" y="484521"/>
                  <a:pt x="249895" y="478492"/>
                  <a:pt x="257325" y="478492"/>
                </a:cubicBezTo>
                <a:cubicBezTo>
                  <a:pt x="264637" y="478531"/>
                  <a:pt x="270581" y="484405"/>
                  <a:pt x="270705" y="491717"/>
                </a:cubicBezTo>
                <a:close/>
                <a:moveTo>
                  <a:pt x="257325" y="304312"/>
                </a:moveTo>
                <a:cubicBezTo>
                  <a:pt x="230089" y="304312"/>
                  <a:pt x="208004" y="282234"/>
                  <a:pt x="208004" y="254991"/>
                </a:cubicBezTo>
                <a:cubicBezTo>
                  <a:pt x="208004" y="227755"/>
                  <a:pt x="230089" y="205670"/>
                  <a:pt x="257325" y="205670"/>
                </a:cubicBezTo>
                <a:cubicBezTo>
                  <a:pt x="284560" y="205670"/>
                  <a:pt x="306646" y="227755"/>
                  <a:pt x="306646" y="254991"/>
                </a:cubicBezTo>
                <a:cubicBezTo>
                  <a:pt x="306475" y="282149"/>
                  <a:pt x="284405" y="304079"/>
                  <a:pt x="257247" y="304079"/>
                </a:cubicBezTo>
                <a:close/>
                <a:moveTo>
                  <a:pt x="492106" y="271794"/>
                </a:moveTo>
                <a:cubicBezTo>
                  <a:pt x="484677" y="271794"/>
                  <a:pt x="478648" y="265765"/>
                  <a:pt x="478648" y="258336"/>
                </a:cubicBezTo>
                <a:cubicBezTo>
                  <a:pt x="478648" y="250907"/>
                  <a:pt x="484677" y="244878"/>
                  <a:pt x="492106" y="244878"/>
                </a:cubicBezTo>
                <a:cubicBezTo>
                  <a:pt x="499544" y="244878"/>
                  <a:pt x="505565" y="250907"/>
                  <a:pt x="505565" y="258336"/>
                </a:cubicBezTo>
                <a:cubicBezTo>
                  <a:pt x="505565" y="258359"/>
                  <a:pt x="505565" y="258390"/>
                  <a:pt x="505565" y="258414"/>
                </a:cubicBezTo>
                <a:cubicBezTo>
                  <a:pt x="505440" y="265773"/>
                  <a:pt x="499388" y="271646"/>
                  <a:pt x="492029" y="271561"/>
                </a:cubicBezTo>
                <a:close/>
              </a:path>
            </a:pathLst>
          </a:custGeom>
          <a:solidFill>
            <a:schemeClr val="tx2">
              <a:lumMod val="25000"/>
              <a:lumOff val="75000"/>
            </a:schemeClr>
          </a:solidFill>
          <a:ln w="7767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8005261"/>
      </p:ext>
    </p:extLst>
  </p:cSld>
  <p:clrMapOvr>
    <a:masterClrMapping/>
  </p:clrMapOvr>
  <p:transition spd="med" advClick="0" advTm="3000">
    <p:pull/>
  </p:transition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4" fill="hold" grpId="0" nodeType="withEffect" p14:presetBounceEnd="6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14" dur="125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15" dur="125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12" presetClass="entr" presetSubtype="4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750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9" dur="75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2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2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5" dur="75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6" dur="75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75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0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4" fill="hold" grpId="0" nodeType="withEffect" p14:presetBounceEnd="64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33" dur="125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34" dur="125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1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750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38" dur="75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2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1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4" dur="75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5" dur="7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7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9" dur="5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2" presetClass="entr" presetSubtype="4" fill="hold" grpId="0" nodeType="withEffect" p14:presetBounceEnd="64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52" dur="125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53" dur="125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12" presetClass="entr" presetSubtype="4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6" dur="750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57" dur="75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2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60" dur="5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1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3" dur="75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4" dur="75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75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6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8" dur="50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2" presetClass="entr" presetSubtype="4" fill="hold" grpId="0" nodeType="withEffect" p14:presetBounceEnd="64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71" dur="125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72" dur="125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12" presetClass="entr" presetSubtype="4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5" dur="750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76" dur="75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2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9" dur="50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2" dur="75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3" dur="75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75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5" presetID="10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7" dur="500"/>
                                            <p:tgtEl>
                                              <p:spTgt spid="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8" presetID="2" presetClass="entr" presetSubtype="4" fill="hold" grpId="0" nodeType="withEffect" p14:presetBounceEnd="64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90" dur="125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91" dur="125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2" presetID="12" presetClass="entr" presetSubtype="4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4" dur="750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95" dur="750"/>
                                            <p:tgtEl>
                                              <p:spTgt spid="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2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98" dur="500"/>
                                            <p:tgtEl>
                                              <p:spTgt spid="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9" presetID="42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1" dur="750"/>
                                            <p:tgtEl>
                                              <p:spTgt spid="7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2" dur="75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3" dur="75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4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6" dur="5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7" presetID="2" presetClass="entr" presetSubtype="4" fill="hold" grpId="0" nodeType="withEffect" p14:presetBounceEnd="64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109" dur="125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110" dur="125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1" presetID="12" presetClass="entr" presetSubtype="4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3" dur="750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14" dur="750"/>
                                            <p:tgtEl>
                                              <p:spTgt spid="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5" presetID="22" presetClass="entr" presetSubtype="1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17" dur="500"/>
                                            <p:tgtEl>
                                              <p:spTgt spid="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8" presetID="42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0" dur="75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1" dur="75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2" dur="75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3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5" dur="500"/>
                                            <p:tgtEl>
                                              <p:spTgt spid="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6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8" dur="75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9" dur="75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0" dur="75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1" presetID="49" presetClass="entr" presetSubtype="0" decel="10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3" dur="5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4" dur="5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5" dur="5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6" dur="500"/>
                                            <p:tgtEl>
                                              <p:spTgt spid="8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7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9" dur="75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0" dur="7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1" dur="7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2" presetID="49" presetClass="entr" presetSubtype="0" decel="10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4" dur="5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5" dur="5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6" dur="5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7" dur="500"/>
                                            <p:tgtEl>
                                              <p:spTgt spid="8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8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0" dur="75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1" dur="75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2" dur="75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3" presetID="49" presetClass="entr" presetSubtype="0" decel="10000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5" dur="5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6" dur="5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7" dur="5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8" dur="500"/>
                                            <p:tgtEl>
                                              <p:spTgt spid="8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9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1" dur="75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62" dur="75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3" dur="75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4" presetID="49" presetClass="entr" presetSubtype="0" decel="10000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6" dur="5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7" dur="5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8" dur="5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9" dur="500"/>
                                            <p:tgtEl>
                                              <p:spTgt spid="8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0" presetID="47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2" dur="750"/>
                                            <p:tgtEl>
                                              <p:spTgt spid="7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73" dur="75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4" dur="75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5" presetID="49" presetClass="entr" presetSubtype="0" decel="10000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7" dur="50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8" dur="50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9" dur="50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0" dur="500"/>
                                            <p:tgtEl>
                                              <p:spTgt spid="8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1" presetID="47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3" dur="750"/>
                                            <p:tgtEl>
                                              <p:spTgt spid="8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84" dur="75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5" dur="75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6" presetID="49" presetClass="entr" presetSubtype="0" decel="10000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8" dur="5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9" dur="5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0" dur="5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1" dur="500"/>
                                            <p:tgtEl>
                                              <p:spTgt spid="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6" grpId="0"/>
          <p:bldP spid="47" grpId="0"/>
          <p:bldP spid="48" grpId="0" animBg="1"/>
          <p:bldP spid="49" grpId="0" animBg="1"/>
          <p:bldP spid="50" grpId="0" animBg="1"/>
          <p:bldP spid="51" grpId="0"/>
          <p:bldP spid="52" grpId="0"/>
          <p:bldP spid="53" grpId="0"/>
          <p:bldP spid="54" grpId="0" animBg="1"/>
          <p:bldP spid="55" grpId="0" animBg="1"/>
          <p:bldP spid="56" grpId="0" animBg="1"/>
          <p:bldP spid="57" grpId="0"/>
          <p:bldP spid="58" grpId="0"/>
          <p:bldP spid="59" grpId="0"/>
          <p:bldP spid="60" grpId="0" animBg="1"/>
          <p:bldP spid="61" grpId="0" animBg="1"/>
          <p:bldP spid="62" grpId="0" animBg="1"/>
          <p:bldP spid="63" grpId="0"/>
          <p:bldP spid="64" grpId="0"/>
          <p:bldP spid="65" grpId="0"/>
          <p:bldP spid="66" grpId="0" animBg="1"/>
          <p:bldP spid="67" grpId="0" animBg="1"/>
          <p:bldP spid="68" grpId="0" animBg="1"/>
          <p:bldP spid="69" grpId="0"/>
          <p:bldP spid="70" grpId="0"/>
          <p:bldP spid="71" grpId="0"/>
          <p:bldP spid="72" grpId="0" animBg="1"/>
          <p:bldP spid="73" grpId="0" animBg="1"/>
          <p:bldP spid="74" grpId="0" animBg="1"/>
          <p:bldP spid="75" grpId="0"/>
          <p:bldP spid="76" grpId="0"/>
          <p:bldP spid="77" grpId="0"/>
          <p:bldP spid="78" grpId="0" animBg="1"/>
          <p:bldP spid="79" grpId="0" animBg="1"/>
          <p:bldP spid="80" grpId="0" animBg="1"/>
          <p:bldP spid="81" grpId="0"/>
          <p:bldP spid="82" grpId="0"/>
          <p:bldP spid="83" grpId="0"/>
          <p:bldP spid="84" grpId="0" animBg="1"/>
          <p:bldP spid="85" grpId="0" animBg="1"/>
          <p:bldP spid="86" grpId="0" animBg="1"/>
          <p:bldP spid="87" grpId="0" animBg="1"/>
          <p:bldP spid="88" grpId="0" animBg="1"/>
          <p:bldP spid="89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25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25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12" presetClass="entr" presetSubtype="4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750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9" dur="75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2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2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5" dur="75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6" dur="75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75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0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4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125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125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1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750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38" dur="75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2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1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4" dur="75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5" dur="7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7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9" dur="5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2" presetClass="entr" presetSubtype="4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2" dur="125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3" dur="125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12" presetClass="entr" presetSubtype="4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6" dur="750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57" dur="75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2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60" dur="5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1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3" dur="75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4" dur="75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75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6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8" dur="50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1" dur="125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2" dur="125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12" presetClass="entr" presetSubtype="4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5" dur="750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76" dur="75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2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9" dur="50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2" dur="75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3" dur="75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75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5" presetID="10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7" dur="500"/>
                                            <p:tgtEl>
                                              <p:spTgt spid="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8" presetID="2" presetClass="entr" presetSubtype="4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0" dur="125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1" dur="125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2" presetID="12" presetClass="entr" presetSubtype="4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4" dur="750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95" dur="750"/>
                                            <p:tgtEl>
                                              <p:spTgt spid="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2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98" dur="500"/>
                                            <p:tgtEl>
                                              <p:spTgt spid="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9" presetID="42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1" dur="750"/>
                                            <p:tgtEl>
                                              <p:spTgt spid="7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2" dur="75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3" dur="75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4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6" dur="5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7" presetID="2" presetClass="entr" presetSubtype="4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9" dur="125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0" dur="125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1" presetID="12" presetClass="entr" presetSubtype="4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3" dur="750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14" dur="750"/>
                                            <p:tgtEl>
                                              <p:spTgt spid="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5" presetID="22" presetClass="entr" presetSubtype="1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17" dur="500"/>
                                            <p:tgtEl>
                                              <p:spTgt spid="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8" presetID="42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0" dur="75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1" dur="75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2" dur="75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3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5" dur="500"/>
                                            <p:tgtEl>
                                              <p:spTgt spid="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6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8" dur="75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9" dur="75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0" dur="75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1" presetID="49" presetClass="entr" presetSubtype="0" decel="10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3" dur="5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4" dur="5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5" dur="5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6" dur="500"/>
                                            <p:tgtEl>
                                              <p:spTgt spid="8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7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9" dur="75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0" dur="7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1" dur="7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2" presetID="49" presetClass="entr" presetSubtype="0" decel="10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4" dur="5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5" dur="5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6" dur="5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7" dur="500"/>
                                            <p:tgtEl>
                                              <p:spTgt spid="8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8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0" dur="75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1" dur="75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2" dur="75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3" presetID="49" presetClass="entr" presetSubtype="0" decel="10000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5" dur="5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6" dur="5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7" dur="5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8" dur="500"/>
                                            <p:tgtEl>
                                              <p:spTgt spid="8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9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1" dur="75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62" dur="75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3" dur="75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4" presetID="49" presetClass="entr" presetSubtype="0" decel="10000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6" dur="5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7" dur="5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8" dur="5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9" dur="500"/>
                                            <p:tgtEl>
                                              <p:spTgt spid="8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0" presetID="47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2" dur="750"/>
                                            <p:tgtEl>
                                              <p:spTgt spid="7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73" dur="75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4" dur="75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5" presetID="49" presetClass="entr" presetSubtype="0" decel="10000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7" dur="50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8" dur="50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9" dur="50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0" dur="500"/>
                                            <p:tgtEl>
                                              <p:spTgt spid="8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1" presetID="47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3" dur="750"/>
                                            <p:tgtEl>
                                              <p:spTgt spid="8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84" dur="75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5" dur="75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6" presetID="49" presetClass="entr" presetSubtype="0" decel="10000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8" dur="5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9" dur="5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0" dur="5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1" dur="500"/>
                                            <p:tgtEl>
                                              <p:spTgt spid="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6" grpId="0"/>
          <p:bldP spid="47" grpId="0"/>
          <p:bldP spid="48" grpId="0" animBg="1"/>
          <p:bldP spid="49" grpId="0" animBg="1"/>
          <p:bldP spid="50" grpId="0" animBg="1"/>
          <p:bldP spid="51" grpId="0"/>
          <p:bldP spid="52" grpId="0"/>
          <p:bldP spid="53" grpId="0"/>
          <p:bldP spid="54" grpId="0" animBg="1"/>
          <p:bldP spid="55" grpId="0" animBg="1"/>
          <p:bldP spid="56" grpId="0" animBg="1"/>
          <p:bldP spid="57" grpId="0"/>
          <p:bldP spid="58" grpId="0"/>
          <p:bldP spid="59" grpId="0"/>
          <p:bldP spid="60" grpId="0" animBg="1"/>
          <p:bldP spid="61" grpId="0" animBg="1"/>
          <p:bldP spid="62" grpId="0" animBg="1"/>
          <p:bldP spid="63" grpId="0"/>
          <p:bldP spid="64" grpId="0"/>
          <p:bldP spid="65" grpId="0"/>
          <p:bldP spid="66" grpId="0" animBg="1"/>
          <p:bldP spid="67" grpId="0" animBg="1"/>
          <p:bldP spid="68" grpId="0" animBg="1"/>
          <p:bldP spid="69" grpId="0"/>
          <p:bldP spid="70" grpId="0"/>
          <p:bldP spid="71" grpId="0"/>
          <p:bldP spid="72" grpId="0" animBg="1"/>
          <p:bldP spid="73" grpId="0" animBg="1"/>
          <p:bldP spid="74" grpId="0" animBg="1"/>
          <p:bldP spid="75" grpId="0"/>
          <p:bldP spid="76" grpId="0"/>
          <p:bldP spid="77" grpId="0"/>
          <p:bldP spid="78" grpId="0" animBg="1"/>
          <p:bldP spid="79" grpId="0" animBg="1"/>
          <p:bldP spid="80" grpId="0" animBg="1"/>
          <p:bldP spid="81" grpId="0"/>
          <p:bldP spid="82" grpId="0"/>
          <p:bldP spid="83" grpId="0"/>
          <p:bldP spid="84" grpId="0" animBg="1"/>
          <p:bldP spid="85" grpId="0" animBg="1"/>
          <p:bldP spid="86" grpId="0" animBg="1"/>
          <p:bldP spid="87" grpId="0" animBg="1"/>
          <p:bldP spid="88" grpId="0" animBg="1"/>
          <p:bldP spid="89" grpId="0" animBg="1"/>
        </p:bldLst>
      </p:timing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!!MainTitle1">
            <a:extLst>
              <a:ext uri="{FF2B5EF4-FFF2-40B4-BE49-F238E27FC236}">
                <a16:creationId xmlns:a16="http://schemas.microsoft.com/office/drawing/2014/main" id="{C318015F-E8C4-08B4-AACA-6A72D28A6EFC}"/>
              </a:ext>
            </a:extLst>
          </p:cNvPr>
          <p:cNvSpPr txBox="1"/>
          <p:nvPr/>
        </p:nvSpPr>
        <p:spPr>
          <a:xfrm>
            <a:off x="8273442" y="1190307"/>
            <a:ext cx="7837338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kumimoji="0" lang="en-US" sz="7500" b="1" i="0" u="none" strike="noStrike" kern="1200" cap="none" spc="0" normalizeH="0" baseline="0" noProof="0" dirty="0" err="1">
                <a:ln>
                  <a:noFill/>
                </a:ln>
                <a:solidFill>
                  <a:schemeClr val="accent1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StorySelling</a:t>
            </a:r>
            <a:r>
              <a:rPr kumimoji="0" lang="en-US" sz="7500" b="1" i="0" u="none" strike="noStrike" kern="1200" cap="none" spc="0" normalizeH="0" noProof="0" dirty="0">
                <a:ln>
                  <a:noFill/>
                </a:ln>
                <a:solidFill>
                  <a:schemeClr val="accent1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 </a:t>
            </a:r>
            <a:r>
              <a:rPr lang="en-US" sz="7500" noProof="0" dirty="0">
                <a:solidFill>
                  <a:schemeClr val="bg2">
                    <a:lumMod val="10000"/>
                    <a:lumOff val="9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Arc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  <a:lumOff val="90000"/>
                </a:schemeClr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163" name="!!SubTitle">
            <a:extLst>
              <a:ext uri="{FF2B5EF4-FFF2-40B4-BE49-F238E27FC236}">
                <a16:creationId xmlns:a16="http://schemas.microsoft.com/office/drawing/2014/main" id="{C31AE974-2CDF-B625-8665-CFD47AD78590}"/>
              </a:ext>
            </a:extLst>
          </p:cNvPr>
          <p:cNvSpPr txBox="1"/>
          <p:nvPr/>
        </p:nvSpPr>
        <p:spPr>
          <a:xfrm>
            <a:off x="9562780" y="2424276"/>
            <a:ext cx="5117106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dirty="0">
                <a:solidFill>
                  <a:schemeClr val="bg2">
                    <a:lumMod val="10000"/>
                    <a:lumOff val="90000"/>
                  </a:schemeClr>
                </a:solidFill>
                <a:latin typeface="+mj-lt"/>
              </a:rPr>
              <a:t>we sell </a:t>
            </a:r>
            <a:r>
              <a:rPr lang="en-US" b="1" dirty="0">
                <a:solidFill>
                  <a:schemeClr val="bg2">
                    <a:lumMod val="10000"/>
                    <a:lumOff val="90000"/>
                  </a:schemeClr>
                </a:solidFill>
                <a:latin typeface="+mj-lt"/>
              </a:rPr>
              <a:t>CONFIDENCE</a:t>
            </a:r>
            <a:r>
              <a:rPr lang="en-US" sz="2400" dirty="0">
                <a:solidFill>
                  <a:schemeClr val="bg2">
                    <a:lumMod val="10000"/>
                    <a:lumOff val="90000"/>
                  </a:schemeClr>
                </a:solidFill>
                <a:latin typeface="+mj-lt"/>
              </a:rPr>
              <a:t> not templates</a:t>
            </a:r>
            <a:endParaRPr kumimoji="0" lang="en-US" sz="240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  <a:lumOff val="90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164" name="Oval 163">
            <a:extLst>
              <a:ext uri="{FF2B5EF4-FFF2-40B4-BE49-F238E27FC236}">
                <a16:creationId xmlns:a16="http://schemas.microsoft.com/office/drawing/2014/main" id="{A25F5834-B833-E31D-97B9-BD350A5203C6}"/>
              </a:ext>
            </a:extLst>
          </p:cNvPr>
          <p:cNvSpPr/>
          <p:nvPr/>
        </p:nvSpPr>
        <p:spPr>
          <a:xfrm>
            <a:off x="2133644" y="9205083"/>
            <a:ext cx="2363775" cy="320872"/>
          </a:xfrm>
          <a:prstGeom prst="ellipse">
            <a:avLst/>
          </a:prstGeom>
          <a:solidFill>
            <a:schemeClr val="bg2">
              <a:lumMod val="50000"/>
              <a:lumOff val="50000"/>
            </a:schemeClr>
          </a:solidFill>
          <a:ln>
            <a:noFill/>
          </a:ln>
          <a:effectLst>
            <a:outerShdw blurRad="127000" dist="1270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5" name="Rectangle: Rounded Corners 164">
            <a:extLst>
              <a:ext uri="{FF2B5EF4-FFF2-40B4-BE49-F238E27FC236}">
                <a16:creationId xmlns:a16="http://schemas.microsoft.com/office/drawing/2014/main" id="{F5F1BFF5-BCF3-BEEB-53C8-0732CE9F37A1}"/>
              </a:ext>
            </a:extLst>
          </p:cNvPr>
          <p:cNvSpPr/>
          <p:nvPr/>
        </p:nvSpPr>
        <p:spPr>
          <a:xfrm>
            <a:off x="2452440" y="7095424"/>
            <a:ext cx="1726184" cy="2455370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3200" dirty="0">
              <a:latin typeface="+mj-lt"/>
            </a:endParaRPr>
          </a:p>
        </p:txBody>
      </p:sp>
      <p:sp>
        <p:nvSpPr>
          <p:cNvPr id="166" name="Freeform: Shape 165">
            <a:extLst>
              <a:ext uri="{FF2B5EF4-FFF2-40B4-BE49-F238E27FC236}">
                <a16:creationId xmlns:a16="http://schemas.microsoft.com/office/drawing/2014/main" id="{CF220884-55CD-30FB-E5BE-980FA89D40E0}"/>
              </a:ext>
            </a:extLst>
          </p:cNvPr>
          <p:cNvSpPr/>
          <p:nvPr/>
        </p:nvSpPr>
        <p:spPr>
          <a:xfrm>
            <a:off x="1779237" y="8002361"/>
            <a:ext cx="3072589" cy="1548433"/>
          </a:xfrm>
          <a:custGeom>
            <a:avLst/>
            <a:gdLst>
              <a:gd name="connsiteX0" fmla="*/ 1371600 w 2743200"/>
              <a:gd name="connsiteY0" fmla="*/ 0 h 1382437"/>
              <a:gd name="connsiteX1" fmla="*/ 2743200 w 2743200"/>
              <a:gd name="connsiteY1" fmla="*/ 1371600 h 1382437"/>
              <a:gd name="connsiteX2" fmla="*/ 2742653 w 2743200"/>
              <a:gd name="connsiteY2" fmla="*/ 1382437 h 1382437"/>
              <a:gd name="connsiteX3" fmla="*/ 547 w 2743200"/>
              <a:gd name="connsiteY3" fmla="*/ 1382437 h 1382437"/>
              <a:gd name="connsiteX4" fmla="*/ 0 w 2743200"/>
              <a:gd name="connsiteY4" fmla="*/ 1371600 h 1382437"/>
              <a:gd name="connsiteX5" fmla="*/ 1371600 w 2743200"/>
              <a:gd name="connsiteY5" fmla="*/ 0 h 13824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743200" h="1382437">
                <a:moveTo>
                  <a:pt x="1371600" y="0"/>
                </a:moveTo>
                <a:cubicBezTo>
                  <a:pt x="2129114" y="0"/>
                  <a:pt x="2743200" y="614086"/>
                  <a:pt x="2743200" y="1371600"/>
                </a:cubicBezTo>
                <a:lnTo>
                  <a:pt x="2742653" y="1382437"/>
                </a:lnTo>
                <a:lnTo>
                  <a:pt x="547" y="1382437"/>
                </a:lnTo>
                <a:lnTo>
                  <a:pt x="0" y="1371600"/>
                </a:lnTo>
                <a:cubicBezTo>
                  <a:pt x="0" y="614086"/>
                  <a:pt x="614086" y="0"/>
                  <a:pt x="1371600" y="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50800" dist="38100" dir="5400000" algn="t" rotWithShape="0">
              <a:prstClr val="black">
                <a:alpha val="10000"/>
              </a:prstClr>
            </a:outerShdw>
            <a:reflection blurRad="6350" stA="40000" endPos="90000" dir="5400000" sy="-100000" algn="bl" rotWithShape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67" name="TextBox 166">
            <a:extLst>
              <a:ext uri="{FF2B5EF4-FFF2-40B4-BE49-F238E27FC236}">
                <a16:creationId xmlns:a16="http://schemas.microsoft.com/office/drawing/2014/main" id="{6C396968-F2B6-8A5B-ED78-A17A51C24DFD}"/>
              </a:ext>
            </a:extLst>
          </p:cNvPr>
          <p:cNvSpPr txBox="1"/>
          <p:nvPr/>
        </p:nvSpPr>
        <p:spPr>
          <a:xfrm>
            <a:off x="2786541" y="7200033"/>
            <a:ext cx="1057982" cy="769441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kumimoji="0" lang="en-US" sz="440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uLnTx/>
                <a:uFillTx/>
                <a:latin typeface="+mj-lt"/>
              </a:rPr>
              <a:t>01</a:t>
            </a:r>
          </a:p>
        </p:txBody>
      </p:sp>
      <p:sp>
        <p:nvSpPr>
          <p:cNvPr id="168" name="TextBox 167">
            <a:extLst>
              <a:ext uri="{FF2B5EF4-FFF2-40B4-BE49-F238E27FC236}">
                <a16:creationId xmlns:a16="http://schemas.microsoft.com/office/drawing/2014/main" id="{93D022A3-7243-1591-6970-8923EBE022EB}"/>
              </a:ext>
            </a:extLst>
          </p:cNvPr>
          <p:cNvSpPr txBox="1"/>
          <p:nvPr/>
        </p:nvSpPr>
        <p:spPr>
          <a:xfrm>
            <a:off x="2133645" y="4954885"/>
            <a:ext cx="2363774" cy="178510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2200" dirty="0" err="1">
                <a:solidFill>
                  <a:schemeClr val="tx2">
                    <a:lumMod val="40000"/>
                    <a:lumOff val="60000"/>
                  </a:schemeClr>
                </a:solidFill>
              </a:rPr>
              <a:t>Gây</a:t>
            </a:r>
            <a:r>
              <a:rPr lang="en-US" sz="22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 </a:t>
            </a:r>
            <a:r>
              <a:rPr lang="en-US" sz="2200" dirty="0" err="1">
                <a:solidFill>
                  <a:schemeClr val="tx2">
                    <a:lumMod val="40000"/>
                    <a:lumOff val="60000"/>
                  </a:schemeClr>
                </a:solidFill>
              </a:rPr>
              <a:t>chú</a:t>
            </a:r>
            <a:r>
              <a:rPr lang="en-US" sz="22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 ý </a:t>
            </a:r>
            <a:r>
              <a:rPr lang="en-US" sz="2200" dirty="0" err="1">
                <a:solidFill>
                  <a:schemeClr val="tx2">
                    <a:lumMod val="40000"/>
                    <a:lumOff val="60000"/>
                  </a:schemeClr>
                </a:solidFill>
              </a:rPr>
              <a:t>ngay</a:t>
            </a:r>
            <a:r>
              <a:rPr lang="en-US" sz="22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 </a:t>
            </a:r>
            <a:r>
              <a:rPr lang="en-US" sz="2200" dirty="0" err="1">
                <a:solidFill>
                  <a:schemeClr val="tx2">
                    <a:lumMod val="40000"/>
                    <a:lumOff val="60000"/>
                  </a:schemeClr>
                </a:solidFill>
              </a:rPr>
              <a:t>lập</a:t>
            </a:r>
            <a:r>
              <a:rPr lang="en-US" sz="22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 </a:t>
            </a:r>
            <a:r>
              <a:rPr lang="en-US" sz="2200" dirty="0" err="1">
                <a:solidFill>
                  <a:schemeClr val="tx2">
                    <a:lumMod val="40000"/>
                    <a:lumOff val="60000"/>
                  </a:schemeClr>
                </a:solidFill>
              </a:rPr>
              <a:t>tức</a:t>
            </a:r>
            <a:r>
              <a:rPr lang="en-US" sz="22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 </a:t>
            </a:r>
            <a:r>
              <a:rPr lang="en-US" sz="2200" dirty="0" err="1">
                <a:solidFill>
                  <a:schemeClr val="tx2">
                    <a:lumMod val="40000"/>
                    <a:lumOff val="60000"/>
                  </a:schemeClr>
                </a:solidFill>
              </a:rPr>
              <a:t>bằng</a:t>
            </a:r>
            <a:r>
              <a:rPr lang="en-US" sz="22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 </a:t>
            </a:r>
            <a:r>
              <a:rPr lang="en-US" sz="2200" dirty="0" err="1">
                <a:solidFill>
                  <a:schemeClr val="tx2">
                    <a:lumMod val="40000"/>
                    <a:lumOff val="60000"/>
                  </a:schemeClr>
                </a:solidFill>
              </a:rPr>
              <a:t>yếu</a:t>
            </a:r>
            <a:r>
              <a:rPr lang="en-US" sz="22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 </a:t>
            </a:r>
            <a:r>
              <a:rPr lang="en-US" sz="2200" dirty="0" err="1">
                <a:solidFill>
                  <a:schemeClr val="tx2">
                    <a:lumMod val="40000"/>
                    <a:lumOff val="60000"/>
                  </a:schemeClr>
                </a:solidFill>
              </a:rPr>
              <a:t>tố</a:t>
            </a:r>
            <a:r>
              <a:rPr lang="en-US" sz="22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 </a:t>
            </a:r>
            <a:r>
              <a:rPr lang="en-US" sz="2200" dirty="0" err="1">
                <a:solidFill>
                  <a:schemeClr val="tx2">
                    <a:lumMod val="40000"/>
                    <a:lumOff val="60000"/>
                  </a:schemeClr>
                </a:solidFill>
              </a:rPr>
              <a:t>cảm</a:t>
            </a:r>
            <a:r>
              <a:rPr lang="en-US" sz="22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 </a:t>
            </a:r>
            <a:r>
              <a:rPr lang="en-US" sz="2200" dirty="0" err="1">
                <a:solidFill>
                  <a:schemeClr val="tx2">
                    <a:lumMod val="40000"/>
                    <a:lumOff val="60000"/>
                  </a:schemeClr>
                </a:solidFill>
              </a:rPr>
              <a:t>xúc</a:t>
            </a:r>
            <a:r>
              <a:rPr lang="en-US" sz="22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 </a:t>
            </a:r>
            <a:r>
              <a:rPr lang="en-US" sz="2200" dirty="0" err="1">
                <a:solidFill>
                  <a:schemeClr val="tx2">
                    <a:lumMod val="40000"/>
                    <a:lumOff val="60000"/>
                  </a:schemeClr>
                </a:solidFill>
              </a:rPr>
              <a:t>hoặc</a:t>
            </a:r>
            <a:r>
              <a:rPr lang="en-US" sz="22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 </a:t>
            </a:r>
            <a:r>
              <a:rPr lang="en-US" sz="2200" dirty="0" err="1">
                <a:solidFill>
                  <a:schemeClr val="tx2">
                    <a:lumMod val="40000"/>
                    <a:lumOff val="60000"/>
                  </a:schemeClr>
                </a:solidFill>
              </a:rPr>
              <a:t>bất</a:t>
            </a:r>
            <a:r>
              <a:rPr lang="en-US" sz="22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 </a:t>
            </a:r>
            <a:r>
              <a:rPr lang="en-US" sz="2200" dirty="0" err="1">
                <a:solidFill>
                  <a:schemeClr val="tx2">
                    <a:lumMod val="40000"/>
                    <a:lumOff val="60000"/>
                  </a:schemeClr>
                </a:solidFill>
              </a:rPr>
              <a:t>ngờ</a:t>
            </a:r>
            <a:r>
              <a:rPr lang="en-US" sz="22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 </a:t>
            </a:r>
            <a:r>
              <a:rPr lang="en-US" sz="2200" dirty="0" err="1">
                <a:solidFill>
                  <a:schemeClr val="tx2">
                    <a:lumMod val="40000"/>
                    <a:lumOff val="60000"/>
                  </a:schemeClr>
                </a:solidFill>
              </a:rPr>
              <a:t>khác</a:t>
            </a:r>
            <a:r>
              <a:rPr lang="en-US" sz="22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 </a:t>
            </a:r>
            <a:r>
              <a:rPr lang="en-US" sz="2200" dirty="0" err="1">
                <a:solidFill>
                  <a:schemeClr val="tx2">
                    <a:lumMod val="40000"/>
                    <a:lumOff val="60000"/>
                  </a:schemeClr>
                </a:solidFill>
              </a:rPr>
              <a:t>biệt</a:t>
            </a:r>
            <a:r>
              <a:rPr lang="en-US" sz="22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.</a:t>
            </a:r>
            <a:endParaRPr lang="vi-VN" sz="2200" dirty="0">
              <a:solidFill>
                <a:schemeClr val="tx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169" name="TextBox 168">
            <a:extLst>
              <a:ext uri="{FF2B5EF4-FFF2-40B4-BE49-F238E27FC236}">
                <a16:creationId xmlns:a16="http://schemas.microsoft.com/office/drawing/2014/main" id="{1A2EC298-A4EE-414C-5D7E-22BB63C0F20C}"/>
              </a:ext>
            </a:extLst>
          </p:cNvPr>
          <p:cNvSpPr txBox="1"/>
          <p:nvPr/>
        </p:nvSpPr>
        <p:spPr>
          <a:xfrm>
            <a:off x="2222496" y="9926031"/>
            <a:ext cx="2186070" cy="461665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50000"/>
                    <a:lumOff val="50000"/>
                  </a:schemeClr>
                </a:solidFill>
                <a:uLnTx/>
                <a:uFillTx/>
                <a:latin typeface="+mj-lt"/>
              </a:rPr>
              <a:t>HOOK</a:t>
            </a:r>
          </a:p>
        </p:txBody>
      </p:sp>
      <p:sp>
        <p:nvSpPr>
          <p:cNvPr id="170" name="Oval 169">
            <a:extLst>
              <a:ext uri="{FF2B5EF4-FFF2-40B4-BE49-F238E27FC236}">
                <a16:creationId xmlns:a16="http://schemas.microsoft.com/office/drawing/2014/main" id="{8A4A8EFA-BBFD-FF4A-D4FA-B8AF5FCC8EA1}"/>
              </a:ext>
            </a:extLst>
          </p:cNvPr>
          <p:cNvSpPr/>
          <p:nvPr/>
        </p:nvSpPr>
        <p:spPr>
          <a:xfrm>
            <a:off x="5684231" y="9205083"/>
            <a:ext cx="2363775" cy="320872"/>
          </a:xfrm>
          <a:prstGeom prst="ellipse">
            <a:avLst/>
          </a:prstGeom>
          <a:solidFill>
            <a:schemeClr val="bg2">
              <a:lumMod val="50000"/>
              <a:lumOff val="50000"/>
            </a:schemeClr>
          </a:solidFill>
          <a:ln>
            <a:noFill/>
          </a:ln>
          <a:effectLst>
            <a:outerShdw blurRad="127000" dist="1270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1" name="Rectangle: Rounded Corners 170">
            <a:extLst>
              <a:ext uri="{FF2B5EF4-FFF2-40B4-BE49-F238E27FC236}">
                <a16:creationId xmlns:a16="http://schemas.microsoft.com/office/drawing/2014/main" id="{BA905911-0306-D1FA-6145-CD5F4E458A3C}"/>
              </a:ext>
            </a:extLst>
          </p:cNvPr>
          <p:cNvSpPr/>
          <p:nvPr/>
        </p:nvSpPr>
        <p:spPr>
          <a:xfrm>
            <a:off x="6003027" y="7095424"/>
            <a:ext cx="1726184" cy="2455370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3200" dirty="0">
              <a:latin typeface="+mj-lt"/>
            </a:endParaRPr>
          </a:p>
        </p:txBody>
      </p:sp>
      <p:sp>
        <p:nvSpPr>
          <p:cNvPr id="172" name="Freeform: Shape 171">
            <a:extLst>
              <a:ext uri="{FF2B5EF4-FFF2-40B4-BE49-F238E27FC236}">
                <a16:creationId xmlns:a16="http://schemas.microsoft.com/office/drawing/2014/main" id="{E7D33837-E2A1-A3DE-C271-E0178EE80A4D}"/>
              </a:ext>
            </a:extLst>
          </p:cNvPr>
          <p:cNvSpPr/>
          <p:nvPr/>
        </p:nvSpPr>
        <p:spPr>
          <a:xfrm>
            <a:off x="5329824" y="8002361"/>
            <a:ext cx="3072589" cy="1548433"/>
          </a:xfrm>
          <a:custGeom>
            <a:avLst/>
            <a:gdLst>
              <a:gd name="connsiteX0" fmla="*/ 1371600 w 2743200"/>
              <a:gd name="connsiteY0" fmla="*/ 0 h 1382437"/>
              <a:gd name="connsiteX1" fmla="*/ 2743200 w 2743200"/>
              <a:gd name="connsiteY1" fmla="*/ 1371600 h 1382437"/>
              <a:gd name="connsiteX2" fmla="*/ 2742653 w 2743200"/>
              <a:gd name="connsiteY2" fmla="*/ 1382437 h 1382437"/>
              <a:gd name="connsiteX3" fmla="*/ 547 w 2743200"/>
              <a:gd name="connsiteY3" fmla="*/ 1382437 h 1382437"/>
              <a:gd name="connsiteX4" fmla="*/ 0 w 2743200"/>
              <a:gd name="connsiteY4" fmla="*/ 1371600 h 1382437"/>
              <a:gd name="connsiteX5" fmla="*/ 1371600 w 2743200"/>
              <a:gd name="connsiteY5" fmla="*/ 0 h 13824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743200" h="1382437">
                <a:moveTo>
                  <a:pt x="1371600" y="0"/>
                </a:moveTo>
                <a:cubicBezTo>
                  <a:pt x="2129114" y="0"/>
                  <a:pt x="2743200" y="614086"/>
                  <a:pt x="2743200" y="1371600"/>
                </a:cubicBezTo>
                <a:lnTo>
                  <a:pt x="2742653" y="1382437"/>
                </a:lnTo>
                <a:lnTo>
                  <a:pt x="547" y="1382437"/>
                </a:lnTo>
                <a:lnTo>
                  <a:pt x="0" y="1371600"/>
                </a:lnTo>
                <a:cubicBezTo>
                  <a:pt x="0" y="614086"/>
                  <a:pt x="614086" y="0"/>
                  <a:pt x="1371600" y="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50800" dist="38100" dir="5400000" algn="t" rotWithShape="0">
              <a:prstClr val="black">
                <a:alpha val="10000"/>
              </a:prstClr>
            </a:outerShdw>
            <a:reflection blurRad="6350" stA="40000" endPos="90000" dir="5400000" sy="-100000" algn="bl" rotWithShape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73" name="TextBox 172">
            <a:extLst>
              <a:ext uri="{FF2B5EF4-FFF2-40B4-BE49-F238E27FC236}">
                <a16:creationId xmlns:a16="http://schemas.microsoft.com/office/drawing/2014/main" id="{6DF7DA60-3248-A8A3-3EBB-7C2775E39950}"/>
              </a:ext>
            </a:extLst>
          </p:cNvPr>
          <p:cNvSpPr txBox="1"/>
          <p:nvPr/>
        </p:nvSpPr>
        <p:spPr>
          <a:xfrm>
            <a:off x="6337128" y="7200033"/>
            <a:ext cx="1057982" cy="769441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kumimoji="0" lang="en-US" sz="440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uLnTx/>
                <a:uFillTx/>
                <a:latin typeface="+mj-lt"/>
              </a:rPr>
              <a:t>02</a:t>
            </a:r>
          </a:p>
        </p:txBody>
      </p:sp>
      <p:sp>
        <p:nvSpPr>
          <p:cNvPr id="174" name="TextBox 173">
            <a:extLst>
              <a:ext uri="{FF2B5EF4-FFF2-40B4-BE49-F238E27FC236}">
                <a16:creationId xmlns:a16="http://schemas.microsoft.com/office/drawing/2014/main" id="{B37A8DF4-8399-3863-BEC0-FCA5377B8CE6}"/>
              </a:ext>
            </a:extLst>
          </p:cNvPr>
          <p:cNvSpPr txBox="1"/>
          <p:nvPr/>
        </p:nvSpPr>
        <p:spPr>
          <a:xfrm>
            <a:off x="5684232" y="4954885"/>
            <a:ext cx="2363774" cy="178510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2200" dirty="0" err="1">
                <a:solidFill>
                  <a:schemeClr val="tx2">
                    <a:lumMod val="40000"/>
                    <a:lumOff val="60000"/>
                  </a:schemeClr>
                </a:solidFill>
              </a:rPr>
              <a:t>Làm</a:t>
            </a:r>
            <a:r>
              <a:rPr lang="en-US" sz="22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 </a:t>
            </a:r>
            <a:r>
              <a:rPr lang="en-US" sz="2200" dirty="0" err="1">
                <a:solidFill>
                  <a:schemeClr val="tx2">
                    <a:lumMod val="40000"/>
                    <a:lumOff val="60000"/>
                  </a:schemeClr>
                </a:solidFill>
              </a:rPr>
              <a:t>rõ</a:t>
            </a:r>
            <a:r>
              <a:rPr lang="en-US" sz="22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 </a:t>
            </a:r>
            <a:r>
              <a:rPr lang="en-US" sz="2200" dirty="0" err="1">
                <a:solidFill>
                  <a:schemeClr val="tx2">
                    <a:lumMod val="40000"/>
                    <a:lumOff val="60000"/>
                  </a:schemeClr>
                </a:solidFill>
              </a:rPr>
              <a:t>vấn</a:t>
            </a:r>
            <a:r>
              <a:rPr lang="en-US" sz="22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 </a:t>
            </a:r>
            <a:r>
              <a:rPr lang="en-US" sz="2200" dirty="0" err="1">
                <a:solidFill>
                  <a:schemeClr val="tx2">
                    <a:lumMod val="40000"/>
                    <a:lumOff val="60000"/>
                  </a:schemeClr>
                </a:solidFill>
              </a:rPr>
              <a:t>đề</a:t>
            </a:r>
            <a:r>
              <a:rPr lang="en-US" sz="22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 </a:t>
            </a:r>
            <a:r>
              <a:rPr lang="en-US" sz="2200" dirty="0" err="1">
                <a:solidFill>
                  <a:schemeClr val="tx2">
                    <a:lumMod val="40000"/>
                    <a:lumOff val="60000"/>
                  </a:schemeClr>
                </a:solidFill>
              </a:rPr>
              <a:t>khách</a:t>
            </a:r>
            <a:r>
              <a:rPr lang="en-US" sz="22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 </a:t>
            </a:r>
            <a:r>
              <a:rPr lang="en-US" sz="2200" dirty="0" err="1">
                <a:solidFill>
                  <a:schemeClr val="tx2">
                    <a:lumMod val="40000"/>
                    <a:lumOff val="60000"/>
                  </a:schemeClr>
                </a:solidFill>
              </a:rPr>
              <a:t>hàng</a:t>
            </a:r>
            <a:r>
              <a:rPr lang="en-US" sz="22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 </a:t>
            </a:r>
            <a:r>
              <a:rPr lang="en-US" sz="2200" dirty="0" err="1">
                <a:solidFill>
                  <a:schemeClr val="tx2">
                    <a:lumMod val="40000"/>
                    <a:lumOff val="60000"/>
                  </a:schemeClr>
                </a:solidFill>
              </a:rPr>
              <a:t>đang</a:t>
            </a:r>
            <a:r>
              <a:rPr lang="en-US" sz="22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 </a:t>
            </a:r>
            <a:r>
              <a:rPr lang="en-US" sz="2200" dirty="0" err="1">
                <a:solidFill>
                  <a:schemeClr val="tx2">
                    <a:lumMod val="40000"/>
                    <a:lumOff val="60000"/>
                  </a:schemeClr>
                </a:solidFill>
              </a:rPr>
              <a:t>trải</a:t>
            </a:r>
            <a:r>
              <a:rPr lang="en-US" sz="22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 </a:t>
            </a:r>
            <a:r>
              <a:rPr lang="en-US" sz="2200" dirty="0" err="1">
                <a:solidFill>
                  <a:schemeClr val="tx2">
                    <a:lumMod val="40000"/>
                    <a:lumOff val="60000"/>
                  </a:schemeClr>
                </a:solidFill>
              </a:rPr>
              <a:t>nghiệm</a:t>
            </a:r>
            <a:r>
              <a:rPr lang="en-US" sz="22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 </a:t>
            </a:r>
            <a:r>
              <a:rPr lang="en-US" sz="2200" dirty="0" err="1">
                <a:solidFill>
                  <a:schemeClr val="tx2">
                    <a:lumMod val="40000"/>
                    <a:lumOff val="60000"/>
                  </a:schemeClr>
                </a:solidFill>
              </a:rPr>
              <a:t>và</a:t>
            </a:r>
            <a:r>
              <a:rPr lang="en-US" sz="22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 </a:t>
            </a:r>
            <a:r>
              <a:rPr lang="en-US" sz="2200" dirty="0" err="1">
                <a:solidFill>
                  <a:schemeClr val="tx2">
                    <a:lumMod val="40000"/>
                    <a:lumOff val="60000"/>
                  </a:schemeClr>
                </a:solidFill>
              </a:rPr>
              <a:t>khiến</a:t>
            </a:r>
            <a:r>
              <a:rPr lang="en-US" sz="22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 </a:t>
            </a:r>
            <a:r>
              <a:rPr lang="en-US" sz="2200" dirty="0" err="1">
                <a:solidFill>
                  <a:schemeClr val="tx2">
                    <a:lumMod val="40000"/>
                    <a:lumOff val="60000"/>
                  </a:schemeClr>
                </a:solidFill>
              </a:rPr>
              <a:t>họ</a:t>
            </a:r>
            <a:r>
              <a:rPr lang="en-US" sz="22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 </a:t>
            </a:r>
            <a:r>
              <a:rPr lang="en-US" sz="2200" dirty="0" err="1">
                <a:solidFill>
                  <a:schemeClr val="tx2">
                    <a:lumMod val="40000"/>
                    <a:lumOff val="60000"/>
                  </a:schemeClr>
                </a:solidFill>
              </a:rPr>
              <a:t>đồng</a:t>
            </a:r>
            <a:r>
              <a:rPr lang="en-US" sz="22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 </a:t>
            </a:r>
            <a:r>
              <a:rPr lang="en-US" sz="2200" dirty="0" err="1">
                <a:solidFill>
                  <a:schemeClr val="tx2">
                    <a:lumMod val="40000"/>
                    <a:lumOff val="60000"/>
                  </a:schemeClr>
                </a:solidFill>
              </a:rPr>
              <a:t>cảm</a:t>
            </a:r>
            <a:r>
              <a:rPr lang="en-US" sz="22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.</a:t>
            </a:r>
            <a:endParaRPr lang="vi-VN" sz="2200" dirty="0">
              <a:solidFill>
                <a:schemeClr val="tx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175" name="TextBox 174">
            <a:extLst>
              <a:ext uri="{FF2B5EF4-FFF2-40B4-BE49-F238E27FC236}">
                <a16:creationId xmlns:a16="http://schemas.microsoft.com/office/drawing/2014/main" id="{42ED1293-7C33-5762-497A-8D5A61E411F0}"/>
              </a:ext>
            </a:extLst>
          </p:cNvPr>
          <p:cNvSpPr txBox="1"/>
          <p:nvPr/>
        </p:nvSpPr>
        <p:spPr>
          <a:xfrm>
            <a:off x="5773083" y="9926031"/>
            <a:ext cx="2186070" cy="461665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50000"/>
                    <a:lumOff val="50000"/>
                  </a:schemeClr>
                </a:solidFill>
                <a:uLnTx/>
                <a:uFillTx/>
                <a:latin typeface="+mj-lt"/>
              </a:rPr>
              <a:t>REVEAL</a:t>
            </a:r>
          </a:p>
        </p:txBody>
      </p:sp>
      <p:sp>
        <p:nvSpPr>
          <p:cNvPr id="176" name="Oval 175">
            <a:extLst>
              <a:ext uri="{FF2B5EF4-FFF2-40B4-BE49-F238E27FC236}">
                <a16:creationId xmlns:a16="http://schemas.microsoft.com/office/drawing/2014/main" id="{48BED3D8-F952-77CF-C35B-D01139FC6DB1}"/>
              </a:ext>
            </a:extLst>
          </p:cNvPr>
          <p:cNvSpPr/>
          <p:nvPr/>
        </p:nvSpPr>
        <p:spPr>
          <a:xfrm>
            <a:off x="9234818" y="9205083"/>
            <a:ext cx="2363775" cy="320872"/>
          </a:xfrm>
          <a:prstGeom prst="ellipse">
            <a:avLst/>
          </a:prstGeom>
          <a:solidFill>
            <a:schemeClr val="bg2">
              <a:lumMod val="50000"/>
              <a:lumOff val="50000"/>
            </a:schemeClr>
          </a:solidFill>
          <a:ln>
            <a:noFill/>
          </a:ln>
          <a:effectLst>
            <a:outerShdw blurRad="127000" dist="1270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7" name="Rectangle: Rounded Corners 176">
            <a:extLst>
              <a:ext uri="{FF2B5EF4-FFF2-40B4-BE49-F238E27FC236}">
                <a16:creationId xmlns:a16="http://schemas.microsoft.com/office/drawing/2014/main" id="{6F923523-9624-0104-EC1F-FE907C632B84}"/>
              </a:ext>
            </a:extLst>
          </p:cNvPr>
          <p:cNvSpPr/>
          <p:nvPr/>
        </p:nvSpPr>
        <p:spPr>
          <a:xfrm>
            <a:off x="9553613" y="7095424"/>
            <a:ext cx="1726184" cy="2455370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3200" dirty="0">
              <a:latin typeface="+mj-lt"/>
            </a:endParaRPr>
          </a:p>
        </p:txBody>
      </p:sp>
      <p:sp>
        <p:nvSpPr>
          <p:cNvPr id="178" name="Freeform: Shape 177">
            <a:extLst>
              <a:ext uri="{FF2B5EF4-FFF2-40B4-BE49-F238E27FC236}">
                <a16:creationId xmlns:a16="http://schemas.microsoft.com/office/drawing/2014/main" id="{E0BEECC8-01FA-ACFB-87F3-291BF0B71D1E}"/>
              </a:ext>
            </a:extLst>
          </p:cNvPr>
          <p:cNvSpPr/>
          <p:nvPr/>
        </p:nvSpPr>
        <p:spPr>
          <a:xfrm>
            <a:off x="8880411" y="8002361"/>
            <a:ext cx="3072589" cy="1548433"/>
          </a:xfrm>
          <a:custGeom>
            <a:avLst/>
            <a:gdLst>
              <a:gd name="connsiteX0" fmla="*/ 1371600 w 2743200"/>
              <a:gd name="connsiteY0" fmla="*/ 0 h 1382437"/>
              <a:gd name="connsiteX1" fmla="*/ 2743200 w 2743200"/>
              <a:gd name="connsiteY1" fmla="*/ 1371600 h 1382437"/>
              <a:gd name="connsiteX2" fmla="*/ 2742653 w 2743200"/>
              <a:gd name="connsiteY2" fmla="*/ 1382437 h 1382437"/>
              <a:gd name="connsiteX3" fmla="*/ 547 w 2743200"/>
              <a:gd name="connsiteY3" fmla="*/ 1382437 h 1382437"/>
              <a:gd name="connsiteX4" fmla="*/ 0 w 2743200"/>
              <a:gd name="connsiteY4" fmla="*/ 1371600 h 1382437"/>
              <a:gd name="connsiteX5" fmla="*/ 1371600 w 2743200"/>
              <a:gd name="connsiteY5" fmla="*/ 0 h 13824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743200" h="1382437">
                <a:moveTo>
                  <a:pt x="1371600" y="0"/>
                </a:moveTo>
                <a:cubicBezTo>
                  <a:pt x="2129114" y="0"/>
                  <a:pt x="2743200" y="614086"/>
                  <a:pt x="2743200" y="1371600"/>
                </a:cubicBezTo>
                <a:lnTo>
                  <a:pt x="2742653" y="1382437"/>
                </a:lnTo>
                <a:lnTo>
                  <a:pt x="547" y="1382437"/>
                </a:lnTo>
                <a:lnTo>
                  <a:pt x="0" y="1371600"/>
                </a:lnTo>
                <a:cubicBezTo>
                  <a:pt x="0" y="614086"/>
                  <a:pt x="614086" y="0"/>
                  <a:pt x="1371600" y="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50800" dist="38100" dir="5400000" algn="t" rotWithShape="0">
              <a:prstClr val="black">
                <a:alpha val="10000"/>
              </a:prstClr>
            </a:outerShdw>
            <a:reflection blurRad="6350" stA="40000" endPos="90000" dir="5400000" sy="-100000" algn="bl" rotWithShape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79" name="TextBox 178">
            <a:extLst>
              <a:ext uri="{FF2B5EF4-FFF2-40B4-BE49-F238E27FC236}">
                <a16:creationId xmlns:a16="http://schemas.microsoft.com/office/drawing/2014/main" id="{BB8E5648-1604-2BE4-0236-8BB9E0174F95}"/>
              </a:ext>
            </a:extLst>
          </p:cNvPr>
          <p:cNvSpPr txBox="1"/>
          <p:nvPr/>
        </p:nvSpPr>
        <p:spPr>
          <a:xfrm>
            <a:off x="9887714" y="7162138"/>
            <a:ext cx="1057982" cy="845232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kumimoji="0" lang="en-US" sz="440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uLnTx/>
                <a:uFillTx/>
                <a:latin typeface="+mj-lt"/>
              </a:rPr>
              <a:t>03</a:t>
            </a:r>
          </a:p>
        </p:txBody>
      </p:sp>
      <p:sp>
        <p:nvSpPr>
          <p:cNvPr id="180" name="TextBox 179">
            <a:extLst>
              <a:ext uri="{FF2B5EF4-FFF2-40B4-BE49-F238E27FC236}">
                <a16:creationId xmlns:a16="http://schemas.microsoft.com/office/drawing/2014/main" id="{AB140C21-38B7-75C7-5C9B-C63F598F4341}"/>
              </a:ext>
            </a:extLst>
          </p:cNvPr>
          <p:cNvSpPr txBox="1"/>
          <p:nvPr/>
        </p:nvSpPr>
        <p:spPr>
          <a:xfrm>
            <a:off x="9234819" y="4954885"/>
            <a:ext cx="2363774" cy="144655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vi-VN" sz="22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Kể câu chuyện thực tế có nhân vật vượt qua vấn đề tương tự.</a:t>
            </a:r>
          </a:p>
        </p:txBody>
      </p:sp>
      <p:sp>
        <p:nvSpPr>
          <p:cNvPr id="181" name="TextBox 180">
            <a:extLst>
              <a:ext uri="{FF2B5EF4-FFF2-40B4-BE49-F238E27FC236}">
                <a16:creationId xmlns:a16="http://schemas.microsoft.com/office/drawing/2014/main" id="{22EDD015-0FB1-2C8D-3E7B-6CDECB33470C}"/>
              </a:ext>
            </a:extLst>
          </p:cNvPr>
          <p:cNvSpPr txBox="1"/>
          <p:nvPr/>
        </p:nvSpPr>
        <p:spPr>
          <a:xfrm>
            <a:off x="9323670" y="9926031"/>
            <a:ext cx="2186070" cy="461665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50000"/>
                    <a:lumOff val="50000"/>
                  </a:schemeClr>
                </a:solidFill>
                <a:uLnTx/>
                <a:uFillTx/>
                <a:latin typeface="+mj-lt"/>
              </a:rPr>
              <a:t>SHOW</a:t>
            </a:r>
          </a:p>
        </p:txBody>
      </p:sp>
      <p:sp>
        <p:nvSpPr>
          <p:cNvPr id="182" name="Oval 181">
            <a:extLst>
              <a:ext uri="{FF2B5EF4-FFF2-40B4-BE49-F238E27FC236}">
                <a16:creationId xmlns:a16="http://schemas.microsoft.com/office/drawing/2014/main" id="{9E1B298C-ECF1-7407-3384-8257C819DFDC}"/>
              </a:ext>
            </a:extLst>
          </p:cNvPr>
          <p:cNvSpPr/>
          <p:nvPr/>
        </p:nvSpPr>
        <p:spPr>
          <a:xfrm>
            <a:off x="12785405" y="9205083"/>
            <a:ext cx="2363775" cy="320872"/>
          </a:xfrm>
          <a:prstGeom prst="ellipse">
            <a:avLst/>
          </a:prstGeom>
          <a:solidFill>
            <a:schemeClr val="bg2">
              <a:lumMod val="50000"/>
              <a:lumOff val="50000"/>
            </a:schemeClr>
          </a:solidFill>
          <a:ln>
            <a:noFill/>
          </a:ln>
          <a:effectLst>
            <a:outerShdw blurRad="127000" dist="1270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3" name="Rectangle: Rounded Corners 182">
            <a:extLst>
              <a:ext uri="{FF2B5EF4-FFF2-40B4-BE49-F238E27FC236}">
                <a16:creationId xmlns:a16="http://schemas.microsoft.com/office/drawing/2014/main" id="{EEF5AE25-5415-0601-6F2A-0C032EECF68E}"/>
              </a:ext>
            </a:extLst>
          </p:cNvPr>
          <p:cNvSpPr/>
          <p:nvPr/>
        </p:nvSpPr>
        <p:spPr>
          <a:xfrm>
            <a:off x="13104200" y="7095424"/>
            <a:ext cx="1726184" cy="2455370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3200" dirty="0">
              <a:latin typeface="+mj-lt"/>
            </a:endParaRPr>
          </a:p>
        </p:txBody>
      </p:sp>
      <p:sp>
        <p:nvSpPr>
          <p:cNvPr id="184" name="Freeform: Shape 183">
            <a:extLst>
              <a:ext uri="{FF2B5EF4-FFF2-40B4-BE49-F238E27FC236}">
                <a16:creationId xmlns:a16="http://schemas.microsoft.com/office/drawing/2014/main" id="{83971FE3-B1D3-A422-E9BA-F72BC9FB93A0}"/>
              </a:ext>
            </a:extLst>
          </p:cNvPr>
          <p:cNvSpPr/>
          <p:nvPr/>
        </p:nvSpPr>
        <p:spPr>
          <a:xfrm>
            <a:off x="12430998" y="8002361"/>
            <a:ext cx="3072589" cy="1548433"/>
          </a:xfrm>
          <a:custGeom>
            <a:avLst/>
            <a:gdLst>
              <a:gd name="connsiteX0" fmla="*/ 1371600 w 2743200"/>
              <a:gd name="connsiteY0" fmla="*/ 0 h 1382437"/>
              <a:gd name="connsiteX1" fmla="*/ 2743200 w 2743200"/>
              <a:gd name="connsiteY1" fmla="*/ 1371600 h 1382437"/>
              <a:gd name="connsiteX2" fmla="*/ 2742653 w 2743200"/>
              <a:gd name="connsiteY2" fmla="*/ 1382437 h 1382437"/>
              <a:gd name="connsiteX3" fmla="*/ 547 w 2743200"/>
              <a:gd name="connsiteY3" fmla="*/ 1382437 h 1382437"/>
              <a:gd name="connsiteX4" fmla="*/ 0 w 2743200"/>
              <a:gd name="connsiteY4" fmla="*/ 1371600 h 1382437"/>
              <a:gd name="connsiteX5" fmla="*/ 1371600 w 2743200"/>
              <a:gd name="connsiteY5" fmla="*/ 0 h 13824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743200" h="1382437">
                <a:moveTo>
                  <a:pt x="1371600" y="0"/>
                </a:moveTo>
                <a:cubicBezTo>
                  <a:pt x="2129114" y="0"/>
                  <a:pt x="2743200" y="614086"/>
                  <a:pt x="2743200" y="1371600"/>
                </a:cubicBezTo>
                <a:lnTo>
                  <a:pt x="2742653" y="1382437"/>
                </a:lnTo>
                <a:lnTo>
                  <a:pt x="547" y="1382437"/>
                </a:lnTo>
                <a:lnTo>
                  <a:pt x="0" y="1371600"/>
                </a:lnTo>
                <a:cubicBezTo>
                  <a:pt x="0" y="614086"/>
                  <a:pt x="614086" y="0"/>
                  <a:pt x="1371600" y="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50800" dist="38100" dir="5400000" algn="t" rotWithShape="0">
              <a:prstClr val="black">
                <a:alpha val="10000"/>
              </a:prstClr>
            </a:outerShdw>
            <a:reflection blurRad="6350" stA="40000" endPos="90000" dir="5400000" sy="-100000" algn="bl" rotWithShape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85" name="TextBox 184">
            <a:extLst>
              <a:ext uri="{FF2B5EF4-FFF2-40B4-BE49-F238E27FC236}">
                <a16:creationId xmlns:a16="http://schemas.microsoft.com/office/drawing/2014/main" id="{F5B97FB9-B9A4-803B-6A55-FDF04F45F52E}"/>
              </a:ext>
            </a:extLst>
          </p:cNvPr>
          <p:cNvSpPr txBox="1"/>
          <p:nvPr/>
        </p:nvSpPr>
        <p:spPr>
          <a:xfrm>
            <a:off x="13438301" y="7200033"/>
            <a:ext cx="1057982" cy="769441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kumimoji="0" lang="en-US" sz="440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uLnTx/>
                <a:uFillTx/>
                <a:latin typeface="+mj-lt"/>
              </a:rPr>
              <a:t>04</a:t>
            </a:r>
          </a:p>
        </p:txBody>
      </p:sp>
      <p:sp>
        <p:nvSpPr>
          <p:cNvPr id="186" name="TextBox 185">
            <a:extLst>
              <a:ext uri="{FF2B5EF4-FFF2-40B4-BE49-F238E27FC236}">
                <a16:creationId xmlns:a16="http://schemas.microsoft.com/office/drawing/2014/main" id="{25FF753E-27F2-F6AF-BD10-06FF2517BA40}"/>
              </a:ext>
            </a:extLst>
          </p:cNvPr>
          <p:cNvSpPr txBox="1"/>
          <p:nvPr/>
        </p:nvSpPr>
        <p:spPr>
          <a:xfrm>
            <a:off x="12785406" y="4954885"/>
            <a:ext cx="2363774" cy="178510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2200" dirty="0" err="1">
                <a:solidFill>
                  <a:schemeClr val="tx2">
                    <a:lumMod val="40000"/>
                    <a:lumOff val="60000"/>
                  </a:schemeClr>
                </a:solidFill>
              </a:rPr>
              <a:t>Đề</a:t>
            </a:r>
            <a:r>
              <a:rPr lang="en-US" sz="22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 </a:t>
            </a:r>
            <a:r>
              <a:rPr lang="en-US" sz="2200" dirty="0" err="1">
                <a:solidFill>
                  <a:schemeClr val="tx2">
                    <a:lumMod val="40000"/>
                    <a:lumOff val="60000"/>
                  </a:schemeClr>
                </a:solidFill>
              </a:rPr>
              <a:t>xuất</a:t>
            </a:r>
            <a:r>
              <a:rPr lang="en-US" sz="22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 </a:t>
            </a:r>
            <a:r>
              <a:rPr lang="en-US" sz="2200" dirty="0" err="1">
                <a:solidFill>
                  <a:schemeClr val="tx2">
                    <a:lumMod val="40000"/>
                    <a:lumOff val="60000"/>
                  </a:schemeClr>
                </a:solidFill>
              </a:rPr>
              <a:t>giải</a:t>
            </a:r>
            <a:r>
              <a:rPr lang="en-US" sz="22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 </a:t>
            </a:r>
            <a:r>
              <a:rPr lang="en-US" sz="2200" dirty="0" err="1">
                <a:solidFill>
                  <a:schemeClr val="tx2">
                    <a:lumMod val="40000"/>
                    <a:lumOff val="60000"/>
                  </a:schemeClr>
                </a:solidFill>
              </a:rPr>
              <a:t>pháp</a:t>
            </a:r>
            <a:r>
              <a:rPr lang="en-US" sz="22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 </a:t>
            </a:r>
            <a:r>
              <a:rPr lang="en-US" sz="2200" dirty="0" err="1">
                <a:solidFill>
                  <a:schemeClr val="tx2">
                    <a:lumMod val="40000"/>
                    <a:lumOff val="60000"/>
                  </a:schemeClr>
                </a:solidFill>
              </a:rPr>
              <a:t>phù</a:t>
            </a:r>
            <a:r>
              <a:rPr lang="en-US" sz="22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 </a:t>
            </a:r>
            <a:r>
              <a:rPr lang="en-US" sz="2200" dirty="0" err="1">
                <a:solidFill>
                  <a:schemeClr val="tx2">
                    <a:lumMod val="40000"/>
                    <a:lumOff val="60000"/>
                  </a:schemeClr>
                </a:solidFill>
              </a:rPr>
              <a:t>hợp</a:t>
            </a:r>
            <a:r>
              <a:rPr lang="en-US" sz="22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 </a:t>
            </a:r>
            <a:r>
              <a:rPr lang="en-US" sz="2200" dirty="0" err="1">
                <a:solidFill>
                  <a:schemeClr val="tx2">
                    <a:lumMod val="40000"/>
                    <a:lumOff val="60000"/>
                  </a:schemeClr>
                </a:solidFill>
              </a:rPr>
              <a:t>bằng</a:t>
            </a:r>
            <a:r>
              <a:rPr lang="en-US" sz="22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 </a:t>
            </a:r>
            <a:r>
              <a:rPr lang="en-US" sz="2200" dirty="0" err="1">
                <a:solidFill>
                  <a:schemeClr val="tx2">
                    <a:lumMod val="40000"/>
                    <a:lumOff val="60000"/>
                  </a:schemeClr>
                </a:solidFill>
              </a:rPr>
              <a:t>sản</a:t>
            </a:r>
            <a:r>
              <a:rPr lang="en-US" sz="22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 </a:t>
            </a:r>
            <a:r>
              <a:rPr lang="en-US" sz="2200" dirty="0" err="1">
                <a:solidFill>
                  <a:schemeClr val="tx2">
                    <a:lumMod val="40000"/>
                    <a:lumOff val="60000"/>
                  </a:schemeClr>
                </a:solidFill>
              </a:rPr>
              <a:t>phẩm</a:t>
            </a:r>
            <a:r>
              <a:rPr lang="en-US" sz="22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 </a:t>
            </a:r>
            <a:r>
              <a:rPr lang="en-US" sz="2200" dirty="0" err="1">
                <a:solidFill>
                  <a:schemeClr val="tx2">
                    <a:lumMod val="40000"/>
                    <a:lumOff val="60000"/>
                  </a:schemeClr>
                </a:solidFill>
              </a:rPr>
              <a:t>hoặc</a:t>
            </a:r>
            <a:r>
              <a:rPr lang="en-US" sz="22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 </a:t>
            </a:r>
            <a:r>
              <a:rPr lang="en-US" sz="2200" dirty="0" err="1">
                <a:solidFill>
                  <a:schemeClr val="tx2">
                    <a:lumMod val="40000"/>
                    <a:lumOff val="60000"/>
                  </a:schemeClr>
                </a:solidFill>
              </a:rPr>
              <a:t>dịch</a:t>
            </a:r>
            <a:r>
              <a:rPr lang="en-US" sz="22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 </a:t>
            </a:r>
            <a:r>
              <a:rPr lang="en-US" sz="2200" dirty="0" err="1">
                <a:solidFill>
                  <a:schemeClr val="tx2">
                    <a:lumMod val="40000"/>
                    <a:lumOff val="60000"/>
                  </a:schemeClr>
                </a:solidFill>
              </a:rPr>
              <a:t>vụ</a:t>
            </a:r>
            <a:r>
              <a:rPr lang="en-US" sz="22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 </a:t>
            </a:r>
            <a:r>
              <a:rPr lang="en-US" sz="2200" dirty="0" err="1">
                <a:solidFill>
                  <a:schemeClr val="tx2">
                    <a:lumMod val="40000"/>
                    <a:lumOff val="60000"/>
                  </a:schemeClr>
                </a:solidFill>
              </a:rPr>
              <a:t>của</a:t>
            </a:r>
            <a:r>
              <a:rPr lang="en-US" sz="22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 </a:t>
            </a:r>
            <a:r>
              <a:rPr lang="en-US" sz="2200" dirty="0" err="1">
                <a:solidFill>
                  <a:schemeClr val="tx2">
                    <a:lumMod val="40000"/>
                    <a:lumOff val="60000"/>
                  </a:schemeClr>
                </a:solidFill>
              </a:rPr>
              <a:t>bạn</a:t>
            </a:r>
            <a:r>
              <a:rPr lang="en-US" sz="22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.</a:t>
            </a:r>
            <a:endParaRPr lang="vi-VN" sz="2200" dirty="0">
              <a:solidFill>
                <a:schemeClr val="tx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187" name="TextBox 186">
            <a:extLst>
              <a:ext uri="{FF2B5EF4-FFF2-40B4-BE49-F238E27FC236}">
                <a16:creationId xmlns:a16="http://schemas.microsoft.com/office/drawing/2014/main" id="{3D9894A0-5381-FD74-8273-4225D96ED6D0}"/>
              </a:ext>
            </a:extLst>
          </p:cNvPr>
          <p:cNvSpPr txBox="1"/>
          <p:nvPr/>
        </p:nvSpPr>
        <p:spPr>
          <a:xfrm>
            <a:off x="12874257" y="9926031"/>
            <a:ext cx="2186070" cy="461665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50000"/>
                    <a:lumOff val="50000"/>
                  </a:schemeClr>
                </a:solidFill>
                <a:uLnTx/>
                <a:uFillTx/>
                <a:latin typeface="+mj-lt"/>
              </a:rPr>
              <a:t>OFFER</a:t>
            </a:r>
          </a:p>
        </p:txBody>
      </p:sp>
      <p:sp>
        <p:nvSpPr>
          <p:cNvPr id="188" name="Oval 187">
            <a:extLst>
              <a:ext uri="{FF2B5EF4-FFF2-40B4-BE49-F238E27FC236}">
                <a16:creationId xmlns:a16="http://schemas.microsoft.com/office/drawing/2014/main" id="{CAED848C-65E3-172B-738F-2FBB8884E5FE}"/>
              </a:ext>
            </a:extLst>
          </p:cNvPr>
          <p:cNvSpPr/>
          <p:nvPr/>
        </p:nvSpPr>
        <p:spPr>
          <a:xfrm>
            <a:off x="16335992" y="9205083"/>
            <a:ext cx="2363775" cy="320872"/>
          </a:xfrm>
          <a:prstGeom prst="ellipse">
            <a:avLst/>
          </a:prstGeom>
          <a:solidFill>
            <a:schemeClr val="bg2">
              <a:lumMod val="50000"/>
              <a:lumOff val="50000"/>
            </a:schemeClr>
          </a:solidFill>
          <a:ln>
            <a:noFill/>
          </a:ln>
          <a:effectLst>
            <a:outerShdw blurRad="127000" dist="1270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9" name="Rectangle: Rounded Corners 188">
            <a:extLst>
              <a:ext uri="{FF2B5EF4-FFF2-40B4-BE49-F238E27FC236}">
                <a16:creationId xmlns:a16="http://schemas.microsoft.com/office/drawing/2014/main" id="{49F44E48-49B1-6619-1E08-6499D77CAADA}"/>
              </a:ext>
            </a:extLst>
          </p:cNvPr>
          <p:cNvSpPr/>
          <p:nvPr/>
        </p:nvSpPr>
        <p:spPr>
          <a:xfrm>
            <a:off x="16654787" y="7095424"/>
            <a:ext cx="1726184" cy="2455370"/>
          </a:xfrm>
          <a:prstGeom prst="roundRect">
            <a:avLst>
              <a:gd name="adj" fmla="val 50000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3200" dirty="0">
              <a:latin typeface="+mj-lt"/>
            </a:endParaRPr>
          </a:p>
        </p:txBody>
      </p:sp>
      <p:sp>
        <p:nvSpPr>
          <p:cNvPr id="190" name="Freeform: Shape 189">
            <a:extLst>
              <a:ext uri="{FF2B5EF4-FFF2-40B4-BE49-F238E27FC236}">
                <a16:creationId xmlns:a16="http://schemas.microsoft.com/office/drawing/2014/main" id="{0BB4A069-6F20-872C-190B-348BD6ACD8AF}"/>
              </a:ext>
            </a:extLst>
          </p:cNvPr>
          <p:cNvSpPr/>
          <p:nvPr/>
        </p:nvSpPr>
        <p:spPr>
          <a:xfrm>
            <a:off x="15981585" y="8002361"/>
            <a:ext cx="3072589" cy="1548433"/>
          </a:xfrm>
          <a:custGeom>
            <a:avLst/>
            <a:gdLst>
              <a:gd name="connsiteX0" fmla="*/ 1371600 w 2743200"/>
              <a:gd name="connsiteY0" fmla="*/ 0 h 1382437"/>
              <a:gd name="connsiteX1" fmla="*/ 2743200 w 2743200"/>
              <a:gd name="connsiteY1" fmla="*/ 1371600 h 1382437"/>
              <a:gd name="connsiteX2" fmla="*/ 2742653 w 2743200"/>
              <a:gd name="connsiteY2" fmla="*/ 1382437 h 1382437"/>
              <a:gd name="connsiteX3" fmla="*/ 547 w 2743200"/>
              <a:gd name="connsiteY3" fmla="*/ 1382437 h 1382437"/>
              <a:gd name="connsiteX4" fmla="*/ 0 w 2743200"/>
              <a:gd name="connsiteY4" fmla="*/ 1371600 h 1382437"/>
              <a:gd name="connsiteX5" fmla="*/ 1371600 w 2743200"/>
              <a:gd name="connsiteY5" fmla="*/ 0 h 13824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743200" h="1382437">
                <a:moveTo>
                  <a:pt x="1371600" y="0"/>
                </a:moveTo>
                <a:cubicBezTo>
                  <a:pt x="2129114" y="0"/>
                  <a:pt x="2743200" y="614086"/>
                  <a:pt x="2743200" y="1371600"/>
                </a:cubicBezTo>
                <a:lnTo>
                  <a:pt x="2742653" y="1382437"/>
                </a:lnTo>
                <a:lnTo>
                  <a:pt x="547" y="1382437"/>
                </a:lnTo>
                <a:lnTo>
                  <a:pt x="0" y="1371600"/>
                </a:lnTo>
                <a:cubicBezTo>
                  <a:pt x="0" y="614086"/>
                  <a:pt x="614086" y="0"/>
                  <a:pt x="1371600" y="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50800" dist="38100" dir="5400000" algn="t" rotWithShape="0">
              <a:prstClr val="black">
                <a:alpha val="10000"/>
              </a:prstClr>
            </a:outerShdw>
            <a:reflection blurRad="6350" stA="40000" endPos="90000" dir="5400000" sy="-100000" algn="bl" rotWithShape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91" name="TextBox 190">
            <a:extLst>
              <a:ext uri="{FF2B5EF4-FFF2-40B4-BE49-F238E27FC236}">
                <a16:creationId xmlns:a16="http://schemas.microsoft.com/office/drawing/2014/main" id="{9E4E6285-4027-2452-E981-C9D5376C3EF6}"/>
              </a:ext>
            </a:extLst>
          </p:cNvPr>
          <p:cNvSpPr txBox="1"/>
          <p:nvPr/>
        </p:nvSpPr>
        <p:spPr>
          <a:xfrm>
            <a:off x="16988888" y="7200033"/>
            <a:ext cx="1057982" cy="769441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kumimoji="0" lang="en-US" sz="440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25000"/>
                    <a:lumOff val="75000"/>
                  </a:schemeClr>
                </a:solidFill>
                <a:uLnTx/>
                <a:uFillTx/>
                <a:latin typeface="+mj-lt"/>
              </a:rPr>
              <a:t>05</a:t>
            </a:r>
          </a:p>
        </p:txBody>
      </p:sp>
      <p:sp>
        <p:nvSpPr>
          <p:cNvPr id="192" name="TextBox 191">
            <a:extLst>
              <a:ext uri="{FF2B5EF4-FFF2-40B4-BE49-F238E27FC236}">
                <a16:creationId xmlns:a16="http://schemas.microsoft.com/office/drawing/2014/main" id="{CFE7D72D-83C3-62F8-8714-50CA43A8A0C0}"/>
              </a:ext>
            </a:extLst>
          </p:cNvPr>
          <p:cNvSpPr txBox="1"/>
          <p:nvPr/>
        </p:nvSpPr>
        <p:spPr>
          <a:xfrm>
            <a:off x="16335993" y="4954885"/>
            <a:ext cx="2363774" cy="178510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vi-VN" sz="22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Đưa ra chứng thực đáng tin như số liệu, người dùng, kết quả rõ ràng.</a:t>
            </a:r>
          </a:p>
        </p:txBody>
      </p:sp>
      <p:sp>
        <p:nvSpPr>
          <p:cNvPr id="193" name="TextBox 192">
            <a:extLst>
              <a:ext uri="{FF2B5EF4-FFF2-40B4-BE49-F238E27FC236}">
                <a16:creationId xmlns:a16="http://schemas.microsoft.com/office/drawing/2014/main" id="{8B9519D9-B07A-C077-4C7C-15D0C381C6E6}"/>
              </a:ext>
            </a:extLst>
          </p:cNvPr>
          <p:cNvSpPr txBox="1"/>
          <p:nvPr/>
        </p:nvSpPr>
        <p:spPr>
          <a:xfrm>
            <a:off x="16424844" y="9926031"/>
            <a:ext cx="2186070" cy="461665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50000"/>
                    <a:lumOff val="50000"/>
                  </a:schemeClr>
                </a:solidFill>
                <a:uLnTx/>
                <a:uFillTx/>
                <a:latin typeface="+mj-lt"/>
              </a:rPr>
              <a:t>PROOF</a:t>
            </a:r>
          </a:p>
        </p:txBody>
      </p:sp>
      <p:sp>
        <p:nvSpPr>
          <p:cNvPr id="194" name="Oval 193">
            <a:extLst>
              <a:ext uri="{FF2B5EF4-FFF2-40B4-BE49-F238E27FC236}">
                <a16:creationId xmlns:a16="http://schemas.microsoft.com/office/drawing/2014/main" id="{3FDBF6AB-4B80-A6DB-9129-E56EE75214AD}"/>
              </a:ext>
            </a:extLst>
          </p:cNvPr>
          <p:cNvSpPr/>
          <p:nvPr/>
        </p:nvSpPr>
        <p:spPr>
          <a:xfrm>
            <a:off x="19886581" y="9205083"/>
            <a:ext cx="2363775" cy="320872"/>
          </a:xfrm>
          <a:prstGeom prst="ellipse">
            <a:avLst/>
          </a:prstGeom>
          <a:solidFill>
            <a:schemeClr val="bg2">
              <a:lumMod val="50000"/>
              <a:lumOff val="50000"/>
            </a:schemeClr>
          </a:solidFill>
          <a:ln>
            <a:noFill/>
          </a:ln>
          <a:effectLst>
            <a:outerShdw blurRad="127000" dist="1270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5" name="Rectangle: Rounded Corners 194">
            <a:extLst>
              <a:ext uri="{FF2B5EF4-FFF2-40B4-BE49-F238E27FC236}">
                <a16:creationId xmlns:a16="http://schemas.microsoft.com/office/drawing/2014/main" id="{C600B8E7-ED19-F772-20AB-A5EF44CAD1EF}"/>
              </a:ext>
            </a:extLst>
          </p:cNvPr>
          <p:cNvSpPr/>
          <p:nvPr/>
        </p:nvSpPr>
        <p:spPr>
          <a:xfrm>
            <a:off x="20205377" y="7095424"/>
            <a:ext cx="1726184" cy="2455370"/>
          </a:xfrm>
          <a:prstGeom prst="roundRect">
            <a:avLst>
              <a:gd name="adj" fmla="val 50000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3200" dirty="0">
              <a:latin typeface="+mj-lt"/>
            </a:endParaRPr>
          </a:p>
        </p:txBody>
      </p:sp>
      <p:sp>
        <p:nvSpPr>
          <p:cNvPr id="196" name="Freeform: Shape 195">
            <a:extLst>
              <a:ext uri="{FF2B5EF4-FFF2-40B4-BE49-F238E27FC236}">
                <a16:creationId xmlns:a16="http://schemas.microsoft.com/office/drawing/2014/main" id="{98CDEB47-7D74-0737-0190-0A3933C5CBAD}"/>
              </a:ext>
            </a:extLst>
          </p:cNvPr>
          <p:cNvSpPr/>
          <p:nvPr/>
        </p:nvSpPr>
        <p:spPr>
          <a:xfrm>
            <a:off x="19532174" y="8002361"/>
            <a:ext cx="3072589" cy="1548433"/>
          </a:xfrm>
          <a:custGeom>
            <a:avLst/>
            <a:gdLst>
              <a:gd name="connsiteX0" fmla="*/ 1371600 w 2743200"/>
              <a:gd name="connsiteY0" fmla="*/ 0 h 1382437"/>
              <a:gd name="connsiteX1" fmla="*/ 2743200 w 2743200"/>
              <a:gd name="connsiteY1" fmla="*/ 1371600 h 1382437"/>
              <a:gd name="connsiteX2" fmla="*/ 2742653 w 2743200"/>
              <a:gd name="connsiteY2" fmla="*/ 1382437 h 1382437"/>
              <a:gd name="connsiteX3" fmla="*/ 547 w 2743200"/>
              <a:gd name="connsiteY3" fmla="*/ 1382437 h 1382437"/>
              <a:gd name="connsiteX4" fmla="*/ 0 w 2743200"/>
              <a:gd name="connsiteY4" fmla="*/ 1371600 h 1382437"/>
              <a:gd name="connsiteX5" fmla="*/ 1371600 w 2743200"/>
              <a:gd name="connsiteY5" fmla="*/ 0 h 13824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743200" h="1382437">
                <a:moveTo>
                  <a:pt x="1371600" y="0"/>
                </a:moveTo>
                <a:cubicBezTo>
                  <a:pt x="2129114" y="0"/>
                  <a:pt x="2743200" y="614086"/>
                  <a:pt x="2743200" y="1371600"/>
                </a:cubicBezTo>
                <a:lnTo>
                  <a:pt x="2742653" y="1382437"/>
                </a:lnTo>
                <a:lnTo>
                  <a:pt x="547" y="1382437"/>
                </a:lnTo>
                <a:lnTo>
                  <a:pt x="0" y="1371600"/>
                </a:lnTo>
                <a:cubicBezTo>
                  <a:pt x="0" y="614086"/>
                  <a:pt x="614086" y="0"/>
                  <a:pt x="1371600" y="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50800" dist="38100" dir="5400000" algn="t" rotWithShape="0">
              <a:prstClr val="black">
                <a:alpha val="10000"/>
              </a:prstClr>
            </a:outerShdw>
            <a:reflection blurRad="6350" stA="40000" endPos="90000" dir="5400000" sy="-100000" algn="bl" rotWithShape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97" name="TextBox 196">
            <a:extLst>
              <a:ext uri="{FF2B5EF4-FFF2-40B4-BE49-F238E27FC236}">
                <a16:creationId xmlns:a16="http://schemas.microsoft.com/office/drawing/2014/main" id="{D57D9754-EE6C-7FFE-9369-EFA1DC459BA7}"/>
              </a:ext>
            </a:extLst>
          </p:cNvPr>
          <p:cNvSpPr txBox="1"/>
          <p:nvPr/>
        </p:nvSpPr>
        <p:spPr>
          <a:xfrm>
            <a:off x="20539478" y="7200033"/>
            <a:ext cx="1057982" cy="769441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kumimoji="0" lang="en-US" sz="440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25000"/>
                    <a:lumOff val="75000"/>
                  </a:schemeClr>
                </a:solidFill>
                <a:uLnTx/>
                <a:uFillTx/>
                <a:latin typeface="+mj-lt"/>
              </a:rPr>
              <a:t>06</a:t>
            </a:r>
          </a:p>
        </p:txBody>
      </p:sp>
      <p:sp>
        <p:nvSpPr>
          <p:cNvPr id="198" name="TextBox 197">
            <a:extLst>
              <a:ext uri="{FF2B5EF4-FFF2-40B4-BE49-F238E27FC236}">
                <a16:creationId xmlns:a16="http://schemas.microsoft.com/office/drawing/2014/main" id="{2BE19C1A-E91E-2A1E-3553-2578F9C56464}"/>
              </a:ext>
            </a:extLst>
          </p:cNvPr>
          <p:cNvSpPr txBox="1"/>
          <p:nvPr/>
        </p:nvSpPr>
        <p:spPr>
          <a:xfrm>
            <a:off x="19886582" y="4954885"/>
            <a:ext cx="2363774" cy="144655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vi-VN" sz="22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Kêu gọi hành động đơn giản, trực tiếp và giảm tối đa sự do dự.</a:t>
            </a:r>
          </a:p>
        </p:txBody>
      </p:sp>
      <p:sp>
        <p:nvSpPr>
          <p:cNvPr id="199" name="TextBox 198">
            <a:extLst>
              <a:ext uri="{FF2B5EF4-FFF2-40B4-BE49-F238E27FC236}">
                <a16:creationId xmlns:a16="http://schemas.microsoft.com/office/drawing/2014/main" id="{DC8C168F-0C49-212A-94CC-FA35591261AC}"/>
              </a:ext>
            </a:extLst>
          </p:cNvPr>
          <p:cNvSpPr txBox="1"/>
          <p:nvPr/>
        </p:nvSpPr>
        <p:spPr>
          <a:xfrm>
            <a:off x="19975433" y="9926031"/>
            <a:ext cx="2186070" cy="461665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50000"/>
                    <a:lumOff val="50000"/>
                  </a:schemeClr>
                </a:solidFill>
                <a:uLnTx/>
                <a:uFillTx/>
                <a:latin typeface="+mj-lt"/>
              </a:rPr>
              <a:t>CTA</a:t>
            </a:r>
          </a:p>
        </p:txBody>
      </p:sp>
      <p:sp>
        <p:nvSpPr>
          <p:cNvPr id="200" name="Freeform: Shape 199">
            <a:extLst>
              <a:ext uri="{FF2B5EF4-FFF2-40B4-BE49-F238E27FC236}">
                <a16:creationId xmlns:a16="http://schemas.microsoft.com/office/drawing/2014/main" id="{6AA2134E-FA4A-67B6-CC0A-ADC5DEC0D9E4}"/>
              </a:ext>
            </a:extLst>
          </p:cNvPr>
          <p:cNvSpPr/>
          <p:nvPr/>
        </p:nvSpPr>
        <p:spPr>
          <a:xfrm>
            <a:off x="6460997" y="8539918"/>
            <a:ext cx="810242" cy="810180"/>
          </a:xfrm>
          <a:custGeom>
            <a:avLst/>
            <a:gdLst>
              <a:gd name="connsiteX0" fmla="*/ 403763 w 464464"/>
              <a:gd name="connsiteY0" fmla="*/ -132 h 464428"/>
              <a:gd name="connsiteX1" fmla="*/ 344562 w 464464"/>
              <a:gd name="connsiteY1" fmla="*/ 49190 h 464428"/>
              <a:gd name="connsiteX2" fmla="*/ 74151 w 464464"/>
              <a:gd name="connsiteY2" fmla="*/ 164480 h 464428"/>
              <a:gd name="connsiteX3" fmla="*/ 20940 w 464464"/>
              <a:gd name="connsiteY3" fmla="*/ 347140 h 464428"/>
              <a:gd name="connsiteX4" fmla="*/ -65 w 464464"/>
              <a:gd name="connsiteY4" fmla="*/ 374679 h 464428"/>
              <a:gd name="connsiteX5" fmla="*/ -65 w 464464"/>
              <a:gd name="connsiteY5" fmla="*/ 435513 h 464428"/>
              <a:gd name="connsiteX6" fmla="*/ 28719 w 464464"/>
              <a:gd name="connsiteY6" fmla="*/ 464219 h 464428"/>
              <a:gd name="connsiteX7" fmla="*/ 326436 w 464464"/>
              <a:gd name="connsiteY7" fmla="*/ 464219 h 464428"/>
              <a:gd name="connsiteX8" fmla="*/ 355142 w 464464"/>
              <a:gd name="connsiteY8" fmla="*/ 435513 h 464428"/>
              <a:gd name="connsiteX9" fmla="*/ 355142 w 464464"/>
              <a:gd name="connsiteY9" fmla="*/ 374601 h 464428"/>
              <a:gd name="connsiteX10" fmla="*/ 332815 w 464464"/>
              <a:gd name="connsiteY10" fmla="*/ 346673 h 464428"/>
              <a:gd name="connsiteX11" fmla="*/ 319512 w 464464"/>
              <a:gd name="connsiteY11" fmla="*/ 164558 h 464428"/>
              <a:gd name="connsiteX12" fmla="*/ 350630 w 464464"/>
              <a:gd name="connsiteY12" fmla="*/ 100378 h 464428"/>
              <a:gd name="connsiteX13" fmla="*/ 356464 w 464464"/>
              <a:gd name="connsiteY13" fmla="*/ 96722 h 464428"/>
              <a:gd name="connsiteX14" fmla="*/ 440902 w 464464"/>
              <a:gd name="connsiteY14" fmla="*/ 107722 h 464428"/>
              <a:gd name="connsiteX15" fmla="*/ 451909 w 464464"/>
              <a:gd name="connsiteY15" fmla="*/ 23284 h 464428"/>
              <a:gd name="connsiteX16" fmla="*/ 404152 w 464464"/>
              <a:gd name="connsiteY16" fmla="*/ -209 h 464428"/>
              <a:gd name="connsiteX17" fmla="*/ 343473 w 464464"/>
              <a:gd name="connsiteY17" fmla="*/ 374601 h 464428"/>
              <a:gd name="connsiteX18" fmla="*/ 343473 w 464464"/>
              <a:gd name="connsiteY18" fmla="*/ 435436 h 464428"/>
              <a:gd name="connsiteX19" fmla="*/ 326436 w 464464"/>
              <a:gd name="connsiteY19" fmla="*/ 452395 h 464428"/>
              <a:gd name="connsiteX20" fmla="*/ 28719 w 464464"/>
              <a:gd name="connsiteY20" fmla="*/ 452395 h 464428"/>
              <a:gd name="connsiteX21" fmla="*/ 11604 w 464464"/>
              <a:gd name="connsiteY21" fmla="*/ 435358 h 464428"/>
              <a:gd name="connsiteX22" fmla="*/ 11604 w 464464"/>
              <a:gd name="connsiteY22" fmla="*/ 374601 h 464428"/>
              <a:gd name="connsiteX23" fmla="*/ 28719 w 464464"/>
              <a:gd name="connsiteY23" fmla="*/ 357564 h 464428"/>
              <a:gd name="connsiteX24" fmla="*/ 326436 w 464464"/>
              <a:gd name="connsiteY24" fmla="*/ 357564 h 464428"/>
              <a:gd name="connsiteX25" fmla="*/ 343473 w 464464"/>
              <a:gd name="connsiteY25" fmla="*/ 374601 h 464428"/>
              <a:gd name="connsiteX26" fmla="*/ 344173 w 464464"/>
              <a:gd name="connsiteY26" fmla="*/ 90343 h 464428"/>
              <a:gd name="connsiteX27" fmla="*/ 307999 w 464464"/>
              <a:gd name="connsiteY27" fmla="*/ 166503 h 464428"/>
              <a:gd name="connsiteX28" fmla="*/ 321301 w 464464"/>
              <a:gd name="connsiteY28" fmla="*/ 345895 h 464428"/>
              <a:gd name="connsiteX29" fmla="*/ 32609 w 464464"/>
              <a:gd name="connsiteY29" fmla="*/ 345895 h 464428"/>
              <a:gd name="connsiteX30" fmla="*/ 83330 w 464464"/>
              <a:gd name="connsiteY30" fmla="*/ 171559 h 464428"/>
              <a:gd name="connsiteX31" fmla="*/ 343550 w 464464"/>
              <a:gd name="connsiteY31" fmla="*/ 60936 h 464428"/>
              <a:gd name="connsiteX32" fmla="*/ 349852 w 464464"/>
              <a:gd name="connsiteY32" fmla="*/ 86842 h 464428"/>
              <a:gd name="connsiteX33" fmla="*/ 403763 w 464464"/>
              <a:gd name="connsiteY33" fmla="*/ 108624 h 464428"/>
              <a:gd name="connsiteX34" fmla="*/ 355064 w 464464"/>
              <a:gd name="connsiteY34" fmla="*/ 60081 h 464428"/>
              <a:gd name="connsiteX35" fmla="*/ 403607 w 464464"/>
              <a:gd name="connsiteY35" fmla="*/ 11382 h 464428"/>
              <a:gd name="connsiteX36" fmla="*/ 452306 w 464464"/>
              <a:gd name="connsiteY36" fmla="*/ 59925 h 464428"/>
              <a:gd name="connsiteX37" fmla="*/ 452306 w 464464"/>
              <a:gd name="connsiteY37" fmla="*/ 60003 h 464428"/>
              <a:gd name="connsiteX38" fmla="*/ 403763 w 464464"/>
              <a:gd name="connsiteY38" fmla="*/ 108702 h 4644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</a:cxnLst>
            <a:rect l="l" t="t" r="r" b="b"/>
            <a:pathLst>
              <a:path w="464464" h="464428">
                <a:moveTo>
                  <a:pt x="403763" y="-132"/>
                </a:moveTo>
                <a:cubicBezTo>
                  <a:pt x="374730" y="-93"/>
                  <a:pt x="349844" y="20639"/>
                  <a:pt x="344562" y="49190"/>
                </a:cubicBezTo>
                <a:cubicBezTo>
                  <a:pt x="219469" y="57747"/>
                  <a:pt x="128451" y="96488"/>
                  <a:pt x="74151" y="164480"/>
                </a:cubicBezTo>
                <a:cubicBezTo>
                  <a:pt x="33807" y="216369"/>
                  <a:pt x="14771" y="281700"/>
                  <a:pt x="20940" y="347140"/>
                </a:cubicBezTo>
                <a:cubicBezTo>
                  <a:pt x="8578" y="350609"/>
                  <a:pt x="13" y="361843"/>
                  <a:pt x="-65" y="374679"/>
                </a:cubicBezTo>
                <a:lnTo>
                  <a:pt x="-65" y="435513"/>
                </a:lnTo>
                <a:cubicBezTo>
                  <a:pt x="-18" y="451383"/>
                  <a:pt x="12849" y="464219"/>
                  <a:pt x="28719" y="464219"/>
                </a:cubicBezTo>
                <a:lnTo>
                  <a:pt x="326436" y="464219"/>
                </a:lnTo>
                <a:cubicBezTo>
                  <a:pt x="342290" y="464219"/>
                  <a:pt x="355142" y="451368"/>
                  <a:pt x="355142" y="435513"/>
                </a:cubicBezTo>
                <a:lnTo>
                  <a:pt x="355142" y="374601"/>
                </a:lnTo>
                <a:cubicBezTo>
                  <a:pt x="355111" y="361228"/>
                  <a:pt x="345853" y="349645"/>
                  <a:pt x="332815" y="346673"/>
                </a:cubicBezTo>
                <a:cubicBezTo>
                  <a:pt x="338416" y="291439"/>
                  <a:pt x="329314" y="223915"/>
                  <a:pt x="319512" y="164558"/>
                </a:cubicBezTo>
                <a:cubicBezTo>
                  <a:pt x="312589" y="123094"/>
                  <a:pt x="325191" y="115470"/>
                  <a:pt x="350630" y="100378"/>
                </a:cubicBezTo>
                <a:lnTo>
                  <a:pt x="356464" y="96722"/>
                </a:lnTo>
                <a:cubicBezTo>
                  <a:pt x="376745" y="123078"/>
                  <a:pt x="414545" y="128003"/>
                  <a:pt x="440902" y="107722"/>
                </a:cubicBezTo>
                <a:cubicBezTo>
                  <a:pt x="467258" y="87441"/>
                  <a:pt x="472182" y="49641"/>
                  <a:pt x="451909" y="23284"/>
                </a:cubicBezTo>
                <a:cubicBezTo>
                  <a:pt x="440497" y="8465"/>
                  <a:pt x="422853" y="-217"/>
                  <a:pt x="404152" y="-209"/>
                </a:cubicBezTo>
                <a:close/>
                <a:moveTo>
                  <a:pt x="343473" y="374601"/>
                </a:moveTo>
                <a:lnTo>
                  <a:pt x="343473" y="435436"/>
                </a:lnTo>
                <a:cubicBezTo>
                  <a:pt x="343434" y="444818"/>
                  <a:pt x="335818" y="452395"/>
                  <a:pt x="326436" y="452395"/>
                </a:cubicBezTo>
                <a:lnTo>
                  <a:pt x="28719" y="452395"/>
                </a:lnTo>
                <a:cubicBezTo>
                  <a:pt x="19298" y="452395"/>
                  <a:pt x="11643" y="444779"/>
                  <a:pt x="11604" y="435358"/>
                </a:cubicBezTo>
                <a:lnTo>
                  <a:pt x="11604" y="374601"/>
                </a:lnTo>
                <a:cubicBezTo>
                  <a:pt x="11643" y="365180"/>
                  <a:pt x="19298" y="357564"/>
                  <a:pt x="28719" y="357564"/>
                </a:cubicBezTo>
                <a:lnTo>
                  <a:pt x="326436" y="357564"/>
                </a:lnTo>
                <a:cubicBezTo>
                  <a:pt x="335849" y="357564"/>
                  <a:pt x="343473" y="365188"/>
                  <a:pt x="343473" y="374601"/>
                </a:cubicBezTo>
                <a:close/>
                <a:moveTo>
                  <a:pt x="344173" y="90343"/>
                </a:moveTo>
                <a:cubicBezTo>
                  <a:pt x="318423" y="105901"/>
                  <a:pt x="299753" y="117181"/>
                  <a:pt x="307999" y="166503"/>
                </a:cubicBezTo>
                <a:cubicBezTo>
                  <a:pt x="317723" y="225159"/>
                  <a:pt x="326825" y="291984"/>
                  <a:pt x="321301" y="345895"/>
                </a:cubicBezTo>
                <a:lnTo>
                  <a:pt x="32609" y="345895"/>
                </a:lnTo>
                <a:cubicBezTo>
                  <a:pt x="30586" y="325124"/>
                  <a:pt x="26774" y="242196"/>
                  <a:pt x="83330" y="171559"/>
                </a:cubicBezTo>
                <a:cubicBezTo>
                  <a:pt x="135297" y="106679"/>
                  <a:pt x="222892" y="69494"/>
                  <a:pt x="343550" y="60936"/>
                </a:cubicBezTo>
                <a:cubicBezTo>
                  <a:pt x="343683" y="69937"/>
                  <a:pt x="345838" y="78790"/>
                  <a:pt x="349852" y="86842"/>
                </a:cubicBezTo>
                <a:close/>
                <a:moveTo>
                  <a:pt x="403763" y="108624"/>
                </a:moveTo>
                <a:cubicBezTo>
                  <a:pt x="376909" y="108671"/>
                  <a:pt x="355111" y="86935"/>
                  <a:pt x="355064" y="60081"/>
                </a:cubicBezTo>
                <a:cubicBezTo>
                  <a:pt x="355025" y="33226"/>
                  <a:pt x="376753" y="11429"/>
                  <a:pt x="403607" y="11382"/>
                </a:cubicBezTo>
                <a:cubicBezTo>
                  <a:pt x="430462" y="11335"/>
                  <a:pt x="452259" y="33071"/>
                  <a:pt x="452306" y="59925"/>
                </a:cubicBezTo>
                <a:cubicBezTo>
                  <a:pt x="452306" y="59949"/>
                  <a:pt x="452306" y="59980"/>
                  <a:pt x="452306" y="60003"/>
                </a:cubicBezTo>
                <a:cubicBezTo>
                  <a:pt x="452353" y="86857"/>
                  <a:pt x="430617" y="108655"/>
                  <a:pt x="403763" y="108702"/>
                </a:cubicBezTo>
                <a:close/>
              </a:path>
            </a:pathLst>
          </a:custGeom>
          <a:solidFill>
            <a:schemeClr val="bg2">
              <a:lumMod val="50000"/>
              <a:lumOff val="50000"/>
            </a:schemeClr>
          </a:solidFill>
          <a:ln w="7767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  <p:sp>
        <p:nvSpPr>
          <p:cNvPr id="201" name="Freeform: Shape 200">
            <a:extLst>
              <a:ext uri="{FF2B5EF4-FFF2-40B4-BE49-F238E27FC236}">
                <a16:creationId xmlns:a16="http://schemas.microsoft.com/office/drawing/2014/main" id="{CE959F85-5B30-6BCA-7B03-5C47D6D7A973}"/>
              </a:ext>
            </a:extLst>
          </p:cNvPr>
          <p:cNvSpPr/>
          <p:nvPr/>
        </p:nvSpPr>
        <p:spPr>
          <a:xfrm>
            <a:off x="2951357" y="8550504"/>
            <a:ext cx="728348" cy="789008"/>
          </a:xfrm>
          <a:custGeom>
            <a:avLst/>
            <a:gdLst>
              <a:gd name="connsiteX0" fmla="*/ 388671 w 417519"/>
              <a:gd name="connsiteY0" fmla="*/ -209 h 452293"/>
              <a:gd name="connsiteX1" fmla="*/ 171938 w 417519"/>
              <a:gd name="connsiteY1" fmla="*/ -209 h 452293"/>
              <a:gd name="connsiteX2" fmla="*/ 143232 w 417519"/>
              <a:gd name="connsiteY2" fmla="*/ 28497 h 452293"/>
              <a:gd name="connsiteX3" fmla="*/ 143232 w 417519"/>
              <a:gd name="connsiteY3" fmla="*/ 79685 h 452293"/>
              <a:gd name="connsiteX4" fmla="*/ 171938 w 417519"/>
              <a:gd name="connsiteY4" fmla="*/ 108391 h 452293"/>
              <a:gd name="connsiteX5" fmla="*/ 177694 w 417519"/>
              <a:gd name="connsiteY5" fmla="*/ 108391 h 452293"/>
              <a:gd name="connsiteX6" fmla="*/ 177694 w 417519"/>
              <a:gd name="connsiteY6" fmla="*/ 219013 h 452293"/>
              <a:gd name="connsiteX7" fmla="*/ 142998 w 417519"/>
              <a:gd name="connsiteY7" fmla="*/ 253710 h 452293"/>
              <a:gd name="connsiteX8" fmla="*/ 85509 w 417519"/>
              <a:gd name="connsiteY8" fmla="*/ 253710 h 452293"/>
              <a:gd name="connsiteX9" fmla="*/ -65 w 417519"/>
              <a:gd name="connsiteY9" fmla="*/ 323724 h 452293"/>
              <a:gd name="connsiteX10" fmla="*/ -65 w 417519"/>
              <a:gd name="connsiteY10" fmla="*/ 366977 h 452293"/>
              <a:gd name="connsiteX11" fmla="*/ 85042 w 417519"/>
              <a:gd name="connsiteY11" fmla="*/ 452084 h 452293"/>
              <a:gd name="connsiteX12" fmla="*/ 119738 w 417519"/>
              <a:gd name="connsiteY12" fmla="*/ 452084 h 452293"/>
              <a:gd name="connsiteX13" fmla="*/ 120360 w 417519"/>
              <a:gd name="connsiteY13" fmla="*/ 452084 h 452293"/>
              <a:gd name="connsiteX14" fmla="*/ 120360 w 417519"/>
              <a:gd name="connsiteY14" fmla="*/ 452084 h 452293"/>
              <a:gd name="connsiteX15" fmla="*/ 285205 w 417519"/>
              <a:gd name="connsiteY15" fmla="*/ 452084 h 452293"/>
              <a:gd name="connsiteX16" fmla="*/ 300375 w 417519"/>
              <a:gd name="connsiteY16" fmla="*/ 447260 h 452293"/>
              <a:gd name="connsiteX17" fmla="*/ 382992 w 417519"/>
              <a:gd name="connsiteY17" fmla="*/ 336793 h 452293"/>
              <a:gd name="connsiteX18" fmla="*/ 382992 w 417519"/>
              <a:gd name="connsiteY18" fmla="*/ 108391 h 452293"/>
              <a:gd name="connsiteX19" fmla="*/ 388671 w 417519"/>
              <a:gd name="connsiteY19" fmla="*/ 108391 h 452293"/>
              <a:gd name="connsiteX20" fmla="*/ 417455 w 417519"/>
              <a:gd name="connsiteY20" fmla="*/ 79685 h 452293"/>
              <a:gd name="connsiteX21" fmla="*/ 417455 w 417519"/>
              <a:gd name="connsiteY21" fmla="*/ 28497 h 452293"/>
              <a:gd name="connsiteX22" fmla="*/ 388671 w 417519"/>
              <a:gd name="connsiteY22" fmla="*/ -209 h 452293"/>
              <a:gd name="connsiteX23" fmla="*/ 11371 w 417519"/>
              <a:gd name="connsiteY23" fmla="*/ 366977 h 452293"/>
              <a:gd name="connsiteX24" fmla="*/ 11371 w 417519"/>
              <a:gd name="connsiteY24" fmla="*/ 323568 h 452293"/>
              <a:gd name="connsiteX25" fmla="*/ 110869 w 417519"/>
              <a:gd name="connsiteY25" fmla="*/ 428668 h 452293"/>
              <a:gd name="connsiteX26" fmla="*/ 110169 w 417519"/>
              <a:gd name="connsiteY26" fmla="*/ 440415 h 452293"/>
              <a:gd name="connsiteX27" fmla="*/ 84808 w 417519"/>
              <a:gd name="connsiteY27" fmla="*/ 440415 h 452293"/>
              <a:gd name="connsiteX28" fmla="*/ 11371 w 417519"/>
              <a:gd name="connsiteY28" fmla="*/ 366977 h 452293"/>
              <a:gd name="connsiteX29" fmla="*/ 295941 w 417519"/>
              <a:gd name="connsiteY29" fmla="*/ 436369 h 452293"/>
              <a:gd name="connsiteX30" fmla="*/ 294852 w 417519"/>
              <a:gd name="connsiteY30" fmla="*/ 436369 h 452293"/>
              <a:gd name="connsiteX31" fmla="*/ 293996 w 417519"/>
              <a:gd name="connsiteY31" fmla="*/ 436992 h 452293"/>
              <a:gd name="connsiteX32" fmla="*/ 284972 w 417519"/>
              <a:gd name="connsiteY32" fmla="*/ 440103 h 452293"/>
              <a:gd name="connsiteX33" fmla="*/ 276337 w 417519"/>
              <a:gd name="connsiteY33" fmla="*/ 440103 h 452293"/>
              <a:gd name="connsiteX34" fmla="*/ 270347 w 417519"/>
              <a:gd name="connsiteY34" fmla="*/ 405796 h 452293"/>
              <a:gd name="connsiteX35" fmla="*/ 371089 w 417519"/>
              <a:gd name="connsiteY35" fmla="*/ 302564 h 452293"/>
              <a:gd name="connsiteX36" fmla="*/ 371089 w 417519"/>
              <a:gd name="connsiteY36" fmla="*/ 336482 h 452293"/>
              <a:gd name="connsiteX37" fmla="*/ 296174 w 417519"/>
              <a:gd name="connsiteY37" fmla="*/ 436369 h 452293"/>
              <a:gd name="connsiteX38" fmla="*/ 371323 w 417519"/>
              <a:gd name="connsiteY38" fmla="*/ 291284 h 452293"/>
              <a:gd name="connsiteX39" fmla="*/ 258926 w 417519"/>
              <a:gd name="connsiteY39" fmla="*/ 408792 h 452293"/>
              <a:gd name="connsiteX40" fmla="*/ 264123 w 417519"/>
              <a:gd name="connsiteY40" fmla="*/ 440492 h 452293"/>
              <a:gd name="connsiteX41" fmla="*/ 122149 w 417519"/>
              <a:gd name="connsiteY41" fmla="*/ 440492 h 452293"/>
              <a:gd name="connsiteX42" fmla="*/ 122772 w 417519"/>
              <a:gd name="connsiteY42" fmla="*/ 428746 h 452293"/>
              <a:gd name="connsiteX43" fmla="*/ 12694 w 417519"/>
              <a:gd name="connsiteY43" fmla="*/ 312055 h 452293"/>
              <a:gd name="connsiteX44" fmla="*/ 85509 w 417519"/>
              <a:gd name="connsiteY44" fmla="*/ 265379 h 452293"/>
              <a:gd name="connsiteX45" fmla="*/ 142998 w 417519"/>
              <a:gd name="connsiteY45" fmla="*/ 265379 h 452293"/>
              <a:gd name="connsiteX46" fmla="*/ 189675 w 417519"/>
              <a:gd name="connsiteY46" fmla="*/ 218702 h 452293"/>
              <a:gd name="connsiteX47" fmla="*/ 189675 w 417519"/>
              <a:gd name="connsiteY47" fmla="*/ 108391 h 452293"/>
              <a:gd name="connsiteX48" fmla="*/ 371634 w 417519"/>
              <a:gd name="connsiteY48" fmla="*/ 108391 h 452293"/>
              <a:gd name="connsiteX49" fmla="*/ 405786 w 417519"/>
              <a:gd name="connsiteY49" fmla="*/ 79763 h 452293"/>
              <a:gd name="connsiteX50" fmla="*/ 388671 w 417519"/>
              <a:gd name="connsiteY50" fmla="*/ 96800 h 452293"/>
              <a:gd name="connsiteX51" fmla="*/ 171938 w 417519"/>
              <a:gd name="connsiteY51" fmla="*/ 96800 h 452293"/>
              <a:gd name="connsiteX52" fmla="*/ 154901 w 417519"/>
              <a:gd name="connsiteY52" fmla="*/ 79763 h 452293"/>
              <a:gd name="connsiteX53" fmla="*/ 154901 w 417519"/>
              <a:gd name="connsiteY53" fmla="*/ 28574 h 452293"/>
              <a:gd name="connsiteX54" fmla="*/ 171938 w 417519"/>
              <a:gd name="connsiteY54" fmla="*/ 11538 h 452293"/>
              <a:gd name="connsiteX55" fmla="*/ 388671 w 417519"/>
              <a:gd name="connsiteY55" fmla="*/ 11538 h 452293"/>
              <a:gd name="connsiteX56" fmla="*/ 405786 w 417519"/>
              <a:gd name="connsiteY56" fmla="*/ 28574 h 4522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</a:cxnLst>
            <a:rect l="l" t="t" r="r" b="b"/>
            <a:pathLst>
              <a:path w="417519" h="452293">
                <a:moveTo>
                  <a:pt x="388671" y="-209"/>
                </a:moveTo>
                <a:lnTo>
                  <a:pt x="171938" y="-209"/>
                </a:lnTo>
                <a:cubicBezTo>
                  <a:pt x="156083" y="-209"/>
                  <a:pt x="143232" y="12642"/>
                  <a:pt x="143232" y="28497"/>
                </a:cubicBezTo>
                <a:lnTo>
                  <a:pt x="143232" y="79685"/>
                </a:lnTo>
                <a:cubicBezTo>
                  <a:pt x="143232" y="95539"/>
                  <a:pt x="156083" y="108391"/>
                  <a:pt x="171938" y="108391"/>
                </a:cubicBezTo>
                <a:lnTo>
                  <a:pt x="177694" y="108391"/>
                </a:lnTo>
                <a:lnTo>
                  <a:pt x="177694" y="219013"/>
                </a:lnTo>
                <a:cubicBezTo>
                  <a:pt x="177694" y="238174"/>
                  <a:pt x="162159" y="253710"/>
                  <a:pt x="142998" y="253710"/>
                </a:cubicBezTo>
                <a:lnTo>
                  <a:pt x="85509" y="253710"/>
                </a:lnTo>
                <a:cubicBezTo>
                  <a:pt x="32687" y="253710"/>
                  <a:pt x="-65" y="280548"/>
                  <a:pt x="-65" y="323724"/>
                </a:cubicBezTo>
                <a:lnTo>
                  <a:pt x="-65" y="366977"/>
                </a:lnTo>
                <a:cubicBezTo>
                  <a:pt x="192" y="413871"/>
                  <a:pt x="38148" y="451827"/>
                  <a:pt x="85042" y="452084"/>
                </a:cubicBezTo>
                <a:lnTo>
                  <a:pt x="119738" y="452084"/>
                </a:lnTo>
                <a:lnTo>
                  <a:pt x="120360" y="452084"/>
                </a:lnTo>
                <a:lnTo>
                  <a:pt x="120360" y="452084"/>
                </a:lnTo>
                <a:lnTo>
                  <a:pt x="285205" y="452084"/>
                </a:lnTo>
                <a:cubicBezTo>
                  <a:pt x="290643" y="452099"/>
                  <a:pt x="295948" y="450411"/>
                  <a:pt x="300375" y="447260"/>
                </a:cubicBezTo>
                <a:cubicBezTo>
                  <a:pt x="349261" y="432682"/>
                  <a:pt x="382821" y="387803"/>
                  <a:pt x="382992" y="336793"/>
                </a:cubicBezTo>
                <a:lnTo>
                  <a:pt x="382992" y="108391"/>
                </a:lnTo>
                <a:lnTo>
                  <a:pt x="388671" y="108391"/>
                </a:lnTo>
                <a:cubicBezTo>
                  <a:pt x="404541" y="108391"/>
                  <a:pt x="417408" y="95555"/>
                  <a:pt x="417455" y="79685"/>
                </a:cubicBezTo>
                <a:lnTo>
                  <a:pt x="417455" y="28497"/>
                </a:lnTo>
                <a:cubicBezTo>
                  <a:pt x="417408" y="12627"/>
                  <a:pt x="404541" y="-209"/>
                  <a:pt x="388671" y="-209"/>
                </a:cubicBezTo>
                <a:close/>
                <a:moveTo>
                  <a:pt x="11371" y="366977"/>
                </a:moveTo>
                <a:lnTo>
                  <a:pt x="11371" y="323568"/>
                </a:lnTo>
                <a:cubicBezTo>
                  <a:pt x="67126" y="326742"/>
                  <a:pt x="110753" y="372820"/>
                  <a:pt x="110869" y="428668"/>
                </a:cubicBezTo>
                <a:cubicBezTo>
                  <a:pt x="110869" y="432557"/>
                  <a:pt x="110869" y="436447"/>
                  <a:pt x="110169" y="440415"/>
                </a:cubicBezTo>
                <a:lnTo>
                  <a:pt x="84808" y="440415"/>
                </a:lnTo>
                <a:cubicBezTo>
                  <a:pt x="44270" y="440368"/>
                  <a:pt x="11418" y="407516"/>
                  <a:pt x="11371" y="366977"/>
                </a:cubicBezTo>
                <a:close/>
                <a:moveTo>
                  <a:pt x="295941" y="436369"/>
                </a:moveTo>
                <a:lnTo>
                  <a:pt x="294852" y="436369"/>
                </a:lnTo>
                <a:lnTo>
                  <a:pt x="293996" y="436992"/>
                </a:lnTo>
                <a:cubicBezTo>
                  <a:pt x="291413" y="438999"/>
                  <a:pt x="288239" y="440096"/>
                  <a:pt x="284972" y="440103"/>
                </a:cubicBezTo>
                <a:lnTo>
                  <a:pt x="276337" y="440103"/>
                </a:lnTo>
                <a:cubicBezTo>
                  <a:pt x="272393" y="429096"/>
                  <a:pt x="270370" y="417489"/>
                  <a:pt x="270347" y="405796"/>
                </a:cubicBezTo>
                <a:cubicBezTo>
                  <a:pt x="270455" y="349793"/>
                  <a:pt x="315101" y="304034"/>
                  <a:pt x="371089" y="302564"/>
                </a:cubicBezTo>
                <a:lnTo>
                  <a:pt x="371089" y="336482"/>
                </a:lnTo>
                <a:cubicBezTo>
                  <a:pt x="371051" y="382715"/>
                  <a:pt x="340548" y="423385"/>
                  <a:pt x="296174" y="436369"/>
                </a:cubicBezTo>
                <a:close/>
                <a:moveTo>
                  <a:pt x="371323" y="291284"/>
                </a:moveTo>
                <a:cubicBezTo>
                  <a:pt x="307835" y="292700"/>
                  <a:pt x="257518" y="345304"/>
                  <a:pt x="258926" y="408792"/>
                </a:cubicBezTo>
                <a:cubicBezTo>
                  <a:pt x="259168" y="419550"/>
                  <a:pt x="260918" y="430224"/>
                  <a:pt x="264123" y="440492"/>
                </a:cubicBezTo>
                <a:lnTo>
                  <a:pt x="122149" y="440492"/>
                </a:lnTo>
                <a:cubicBezTo>
                  <a:pt x="122538" y="436603"/>
                  <a:pt x="122772" y="432713"/>
                  <a:pt x="122772" y="428746"/>
                </a:cubicBezTo>
                <a:cubicBezTo>
                  <a:pt x="122873" y="366798"/>
                  <a:pt x="74547" y="315563"/>
                  <a:pt x="12694" y="312055"/>
                </a:cubicBezTo>
                <a:cubicBezTo>
                  <a:pt x="18139" y="282649"/>
                  <a:pt x="44433" y="265379"/>
                  <a:pt x="85509" y="265379"/>
                </a:cubicBezTo>
                <a:lnTo>
                  <a:pt x="142998" y="265379"/>
                </a:lnTo>
                <a:cubicBezTo>
                  <a:pt x="168779" y="265379"/>
                  <a:pt x="189675" y="244483"/>
                  <a:pt x="189675" y="218702"/>
                </a:cubicBezTo>
                <a:lnTo>
                  <a:pt x="189675" y="108391"/>
                </a:lnTo>
                <a:lnTo>
                  <a:pt x="371634" y="108391"/>
                </a:lnTo>
                <a:close/>
                <a:moveTo>
                  <a:pt x="405786" y="79763"/>
                </a:moveTo>
                <a:cubicBezTo>
                  <a:pt x="405747" y="89183"/>
                  <a:pt x="398092" y="96800"/>
                  <a:pt x="388671" y="96800"/>
                </a:cubicBezTo>
                <a:lnTo>
                  <a:pt x="171938" y="96800"/>
                </a:lnTo>
                <a:cubicBezTo>
                  <a:pt x="162532" y="96800"/>
                  <a:pt x="154901" y="89176"/>
                  <a:pt x="154901" y="79763"/>
                </a:cubicBezTo>
                <a:lnTo>
                  <a:pt x="154901" y="28574"/>
                </a:lnTo>
                <a:cubicBezTo>
                  <a:pt x="154901" y="19169"/>
                  <a:pt x="162532" y="11538"/>
                  <a:pt x="171938" y="11538"/>
                </a:cubicBezTo>
                <a:lnTo>
                  <a:pt x="388671" y="11538"/>
                </a:lnTo>
                <a:cubicBezTo>
                  <a:pt x="398092" y="11538"/>
                  <a:pt x="405739" y="19154"/>
                  <a:pt x="405786" y="28574"/>
                </a:cubicBezTo>
                <a:close/>
              </a:path>
            </a:pathLst>
          </a:custGeom>
          <a:solidFill>
            <a:schemeClr val="bg2">
              <a:lumMod val="50000"/>
              <a:lumOff val="50000"/>
            </a:schemeClr>
          </a:solidFill>
          <a:ln w="7767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  <p:sp>
        <p:nvSpPr>
          <p:cNvPr id="202" name="Freeform: Shape 201">
            <a:extLst>
              <a:ext uri="{FF2B5EF4-FFF2-40B4-BE49-F238E27FC236}">
                <a16:creationId xmlns:a16="http://schemas.microsoft.com/office/drawing/2014/main" id="{037247E3-0C02-375B-FA78-3AB6677BF406}"/>
              </a:ext>
            </a:extLst>
          </p:cNvPr>
          <p:cNvSpPr/>
          <p:nvPr/>
        </p:nvSpPr>
        <p:spPr>
          <a:xfrm>
            <a:off x="13569801" y="8495869"/>
            <a:ext cx="794982" cy="898278"/>
          </a:xfrm>
          <a:custGeom>
            <a:avLst/>
            <a:gdLst>
              <a:gd name="connsiteX0" fmla="*/ 283792 w 455716"/>
              <a:gd name="connsiteY0" fmla="*/ 268168 h 514930"/>
              <a:gd name="connsiteX1" fmla="*/ 283792 w 455716"/>
              <a:gd name="connsiteY1" fmla="*/ 502949 h 514930"/>
              <a:gd name="connsiteX2" fmla="*/ 416042 w 455716"/>
              <a:gd name="connsiteY2" fmla="*/ 502949 h 514930"/>
              <a:gd name="connsiteX3" fmla="*/ 416042 w 455716"/>
              <a:gd name="connsiteY3" fmla="*/ 268168 h 514930"/>
              <a:gd name="connsiteX4" fmla="*/ 39520 w 455716"/>
              <a:gd name="connsiteY4" fmla="*/ 268168 h 514930"/>
              <a:gd name="connsiteX5" fmla="*/ 39520 w 455716"/>
              <a:gd name="connsiteY5" fmla="*/ 502949 h 514930"/>
              <a:gd name="connsiteX6" fmla="*/ 184683 w 455716"/>
              <a:gd name="connsiteY6" fmla="*/ 502949 h 514930"/>
              <a:gd name="connsiteX7" fmla="*/ 184683 w 455716"/>
              <a:gd name="connsiteY7" fmla="*/ 268168 h 514930"/>
              <a:gd name="connsiteX8" fmla="*/ 284181 w 455716"/>
              <a:gd name="connsiteY8" fmla="*/ 156378 h 514930"/>
              <a:gd name="connsiteX9" fmla="*/ 284181 w 455716"/>
              <a:gd name="connsiteY9" fmla="*/ 256188 h 514930"/>
              <a:gd name="connsiteX10" fmla="*/ 444047 w 455716"/>
              <a:gd name="connsiteY10" fmla="*/ 256188 h 514930"/>
              <a:gd name="connsiteX11" fmla="*/ 444047 w 455716"/>
              <a:gd name="connsiteY11" fmla="*/ 156378 h 514930"/>
              <a:gd name="connsiteX12" fmla="*/ 196352 w 455716"/>
              <a:gd name="connsiteY12" fmla="*/ 156378 h 514930"/>
              <a:gd name="connsiteX13" fmla="*/ 196352 w 455716"/>
              <a:gd name="connsiteY13" fmla="*/ 503105 h 514930"/>
              <a:gd name="connsiteX14" fmla="*/ 272512 w 455716"/>
              <a:gd name="connsiteY14" fmla="*/ 503105 h 514930"/>
              <a:gd name="connsiteX15" fmla="*/ 272512 w 455716"/>
              <a:gd name="connsiteY15" fmla="*/ 156534 h 514930"/>
              <a:gd name="connsiteX16" fmla="*/ 272512 w 455716"/>
              <a:gd name="connsiteY16" fmla="*/ 156378 h 514930"/>
              <a:gd name="connsiteX17" fmla="*/ 11747 w 455716"/>
              <a:gd name="connsiteY17" fmla="*/ 156378 h 514930"/>
              <a:gd name="connsiteX18" fmla="*/ 11747 w 455716"/>
              <a:gd name="connsiteY18" fmla="*/ 256188 h 514930"/>
              <a:gd name="connsiteX19" fmla="*/ 184683 w 455716"/>
              <a:gd name="connsiteY19" fmla="*/ 256188 h 514930"/>
              <a:gd name="connsiteX20" fmla="*/ 184683 w 455716"/>
              <a:gd name="connsiteY20" fmla="*/ 156378 h 514930"/>
              <a:gd name="connsiteX21" fmla="*/ 229569 w 455716"/>
              <a:gd name="connsiteY21" fmla="*/ 147390 h 514930"/>
              <a:gd name="connsiteX22" fmla="*/ 229492 w 455716"/>
              <a:gd name="connsiteY22" fmla="*/ 147510 h 514930"/>
              <a:gd name="connsiteX23" fmla="*/ 233974 w 455716"/>
              <a:gd name="connsiteY23" fmla="*/ 150285 h 514930"/>
              <a:gd name="connsiteX24" fmla="*/ 234160 w 455716"/>
              <a:gd name="connsiteY24" fmla="*/ 150233 h 514930"/>
              <a:gd name="connsiteX25" fmla="*/ 382435 w 455716"/>
              <a:gd name="connsiteY25" fmla="*/ 53924 h 514930"/>
              <a:gd name="connsiteX26" fmla="*/ 245284 w 455716"/>
              <a:gd name="connsiteY26" fmla="*/ 145020 h 514930"/>
              <a:gd name="connsiteX27" fmla="*/ 260843 w 455716"/>
              <a:gd name="connsiteY27" fmla="*/ 145020 h 514930"/>
              <a:gd name="connsiteX28" fmla="*/ 276402 w 455716"/>
              <a:gd name="connsiteY28" fmla="*/ 145020 h 514930"/>
              <a:gd name="connsiteX29" fmla="*/ 398849 w 455716"/>
              <a:gd name="connsiteY29" fmla="*/ 111258 h 514930"/>
              <a:gd name="connsiteX30" fmla="*/ 406629 w 455716"/>
              <a:gd name="connsiteY30" fmla="*/ 79051 h 514930"/>
              <a:gd name="connsiteX31" fmla="*/ 382435 w 455716"/>
              <a:gd name="connsiteY31" fmla="*/ 53924 h 514930"/>
              <a:gd name="connsiteX32" fmla="*/ 101755 w 455716"/>
              <a:gd name="connsiteY32" fmla="*/ 12149 h 514930"/>
              <a:gd name="connsiteX33" fmla="*/ 59435 w 455716"/>
              <a:gd name="connsiteY33" fmla="*/ 35565 h 514930"/>
              <a:gd name="connsiteX34" fmla="*/ 57646 w 455716"/>
              <a:gd name="connsiteY34" fmla="*/ 85041 h 514930"/>
              <a:gd name="connsiteX35" fmla="*/ 210666 w 455716"/>
              <a:gd name="connsiteY35" fmla="*/ 144398 h 514930"/>
              <a:gd name="connsiteX36" fmla="*/ 226225 w 455716"/>
              <a:gd name="connsiteY36" fmla="*/ 144398 h 514930"/>
              <a:gd name="connsiteX37" fmla="*/ 226324 w 455716"/>
              <a:gd name="connsiteY37" fmla="*/ 144710 h 514930"/>
              <a:gd name="connsiteX38" fmla="*/ 230849 w 455716"/>
              <a:gd name="connsiteY38" fmla="*/ 144710 h 514930"/>
              <a:gd name="connsiteX39" fmla="*/ 231048 w 455716"/>
              <a:gd name="connsiteY39" fmla="*/ 144398 h 514930"/>
              <a:gd name="connsiteX40" fmla="*/ 226225 w 455716"/>
              <a:gd name="connsiteY40" fmla="*/ 144398 h 514930"/>
              <a:gd name="connsiteX41" fmla="*/ 101755 w 455716"/>
              <a:gd name="connsiteY41" fmla="*/ 12149 h 514930"/>
              <a:gd name="connsiteX42" fmla="*/ 103466 w 455716"/>
              <a:gd name="connsiteY42" fmla="*/ 479 h 514930"/>
              <a:gd name="connsiteX43" fmla="*/ 236727 w 455716"/>
              <a:gd name="connsiteY43" fmla="*/ 137085 h 514930"/>
              <a:gd name="connsiteX44" fmla="*/ 384535 w 455716"/>
              <a:gd name="connsiteY44" fmla="*/ 42177 h 514930"/>
              <a:gd name="connsiteX45" fmla="*/ 418142 w 455716"/>
              <a:gd name="connsiteY45" fmla="*/ 76406 h 514930"/>
              <a:gd name="connsiteX46" fmla="*/ 407873 w 455716"/>
              <a:gd name="connsiteY46" fmla="*/ 118493 h 514930"/>
              <a:gd name="connsiteX47" fmla="*/ 362053 w 455716"/>
              <a:gd name="connsiteY47" fmla="*/ 144709 h 514930"/>
              <a:gd name="connsiteX48" fmla="*/ 455716 w 455716"/>
              <a:gd name="connsiteY48" fmla="*/ 144709 h 514930"/>
              <a:gd name="connsiteX49" fmla="*/ 455716 w 455716"/>
              <a:gd name="connsiteY49" fmla="*/ 268168 h 514930"/>
              <a:gd name="connsiteX50" fmla="*/ 427711 w 455716"/>
              <a:gd name="connsiteY50" fmla="*/ 268168 h 514930"/>
              <a:gd name="connsiteX51" fmla="*/ 427711 w 455716"/>
              <a:gd name="connsiteY51" fmla="*/ 514930 h 514930"/>
              <a:gd name="connsiteX52" fmla="*/ 28006 w 455716"/>
              <a:gd name="connsiteY52" fmla="*/ 514930 h 514930"/>
              <a:gd name="connsiteX53" fmla="*/ 28006 w 455716"/>
              <a:gd name="connsiteY53" fmla="*/ 268168 h 514930"/>
              <a:gd name="connsiteX54" fmla="*/ 0 w 455716"/>
              <a:gd name="connsiteY54" fmla="*/ 268168 h 514930"/>
              <a:gd name="connsiteX55" fmla="*/ 0 w 455716"/>
              <a:gd name="connsiteY55" fmla="*/ 144709 h 514930"/>
              <a:gd name="connsiteX56" fmla="*/ 140029 w 455716"/>
              <a:gd name="connsiteY56" fmla="*/ 144709 h 514930"/>
              <a:gd name="connsiteX57" fmla="*/ 47610 w 455716"/>
              <a:gd name="connsiteY57" fmla="*/ 91187 h 514930"/>
              <a:gd name="connsiteX58" fmla="*/ 49010 w 455716"/>
              <a:gd name="connsiteY58" fmla="*/ 30741 h 514930"/>
              <a:gd name="connsiteX59" fmla="*/ 103466 w 455716"/>
              <a:gd name="connsiteY59" fmla="*/ 479 h 5149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</a:cxnLst>
            <a:rect l="l" t="t" r="r" b="b"/>
            <a:pathLst>
              <a:path w="455716" h="514930">
                <a:moveTo>
                  <a:pt x="283792" y="268168"/>
                </a:moveTo>
                <a:lnTo>
                  <a:pt x="283792" y="502949"/>
                </a:lnTo>
                <a:lnTo>
                  <a:pt x="416042" y="502949"/>
                </a:lnTo>
                <a:lnTo>
                  <a:pt x="416042" y="268168"/>
                </a:lnTo>
                <a:close/>
                <a:moveTo>
                  <a:pt x="39520" y="268168"/>
                </a:moveTo>
                <a:lnTo>
                  <a:pt x="39520" y="502949"/>
                </a:lnTo>
                <a:lnTo>
                  <a:pt x="184683" y="502949"/>
                </a:lnTo>
                <a:lnTo>
                  <a:pt x="184683" y="268168"/>
                </a:lnTo>
                <a:close/>
                <a:moveTo>
                  <a:pt x="284181" y="156378"/>
                </a:moveTo>
                <a:lnTo>
                  <a:pt x="284181" y="256188"/>
                </a:lnTo>
                <a:lnTo>
                  <a:pt x="444047" y="256188"/>
                </a:lnTo>
                <a:lnTo>
                  <a:pt x="444047" y="156378"/>
                </a:lnTo>
                <a:close/>
                <a:moveTo>
                  <a:pt x="196352" y="156378"/>
                </a:moveTo>
                <a:lnTo>
                  <a:pt x="196352" y="503105"/>
                </a:lnTo>
                <a:lnTo>
                  <a:pt x="272512" y="503105"/>
                </a:lnTo>
                <a:lnTo>
                  <a:pt x="272512" y="156534"/>
                </a:lnTo>
                <a:lnTo>
                  <a:pt x="272512" y="156378"/>
                </a:lnTo>
                <a:close/>
                <a:moveTo>
                  <a:pt x="11747" y="156378"/>
                </a:moveTo>
                <a:lnTo>
                  <a:pt x="11747" y="256188"/>
                </a:lnTo>
                <a:lnTo>
                  <a:pt x="184683" y="256188"/>
                </a:lnTo>
                <a:lnTo>
                  <a:pt x="184683" y="156378"/>
                </a:lnTo>
                <a:close/>
                <a:moveTo>
                  <a:pt x="229569" y="147390"/>
                </a:moveTo>
                <a:lnTo>
                  <a:pt x="229492" y="147510"/>
                </a:lnTo>
                <a:lnTo>
                  <a:pt x="233974" y="150285"/>
                </a:lnTo>
                <a:lnTo>
                  <a:pt x="234160" y="150233"/>
                </a:lnTo>
                <a:close/>
                <a:moveTo>
                  <a:pt x="382435" y="53924"/>
                </a:moveTo>
                <a:cubicBezTo>
                  <a:pt x="348983" y="47545"/>
                  <a:pt x="288460" y="80685"/>
                  <a:pt x="245284" y="145020"/>
                </a:cubicBezTo>
                <a:lnTo>
                  <a:pt x="260843" y="145020"/>
                </a:lnTo>
                <a:cubicBezTo>
                  <a:pt x="262399" y="145020"/>
                  <a:pt x="268156" y="145020"/>
                  <a:pt x="276402" y="145020"/>
                </a:cubicBezTo>
                <a:cubicBezTo>
                  <a:pt x="307597" y="144398"/>
                  <a:pt x="374655" y="139652"/>
                  <a:pt x="398849" y="111258"/>
                </a:cubicBezTo>
                <a:cubicBezTo>
                  <a:pt x="406558" y="102444"/>
                  <a:pt x="409460" y="90409"/>
                  <a:pt x="406629" y="79051"/>
                </a:cubicBezTo>
                <a:cubicBezTo>
                  <a:pt x="405135" y="66184"/>
                  <a:pt x="395232" y="55900"/>
                  <a:pt x="382435" y="53924"/>
                </a:cubicBezTo>
                <a:close/>
                <a:moveTo>
                  <a:pt x="101755" y="12149"/>
                </a:moveTo>
                <a:cubicBezTo>
                  <a:pt x="84001" y="9628"/>
                  <a:pt x="66728" y="19181"/>
                  <a:pt x="59435" y="35565"/>
                </a:cubicBezTo>
                <a:cubicBezTo>
                  <a:pt x="49866" y="54468"/>
                  <a:pt x="49866" y="70649"/>
                  <a:pt x="57646" y="85041"/>
                </a:cubicBezTo>
                <a:cubicBezTo>
                  <a:pt x="86196" y="135296"/>
                  <a:pt x="209032" y="144631"/>
                  <a:pt x="210666" y="144398"/>
                </a:cubicBezTo>
                <a:lnTo>
                  <a:pt x="226225" y="144398"/>
                </a:lnTo>
                <a:lnTo>
                  <a:pt x="226324" y="144710"/>
                </a:lnTo>
                <a:lnTo>
                  <a:pt x="230849" y="144710"/>
                </a:lnTo>
                <a:lnTo>
                  <a:pt x="231048" y="144398"/>
                </a:lnTo>
                <a:lnTo>
                  <a:pt x="226225" y="144398"/>
                </a:lnTo>
                <a:cubicBezTo>
                  <a:pt x="202109" y="67693"/>
                  <a:pt x="143763" y="16116"/>
                  <a:pt x="101755" y="12149"/>
                </a:cubicBezTo>
                <a:close/>
                <a:moveTo>
                  <a:pt x="103466" y="479"/>
                </a:moveTo>
                <a:cubicBezTo>
                  <a:pt x="160489" y="5925"/>
                  <a:pt x="214945" y="73372"/>
                  <a:pt x="236727" y="137085"/>
                </a:cubicBezTo>
                <a:cubicBezTo>
                  <a:pt x="282703" y="69016"/>
                  <a:pt x="346883" y="35331"/>
                  <a:pt x="384535" y="42177"/>
                </a:cubicBezTo>
                <a:cubicBezTo>
                  <a:pt x="402015" y="45024"/>
                  <a:pt x="415621" y="58879"/>
                  <a:pt x="418142" y="76406"/>
                </a:cubicBezTo>
                <a:cubicBezTo>
                  <a:pt x="421666" y="91273"/>
                  <a:pt x="417846" y="106925"/>
                  <a:pt x="407873" y="118493"/>
                </a:cubicBezTo>
                <a:cubicBezTo>
                  <a:pt x="395348" y="131336"/>
                  <a:pt x="379471" y="140415"/>
                  <a:pt x="362053" y="144709"/>
                </a:cubicBezTo>
                <a:lnTo>
                  <a:pt x="455716" y="144709"/>
                </a:lnTo>
                <a:lnTo>
                  <a:pt x="455716" y="268168"/>
                </a:lnTo>
                <a:lnTo>
                  <a:pt x="427711" y="268168"/>
                </a:lnTo>
                <a:lnTo>
                  <a:pt x="427711" y="514930"/>
                </a:lnTo>
                <a:lnTo>
                  <a:pt x="28006" y="514930"/>
                </a:lnTo>
                <a:lnTo>
                  <a:pt x="28006" y="268168"/>
                </a:lnTo>
                <a:lnTo>
                  <a:pt x="0" y="268168"/>
                </a:lnTo>
                <a:lnTo>
                  <a:pt x="0" y="144709"/>
                </a:lnTo>
                <a:lnTo>
                  <a:pt x="140029" y="144709"/>
                </a:lnTo>
                <a:cubicBezTo>
                  <a:pt x="103777" y="135452"/>
                  <a:pt x="63636" y="119270"/>
                  <a:pt x="47610" y="91187"/>
                </a:cubicBezTo>
                <a:cubicBezTo>
                  <a:pt x="37419" y="73372"/>
                  <a:pt x="37964" y="53068"/>
                  <a:pt x="49010" y="30741"/>
                </a:cubicBezTo>
                <a:cubicBezTo>
                  <a:pt x="58434" y="9682"/>
                  <a:pt x="80610" y="-2640"/>
                  <a:pt x="103466" y="479"/>
                </a:cubicBezTo>
                <a:close/>
              </a:path>
            </a:pathLst>
          </a:custGeom>
          <a:solidFill>
            <a:schemeClr val="bg2">
              <a:lumMod val="50000"/>
              <a:lumOff val="50000"/>
            </a:schemeClr>
          </a:solidFill>
          <a:ln w="7767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  <p:sp>
        <p:nvSpPr>
          <p:cNvPr id="203" name="Freeform: Shape 202">
            <a:extLst>
              <a:ext uri="{FF2B5EF4-FFF2-40B4-BE49-F238E27FC236}">
                <a16:creationId xmlns:a16="http://schemas.microsoft.com/office/drawing/2014/main" id="{38A5760D-AE6C-CC60-FBD1-2BFA3FA07D5D}"/>
              </a:ext>
            </a:extLst>
          </p:cNvPr>
          <p:cNvSpPr/>
          <p:nvPr/>
        </p:nvSpPr>
        <p:spPr>
          <a:xfrm>
            <a:off x="20616150" y="8506737"/>
            <a:ext cx="904638" cy="876542"/>
          </a:xfrm>
          <a:custGeom>
            <a:avLst/>
            <a:gdLst>
              <a:gd name="connsiteX0" fmla="*/ 54676 w 518575"/>
              <a:gd name="connsiteY0" fmla="*/ 305184 h 502469"/>
              <a:gd name="connsiteX1" fmla="*/ 65178 w 518575"/>
              <a:gd name="connsiteY1" fmla="*/ 366719 h 502469"/>
              <a:gd name="connsiteX2" fmla="*/ 63544 w 518575"/>
              <a:gd name="connsiteY2" fmla="*/ 371853 h 502469"/>
              <a:gd name="connsiteX3" fmla="*/ 18813 w 518575"/>
              <a:gd name="connsiteY3" fmla="*/ 415418 h 502469"/>
              <a:gd name="connsiteX4" fmla="*/ 80347 w 518575"/>
              <a:gd name="connsiteY4" fmla="*/ 424676 h 502469"/>
              <a:gd name="connsiteX5" fmla="*/ 84782 w 518575"/>
              <a:gd name="connsiteY5" fmla="*/ 427865 h 502469"/>
              <a:gd name="connsiteX6" fmla="*/ 112165 w 518575"/>
              <a:gd name="connsiteY6" fmla="*/ 483565 h 502469"/>
              <a:gd name="connsiteX7" fmla="*/ 140015 w 518575"/>
              <a:gd name="connsiteY7" fmla="*/ 427631 h 502469"/>
              <a:gd name="connsiteX8" fmla="*/ 144372 w 518575"/>
              <a:gd name="connsiteY8" fmla="*/ 424442 h 502469"/>
              <a:gd name="connsiteX9" fmla="*/ 206373 w 518575"/>
              <a:gd name="connsiteY9" fmla="*/ 415418 h 502469"/>
              <a:gd name="connsiteX10" fmla="*/ 161720 w 518575"/>
              <a:gd name="connsiteY10" fmla="*/ 371853 h 502469"/>
              <a:gd name="connsiteX11" fmla="*/ 160008 w 518575"/>
              <a:gd name="connsiteY11" fmla="*/ 366719 h 502469"/>
              <a:gd name="connsiteX12" fmla="*/ 170588 w 518575"/>
              <a:gd name="connsiteY12" fmla="*/ 305184 h 502469"/>
              <a:gd name="connsiteX13" fmla="*/ 115355 w 518575"/>
              <a:gd name="connsiteY13" fmla="*/ 334279 h 502469"/>
              <a:gd name="connsiteX14" fmla="*/ 109909 w 518575"/>
              <a:gd name="connsiteY14" fmla="*/ 334279 h 502469"/>
              <a:gd name="connsiteX15" fmla="*/ 49152 w 518575"/>
              <a:gd name="connsiteY15" fmla="*/ 289392 h 502469"/>
              <a:gd name="connsiteX16" fmla="*/ 112165 w 518575"/>
              <a:gd name="connsiteY16" fmla="*/ 322532 h 502469"/>
              <a:gd name="connsiteX17" fmla="*/ 175334 w 518575"/>
              <a:gd name="connsiteY17" fmla="*/ 289470 h 502469"/>
              <a:gd name="connsiteX18" fmla="*/ 181479 w 518575"/>
              <a:gd name="connsiteY18" fmla="*/ 289937 h 502469"/>
              <a:gd name="connsiteX19" fmla="*/ 183813 w 518575"/>
              <a:gd name="connsiteY19" fmla="*/ 295616 h 502469"/>
              <a:gd name="connsiteX20" fmla="*/ 171833 w 518575"/>
              <a:gd name="connsiteY20" fmla="*/ 365630 h 502469"/>
              <a:gd name="connsiteX21" fmla="*/ 222554 w 518575"/>
              <a:gd name="connsiteY21" fmla="*/ 415262 h 502469"/>
              <a:gd name="connsiteX22" fmla="*/ 224033 w 518575"/>
              <a:gd name="connsiteY22" fmla="*/ 421253 h 502469"/>
              <a:gd name="connsiteX23" fmla="*/ 219287 w 518575"/>
              <a:gd name="connsiteY23" fmla="*/ 425220 h 502469"/>
              <a:gd name="connsiteX24" fmla="*/ 148884 w 518575"/>
              <a:gd name="connsiteY24" fmla="*/ 435411 h 502469"/>
              <a:gd name="connsiteX25" fmla="*/ 117377 w 518575"/>
              <a:gd name="connsiteY25" fmla="*/ 499280 h 502469"/>
              <a:gd name="connsiteX26" fmla="*/ 112165 w 518575"/>
              <a:gd name="connsiteY26" fmla="*/ 502469 h 502469"/>
              <a:gd name="connsiteX27" fmla="*/ 106953 w 518575"/>
              <a:gd name="connsiteY27" fmla="*/ 499280 h 502469"/>
              <a:gd name="connsiteX28" fmla="*/ 75446 w 518575"/>
              <a:gd name="connsiteY28" fmla="*/ 435411 h 502469"/>
              <a:gd name="connsiteX29" fmla="*/ 4965 w 518575"/>
              <a:gd name="connsiteY29" fmla="*/ 425220 h 502469"/>
              <a:gd name="connsiteX30" fmla="*/ 298 w 518575"/>
              <a:gd name="connsiteY30" fmla="*/ 421253 h 502469"/>
              <a:gd name="connsiteX31" fmla="*/ 1776 w 518575"/>
              <a:gd name="connsiteY31" fmla="*/ 415262 h 502469"/>
              <a:gd name="connsiteX32" fmla="*/ 52731 w 518575"/>
              <a:gd name="connsiteY32" fmla="*/ 365552 h 502469"/>
              <a:gd name="connsiteX33" fmla="*/ 40673 w 518575"/>
              <a:gd name="connsiteY33" fmla="*/ 295538 h 502469"/>
              <a:gd name="connsiteX34" fmla="*/ 43006 w 518575"/>
              <a:gd name="connsiteY34" fmla="*/ 289859 h 502469"/>
              <a:gd name="connsiteX35" fmla="*/ 49152 w 518575"/>
              <a:gd name="connsiteY35" fmla="*/ 289392 h 502469"/>
              <a:gd name="connsiteX36" fmla="*/ 239280 w 518575"/>
              <a:gd name="connsiteY36" fmla="*/ 275623 h 502469"/>
              <a:gd name="connsiteX37" fmla="*/ 247448 w 518575"/>
              <a:gd name="connsiteY37" fmla="*/ 276867 h 502469"/>
              <a:gd name="connsiteX38" fmla="*/ 246203 w 518575"/>
              <a:gd name="connsiteY38" fmla="*/ 285036 h 502469"/>
              <a:gd name="connsiteX39" fmla="*/ 211274 w 518575"/>
              <a:gd name="connsiteY39" fmla="*/ 314364 h 502469"/>
              <a:gd name="connsiteX40" fmla="*/ 206917 w 518575"/>
              <a:gd name="connsiteY40" fmla="*/ 316153 h 502469"/>
              <a:gd name="connsiteX41" fmla="*/ 202872 w 518575"/>
              <a:gd name="connsiteY41" fmla="*/ 314519 h 502469"/>
              <a:gd name="connsiteX42" fmla="*/ 202872 w 518575"/>
              <a:gd name="connsiteY42" fmla="*/ 306273 h 502469"/>
              <a:gd name="connsiteX43" fmla="*/ 239280 w 518575"/>
              <a:gd name="connsiteY43" fmla="*/ 275623 h 502469"/>
              <a:gd name="connsiteX44" fmla="*/ 446785 w 518575"/>
              <a:gd name="connsiteY44" fmla="*/ 264464 h 502469"/>
              <a:gd name="connsiteX45" fmla="*/ 513192 w 518575"/>
              <a:gd name="connsiteY45" fmla="*/ 270332 h 502469"/>
              <a:gd name="connsiteX46" fmla="*/ 514312 w 518575"/>
              <a:gd name="connsiteY46" fmla="*/ 270535 h 502469"/>
              <a:gd name="connsiteX47" fmla="*/ 518357 w 518575"/>
              <a:gd name="connsiteY47" fmla="*/ 277723 h 502469"/>
              <a:gd name="connsiteX48" fmla="*/ 511169 w 518575"/>
              <a:gd name="connsiteY48" fmla="*/ 281768 h 502469"/>
              <a:gd name="connsiteX49" fmla="*/ 201861 w 518575"/>
              <a:gd name="connsiteY49" fmla="*/ 361974 h 502469"/>
              <a:gd name="connsiteX50" fmla="*/ 198049 w 518575"/>
              <a:gd name="connsiteY50" fmla="*/ 363451 h 502469"/>
              <a:gd name="connsiteX51" fmla="*/ 193615 w 518575"/>
              <a:gd name="connsiteY51" fmla="*/ 361429 h 502469"/>
              <a:gd name="connsiteX52" fmla="*/ 193599 w 518575"/>
              <a:gd name="connsiteY52" fmla="*/ 361413 h 502469"/>
              <a:gd name="connsiteX53" fmla="*/ 194237 w 518575"/>
              <a:gd name="connsiteY53" fmla="*/ 353183 h 502469"/>
              <a:gd name="connsiteX54" fmla="*/ 446785 w 518575"/>
              <a:gd name="connsiteY54" fmla="*/ 264464 h 502469"/>
              <a:gd name="connsiteX55" fmla="*/ 189180 w 518575"/>
              <a:gd name="connsiteY55" fmla="*/ 223967 h 502469"/>
              <a:gd name="connsiteX56" fmla="*/ 190581 w 518575"/>
              <a:gd name="connsiteY56" fmla="*/ 231747 h 502469"/>
              <a:gd name="connsiteX57" fmla="*/ 168487 w 518575"/>
              <a:gd name="connsiteY57" fmla="*/ 267221 h 502469"/>
              <a:gd name="connsiteX58" fmla="*/ 163275 w 518575"/>
              <a:gd name="connsiteY58" fmla="*/ 270488 h 502469"/>
              <a:gd name="connsiteX59" fmla="*/ 160708 w 518575"/>
              <a:gd name="connsiteY59" fmla="*/ 269944 h 502469"/>
              <a:gd name="connsiteX60" fmla="*/ 158063 w 518575"/>
              <a:gd name="connsiteY60" fmla="*/ 262164 h 502469"/>
              <a:gd name="connsiteX61" fmla="*/ 181401 w 518575"/>
              <a:gd name="connsiteY61" fmla="*/ 225057 h 502469"/>
              <a:gd name="connsiteX62" fmla="*/ 189180 w 518575"/>
              <a:gd name="connsiteY62" fmla="*/ 223967 h 502469"/>
              <a:gd name="connsiteX63" fmla="*/ 384910 w 518575"/>
              <a:gd name="connsiteY63" fmla="*/ 206463 h 502469"/>
              <a:gd name="connsiteX64" fmla="*/ 391989 w 518575"/>
              <a:gd name="connsiteY64" fmla="*/ 210665 h 502469"/>
              <a:gd name="connsiteX65" fmla="*/ 387788 w 518575"/>
              <a:gd name="connsiteY65" fmla="*/ 217822 h 502469"/>
              <a:gd name="connsiteX66" fmla="*/ 313806 w 518575"/>
              <a:gd name="connsiteY66" fmla="*/ 244583 h 502469"/>
              <a:gd name="connsiteX67" fmla="*/ 311317 w 518575"/>
              <a:gd name="connsiteY67" fmla="*/ 245205 h 502469"/>
              <a:gd name="connsiteX68" fmla="*/ 306027 w 518575"/>
              <a:gd name="connsiteY68" fmla="*/ 241860 h 502469"/>
              <a:gd name="connsiteX69" fmla="*/ 308750 w 518575"/>
              <a:gd name="connsiteY69" fmla="*/ 234081 h 502469"/>
              <a:gd name="connsiteX70" fmla="*/ 384910 w 518575"/>
              <a:gd name="connsiteY70" fmla="*/ 206463 h 502469"/>
              <a:gd name="connsiteX71" fmla="*/ 465116 w 518575"/>
              <a:gd name="connsiteY71" fmla="*/ 194950 h 502469"/>
              <a:gd name="connsiteX72" fmla="*/ 512570 w 518575"/>
              <a:gd name="connsiteY72" fmla="*/ 196117 h 502469"/>
              <a:gd name="connsiteX73" fmla="*/ 517860 w 518575"/>
              <a:gd name="connsiteY73" fmla="*/ 202497 h 502469"/>
              <a:gd name="connsiteX74" fmla="*/ 512025 w 518575"/>
              <a:gd name="connsiteY74" fmla="*/ 207786 h 502469"/>
              <a:gd name="connsiteX75" fmla="*/ 511559 w 518575"/>
              <a:gd name="connsiteY75" fmla="*/ 207786 h 502469"/>
              <a:gd name="connsiteX76" fmla="*/ 465582 w 518575"/>
              <a:gd name="connsiteY76" fmla="*/ 206619 h 502469"/>
              <a:gd name="connsiteX77" fmla="*/ 465256 w 518575"/>
              <a:gd name="connsiteY77" fmla="*/ 206635 h 502469"/>
              <a:gd name="connsiteX78" fmla="*/ 459515 w 518575"/>
              <a:gd name="connsiteY78" fmla="*/ 201018 h 502469"/>
              <a:gd name="connsiteX79" fmla="*/ 465116 w 518575"/>
              <a:gd name="connsiteY79" fmla="*/ 194950 h 502469"/>
              <a:gd name="connsiteX80" fmla="*/ 278231 w 518575"/>
              <a:gd name="connsiteY80" fmla="*/ 126702 h 502469"/>
              <a:gd name="connsiteX81" fmla="*/ 286267 w 518575"/>
              <a:gd name="connsiteY81" fmla="*/ 128569 h 502469"/>
              <a:gd name="connsiteX82" fmla="*/ 284400 w 518575"/>
              <a:gd name="connsiteY82" fmla="*/ 136605 h 502469"/>
              <a:gd name="connsiteX83" fmla="*/ 233834 w 518575"/>
              <a:gd name="connsiteY83" fmla="*/ 180403 h 502469"/>
              <a:gd name="connsiteX84" fmla="*/ 229633 w 518575"/>
              <a:gd name="connsiteY84" fmla="*/ 182192 h 502469"/>
              <a:gd name="connsiteX85" fmla="*/ 225588 w 518575"/>
              <a:gd name="connsiteY85" fmla="*/ 180481 h 502469"/>
              <a:gd name="connsiteX86" fmla="*/ 225588 w 518575"/>
              <a:gd name="connsiteY86" fmla="*/ 172234 h 502469"/>
              <a:gd name="connsiteX87" fmla="*/ 277632 w 518575"/>
              <a:gd name="connsiteY87" fmla="*/ 127192 h 502469"/>
              <a:gd name="connsiteX88" fmla="*/ 277554 w 518575"/>
              <a:gd name="connsiteY88" fmla="*/ 127192 h 502469"/>
              <a:gd name="connsiteX89" fmla="*/ 278231 w 518575"/>
              <a:gd name="connsiteY89" fmla="*/ 126702 h 502469"/>
              <a:gd name="connsiteX90" fmla="*/ 512336 w 518575"/>
              <a:gd name="connsiteY90" fmla="*/ 122524 h 502469"/>
              <a:gd name="connsiteX91" fmla="*/ 512344 w 518575"/>
              <a:gd name="connsiteY91" fmla="*/ 122524 h 502469"/>
              <a:gd name="connsiteX92" fmla="*/ 518015 w 518575"/>
              <a:gd name="connsiteY92" fmla="*/ 128515 h 502469"/>
              <a:gd name="connsiteX93" fmla="*/ 511947 w 518575"/>
              <a:gd name="connsiteY93" fmla="*/ 134194 h 502469"/>
              <a:gd name="connsiteX94" fmla="*/ 203339 w 518575"/>
              <a:gd name="connsiteY94" fmla="*/ 273756 h 502469"/>
              <a:gd name="connsiteX95" fmla="*/ 198671 w 518575"/>
              <a:gd name="connsiteY95" fmla="*/ 276089 h 502469"/>
              <a:gd name="connsiteX96" fmla="*/ 195171 w 518575"/>
              <a:gd name="connsiteY96" fmla="*/ 274845 h 502469"/>
              <a:gd name="connsiteX97" fmla="*/ 194082 w 518575"/>
              <a:gd name="connsiteY97" fmla="*/ 266677 h 502469"/>
              <a:gd name="connsiteX98" fmla="*/ 512336 w 518575"/>
              <a:gd name="connsiteY98" fmla="*/ 122524 h 502469"/>
              <a:gd name="connsiteX99" fmla="*/ 400920 w 518575"/>
              <a:gd name="connsiteY99" fmla="*/ 67014 h 502469"/>
              <a:gd name="connsiteX100" fmla="*/ 408054 w 518575"/>
              <a:gd name="connsiteY100" fmla="*/ 71064 h 502469"/>
              <a:gd name="connsiteX101" fmla="*/ 403969 w 518575"/>
              <a:gd name="connsiteY101" fmla="*/ 78260 h 502469"/>
              <a:gd name="connsiteX102" fmla="*/ 341734 w 518575"/>
              <a:gd name="connsiteY102" fmla="*/ 102064 h 502469"/>
              <a:gd name="connsiteX103" fmla="*/ 339167 w 518575"/>
              <a:gd name="connsiteY103" fmla="*/ 102609 h 502469"/>
              <a:gd name="connsiteX104" fmla="*/ 334009 w 518575"/>
              <a:gd name="connsiteY104" fmla="*/ 99396 h 502469"/>
              <a:gd name="connsiteX105" fmla="*/ 336600 w 518575"/>
              <a:gd name="connsiteY105" fmla="*/ 91562 h 502469"/>
              <a:gd name="connsiteX106" fmla="*/ 400858 w 518575"/>
              <a:gd name="connsiteY106" fmla="*/ 66979 h 502469"/>
              <a:gd name="connsiteX107" fmla="*/ 401013 w 518575"/>
              <a:gd name="connsiteY107" fmla="*/ 66979 h 502469"/>
              <a:gd name="connsiteX108" fmla="*/ 400920 w 518575"/>
              <a:gd name="connsiteY108" fmla="*/ 67014 h 502469"/>
              <a:gd name="connsiteX109" fmla="*/ 512180 w 518575"/>
              <a:gd name="connsiteY109" fmla="*/ 52199 h 502469"/>
              <a:gd name="connsiteX110" fmla="*/ 518015 w 518575"/>
              <a:gd name="connsiteY110" fmla="*/ 58033 h 502469"/>
              <a:gd name="connsiteX111" fmla="*/ 512180 w 518575"/>
              <a:gd name="connsiteY111" fmla="*/ 63868 h 502469"/>
              <a:gd name="connsiteX112" fmla="*/ 470016 w 518575"/>
              <a:gd name="connsiteY112" fmla="*/ 65890 h 502469"/>
              <a:gd name="connsiteX113" fmla="*/ 469393 w 518575"/>
              <a:gd name="connsiteY113" fmla="*/ 65890 h 502469"/>
              <a:gd name="connsiteX114" fmla="*/ 469393 w 518575"/>
              <a:gd name="connsiteY114" fmla="*/ 65968 h 502469"/>
              <a:gd name="connsiteX115" fmla="*/ 463287 w 518575"/>
              <a:gd name="connsiteY115" fmla="*/ 60406 h 502469"/>
              <a:gd name="connsiteX116" fmla="*/ 468849 w 518575"/>
              <a:gd name="connsiteY116" fmla="*/ 54299 h 502469"/>
              <a:gd name="connsiteX117" fmla="*/ 512180 w 518575"/>
              <a:gd name="connsiteY117" fmla="*/ 52199 h 502469"/>
              <a:gd name="connsiteX118" fmla="*/ 431120 w 518575"/>
              <a:gd name="connsiteY118" fmla="*/ 0 h 502469"/>
              <a:gd name="connsiteX119" fmla="*/ 436378 w 518575"/>
              <a:gd name="connsiteY119" fmla="*/ 3547 h 502469"/>
              <a:gd name="connsiteX120" fmla="*/ 433298 w 518575"/>
              <a:gd name="connsiteY120" fmla="*/ 11202 h 502469"/>
              <a:gd name="connsiteX121" fmla="*/ 118077 w 518575"/>
              <a:gd name="connsiteY121" fmla="*/ 295694 h 502469"/>
              <a:gd name="connsiteX122" fmla="*/ 112398 w 518575"/>
              <a:gd name="connsiteY122" fmla="*/ 300206 h 502469"/>
              <a:gd name="connsiteX123" fmla="*/ 111076 w 518575"/>
              <a:gd name="connsiteY123" fmla="*/ 300206 h 502469"/>
              <a:gd name="connsiteX124" fmla="*/ 106564 w 518575"/>
              <a:gd name="connsiteY124" fmla="*/ 293438 h 502469"/>
              <a:gd name="connsiteX125" fmla="*/ 431120 w 518575"/>
              <a:gd name="connsiteY125" fmla="*/ 0 h 5024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</a:cxnLst>
            <a:rect l="l" t="t" r="r" b="b"/>
            <a:pathLst>
              <a:path w="518575" h="502469">
                <a:moveTo>
                  <a:pt x="54676" y="305184"/>
                </a:moveTo>
                <a:lnTo>
                  <a:pt x="65178" y="366719"/>
                </a:lnTo>
                <a:cubicBezTo>
                  <a:pt x="65559" y="368602"/>
                  <a:pt x="64944" y="370539"/>
                  <a:pt x="63544" y="371853"/>
                </a:cubicBezTo>
                <a:lnTo>
                  <a:pt x="18813" y="415418"/>
                </a:lnTo>
                <a:lnTo>
                  <a:pt x="80347" y="424676"/>
                </a:lnTo>
                <a:cubicBezTo>
                  <a:pt x="82277" y="424893"/>
                  <a:pt x="83957" y="426107"/>
                  <a:pt x="84782" y="427865"/>
                </a:cubicBezTo>
                <a:lnTo>
                  <a:pt x="112165" y="483565"/>
                </a:lnTo>
                <a:lnTo>
                  <a:pt x="140015" y="427631"/>
                </a:lnTo>
                <a:cubicBezTo>
                  <a:pt x="140824" y="425889"/>
                  <a:pt x="142466" y="424691"/>
                  <a:pt x="144372" y="424442"/>
                </a:cubicBezTo>
                <a:lnTo>
                  <a:pt x="206373" y="415418"/>
                </a:lnTo>
                <a:lnTo>
                  <a:pt x="161720" y="371853"/>
                </a:lnTo>
                <a:cubicBezTo>
                  <a:pt x="160327" y="370531"/>
                  <a:pt x="159689" y="368609"/>
                  <a:pt x="160008" y="366719"/>
                </a:cubicBezTo>
                <a:lnTo>
                  <a:pt x="170588" y="305184"/>
                </a:lnTo>
                <a:lnTo>
                  <a:pt x="115355" y="334279"/>
                </a:lnTo>
                <a:cubicBezTo>
                  <a:pt x="113643" y="335143"/>
                  <a:pt x="111620" y="335143"/>
                  <a:pt x="109909" y="334279"/>
                </a:cubicBezTo>
                <a:close/>
                <a:moveTo>
                  <a:pt x="49152" y="289392"/>
                </a:moveTo>
                <a:lnTo>
                  <a:pt x="112165" y="322532"/>
                </a:lnTo>
                <a:lnTo>
                  <a:pt x="175334" y="289470"/>
                </a:lnTo>
                <a:cubicBezTo>
                  <a:pt x="177302" y="288443"/>
                  <a:pt x="179690" y="288622"/>
                  <a:pt x="181479" y="289937"/>
                </a:cubicBezTo>
                <a:cubicBezTo>
                  <a:pt x="183315" y="291197"/>
                  <a:pt x="184233" y="293430"/>
                  <a:pt x="183813" y="295616"/>
                </a:cubicBezTo>
                <a:lnTo>
                  <a:pt x="171833" y="365630"/>
                </a:lnTo>
                <a:lnTo>
                  <a:pt x="222554" y="415262"/>
                </a:lnTo>
                <a:cubicBezTo>
                  <a:pt x="224103" y="416842"/>
                  <a:pt x="224671" y="419136"/>
                  <a:pt x="224033" y="421253"/>
                </a:cubicBezTo>
                <a:cubicBezTo>
                  <a:pt x="223325" y="423361"/>
                  <a:pt x="221489" y="424893"/>
                  <a:pt x="219287" y="425220"/>
                </a:cubicBezTo>
                <a:lnTo>
                  <a:pt x="148884" y="435411"/>
                </a:lnTo>
                <a:lnTo>
                  <a:pt x="117377" y="499280"/>
                </a:lnTo>
                <a:cubicBezTo>
                  <a:pt x="116366" y="501224"/>
                  <a:pt x="114359" y="502454"/>
                  <a:pt x="112165" y="502469"/>
                </a:cubicBezTo>
                <a:cubicBezTo>
                  <a:pt x="109964" y="502493"/>
                  <a:pt x="107933" y="501256"/>
                  <a:pt x="106953" y="499280"/>
                </a:cubicBezTo>
                <a:lnTo>
                  <a:pt x="75446" y="435411"/>
                </a:lnTo>
                <a:lnTo>
                  <a:pt x="4965" y="425220"/>
                </a:lnTo>
                <a:cubicBezTo>
                  <a:pt x="2787" y="424886"/>
                  <a:pt x="974" y="423353"/>
                  <a:pt x="298" y="421253"/>
                </a:cubicBezTo>
                <a:cubicBezTo>
                  <a:pt x="-410" y="419136"/>
                  <a:pt x="165" y="416803"/>
                  <a:pt x="1776" y="415262"/>
                </a:cubicBezTo>
                <a:lnTo>
                  <a:pt x="52731" y="365552"/>
                </a:lnTo>
                <a:lnTo>
                  <a:pt x="40673" y="295538"/>
                </a:lnTo>
                <a:cubicBezTo>
                  <a:pt x="40291" y="293352"/>
                  <a:pt x="41202" y="291142"/>
                  <a:pt x="43006" y="289859"/>
                </a:cubicBezTo>
                <a:cubicBezTo>
                  <a:pt x="44796" y="288544"/>
                  <a:pt x="47184" y="288365"/>
                  <a:pt x="49152" y="289392"/>
                </a:cubicBezTo>
                <a:close/>
                <a:moveTo>
                  <a:pt x="239280" y="275623"/>
                </a:moveTo>
                <a:cubicBezTo>
                  <a:pt x="241878" y="273709"/>
                  <a:pt x="245534" y="274269"/>
                  <a:pt x="247448" y="276867"/>
                </a:cubicBezTo>
                <a:cubicBezTo>
                  <a:pt x="249362" y="279466"/>
                  <a:pt x="248802" y="283122"/>
                  <a:pt x="246203" y="285036"/>
                </a:cubicBezTo>
                <a:cubicBezTo>
                  <a:pt x="233811" y="293881"/>
                  <a:pt x="222126" y="303683"/>
                  <a:pt x="211274" y="314364"/>
                </a:cubicBezTo>
                <a:cubicBezTo>
                  <a:pt x="210122" y="315523"/>
                  <a:pt x="208551" y="316169"/>
                  <a:pt x="206917" y="316153"/>
                </a:cubicBezTo>
                <a:cubicBezTo>
                  <a:pt x="205408" y="316169"/>
                  <a:pt x="203946" y="315577"/>
                  <a:pt x="202872" y="314519"/>
                </a:cubicBezTo>
                <a:cubicBezTo>
                  <a:pt x="200600" y="312240"/>
                  <a:pt x="200600" y="308553"/>
                  <a:pt x="202872" y="306273"/>
                </a:cubicBezTo>
                <a:cubicBezTo>
                  <a:pt x="214207" y="295141"/>
                  <a:pt x="226381" y="284896"/>
                  <a:pt x="239280" y="275623"/>
                </a:cubicBezTo>
                <a:close/>
                <a:moveTo>
                  <a:pt x="446785" y="264464"/>
                </a:moveTo>
                <a:cubicBezTo>
                  <a:pt x="468034" y="264461"/>
                  <a:pt x="490223" y="266248"/>
                  <a:pt x="513192" y="270332"/>
                </a:cubicBezTo>
                <a:cubicBezTo>
                  <a:pt x="513573" y="270364"/>
                  <a:pt x="513946" y="270426"/>
                  <a:pt x="514312" y="270535"/>
                </a:cubicBezTo>
                <a:cubicBezTo>
                  <a:pt x="517416" y="271398"/>
                  <a:pt x="519229" y="274619"/>
                  <a:pt x="518357" y="277723"/>
                </a:cubicBezTo>
                <a:cubicBezTo>
                  <a:pt x="517494" y="280827"/>
                  <a:pt x="514273" y="282639"/>
                  <a:pt x="511169" y="281768"/>
                </a:cubicBezTo>
                <a:cubicBezTo>
                  <a:pt x="332944" y="250184"/>
                  <a:pt x="203184" y="360885"/>
                  <a:pt x="201861" y="361974"/>
                </a:cubicBezTo>
                <a:cubicBezTo>
                  <a:pt x="200819" y="362930"/>
                  <a:pt x="199457" y="363459"/>
                  <a:pt x="198049" y="363451"/>
                </a:cubicBezTo>
                <a:cubicBezTo>
                  <a:pt x="196346" y="363444"/>
                  <a:pt x="194735" y="362713"/>
                  <a:pt x="193615" y="361429"/>
                </a:cubicBezTo>
                <a:cubicBezTo>
                  <a:pt x="193607" y="361421"/>
                  <a:pt x="193607" y="361413"/>
                  <a:pt x="193599" y="361413"/>
                </a:cubicBezTo>
                <a:cubicBezTo>
                  <a:pt x="191507" y="358963"/>
                  <a:pt x="191787" y="355276"/>
                  <a:pt x="194237" y="353183"/>
                </a:cubicBezTo>
                <a:cubicBezTo>
                  <a:pt x="195394" y="352162"/>
                  <a:pt x="298043" y="264480"/>
                  <a:pt x="446785" y="264464"/>
                </a:cubicBezTo>
                <a:close/>
                <a:moveTo>
                  <a:pt x="189180" y="223967"/>
                </a:moveTo>
                <a:cubicBezTo>
                  <a:pt x="191537" y="225842"/>
                  <a:pt x="192136" y="229172"/>
                  <a:pt x="190581" y="231747"/>
                </a:cubicBezTo>
                <a:cubicBezTo>
                  <a:pt x="182420" y="243058"/>
                  <a:pt x="175037" y="254906"/>
                  <a:pt x="168487" y="267221"/>
                </a:cubicBezTo>
                <a:cubicBezTo>
                  <a:pt x="167538" y="269236"/>
                  <a:pt x="165500" y="270519"/>
                  <a:pt x="163275" y="270488"/>
                </a:cubicBezTo>
                <a:cubicBezTo>
                  <a:pt x="162388" y="270496"/>
                  <a:pt x="161517" y="270309"/>
                  <a:pt x="160708" y="269944"/>
                </a:cubicBezTo>
                <a:cubicBezTo>
                  <a:pt x="157876" y="268489"/>
                  <a:pt x="156701" y="265043"/>
                  <a:pt x="158063" y="262164"/>
                </a:cubicBezTo>
                <a:cubicBezTo>
                  <a:pt x="164940" y="249250"/>
                  <a:pt x="172735" y="236850"/>
                  <a:pt x="181401" y="225057"/>
                </a:cubicBezTo>
                <a:cubicBezTo>
                  <a:pt x="183322" y="222739"/>
                  <a:pt x="186691" y="222272"/>
                  <a:pt x="189180" y="223967"/>
                </a:cubicBezTo>
                <a:close/>
                <a:moveTo>
                  <a:pt x="384910" y="206463"/>
                </a:moveTo>
                <a:cubicBezTo>
                  <a:pt x="388022" y="205678"/>
                  <a:pt x="391188" y="207553"/>
                  <a:pt x="391989" y="210665"/>
                </a:cubicBezTo>
                <a:cubicBezTo>
                  <a:pt x="392783" y="213799"/>
                  <a:pt x="390908" y="216982"/>
                  <a:pt x="387788" y="217822"/>
                </a:cubicBezTo>
                <a:cubicBezTo>
                  <a:pt x="362303" y="224263"/>
                  <a:pt x="337518" y="233225"/>
                  <a:pt x="313806" y="244583"/>
                </a:cubicBezTo>
                <a:cubicBezTo>
                  <a:pt x="313028" y="244971"/>
                  <a:pt x="312180" y="245182"/>
                  <a:pt x="311317" y="245205"/>
                </a:cubicBezTo>
                <a:cubicBezTo>
                  <a:pt x="309061" y="245189"/>
                  <a:pt x="307007" y="243890"/>
                  <a:pt x="306027" y="241860"/>
                </a:cubicBezTo>
                <a:cubicBezTo>
                  <a:pt x="304634" y="238958"/>
                  <a:pt x="305856" y="235481"/>
                  <a:pt x="308750" y="234081"/>
                </a:cubicBezTo>
                <a:cubicBezTo>
                  <a:pt x="333162" y="222388"/>
                  <a:pt x="358678" y="213138"/>
                  <a:pt x="384910" y="206463"/>
                </a:cubicBezTo>
                <a:close/>
                <a:moveTo>
                  <a:pt x="465116" y="194950"/>
                </a:moveTo>
                <a:cubicBezTo>
                  <a:pt x="480939" y="194367"/>
                  <a:pt x="496793" y="194756"/>
                  <a:pt x="512570" y="196117"/>
                </a:cubicBezTo>
                <a:cubicBezTo>
                  <a:pt x="515775" y="196444"/>
                  <a:pt x="518132" y="199283"/>
                  <a:pt x="517860" y="202497"/>
                </a:cubicBezTo>
                <a:cubicBezTo>
                  <a:pt x="517580" y="205507"/>
                  <a:pt x="515044" y="207802"/>
                  <a:pt x="512025" y="207786"/>
                </a:cubicBezTo>
                <a:lnTo>
                  <a:pt x="511559" y="207786"/>
                </a:lnTo>
                <a:cubicBezTo>
                  <a:pt x="496272" y="206464"/>
                  <a:pt x="480916" y="206075"/>
                  <a:pt x="465582" y="206619"/>
                </a:cubicBezTo>
                <a:cubicBezTo>
                  <a:pt x="465474" y="206627"/>
                  <a:pt x="465365" y="206635"/>
                  <a:pt x="465256" y="206635"/>
                </a:cubicBezTo>
                <a:cubicBezTo>
                  <a:pt x="462121" y="206666"/>
                  <a:pt x="459553" y="204153"/>
                  <a:pt x="459515" y="201018"/>
                </a:cubicBezTo>
                <a:cubicBezTo>
                  <a:pt x="459429" y="197813"/>
                  <a:pt x="461911" y="195121"/>
                  <a:pt x="465116" y="194950"/>
                </a:cubicBezTo>
                <a:close/>
                <a:moveTo>
                  <a:pt x="278231" y="126702"/>
                </a:moveTo>
                <a:cubicBezTo>
                  <a:pt x="280962" y="124998"/>
                  <a:pt x="284564" y="125830"/>
                  <a:pt x="286267" y="128569"/>
                </a:cubicBezTo>
                <a:cubicBezTo>
                  <a:pt x="287971" y="131299"/>
                  <a:pt x="287139" y="134901"/>
                  <a:pt x="284400" y="136605"/>
                </a:cubicBezTo>
                <a:cubicBezTo>
                  <a:pt x="266391" y="149814"/>
                  <a:pt x="249479" y="164463"/>
                  <a:pt x="233834" y="180403"/>
                </a:cubicBezTo>
                <a:cubicBezTo>
                  <a:pt x="232730" y="181538"/>
                  <a:pt x="231220" y="182184"/>
                  <a:pt x="229633" y="182192"/>
                </a:cubicBezTo>
                <a:cubicBezTo>
                  <a:pt x="228101" y="182215"/>
                  <a:pt x="226638" y="181593"/>
                  <a:pt x="225588" y="180481"/>
                </a:cubicBezTo>
                <a:cubicBezTo>
                  <a:pt x="223316" y="178201"/>
                  <a:pt x="223316" y="174514"/>
                  <a:pt x="225588" y="172234"/>
                </a:cubicBezTo>
                <a:cubicBezTo>
                  <a:pt x="241668" y="155820"/>
                  <a:pt x="259078" y="140751"/>
                  <a:pt x="277632" y="127192"/>
                </a:cubicBezTo>
                <a:lnTo>
                  <a:pt x="277554" y="127192"/>
                </a:lnTo>
                <a:cubicBezTo>
                  <a:pt x="277764" y="127013"/>
                  <a:pt x="277990" y="126850"/>
                  <a:pt x="278231" y="126702"/>
                </a:cubicBezTo>
                <a:close/>
                <a:moveTo>
                  <a:pt x="512336" y="122524"/>
                </a:moveTo>
                <a:cubicBezTo>
                  <a:pt x="512336" y="122524"/>
                  <a:pt x="512336" y="122524"/>
                  <a:pt x="512344" y="122524"/>
                </a:cubicBezTo>
                <a:cubicBezTo>
                  <a:pt x="515564" y="122610"/>
                  <a:pt x="518100" y="125294"/>
                  <a:pt x="518015" y="128515"/>
                </a:cubicBezTo>
                <a:cubicBezTo>
                  <a:pt x="517890" y="131751"/>
                  <a:pt x="515183" y="134279"/>
                  <a:pt x="511947" y="134194"/>
                </a:cubicBezTo>
                <a:cubicBezTo>
                  <a:pt x="318007" y="127659"/>
                  <a:pt x="204428" y="272355"/>
                  <a:pt x="203339" y="273756"/>
                </a:cubicBezTo>
                <a:cubicBezTo>
                  <a:pt x="202242" y="275234"/>
                  <a:pt x="200507" y="276105"/>
                  <a:pt x="198671" y="276089"/>
                </a:cubicBezTo>
                <a:cubicBezTo>
                  <a:pt x="197396" y="276105"/>
                  <a:pt x="196151" y="275661"/>
                  <a:pt x="195171" y="274845"/>
                </a:cubicBezTo>
                <a:cubicBezTo>
                  <a:pt x="192619" y="272884"/>
                  <a:pt x="192129" y="269236"/>
                  <a:pt x="194082" y="266677"/>
                </a:cubicBezTo>
                <a:cubicBezTo>
                  <a:pt x="195248" y="265198"/>
                  <a:pt x="312484" y="116067"/>
                  <a:pt x="512336" y="122524"/>
                </a:cubicBezTo>
                <a:close/>
                <a:moveTo>
                  <a:pt x="400920" y="67014"/>
                </a:moveTo>
                <a:lnTo>
                  <a:pt x="408054" y="71064"/>
                </a:lnTo>
                <a:cubicBezTo>
                  <a:pt x="408909" y="74175"/>
                  <a:pt x="407081" y="77396"/>
                  <a:pt x="403969" y="78260"/>
                </a:cubicBezTo>
                <a:cubicBezTo>
                  <a:pt x="382545" y="84289"/>
                  <a:pt x="361712" y="92255"/>
                  <a:pt x="341734" y="102064"/>
                </a:cubicBezTo>
                <a:cubicBezTo>
                  <a:pt x="340925" y="102430"/>
                  <a:pt x="340054" y="102617"/>
                  <a:pt x="339167" y="102609"/>
                </a:cubicBezTo>
                <a:cubicBezTo>
                  <a:pt x="336981" y="102586"/>
                  <a:pt x="334990" y="101349"/>
                  <a:pt x="334009" y="99396"/>
                </a:cubicBezTo>
                <a:cubicBezTo>
                  <a:pt x="332562" y="96518"/>
                  <a:pt x="333722" y="93009"/>
                  <a:pt x="336600" y="91562"/>
                </a:cubicBezTo>
                <a:close/>
                <a:moveTo>
                  <a:pt x="400858" y="66979"/>
                </a:moveTo>
                <a:lnTo>
                  <a:pt x="401013" y="66979"/>
                </a:lnTo>
                <a:lnTo>
                  <a:pt x="400920" y="67014"/>
                </a:lnTo>
                <a:close/>
                <a:moveTo>
                  <a:pt x="512180" y="52199"/>
                </a:moveTo>
                <a:cubicBezTo>
                  <a:pt x="515401" y="52199"/>
                  <a:pt x="518015" y="54813"/>
                  <a:pt x="518015" y="58033"/>
                </a:cubicBezTo>
                <a:cubicBezTo>
                  <a:pt x="518015" y="61254"/>
                  <a:pt x="515401" y="63868"/>
                  <a:pt x="512180" y="63868"/>
                </a:cubicBezTo>
                <a:cubicBezTo>
                  <a:pt x="497788" y="63945"/>
                  <a:pt x="483785" y="64568"/>
                  <a:pt x="470016" y="65890"/>
                </a:cubicBezTo>
                <a:lnTo>
                  <a:pt x="469393" y="65890"/>
                </a:lnTo>
                <a:lnTo>
                  <a:pt x="469393" y="65968"/>
                </a:lnTo>
                <a:cubicBezTo>
                  <a:pt x="466173" y="66116"/>
                  <a:pt x="463435" y="63627"/>
                  <a:pt x="463287" y="60406"/>
                </a:cubicBezTo>
                <a:cubicBezTo>
                  <a:pt x="463139" y="57185"/>
                  <a:pt x="465628" y="54447"/>
                  <a:pt x="468849" y="54299"/>
                </a:cubicBezTo>
                <a:cubicBezTo>
                  <a:pt x="483007" y="52899"/>
                  <a:pt x="497633" y="52199"/>
                  <a:pt x="512180" y="52199"/>
                </a:cubicBezTo>
                <a:close/>
                <a:moveTo>
                  <a:pt x="431120" y="0"/>
                </a:moveTo>
                <a:cubicBezTo>
                  <a:pt x="433422" y="39"/>
                  <a:pt x="435484" y="1431"/>
                  <a:pt x="436378" y="3547"/>
                </a:cubicBezTo>
                <a:cubicBezTo>
                  <a:pt x="437646" y="6511"/>
                  <a:pt x="436262" y="9942"/>
                  <a:pt x="433298" y="11202"/>
                </a:cubicBezTo>
                <a:cubicBezTo>
                  <a:pt x="174478" y="55311"/>
                  <a:pt x="118622" y="293282"/>
                  <a:pt x="118077" y="295694"/>
                </a:cubicBezTo>
                <a:cubicBezTo>
                  <a:pt x="117463" y="298331"/>
                  <a:pt x="115113" y="300206"/>
                  <a:pt x="112398" y="300206"/>
                </a:cubicBezTo>
                <a:cubicBezTo>
                  <a:pt x="111963" y="300283"/>
                  <a:pt x="111512" y="300283"/>
                  <a:pt x="111076" y="300206"/>
                </a:cubicBezTo>
                <a:cubicBezTo>
                  <a:pt x="107964" y="299584"/>
                  <a:pt x="105942" y="296550"/>
                  <a:pt x="106564" y="293438"/>
                </a:cubicBezTo>
                <a:cubicBezTo>
                  <a:pt x="107109" y="290949"/>
                  <a:pt x="164676" y="45431"/>
                  <a:pt x="431120" y="0"/>
                </a:cubicBezTo>
                <a:close/>
              </a:path>
            </a:pathLst>
          </a:custGeom>
          <a:solidFill>
            <a:schemeClr val="bg2">
              <a:lumMod val="50000"/>
              <a:lumOff val="50000"/>
            </a:schemeClr>
          </a:solidFill>
          <a:ln w="7767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  <p:sp>
        <p:nvSpPr>
          <p:cNvPr id="204" name="Freeform: Shape 203">
            <a:extLst>
              <a:ext uri="{FF2B5EF4-FFF2-40B4-BE49-F238E27FC236}">
                <a16:creationId xmlns:a16="http://schemas.microsoft.com/office/drawing/2014/main" id="{14C9EB46-2685-B278-32C2-A73F614559FA}"/>
              </a:ext>
            </a:extLst>
          </p:cNvPr>
          <p:cNvSpPr/>
          <p:nvPr/>
        </p:nvSpPr>
        <p:spPr>
          <a:xfrm>
            <a:off x="9963451" y="8497908"/>
            <a:ext cx="906508" cy="894200"/>
          </a:xfrm>
          <a:custGeom>
            <a:avLst/>
            <a:gdLst>
              <a:gd name="connsiteX0" fmla="*/ 41356 w 519648"/>
              <a:gd name="connsiteY0" fmla="*/ 427405 h 512592"/>
              <a:gd name="connsiteX1" fmla="*/ 15996 w 519648"/>
              <a:gd name="connsiteY1" fmla="*/ 496641 h 512592"/>
              <a:gd name="connsiteX2" fmla="*/ 146767 w 519648"/>
              <a:gd name="connsiteY2" fmla="*/ 448798 h 512592"/>
              <a:gd name="connsiteX3" fmla="*/ 61505 w 519648"/>
              <a:gd name="connsiteY3" fmla="*/ 372560 h 512592"/>
              <a:gd name="connsiteX4" fmla="*/ 45402 w 519648"/>
              <a:gd name="connsiteY4" fmla="*/ 416513 h 512592"/>
              <a:gd name="connsiteX5" fmla="*/ 167771 w 519648"/>
              <a:gd name="connsiteY5" fmla="*/ 441096 h 512592"/>
              <a:gd name="connsiteX6" fmla="*/ 250777 w 519648"/>
              <a:gd name="connsiteY6" fmla="*/ 410990 h 512592"/>
              <a:gd name="connsiteX7" fmla="*/ 475679 w 519648"/>
              <a:gd name="connsiteY7" fmla="*/ 280685 h 512592"/>
              <a:gd name="connsiteX8" fmla="*/ 476068 w 519648"/>
              <a:gd name="connsiteY8" fmla="*/ 280685 h 512592"/>
              <a:gd name="connsiteX9" fmla="*/ 518310 w 519648"/>
              <a:gd name="connsiteY9" fmla="*/ 306046 h 512592"/>
              <a:gd name="connsiteX10" fmla="*/ 518497 w 519648"/>
              <a:gd name="connsiteY10" fmla="*/ 306287 h 512592"/>
              <a:gd name="connsiteX11" fmla="*/ 517299 w 519648"/>
              <a:gd name="connsiteY11" fmla="*/ 314447 h 512592"/>
              <a:gd name="connsiteX12" fmla="*/ 517198 w 519648"/>
              <a:gd name="connsiteY12" fmla="*/ 314525 h 512592"/>
              <a:gd name="connsiteX13" fmla="*/ 509130 w 519648"/>
              <a:gd name="connsiteY13" fmla="*/ 313436 h 512592"/>
              <a:gd name="connsiteX14" fmla="*/ 476068 w 519648"/>
              <a:gd name="connsiteY14" fmla="*/ 292587 h 512592"/>
              <a:gd name="connsiteX15" fmla="*/ 475679 w 519648"/>
              <a:gd name="connsiteY15" fmla="*/ 292587 h 512592"/>
              <a:gd name="connsiteX16" fmla="*/ 446740 w 519648"/>
              <a:gd name="connsiteY16" fmla="*/ 307524 h 512592"/>
              <a:gd name="connsiteX17" fmla="*/ 404420 w 519648"/>
              <a:gd name="connsiteY17" fmla="*/ 329073 h 512592"/>
              <a:gd name="connsiteX18" fmla="*/ 402786 w 519648"/>
              <a:gd name="connsiteY18" fmla="*/ 329073 h 512592"/>
              <a:gd name="connsiteX19" fmla="*/ 369957 w 519648"/>
              <a:gd name="connsiteY19" fmla="*/ 314758 h 512592"/>
              <a:gd name="connsiteX20" fmla="*/ 342729 w 519648"/>
              <a:gd name="connsiteY20" fmla="*/ 302078 h 512592"/>
              <a:gd name="connsiteX21" fmla="*/ 326159 w 519648"/>
              <a:gd name="connsiteY21" fmla="*/ 312969 h 512592"/>
              <a:gd name="connsiteX22" fmla="*/ 318108 w 519648"/>
              <a:gd name="connsiteY22" fmla="*/ 314875 h 512592"/>
              <a:gd name="connsiteX23" fmla="*/ 316202 w 519648"/>
              <a:gd name="connsiteY23" fmla="*/ 306824 h 512592"/>
              <a:gd name="connsiteX24" fmla="*/ 341174 w 519648"/>
              <a:gd name="connsiteY24" fmla="*/ 290487 h 512592"/>
              <a:gd name="connsiteX25" fmla="*/ 378048 w 519648"/>
              <a:gd name="connsiteY25" fmla="*/ 306046 h 512592"/>
              <a:gd name="connsiteX26" fmla="*/ 403953 w 519648"/>
              <a:gd name="connsiteY26" fmla="*/ 317170 h 512592"/>
              <a:gd name="connsiteX27" fmla="*/ 437871 w 519648"/>
              <a:gd name="connsiteY27" fmla="*/ 299744 h 512592"/>
              <a:gd name="connsiteX28" fmla="*/ 475679 w 519648"/>
              <a:gd name="connsiteY28" fmla="*/ 280685 h 512592"/>
              <a:gd name="connsiteX29" fmla="*/ 102969 w 519648"/>
              <a:gd name="connsiteY29" fmla="*/ 258981 h 512592"/>
              <a:gd name="connsiteX30" fmla="*/ 65628 w 519648"/>
              <a:gd name="connsiteY30" fmla="*/ 361435 h 512592"/>
              <a:gd name="connsiteX31" fmla="*/ 230551 w 519648"/>
              <a:gd name="connsiteY31" fmla="*/ 394731 h 512592"/>
              <a:gd name="connsiteX32" fmla="*/ 167849 w 519648"/>
              <a:gd name="connsiteY32" fmla="*/ 341754 h 512592"/>
              <a:gd name="connsiteX33" fmla="*/ 111838 w 519648"/>
              <a:gd name="connsiteY33" fmla="*/ 274540 h 512592"/>
              <a:gd name="connsiteX34" fmla="*/ 102969 w 519648"/>
              <a:gd name="connsiteY34" fmla="*/ 258981 h 512592"/>
              <a:gd name="connsiteX35" fmla="*/ 111371 w 519648"/>
              <a:gd name="connsiteY35" fmla="*/ 236420 h 512592"/>
              <a:gd name="connsiteX36" fmla="*/ 109115 w 519648"/>
              <a:gd name="connsiteY36" fmla="*/ 237043 h 512592"/>
              <a:gd name="connsiteX37" fmla="*/ 109115 w 519648"/>
              <a:gd name="connsiteY37" fmla="*/ 237976 h 512592"/>
              <a:gd name="connsiteX38" fmla="*/ 109115 w 519648"/>
              <a:gd name="connsiteY38" fmla="*/ 242022 h 512592"/>
              <a:gd name="connsiteX39" fmla="*/ 121717 w 519648"/>
              <a:gd name="connsiteY39" fmla="*/ 268238 h 512592"/>
              <a:gd name="connsiteX40" fmla="*/ 241364 w 519648"/>
              <a:gd name="connsiteY40" fmla="*/ 387885 h 512592"/>
              <a:gd name="connsiteX41" fmla="*/ 264829 w 519648"/>
              <a:gd name="connsiteY41" fmla="*/ 399788 h 512592"/>
              <a:gd name="connsiteX42" fmla="*/ 272456 w 519648"/>
              <a:gd name="connsiteY42" fmla="*/ 400486 h 512592"/>
              <a:gd name="connsiteX43" fmla="*/ 272482 w 519648"/>
              <a:gd name="connsiteY43" fmla="*/ 400721 h 512592"/>
              <a:gd name="connsiteX44" fmla="*/ 272482 w 519648"/>
              <a:gd name="connsiteY44" fmla="*/ 400488 h 512592"/>
              <a:gd name="connsiteX45" fmla="*/ 272456 w 519648"/>
              <a:gd name="connsiteY45" fmla="*/ 400486 h 512592"/>
              <a:gd name="connsiteX46" fmla="*/ 271469 w 519648"/>
              <a:gd name="connsiteY46" fmla="*/ 391400 h 512592"/>
              <a:gd name="connsiteX47" fmla="*/ 205579 w 519648"/>
              <a:gd name="connsiteY47" fmla="*/ 304101 h 512592"/>
              <a:gd name="connsiteX48" fmla="*/ 111371 w 519648"/>
              <a:gd name="connsiteY48" fmla="*/ 236420 h 512592"/>
              <a:gd name="connsiteX49" fmla="*/ 261204 w 519648"/>
              <a:gd name="connsiteY49" fmla="*/ 231675 h 512592"/>
              <a:gd name="connsiteX50" fmla="*/ 231019 w 519648"/>
              <a:gd name="connsiteY50" fmla="*/ 261703 h 512592"/>
              <a:gd name="connsiteX51" fmla="*/ 261046 w 519648"/>
              <a:gd name="connsiteY51" fmla="*/ 291887 h 512592"/>
              <a:gd name="connsiteX52" fmla="*/ 261046 w 519648"/>
              <a:gd name="connsiteY52" fmla="*/ 292121 h 512592"/>
              <a:gd name="connsiteX53" fmla="*/ 261202 w 519648"/>
              <a:gd name="connsiteY53" fmla="*/ 292121 h 512592"/>
              <a:gd name="connsiteX54" fmla="*/ 291230 w 519648"/>
              <a:gd name="connsiteY54" fmla="*/ 262093 h 512592"/>
              <a:gd name="connsiteX55" fmla="*/ 291230 w 519648"/>
              <a:gd name="connsiteY55" fmla="*/ 261859 h 512592"/>
              <a:gd name="connsiteX56" fmla="*/ 261204 w 519648"/>
              <a:gd name="connsiteY56" fmla="*/ 231675 h 512592"/>
              <a:gd name="connsiteX57" fmla="*/ 121696 w 519648"/>
              <a:gd name="connsiteY57" fmla="*/ 227485 h 512592"/>
              <a:gd name="connsiteX58" fmla="*/ 213436 w 519648"/>
              <a:gd name="connsiteY58" fmla="*/ 296089 h 512592"/>
              <a:gd name="connsiteX59" fmla="*/ 280183 w 519648"/>
              <a:gd name="connsiteY59" fmla="*/ 408812 h 512592"/>
              <a:gd name="connsiteX60" fmla="*/ 277072 w 519648"/>
              <a:gd name="connsiteY60" fmla="*/ 411068 h 512592"/>
              <a:gd name="connsiteX61" fmla="*/ 277072 w 519648"/>
              <a:gd name="connsiteY61" fmla="*/ 411923 h 512592"/>
              <a:gd name="connsiteX62" fmla="*/ 276294 w 519648"/>
              <a:gd name="connsiteY62" fmla="*/ 413012 h 512592"/>
              <a:gd name="connsiteX63" fmla="*/ 275827 w 519648"/>
              <a:gd name="connsiteY63" fmla="*/ 413557 h 512592"/>
              <a:gd name="connsiteX64" fmla="*/ 274115 w 519648"/>
              <a:gd name="connsiteY64" fmla="*/ 414568 h 512592"/>
              <a:gd name="connsiteX65" fmla="*/ 7905 w 519648"/>
              <a:gd name="connsiteY65" fmla="*/ 512511 h 512592"/>
              <a:gd name="connsiteX66" fmla="*/ 5882 w 519648"/>
              <a:gd name="connsiteY66" fmla="*/ 512511 h 512592"/>
              <a:gd name="connsiteX67" fmla="*/ 1759 w 519648"/>
              <a:gd name="connsiteY67" fmla="*/ 510799 h 512592"/>
              <a:gd name="connsiteX68" fmla="*/ 359 w 519648"/>
              <a:gd name="connsiteY68" fmla="*/ 504654 h 512592"/>
              <a:gd name="connsiteX69" fmla="*/ 30543 w 519648"/>
              <a:gd name="connsiteY69" fmla="*/ 422426 h 512592"/>
              <a:gd name="connsiteX70" fmla="*/ 30543 w 519648"/>
              <a:gd name="connsiteY70" fmla="*/ 419469 h 512592"/>
              <a:gd name="connsiteX71" fmla="*/ 33266 w 519648"/>
              <a:gd name="connsiteY71" fmla="*/ 415658 h 512592"/>
              <a:gd name="connsiteX72" fmla="*/ 51158 w 519648"/>
              <a:gd name="connsiteY72" fmla="*/ 366881 h 512592"/>
              <a:gd name="connsiteX73" fmla="*/ 51158 w 519648"/>
              <a:gd name="connsiteY73" fmla="*/ 364469 h 512592"/>
              <a:gd name="connsiteX74" fmla="*/ 53259 w 519648"/>
              <a:gd name="connsiteY74" fmla="*/ 361124 h 512592"/>
              <a:gd name="connsiteX75" fmla="*/ 97135 w 519648"/>
              <a:gd name="connsiteY75" fmla="*/ 241166 h 512592"/>
              <a:gd name="connsiteX76" fmla="*/ 100791 w 519648"/>
              <a:gd name="connsiteY76" fmla="*/ 229030 h 512592"/>
              <a:gd name="connsiteX77" fmla="*/ 121696 w 519648"/>
              <a:gd name="connsiteY77" fmla="*/ 227485 h 512592"/>
              <a:gd name="connsiteX78" fmla="*/ 261046 w 519648"/>
              <a:gd name="connsiteY78" fmla="*/ 220084 h 512592"/>
              <a:gd name="connsiteX79" fmla="*/ 302743 w 519648"/>
              <a:gd name="connsiteY79" fmla="*/ 261859 h 512592"/>
              <a:gd name="connsiteX80" fmla="*/ 302743 w 519648"/>
              <a:gd name="connsiteY80" fmla="*/ 261937 h 512592"/>
              <a:gd name="connsiteX81" fmla="*/ 260890 w 519648"/>
              <a:gd name="connsiteY81" fmla="*/ 303634 h 512592"/>
              <a:gd name="connsiteX82" fmla="*/ 219192 w 519648"/>
              <a:gd name="connsiteY82" fmla="*/ 261781 h 512592"/>
              <a:gd name="connsiteX83" fmla="*/ 261046 w 519648"/>
              <a:gd name="connsiteY83" fmla="*/ 220084 h 512592"/>
              <a:gd name="connsiteX84" fmla="*/ 433047 w 519648"/>
              <a:gd name="connsiteY84" fmla="*/ 195112 h 512592"/>
              <a:gd name="connsiteX85" fmla="*/ 422779 w 519648"/>
              <a:gd name="connsiteY85" fmla="*/ 205381 h 512592"/>
              <a:gd name="connsiteX86" fmla="*/ 433047 w 519648"/>
              <a:gd name="connsiteY86" fmla="*/ 215649 h 512592"/>
              <a:gd name="connsiteX87" fmla="*/ 443316 w 519648"/>
              <a:gd name="connsiteY87" fmla="*/ 205381 h 512592"/>
              <a:gd name="connsiteX88" fmla="*/ 433047 w 519648"/>
              <a:gd name="connsiteY88" fmla="*/ 195112 h 512592"/>
              <a:gd name="connsiteX89" fmla="*/ 433047 w 519648"/>
              <a:gd name="connsiteY89" fmla="*/ 183443 h 512592"/>
              <a:gd name="connsiteX90" fmla="*/ 433125 w 519648"/>
              <a:gd name="connsiteY90" fmla="*/ 183443 h 512592"/>
              <a:gd name="connsiteX91" fmla="*/ 455063 w 519648"/>
              <a:gd name="connsiteY91" fmla="*/ 205381 h 512592"/>
              <a:gd name="connsiteX92" fmla="*/ 433125 w 519648"/>
              <a:gd name="connsiteY92" fmla="*/ 227318 h 512592"/>
              <a:gd name="connsiteX93" fmla="*/ 411187 w 519648"/>
              <a:gd name="connsiteY93" fmla="*/ 205381 h 512592"/>
              <a:gd name="connsiteX94" fmla="*/ 411187 w 519648"/>
              <a:gd name="connsiteY94" fmla="*/ 205303 h 512592"/>
              <a:gd name="connsiteX95" fmla="*/ 433047 w 519648"/>
              <a:gd name="connsiteY95" fmla="*/ 183443 h 512592"/>
              <a:gd name="connsiteX96" fmla="*/ 296908 w 519648"/>
              <a:gd name="connsiteY96" fmla="*/ 91413 h 512592"/>
              <a:gd name="connsiteX97" fmla="*/ 286717 w 519648"/>
              <a:gd name="connsiteY97" fmla="*/ 101682 h 512592"/>
              <a:gd name="connsiteX98" fmla="*/ 286717 w 519648"/>
              <a:gd name="connsiteY98" fmla="*/ 101759 h 512592"/>
              <a:gd name="connsiteX99" fmla="*/ 297064 w 519648"/>
              <a:gd name="connsiteY99" fmla="*/ 111950 h 512592"/>
              <a:gd name="connsiteX100" fmla="*/ 307255 w 519648"/>
              <a:gd name="connsiteY100" fmla="*/ 101604 h 512592"/>
              <a:gd name="connsiteX101" fmla="*/ 296908 w 519648"/>
              <a:gd name="connsiteY101" fmla="*/ 91413 h 512592"/>
              <a:gd name="connsiteX102" fmla="*/ 297064 w 519648"/>
              <a:gd name="connsiteY102" fmla="*/ 79744 h 512592"/>
              <a:gd name="connsiteX103" fmla="*/ 318924 w 519648"/>
              <a:gd name="connsiteY103" fmla="*/ 101759 h 512592"/>
              <a:gd name="connsiteX104" fmla="*/ 296908 w 519648"/>
              <a:gd name="connsiteY104" fmla="*/ 123619 h 512592"/>
              <a:gd name="connsiteX105" fmla="*/ 275048 w 519648"/>
              <a:gd name="connsiteY105" fmla="*/ 101682 h 512592"/>
              <a:gd name="connsiteX106" fmla="*/ 275048 w 519648"/>
              <a:gd name="connsiteY106" fmla="*/ 101604 h 512592"/>
              <a:gd name="connsiteX107" fmla="*/ 297064 w 519648"/>
              <a:gd name="connsiteY107" fmla="*/ 79744 h 512592"/>
              <a:gd name="connsiteX108" fmla="*/ 433437 w 519648"/>
              <a:gd name="connsiteY108" fmla="*/ 70097 h 512592"/>
              <a:gd name="connsiteX109" fmla="*/ 438532 w 519648"/>
              <a:gd name="connsiteY109" fmla="*/ 76593 h 512592"/>
              <a:gd name="connsiteX110" fmla="*/ 432036 w 519648"/>
              <a:gd name="connsiteY110" fmla="*/ 81689 h 512592"/>
              <a:gd name="connsiteX111" fmla="*/ 393840 w 519648"/>
              <a:gd name="connsiteY111" fmla="*/ 90402 h 512592"/>
              <a:gd name="connsiteX112" fmla="*/ 383726 w 519648"/>
              <a:gd name="connsiteY112" fmla="*/ 121519 h 512592"/>
              <a:gd name="connsiteX113" fmla="*/ 369023 w 519648"/>
              <a:gd name="connsiteY113" fmla="*/ 166718 h 512592"/>
              <a:gd name="connsiteX114" fmla="*/ 334561 w 519648"/>
              <a:gd name="connsiteY114" fmla="*/ 181187 h 512592"/>
              <a:gd name="connsiteX115" fmla="*/ 306322 w 519648"/>
              <a:gd name="connsiteY115" fmla="*/ 191456 h 512592"/>
              <a:gd name="connsiteX116" fmla="*/ 302276 w 519648"/>
              <a:gd name="connsiteY116" fmla="*/ 210904 h 512592"/>
              <a:gd name="connsiteX117" fmla="*/ 302292 w 519648"/>
              <a:gd name="connsiteY117" fmla="*/ 210959 h 512592"/>
              <a:gd name="connsiteX118" fmla="*/ 297920 w 519648"/>
              <a:gd name="connsiteY118" fmla="*/ 217828 h 512592"/>
              <a:gd name="connsiteX119" fmla="*/ 296597 w 519648"/>
              <a:gd name="connsiteY119" fmla="*/ 217828 h 512592"/>
              <a:gd name="connsiteX120" fmla="*/ 290918 w 519648"/>
              <a:gd name="connsiteY120" fmla="*/ 213394 h 512592"/>
              <a:gd name="connsiteX121" fmla="*/ 297064 w 519648"/>
              <a:gd name="connsiteY121" fmla="*/ 184221 h 512592"/>
              <a:gd name="connsiteX122" fmla="*/ 334327 w 519648"/>
              <a:gd name="connsiteY122" fmla="*/ 169362 h 512592"/>
              <a:gd name="connsiteX123" fmla="*/ 360466 w 519648"/>
              <a:gd name="connsiteY123" fmla="*/ 158860 h 512592"/>
              <a:gd name="connsiteX124" fmla="*/ 372057 w 519648"/>
              <a:gd name="connsiteY124" fmla="*/ 122531 h 512592"/>
              <a:gd name="connsiteX125" fmla="*/ 385671 w 519648"/>
              <a:gd name="connsiteY125" fmla="*/ 82078 h 512592"/>
              <a:gd name="connsiteX126" fmla="*/ 433437 w 519648"/>
              <a:gd name="connsiteY126" fmla="*/ 70097 h 512592"/>
              <a:gd name="connsiteX127" fmla="*/ 201767 w 519648"/>
              <a:gd name="connsiteY127" fmla="*/ 1017 h 512592"/>
              <a:gd name="connsiteX128" fmla="*/ 209547 w 519648"/>
              <a:gd name="connsiteY128" fmla="*/ 2106 h 512592"/>
              <a:gd name="connsiteX129" fmla="*/ 208535 w 519648"/>
              <a:gd name="connsiteY129" fmla="*/ 9885 h 512592"/>
              <a:gd name="connsiteX130" fmla="*/ 187764 w 519648"/>
              <a:gd name="connsiteY130" fmla="*/ 42947 h 512592"/>
              <a:gd name="connsiteX131" fmla="*/ 202623 w 519648"/>
              <a:gd name="connsiteY131" fmla="*/ 72276 h 512592"/>
              <a:gd name="connsiteX132" fmla="*/ 224483 w 519648"/>
              <a:gd name="connsiteY132" fmla="*/ 114984 h 512592"/>
              <a:gd name="connsiteX133" fmla="*/ 210169 w 519648"/>
              <a:gd name="connsiteY133" fmla="*/ 149369 h 512592"/>
              <a:gd name="connsiteX134" fmla="*/ 197489 w 519648"/>
              <a:gd name="connsiteY134" fmla="*/ 176597 h 512592"/>
              <a:gd name="connsiteX135" fmla="*/ 208380 w 519648"/>
              <a:gd name="connsiteY135" fmla="*/ 193245 h 512592"/>
              <a:gd name="connsiteX136" fmla="*/ 210247 w 519648"/>
              <a:gd name="connsiteY136" fmla="*/ 201024 h 512592"/>
              <a:gd name="connsiteX137" fmla="*/ 205268 w 519648"/>
              <a:gd name="connsiteY137" fmla="*/ 203747 h 512592"/>
              <a:gd name="connsiteX138" fmla="*/ 202234 w 519648"/>
              <a:gd name="connsiteY138" fmla="*/ 202891 h 512592"/>
              <a:gd name="connsiteX139" fmla="*/ 185897 w 519648"/>
              <a:gd name="connsiteY139" fmla="*/ 177920 h 512592"/>
              <a:gd name="connsiteX140" fmla="*/ 201456 w 519648"/>
              <a:gd name="connsiteY140" fmla="*/ 141046 h 512592"/>
              <a:gd name="connsiteX141" fmla="*/ 212503 w 519648"/>
              <a:gd name="connsiteY141" fmla="*/ 115218 h 512592"/>
              <a:gd name="connsiteX142" fmla="*/ 195077 w 519648"/>
              <a:gd name="connsiteY142" fmla="*/ 81300 h 512592"/>
              <a:gd name="connsiteX143" fmla="*/ 176484 w 519648"/>
              <a:gd name="connsiteY143" fmla="*/ 43337 h 512592"/>
              <a:gd name="connsiteX144" fmla="*/ 201767 w 519648"/>
              <a:gd name="connsiteY144" fmla="*/ 1017 h 5125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</a:cxnLst>
            <a:rect l="l" t="t" r="r" b="b"/>
            <a:pathLst>
              <a:path w="519648" h="512592">
                <a:moveTo>
                  <a:pt x="41356" y="427405"/>
                </a:moveTo>
                <a:lnTo>
                  <a:pt x="15996" y="496641"/>
                </a:lnTo>
                <a:lnTo>
                  <a:pt x="146767" y="448798"/>
                </a:lnTo>
                <a:close/>
                <a:moveTo>
                  <a:pt x="61505" y="372560"/>
                </a:moveTo>
                <a:lnTo>
                  <a:pt x="45402" y="416513"/>
                </a:lnTo>
                <a:lnTo>
                  <a:pt x="167771" y="441096"/>
                </a:lnTo>
                <a:lnTo>
                  <a:pt x="250777" y="410990"/>
                </a:lnTo>
                <a:close/>
                <a:moveTo>
                  <a:pt x="475679" y="280685"/>
                </a:moveTo>
                <a:lnTo>
                  <a:pt x="476068" y="280685"/>
                </a:lnTo>
                <a:cubicBezTo>
                  <a:pt x="491160" y="280840"/>
                  <a:pt x="505396" y="289398"/>
                  <a:pt x="518310" y="306046"/>
                </a:cubicBezTo>
                <a:cubicBezTo>
                  <a:pt x="518372" y="306123"/>
                  <a:pt x="518434" y="306201"/>
                  <a:pt x="518497" y="306287"/>
                </a:cubicBezTo>
                <a:cubicBezTo>
                  <a:pt x="520418" y="308870"/>
                  <a:pt x="519881" y="312526"/>
                  <a:pt x="517299" y="314447"/>
                </a:cubicBezTo>
                <a:cubicBezTo>
                  <a:pt x="517268" y="314471"/>
                  <a:pt x="517229" y="314502"/>
                  <a:pt x="517198" y="314525"/>
                </a:cubicBezTo>
                <a:cubicBezTo>
                  <a:pt x="514669" y="316454"/>
                  <a:pt x="511060" y="315964"/>
                  <a:pt x="509130" y="313436"/>
                </a:cubicBezTo>
                <a:cubicBezTo>
                  <a:pt x="498473" y="299744"/>
                  <a:pt x="487348" y="292587"/>
                  <a:pt x="476068" y="292587"/>
                </a:cubicBezTo>
                <a:lnTo>
                  <a:pt x="475679" y="292587"/>
                </a:lnTo>
                <a:cubicBezTo>
                  <a:pt x="464430" y="293528"/>
                  <a:pt x="454021" y="298904"/>
                  <a:pt x="446740" y="307524"/>
                </a:cubicBezTo>
                <a:cubicBezTo>
                  <a:pt x="435701" y="319582"/>
                  <a:pt x="420663" y="327237"/>
                  <a:pt x="404420" y="329073"/>
                </a:cubicBezTo>
                <a:lnTo>
                  <a:pt x="402786" y="329073"/>
                </a:lnTo>
                <a:cubicBezTo>
                  <a:pt x="390378" y="328855"/>
                  <a:pt x="378561" y="323705"/>
                  <a:pt x="369957" y="314758"/>
                </a:cubicBezTo>
                <a:cubicBezTo>
                  <a:pt x="360155" y="305346"/>
                  <a:pt x="350976" y="301067"/>
                  <a:pt x="342729" y="302078"/>
                </a:cubicBezTo>
                <a:cubicBezTo>
                  <a:pt x="335954" y="303292"/>
                  <a:pt x="329963" y="307228"/>
                  <a:pt x="326159" y="312969"/>
                </a:cubicBezTo>
                <a:cubicBezTo>
                  <a:pt x="324463" y="315716"/>
                  <a:pt x="320854" y="316571"/>
                  <a:pt x="318108" y="314875"/>
                </a:cubicBezTo>
                <a:cubicBezTo>
                  <a:pt x="315362" y="313179"/>
                  <a:pt x="314506" y="309570"/>
                  <a:pt x="316202" y="306824"/>
                </a:cubicBezTo>
                <a:cubicBezTo>
                  <a:pt x="321888" y="298134"/>
                  <a:pt x="330936" y="292214"/>
                  <a:pt x="341174" y="290487"/>
                </a:cubicBezTo>
                <a:cubicBezTo>
                  <a:pt x="353154" y="288776"/>
                  <a:pt x="365523" y="294065"/>
                  <a:pt x="378048" y="306046"/>
                </a:cubicBezTo>
                <a:cubicBezTo>
                  <a:pt x="384777" y="313164"/>
                  <a:pt x="394151" y="317193"/>
                  <a:pt x="403953" y="317170"/>
                </a:cubicBezTo>
                <a:cubicBezTo>
                  <a:pt x="416937" y="315459"/>
                  <a:pt x="428917" y="309298"/>
                  <a:pt x="437871" y="299744"/>
                </a:cubicBezTo>
                <a:cubicBezTo>
                  <a:pt x="447292" y="288433"/>
                  <a:pt x="460984" y="281533"/>
                  <a:pt x="475679" y="280685"/>
                </a:cubicBezTo>
                <a:close/>
                <a:moveTo>
                  <a:pt x="102969" y="258981"/>
                </a:moveTo>
                <a:lnTo>
                  <a:pt x="65628" y="361435"/>
                </a:lnTo>
                <a:lnTo>
                  <a:pt x="230551" y="394731"/>
                </a:lnTo>
                <a:cubicBezTo>
                  <a:pt x="208079" y="379017"/>
                  <a:pt x="187091" y="361287"/>
                  <a:pt x="167849" y="341754"/>
                </a:cubicBezTo>
                <a:cubicBezTo>
                  <a:pt x="146967" y="321286"/>
                  <a:pt x="128202" y="298772"/>
                  <a:pt x="111838" y="274540"/>
                </a:cubicBezTo>
                <a:cubicBezTo>
                  <a:pt x="108259" y="269094"/>
                  <a:pt x="105303" y="263882"/>
                  <a:pt x="102969" y="258981"/>
                </a:cubicBezTo>
                <a:close/>
                <a:moveTo>
                  <a:pt x="111371" y="236420"/>
                </a:moveTo>
                <a:cubicBezTo>
                  <a:pt x="110569" y="236358"/>
                  <a:pt x="109771" y="236576"/>
                  <a:pt x="109115" y="237043"/>
                </a:cubicBezTo>
                <a:cubicBezTo>
                  <a:pt x="109068" y="237354"/>
                  <a:pt x="109068" y="237665"/>
                  <a:pt x="109115" y="237976"/>
                </a:cubicBezTo>
                <a:cubicBezTo>
                  <a:pt x="109619" y="239276"/>
                  <a:pt x="109619" y="240723"/>
                  <a:pt x="109115" y="242022"/>
                </a:cubicBezTo>
                <a:cubicBezTo>
                  <a:pt x="111749" y="251427"/>
                  <a:pt x="116014" y="260303"/>
                  <a:pt x="121717" y="268238"/>
                </a:cubicBezTo>
                <a:cubicBezTo>
                  <a:pt x="154008" y="315055"/>
                  <a:pt x="194552" y="355593"/>
                  <a:pt x="241364" y="387885"/>
                </a:cubicBezTo>
                <a:cubicBezTo>
                  <a:pt x="252333" y="394926"/>
                  <a:pt x="259898" y="398290"/>
                  <a:pt x="264829" y="399788"/>
                </a:cubicBezTo>
                <a:lnTo>
                  <a:pt x="272456" y="400486"/>
                </a:lnTo>
                <a:lnTo>
                  <a:pt x="272482" y="400721"/>
                </a:lnTo>
                <a:lnTo>
                  <a:pt x="272482" y="400488"/>
                </a:lnTo>
                <a:lnTo>
                  <a:pt x="272456" y="400486"/>
                </a:lnTo>
                <a:lnTo>
                  <a:pt x="271469" y="391400"/>
                </a:lnTo>
                <a:cubicBezTo>
                  <a:pt x="265893" y="376304"/>
                  <a:pt x="245954" y="344710"/>
                  <a:pt x="205579" y="304101"/>
                </a:cubicBezTo>
                <a:cubicBezTo>
                  <a:pt x="156880" y="255402"/>
                  <a:pt x="121095" y="236420"/>
                  <a:pt x="111371" y="236420"/>
                </a:cubicBezTo>
                <a:close/>
                <a:moveTo>
                  <a:pt x="261204" y="231675"/>
                </a:moveTo>
                <a:cubicBezTo>
                  <a:pt x="244577" y="231628"/>
                  <a:pt x="231063" y="245071"/>
                  <a:pt x="231019" y="261703"/>
                </a:cubicBezTo>
                <a:cubicBezTo>
                  <a:pt x="230975" y="278328"/>
                  <a:pt x="244419" y="291841"/>
                  <a:pt x="261046" y="291887"/>
                </a:cubicBezTo>
                <a:lnTo>
                  <a:pt x="261046" y="292121"/>
                </a:lnTo>
                <a:cubicBezTo>
                  <a:pt x="261098" y="292121"/>
                  <a:pt x="261150" y="292121"/>
                  <a:pt x="261202" y="292121"/>
                </a:cubicBezTo>
                <a:cubicBezTo>
                  <a:pt x="277787" y="292121"/>
                  <a:pt x="291230" y="278678"/>
                  <a:pt x="291230" y="262093"/>
                </a:cubicBezTo>
                <a:cubicBezTo>
                  <a:pt x="291230" y="262015"/>
                  <a:pt x="291230" y="261937"/>
                  <a:pt x="291230" y="261859"/>
                </a:cubicBezTo>
                <a:cubicBezTo>
                  <a:pt x="291276" y="245234"/>
                  <a:pt x="277833" y="231721"/>
                  <a:pt x="261204" y="231675"/>
                </a:cubicBezTo>
                <a:close/>
                <a:moveTo>
                  <a:pt x="121696" y="227485"/>
                </a:moveTo>
                <a:cubicBezTo>
                  <a:pt x="148644" y="236503"/>
                  <a:pt x="190098" y="272751"/>
                  <a:pt x="213436" y="296089"/>
                </a:cubicBezTo>
                <a:cubicBezTo>
                  <a:pt x="244554" y="327206"/>
                  <a:pt x="299009" y="391230"/>
                  <a:pt x="280183" y="408812"/>
                </a:cubicBezTo>
                <a:cubicBezTo>
                  <a:pt x="279265" y="409714"/>
                  <a:pt x="278215" y="410476"/>
                  <a:pt x="277072" y="411068"/>
                </a:cubicBezTo>
                <a:lnTo>
                  <a:pt x="277072" y="411923"/>
                </a:lnTo>
                <a:cubicBezTo>
                  <a:pt x="276862" y="412320"/>
                  <a:pt x="276605" y="412686"/>
                  <a:pt x="276294" y="413012"/>
                </a:cubicBezTo>
                <a:lnTo>
                  <a:pt x="275827" y="413557"/>
                </a:lnTo>
                <a:cubicBezTo>
                  <a:pt x="275322" y="413993"/>
                  <a:pt x="274742" y="414335"/>
                  <a:pt x="274115" y="414568"/>
                </a:cubicBezTo>
                <a:lnTo>
                  <a:pt x="7905" y="512511"/>
                </a:lnTo>
                <a:cubicBezTo>
                  <a:pt x="7235" y="512620"/>
                  <a:pt x="6552" y="512620"/>
                  <a:pt x="5882" y="512511"/>
                </a:cubicBezTo>
                <a:cubicBezTo>
                  <a:pt x="4328" y="512542"/>
                  <a:pt x="2831" y="511927"/>
                  <a:pt x="1759" y="510799"/>
                </a:cubicBezTo>
                <a:cubicBezTo>
                  <a:pt x="113" y="509212"/>
                  <a:pt x="-437" y="506801"/>
                  <a:pt x="359" y="504654"/>
                </a:cubicBezTo>
                <a:lnTo>
                  <a:pt x="30543" y="422426"/>
                </a:lnTo>
                <a:cubicBezTo>
                  <a:pt x="30309" y="421453"/>
                  <a:pt x="30309" y="420442"/>
                  <a:pt x="30543" y="419469"/>
                </a:cubicBezTo>
                <a:cubicBezTo>
                  <a:pt x="30878" y="417875"/>
                  <a:pt x="31866" y="416490"/>
                  <a:pt x="33266" y="415658"/>
                </a:cubicBezTo>
                <a:lnTo>
                  <a:pt x="51158" y="366881"/>
                </a:lnTo>
                <a:cubicBezTo>
                  <a:pt x="51003" y="366087"/>
                  <a:pt x="51003" y="365263"/>
                  <a:pt x="51158" y="364469"/>
                </a:cubicBezTo>
                <a:cubicBezTo>
                  <a:pt x="51436" y="363139"/>
                  <a:pt x="52181" y="361949"/>
                  <a:pt x="53259" y="361124"/>
                </a:cubicBezTo>
                <a:lnTo>
                  <a:pt x="97135" y="241166"/>
                </a:lnTo>
                <a:cubicBezTo>
                  <a:pt x="96458" y="236778"/>
                  <a:pt x="97801" y="232313"/>
                  <a:pt x="100791" y="229030"/>
                </a:cubicBezTo>
                <a:cubicBezTo>
                  <a:pt x="105342" y="224499"/>
                  <a:pt x="112713" y="224479"/>
                  <a:pt x="121696" y="227485"/>
                </a:cubicBezTo>
                <a:close/>
                <a:moveTo>
                  <a:pt x="261046" y="220084"/>
                </a:moveTo>
                <a:cubicBezTo>
                  <a:pt x="284073" y="220169"/>
                  <a:pt x="302704" y="238832"/>
                  <a:pt x="302743" y="261859"/>
                </a:cubicBezTo>
                <a:cubicBezTo>
                  <a:pt x="302743" y="261882"/>
                  <a:pt x="302743" y="261914"/>
                  <a:pt x="302743" y="261937"/>
                </a:cubicBezTo>
                <a:cubicBezTo>
                  <a:pt x="302696" y="285010"/>
                  <a:pt x="283964" y="303673"/>
                  <a:pt x="260890" y="303634"/>
                </a:cubicBezTo>
                <a:cubicBezTo>
                  <a:pt x="237818" y="303588"/>
                  <a:pt x="219150" y="284855"/>
                  <a:pt x="219192" y="261781"/>
                </a:cubicBezTo>
                <a:cubicBezTo>
                  <a:pt x="219235" y="238707"/>
                  <a:pt x="237973" y="220045"/>
                  <a:pt x="261046" y="220084"/>
                </a:cubicBezTo>
                <a:close/>
                <a:moveTo>
                  <a:pt x="433047" y="195112"/>
                </a:moveTo>
                <a:cubicBezTo>
                  <a:pt x="427376" y="195112"/>
                  <a:pt x="422779" y="199709"/>
                  <a:pt x="422779" y="205381"/>
                </a:cubicBezTo>
                <a:cubicBezTo>
                  <a:pt x="422779" y="211052"/>
                  <a:pt x="427376" y="215649"/>
                  <a:pt x="433047" y="215649"/>
                </a:cubicBezTo>
                <a:cubicBezTo>
                  <a:pt x="438719" y="215649"/>
                  <a:pt x="443316" y="211052"/>
                  <a:pt x="443316" y="205381"/>
                </a:cubicBezTo>
                <a:cubicBezTo>
                  <a:pt x="443316" y="199709"/>
                  <a:pt x="438719" y="195112"/>
                  <a:pt x="433047" y="195112"/>
                </a:cubicBezTo>
                <a:close/>
                <a:moveTo>
                  <a:pt x="433047" y="183443"/>
                </a:moveTo>
                <a:cubicBezTo>
                  <a:pt x="433071" y="183443"/>
                  <a:pt x="433102" y="183443"/>
                  <a:pt x="433125" y="183443"/>
                </a:cubicBezTo>
                <a:cubicBezTo>
                  <a:pt x="445238" y="183443"/>
                  <a:pt x="455063" y="193268"/>
                  <a:pt x="455063" y="205381"/>
                </a:cubicBezTo>
                <a:cubicBezTo>
                  <a:pt x="455063" y="217493"/>
                  <a:pt x="445238" y="227318"/>
                  <a:pt x="433125" y="227318"/>
                </a:cubicBezTo>
                <a:cubicBezTo>
                  <a:pt x="421013" y="227318"/>
                  <a:pt x="411187" y="217493"/>
                  <a:pt x="411187" y="205381"/>
                </a:cubicBezTo>
                <a:cubicBezTo>
                  <a:pt x="411187" y="205357"/>
                  <a:pt x="411187" y="205326"/>
                  <a:pt x="411187" y="205303"/>
                </a:cubicBezTo>
                <a:cubicBezTo>
                  <a:pt x="411187" y="193229"/>
                  <a:pt x="420974" y="183443"/>
                  <a:pt x="433047" y="183443"/>
                </a:cubicBezTo>
                <a:close/>
                <a:moveTo>
                  <a:pt x="296908" y="91413"/>
                </a:moveTo>
                <a:cubicBezTo>
                  <a:pt x="291268" y="91459"/>
                  <a:pt x="286717" y="96041"/>
                  <a:pt x="286717" y="101682"/>
                </a:cubicBezTo>
                <a:cubicBezTo>
                  <a:pt x="286717" y="101705"/>
                  <a:pt x="286717" y="101736"/>
                  <a:pt x="286717" y="101759"/>
                </a:cubicBezTo>
                <a:cubicBezTo>
                  <a:pt x="286764" y="107430"/>
                  <a:pt x="291393" y="111989"/>
                  <a:pt x="297064" y="111950"/>
                </a:cubicBezTo>
                <a:cubicBezTo>
                  <a:pt x="302735" y="111904"/>
                  <a:pt x="307294" y="107275"/>
                  <a:pt x="307255" y="101604"/>
                </a:cubicBezTo>
                <a:cubicBezTo>
                  <a:pt x="307208" y="95933"/>
                  <a:pt x="302580" y="91374"/>
                  <a:pt x="296908" y="91413"/>
                </a:cubicBezTo>
                <a:close/>
                <a:moveTo>
                  <a:pt x="297064" y="79744"/>
                </a:moveTo>
                <a:cubicBezTo>
                  <a:pt x="309177" y="79790"/>
                  <a:pt x="318971" y="89647"/>
                  <a:pt x="318924" y="101759"/>
                </a:cubicBezTo>
                <a:cubicBezTo>
                  <a:pt x="318877" y="113872"/>
                  <a:pt x="309021" y="123658"/>
                  <a:pt x="296908" y="123619"/>
                </a:cubicBezTo>
                <a:cubicBezTo>
                  <a:pt x="284819" y="123580"/>
                  <a:pt x="275048" y="113771"/>
                  <a:pt x="275048" y="101682"/>
                </a:cubicBezTo>
                <a:cubicBezTo>
                  <a:pt x="275048" y="101658"/>
                  <a:pt x="275048" y="101627"/>
                  <a:pt x="275048" y="101604"/>
                </a:cubicBezTo>
                <a:cubicBezTo>
                  <a:pt x="275091" y="89491"/>
                  <a:pt x="284952" y="79705"/>
                  <a:pt x="297064" y="79744"/>
                </a:cubicBezTo>
                <a:close/>
                <a:moveTo>
                  <a:pt x="433437" y="70097"/>
                </a:moveTo>
                <a:cubicBezTo>
                  <a:pt x="436634" y="70487"/>
                  <a:pt x="438921" y="73396"/>
                  <a:pt x="438532" y="76593"/>
                </a:cubicBezTo>
                <a:cubicBezTo>
                  <a:pt x="438143" y="79791"/>
                  <a:pt x="435234" y="82078"/>
                  <a:pt x="432036" y="81689"/>
                </a:cubicBezTo>
                <a:cubicBezTo>
                  <a:pt x="414766" y="79511"/>
                  <a:pt x="401619" y="82622"/>
                  <a:pt x="393840" y="90402"/>
                </a:cubicBezTo>
                <a:cubicBezTo>
                  <a:pt x="386457" y="99014"/>
                  <a:pt x="382816" y="110216"/>
                  <a:pt x="383726" y="121519"/>
                </a:cubicBezTo>
                <a:cubicBezTo>
                  <a:pt x="384465" y="137872"/>
                  <a:pt x="379238" y="153928"/>
                  <a:pt x="369023" y="166718"/>
                </a:cubicBezTo>
                <a:cubicBezTo>
                  <a:pt x="360054" y="176130"/>
                  <a:pt x="347560" y="181374"/>
                  <a:pt x="334561" y="181187"/>
                </a:cubicBezTo>
                <a:cubicBezTo>
                  <a:pt x="320947" y="181421"/>
                  <a:pt x="311456" y="184921"/>
                  <a:pt x="306322" y="191456"/>
                </a:cubicBezTo>
                <a:cubicBezTo>
                  <a:pt x="302432" y="197143"/>
                  <a:pt x="300977" y="204144"/>
                  <a:pt x="302276" y="210904"/>
                </a:cubicBezTo>
                <a:cubicBezTo>
                  <a:pt x="302284" y="210920"/>
                  <a:pt x="302284" y="210943"/>
                  <a:pt x="302292" y="210959"/>
                </a:cubicBezTo>
                <a:cubicBezTo>
                  <a:pt x="302977" y="214063"/>
                  <a:pt x="301024" y="217135"/>
                  <a:pt x="297920" y="217828"/>
                </a:cubicBezTo>
                <a:cubicBezTo>
                  <a:pt x="297484" y="217906"/>
                  <a:pt x="297033" y="217906"/>
                  <a:pt x="296597" y="217828"/>
                </a:cubicBezTo>
                <a:cubicBezTo>
                  <a:pt x="293906" y="217836"/>
                  <a:pt x="291564" y="216008"/>
                  <a:pt x="290918" y="213394"/>
                </a:cubicBezTo>
                <a:cubicBezTo>
                  <a:pt x="288810" y="203242"/>
                  <a:pt x="291035" y="192661"/>
                  <a:pt x="297064" y="184221"/>
                </a:cubicBezTo>
                <a:cubicBezTo>
                  <a:pt x="304455" y="174730"/>
                  <a:pt x="316979" y="169362"/>
                  <a:pt x="334327" y="169362"/>
                </a:cubicBezTo>
                <a:cubicBezTo>
                  <a:pt x="344122" y="169658"/>
                  <a:pt x="353597" y="165854"/>
                  <a:pt x="360466" y="158860"/>
                </a:cubicBezTo>
                <a:cubicBezTo>
                  <a:pt x="368479" y="148490"/>
                  <a:pt x="372579" y="135623"/>
                  <a:pt x="372057" y="122531"/>
                </a:cubicBezTo>
                <a:cubicBezTo>
                  <a:pt x="370820" y="107742"/>
                  <a:pt x="375745" y="93109"/>
                  <a:pt x="385671" y="82078"/>
                </a:cubicBezTo>
                <a:cubicBezTo>
                  <a:pt x="396485" y="71498"/>
                  <a:pt x="412510" y="67530"/>
                  <a:pt x="433437" y="70097"/>
                </a:cubicBezTo>
                <a:close/>
                <a:moveTo>
                  <a:pt x="201767" y="1017"/>
                </a:moveTo>
                <a:cubicBezTo>
                  <a:pt x="204253" y="-679"/>
                  <a:pt x="207623" y="-212"/>
                  <a:pt x="209547" y="2106"/>
                </a:cubicBezTo>
                <a:cubicBezTo>
                  <a:pt x="211302" y="4564"/>
                  <a:pt x="210861" y="7956"/>
                  <a:pt x="208535" y="9885"/>
                </a:cubicBezTo>
                <a:cubicBezTo>
                  <a:pt x="194922" y="20543"/>
                  <a:pt x="187764" y="31590"/>
                  <a:pt x="187764" y="42947"/>
                </a:cubicBezTo>
                <a:cubicBezTo>
                  <a:pt x="188605" y="54313"/>
                  <a:pt x="193955" y="64878"/>
                  <a:pt x="202623" y="72276"/>
                </a:cubicBezTo>
                <a:cubicBezTo>
                  <a:pt x="214939" y="83322"/>
                  <a:pt x="222727" y="98531"/>
                  <a:pt x="224483" y="114984"/>
                </a:cubicBezTo>
                <a:cubicBezTo>
                  <a:pt x="224747" y="127945"/>
                  <a:pt x="219553" y="140423"/>
                  <a:pt x="210169" y="149369"/>
                </a:cubicBezTo>
                <a:cubicBezTo>
                  <a:pt x="200756" y="159171"/>
                  <a:pt x="196477" y="168351"/>
                  <a:pt x="197489" y="176597"/>
                </a:cubicBezTo>
                <a:cubicBezTo>
                  <a:pt x="198751" y="183381"/>
                  <a:pt x="202672" y="189371"/>
                  <a:pt x="208380" y="193245"/>
                </a:cubicBezTo>
                <a:cubicBezTo>
                  <a:pt x="210962" y="194933"/>
                  <a:pt x="211780" y="198348"/>
                  <a:pt x="210247" y="201024"/>
                </a:cubicBezTo>
                <a:cubicBezTo>
                  <a:pt x="209159" y="202720"/>
                  <a:pt x="207283" y="203747"/>
                  <a:pt x="205268" y="203747"/>
                </a:cubicBezTo>
                <a:cubicBezTo>
                  <a:pt x="204195" y="203771"/>
                  <a:pt x="203139" y="203467"/>
                  <a:pt x="202234" y="202891"/>
                </a:cubicBezTo>
                <a:cubicBezTo>
                  <a:pt x="193534" y="197220"/>
                  <a:pt x="187609" y="188165"/>
                  <a:pt x="185897" y="177920"/>
                </a:cubicBezTo>
                <a:cubicBezTo>
                  <a:pt x="184108" y="166017"/>
                  <a:pt x="189398" y="153570"/>
                  <a:pt x="201456" y="141046"/>
                </a:cubicBezTo>
                <a:cubicBezTo>
                  <a:pt x="208567" y="134347"/>
                  <a:pt x="212569" y="124989"/>
                  <a:pt x="212503" y="115218"/>
                </a:cubicBezTo>
                <a:cubicBezTo>
                  <a:pt x="210847" y="102219"/>
                  <a:pt x="204679" y="90215"/>
                  <a:pt x="195077" y="81300"/>
                </a:cubicBezTo>
                <a:cubicBezTo>
                  <a:pt x="183955" y="71715"/>
                  <a:pt x="177237" y="58000"/>
                  <a:pt x="176484" y="43337"/>
                </a:cubicBezTo>
                <a:cubicBezTo>
                  <a:pt x="176640" y="28245"/>
                  <a:pt x="185120" y="14008"/>
                  <a:pt x="201767" y="1017"/>
                </a:cubicBezTo>
                <a:close/>
              </a:path>
            </a:pathLst>
          </a:custGeom>
          <a:solidFill>
            <a:schemeClr val="bg2">
              <a:lumMod val="50000"/>
              <a:lumOff val="50000"/>
            </a:schemeClr>
          </a:solidFill>
          <a:ln w="7767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  <p:sp>
        <p:nvSpPr>
          <p:cNvPr id="205" name="Freeform: Shape 204">
            <a:extLst>
              <a:ext uri="{FF2B5EF4-FFF2-40B4-BE49-F238E27FC236}">
                <a16:creationId xmlns:a16="http://schemas.microsoft.com/office/drawing/2014/main" id="{33697794-1604-180E-44CB-61AA6A411C34}"/>
              </a:ext>
            </a:extLst>
          </p:cNvPr>
          <p:cNvSpPr/>
          <p:nvPr/>
        </p:nvSpPr>
        <p:spPr>
          <a:xfrm>
            <a:off x="17067187" y="8493917"/>
            <a:ext cx="901384" cy="902182"/>
          </a:xfrm>
          <a:custGeom>
            <a:avLst/>
            <a:gdLst>
              <a:gd name="connsiteX0" fmla="*/ 492029 w 516712"/>
              <a:gd name="connsiteY0" fmla="*/ 233053 h 517168"/>
              <a:gd name="connsiteX1" fmla="*/ 467679 w 516712"/>
              <a:gd name="connsiteY1" fmla="*/ 252424 h 517168"/>
              <a:gd name="connsiteX2" fmla="*/ 396576 w 516712"/>
              <a:gd name="connsiteY2" fmla="*/ 252424 h 517168"/>
              <a:gd name="connsiteX3" fmla="*/ 445275 w 516712"/>
              <a:gd name="connsiteY3" fmla="*/ 203725 h 517168"/>
              <a:gd name="connsiteX4" fmla="*/ 445275 w 516712"/>
              <a:gd name="connsiteY4" fmla="*/ 195401 h 517168"/>
              <a:gd name="connsiteX5" fmla="*/ 437028 w 516712"/>
              <a:gd name="connsiteY5" fmla="*/ 195401 h 517168"/>
              <a:gd name="connsiteX6" fmla="*/ 380083 w 516712"/>
              <a:gd name="connsiteY6" fmla="*/ 252424 h 517168"/>
              <a:gd name="connsiteX7" fmla="*/ 317848 w 516712"/>
              <a:gd name="connsiteY7" fmla="*/ 252424 h 517168"/>
              <a:gd name="connsiteX8" fmla="*/ 305246 w 516712"/>
              <a:gd name="connsiteY8" fmla="*/ 217728 h 517168"/>
              <a:gd name="connsiteX9" fmla="*/ 347488 w 516712"/>
              <a:gd name="connsiteY9" fmla="*/ 175486 h 517168"/>
              <a:gd name="connsiteX10" fmla="*/ 428004 w 516712"/>
              <a:gd name="connsiteY10" fmla="*/ 175486 h 517168"/>
              <a:gd name="connsiteX11" fmla="*/ 433839 w 516712"/>
              <a:gd name="connsiteY11" fmla="*/ 169651 h 517168"/>
              <a:gd name="connsiteX12" fmla="*/ 428004 w 516712"/>
              <a:gd name="connsiteY12" fmla="*/ 163817 h 517168"/>
              <a:gd name="connsiteX13" fmla="*/ 359157 w 516712"/>
              <a:gd name="connsiteY13" fmla="*/ 163817 h 517168"/>
              <a:gd name="connsiteX14" fmla="*/ 409100 w 516712"/>
              <a:gd name="connsiteY14" fmla="*/ 113873 h 517168"/>
              <a:gd name="connsiteX15" fmla="*/ 409100 w 516712"/>
              <a:gd name="connsiteY15" fmla="*/ 113484 h 517168"/>
              <a:gd name="connsiteX16" fmla="*/ 443664 w 516712"/>
              <a:gd name="connsiteY16" fmla="*/ 105705 h 517168"/>
              <a:gd name="connsiteX17" fmla="*/ 435885 w 516712"/>
              <a:gd name="connsiteY17" fmla="*/ 71141 h 517168"/>
              <a:gd name="connsiteX18" fmla="*/ 401321 w 516712"/>
              <a:gd name="connsiteY18" fmla="*/ 78920 h 517168"/>
              <a:gd name="connsiteX19" fmla="*/ 401321 w 516712"/>
              <a:gd name="connsiteY19" fmla="*/ 105705 h 517168"/>
              <a:gd name="connsiteX20" fmla="*/ 401321 w 516712"/>
              <a:gd name="connsiteY20" fmla="*/ 105705 h 517168"/>
              <a:gd name="connsiteX21" fmla="*/ 351144 w 516712"/>
              <a:gd name="connsiteY21" fmla="*/ 155726 h 517168"/>
              <a:gd name="connsiteX22" fmla="*/ 351144 w 516712"/>
              <a:gd name="connsiteY22" fmla="*/ 86878 h 517168"/>
              <a:gd name="connsiteX23" fmla="*/ 345310 w 516712"/>
              <a:gd name="connsiteY23" fmla="*/ 81044 h 517168"/>
              <a:gd name="connsiteX24" fmla="*/ 339475 w 516712"/>
              <a:gd name="connsiteY24" fmla="*/ 86878 h 517168"/>
              <a:gd name="connsiteX25" fmla="*/ 339475 w 516712"/>
              <a:gd name="connsiteY25" fmla="*/ 167395 h 517168"/>
              <a:gd name="connsiteX26" fmla="*/ 297544 w 516712"/>
              <a:gd name="connsiteY26" fmla="*/ 209326 h 517168"/>
              <a:gd name="connsiteX27" fmla="*/ 263082 w 516712"/>
              <a:gd name="connsiteY27" fmla="*/ 194312 h 517168"/>
              <a:gd name="connsiteX28" fmla="*/ 263082 w 516712"/>
              <a:gd name="connsiteY28" fmla="*/ 136822 h 517168"/>
              <a:gd name="connsiteX29" fmla="*/ 320027 w 516712"/>
              <a:gd name="connsiteY29" fmla="*/ 79877 h 517168"/>
              <a:gd name="connsiteX30" fmla="*/ 320027 w 516712"/>
              <a:gd name="connsiteY30" fmla="*/ 71631 h 517168"/>
              <a:gd name="connsiteX31" fmla="*/ 311889 w 516712"/>
              <a:gd name="connsiteY31" fmla="*/ 71522 h 517168"/>
              <a:gd name="connsiteX32" fmla="*/ 311780 w 516712"/>
              <a:gd name="connsiteY32" fmla="*/ 71631 h 517168"/>
              <a:gd name="connsiteX33" fmla="*/ 263082 w 516712"/>
              <a:gd name="connsiteY33" fmla="*/ 120330 h 517168"/>
              <a:gd name="connsiteX34" fmla="*/ 263082 w 516712"/>
              <a:gd name="connsiteY34" fmla="*/ 49615 h 517168"/>
              <a:gd name="connsiteX35" fmla="*/ 263082 w 516712"/>
              <a:gd name="connsiteY35" fmla="*/ 49226 h 517168"/>
              <a:gd name="connsiteX36" fmla="*/ 281705 w 516712"/>
              <a:gd name="connsiteY36" fmla="*/ 19089 h 517168"/>
              <a:gd name="connsiteX37" fmla="*/ 251568 w 516712"/>
              <a:gd name="connsiteY37" fmla="*/ 465 h 517168"/>
              <a:gd name="connsiteX38" fmla="*/ 232944 w 516712"/>
              <a:gd name="connsiteY38" fmla="*/ 30602 h 517168"/>
              <a:gd name="connsiteX39" fmla="*/ 251568 w 516712"/>
              <a:gd name="connsiteY39" fmla="*/ 49226 h 517168"/>
              <a:gd name="connsiteX40" fmla="*/ 251568 w 516712"/>
              <a:gd name="connsiteY40" fmla="*/ 49615 h 517168"/>
              <a:gd name="connsiteX41" fmla="*/ 251568 w 516712"/>
              <a:gd name="connsiteY41" fmla="*/ 120330 h 517168"/>
              <a:gd name="connsiteX42" fmla="*/ 202869 w 516712"/>
              <a:gd name="connsiteY42" fmla="*/ 71631 h 517168"/>
              <a:gd name="connsiteX43" fmla="*/ 194732 w 516712"/>
              <a:gd name="connsiteY43" fmla="*/ 71522 h 517168"/>
              <a:gd name="connsiteX44" fmla="*/ 194623 w 516712"/>
              <a:gd name="connsiteY44" fmla="*/ 71631 h 517168"/>
              <a:gd name="connsiteX45" fmla="*/ 194623 w 516712"/>
              <a:gd name="connsiteY45" fmla="*/ 79877 h 517168"/>
              <a:gd name="connsiteX46" fmla="*/ 251568 w 516712"/>
              <a:gd name="connsiteY46" fmla="*/ 136822 h 517168"/>
              <a:gd name="connsiteX47" fmla="*/ 251568 w 516712"/>
              <a:gd name="connsiteY47" fmla="*/ 194312 h 517168"/>
              <a:gd name="connsiteX48" fmla="*/ 217494 w 516712"/>
              <a:gd name="connsiteY48" fmla="*/ 209015 h 517168"/>
              <a:gd name="connsiteX49" fmla="*/ 176808 w 516712"/>
              <a:gd name="connsiteY49" fmla="*/ 168251 h 517168"/>
              <a:gd name="connsiteX50" fmla="*/ 176808 w 516712"/>
              <a:gd name="connsiteY50" fmla="*/ 87501 h 517168"/>
              <a:gd name="connsiteX51" fmla="*/ 170974 w 516712"/>
              <a:gd name="connsiteY51" fmla="*/ 81666 h 517168"/>
              <a:gd name="connsiteX52" fmla="*/ 165139 w 516712"/>
              <a:gd name="connsiteY52" fmla="*/ 87501 h 517168"/>
              <a:gd name="connsiteX53" fmla="*/ 165139 w 516712"/>
              <a:gd name="connsiteY53" fmla="*/ 156348 h 517168"/>
              <a:gd name="connsiteX54" fmla="*/ 115118 w 516712"/>
              <a:gd name="connsiteY54" fmla="*/ 106405 h 517168"/>
              <a:gd name="connsiteX55" fmla="*/ 115118 w 516712"/>
              <a:gd name="connsiteY55" fmla="*/ 106405 h 517168"/>
              <a:gd name="connsiteX56" fmla="*/ 111539 w 516712"/>
              <a:gd name="connsiteY56" fmla="*/ 75287 h 517168"/>
              <a:gd name="connsiteX57" fmla="*/ 76065 w 516712"/>
              <a:gd name="connsiteY57" fmla="*/ 75287 h 517168"/>
              <a:gd name="connsiteX58" fmla="*/ 76019 w 516712"/>
              <a:gd name="connsiteY58" fmla="*/ 110714 h 517168"/>
              <a:gd name="connsiteX59" fmla="*/ 93802 w 516712"/>
              <a:gd name="connsiteY59" fmla="*/ 118074 h 517168"/>
              <a:gd name="connsiteX60" fmla="*/ 106949 w 516712"/>
              <a:gd name="connsiteY60" fmla="*/ 114262 h 517168"/>
              <a:gd name="connsiteX61" fmla="*/ 106949 w 516712"/>
              <a:gd name="connsiteY61" fmla="*/ 114651 h 517168"/>
              <a:gd name="connsiteX62" fmla="*/ 156971 w 516712"/>
              <a:gd name="connsiteY62" fmla="*/ 164595 h 517168"/>
              <a:gd name="connsiteX63" fmla="*/ 88046 w 516712"/>
              <a:gd name="connsiteY63" fmla="*/ 164595 h 517168"/>
              <a:gd name="connsiteX64" fmla="*/ 82211 w 516712"/>
              <a:gd name="connsiteY64" fmla="*/ 170429 h 517168"/>
              <a:gd name="connsiteX65" fmla="*/ 88046 w 516712"/>
              <a:gd name="connsiteY65" fmla="*/ 176264 h 517168"/>
              <a:gd name="connsiteX66" fmla="*/ 168640 w 516712"/>
              <a:gd name="connsiteY66" fmla="*/ 176264 h 517168"/>
              <a:gd name="connsiteX67" fmla="*/ 209559 w 516712"/>
              <a:gd name="connsiteY67" fmla="*/ 217261 h 517168"/>
              <a:gd name="connsiteX68" fmla="*/ 196646 w 516712"/>
              <a:gd name="connsiteY68" fmla="*/ 252346 h 517168"/>
              <a:gd name="connsiteX69" fmla="*/ 137133 w 516712"/>
              <a:gd name="connsiteY69" fmla="*/ 252346 h 517168"/>
              <a:gd name="connsiteX70" fmla="*/ 80188 w 516712"/>
              <a:gd name="connsiteY70" fmla="*/ 195323 h 517168"/>
              <a:gd name="connsiteX71" fmla="*/ 71942 w 516712"/>
              <a:gd name="connsiteY71" fmla="*/ 195323 h 517168"/>
              <a:gd name="connsiteX72" fmla="*/ 71942 w 516712"/>
              <a:gd name="connsiteY72" fmla="*/ 203647 h 517168"/>
              <a:gd name="connsiteX73" fmla="*/ 120641 w 516712"/>
              <a:gd name="connsiteY73" fmla="*/ 252346 h 517168"/>
              <a:gd name="connsiteX74" fmla="*/ 49538 w 516712"/>
              <a:gd name="connsiteY74" fmla="*/ 252346 h 517168"/>
              <a:gd name="connsiteX75" fmla="*/ 19354 w 516712"/>
              <a:gd name="connsiteY75" fmla="*/ 233598 h 517168"/>
              <a:gd name="connsiteX76" fmla="*/ 598 w 516712"/>
              <a:gd name="connsiteY76" fmla="*/ 263782 h 517168"/>
              <a:gd name="connsiteX77" fmla="*/ 30789 w 516712"/>
              <a:gd name="connsiteY77" fmla="*/ 282530 h 517168"/>
              <a:gd name="connsiteX78" fmla="*/ 49538 w 516712"/>
              <a:gd name="connsiteY78" fmla="*/ 263782 h 517168"/>
              <a:gd name="connsiteX79" fmla="*/ 49538 w 516712"/>
              <a:gd name="connsiteY79" fmla="*/ 263782 h 517168"/>
              <a:gd name="connsiteX80" fmla="*/ 120252 w 516712"/>
              <a:gd name="connsiteY80" fmla="*/ 263782 h 517168"/>
              <a:gd name="connsiteX81" fmla="*/ 71553 w 516712"/>
              <a:gd name="connsiteY81" fmla="*/ 312403 h 517168"/>
              <a:gd name="connsiteX82" fmla="*/ 71553 w 516712"/>
              <a:gd name="connsiteY82" fmla="*/ 320727 h 517168"/>
              <a:gd name="connsiteX83" fmla="*/ 79799 w 516712"/>
              <a:gd name="connsiteY83" fmla="*/ 320727 h 517168"/>
              <a:gd name="connsiteX84" fmla="*/ 136744 w 516712"/>
              <a:gd name="connsiteY84" fmla="*/ 263782 h 517168"/>
              <a:gd name="connsiteX85" fmla="*/ 196879 w 516712"/>
              <a:gd name="connsiteY85" fmla="*/ 263782 h 517168"/>
              <a:gd name="connsiteX86" fmla="*/ 211427 w 516712"/>
              <a:gd name="connsiteY86" fmla="*/ 294899 h 517168"/>
              <a:gd name="connsiteX87" fmla="*/ 167395 w 516712"/>
              <a:gd name="connsiteY87" fmla="*/ 338930 h 517168"/>
              <a:gd name="connsiteX88" fmla="*/ 86956 w 516712"/>
              <a:gd name="connsiteY88" fmla="*/ 338930 h 517168"/>
              <a:gd name="connsiteX89" fmla="*/ 81122 w 516712"/>
              <a:gd name="connsiteY89" fmla="*/ 344765 h 517168"/>
              <a:gd name="connsiteX90" fmla="*/ 86956 w 516712"/>
              <a:gd name="connsiteY90" fmla="*/ 350599 h 517168"/>
              <a:gd name="connsiteX91" fmla="*/ 155882 w 516712"/>
              <a:gd name="connsiteY91" fmla="*/ 350599 h 517168"/>
              <a:gd name="connsiteX92" fmla="*/ 105860 w 516712"/>
              <a:gd name="connsiteY92" fmla="*/ 400621 h 517168"/>
              <a:gd name="connsiteX93" fmla="*/ 105860 w 516712"/>
              <a:gd name="connsiteY93" fmla="*/ 401010 h 517168"/>
              <a:gd name="connsiteX94" fmla="*/ 74743 w 516712"/>
              <a:gd name="connsiteY94" fmla="*/ 404511 h 517168"/>
              <a:gd name="connsiteX95" fmla="*/ 74556 w 516712"/>
              <a:gd name="connsiteY95" fmla="*/ 439938 h 517168"/>
              <a:gd name="connsiteX96" fmla="*/ 109976 w 516712"/>
              <a:gd name="connsiteY96" fmla="*/ 440125 h 517168"/>
              <a:gd name="connsiteX97" fmla="*/ 113640 w 516712"/>
              <a:gd name="connsiteY97" fmla="*/ 409100 h 517168"/>
              <a:gd name="connsiteX98" fmla="*/ 113640 w 516712"/>
              <a:gd name="connsiteY98" fmla="*/ 409100 h 517168"/>
              <a:gd name="connsiteX99" fmla="*/ 163661 w 516712"/>
              <a:gd name="connsiteY99" fmla="*/ 359157 h 517168"/>
              <a:gd name="connsiteX100" fmla="*/ 163661 w 516712"/>
              <a:gd name="connsiteY100" fmla="*/ 428004 h 517168"/>
              <a:gd name="connsiteX101" fmla="*/ 169496 w 516712"/>
              <a:gd name="connsiteY101" fmla="*/ 433839 h 517168"/>
              <a:gd name="connsiteX102" fmla="*/ 175330 w 516712"/>
              <a:gd name="connsiteY102" fmla="*/ 428004 h 517168"/>
              <a:gd name="connsiteX103" fmla="*/ 175330 w 516712"/>
              <a:gd name="connsiteY103" fmla="*/ 347410 h 517168"/>
              <a:gd name="connsiteX104" fmla="*/ 219673 w 516712"/>
              <a:gd name="connsiteY104" fmla="*/ 302990 h 517168"/>
              <a:gd name="connsiteX105" fmla="*/ 251179 w 516712"/>
              <a:gd name="connsiteY105" fmla="*/ 315437 h 517168"/>
              <a:gd name="connsiteX106" fmla="*/ 251179 w 516712"/>
              <a:gd name="connsiteY106" fmla="*/ 316603 h 517168"/>
              <a:gd name="connsiteX107" fmla="*/ 251179 w 516712"/>
              <a:gd name="connsiteY107" fmla="*/ 379694 h 517168"/>
              <a:gd name="connsiteX108" fmla="*/ 194234 w 516712"/>
              <a:gd name="connsiteY108" fmla="*/ 436639 h 517168"/>
              <a:gd name="connsiteX109" fmla="*/ 194234 w 516712"/>
              <a:gd name="connsiteY109" fmla="*/ 444886 h 517168"/>
              <a:gd name="connsiteX110" fmla="*/ 202371 w 516712"/>
              <a:gd name="connsiteY110" fmla="*/ 444994 h 517168"/>
              <a:gd name="connsiteX111" fmla="*/ 202480 w 516712"/>
              <a:gd name="connsiteY111" fmla="*/ 444886 h 517168"/>
              <a:gd name="connsiteX112" fmla="*/ 251179 w 516712"/>
              <a:gd name="connsiteY112" fmla="*/ 396264 h 517168"/>
              <a:gd name="connsiteX113" fmla="*/ 251179 w 516712"/>
              <a:gd name="connsiteY113" fmla="*/ 466901 h 517168"/>
              <a:gd name="connsiteX114" fmla="*/ 251179 w 516712"/>
              <a:gd name="connsiteY114" fmla="*/ 467368 h 517168"/>
              <a:gd name="connsiteX115" fmla="*/ 232477 w 516712"/>
              <a:gd name="connsiteY115" fmla="*/ 497583 h 517168"/>
              <a:gd name="connsiteX116" fmla="*/ 262693 w 516712"/>
              <a:gd name="connsiteY116" fmla="*/ 516284 h 517168"/>
              <a:gd name="connsiteX117" fmla="*/ 281394 w 516712"/>
              <a:gd name="connsiteY117" fmla="*/ 486069 h 517168"/>
              <a:gd name="connsiteX118" fmla="*/ 262693 w 516712"/>
              <a:gd name="connsiteY118" fmla="*/ 467368 h 517168"/>
              <a:gd name="connsiteX119" fmla="*/ 262693 w 516712"/>
              <a:gd name="connsiteY119" fmla="*/ 466901 h 517168"/>
              <a:gd name="connsiteX120" fmla="*/ 262693 w 516712"/>
              <a:gd name="connsiteY120" fmla="*/ 396187 h 517168"/>
              <a:gd name="connsiteX121" fmla="*/ 311391 w 516712"/>
              <a:gd name="connsiteY121" fmla="*/ 444886 h 517168"/>
              <a:gd name="connsiteX122" fmla="*/ 315515 w 516712"/>
              <a:gd name="connsiteY122" fmla="*/ 446597 h 517168"/>
              <a:gd name="connsiteX123" fmla="*/ 319638 w 516712"/>
              <a:gd name="connsiteY123" fmla="*/ 444886 h 517168"/>
              <a:gd name="connsiteX124" fmla="*/ 319638 w 516712"/>
              <a:gd name="connsiteY124" fmla="*/ 436639 h 517168"/>
              <a:gd name="connsiteX125" fmla="*/ 262693 w 516712"/>
              <a:gd name="connsiteY125" fmla="*/ 379694 h 517168"/>
              <a:gd name="connsiteX126" fmla="*/ 262693 w 516712"/>
              <a:gd name="connsiteY126" fmla="*/ 316603 h 517168"/>
              <a:gd name="connsiteX127" fmla="*/ 262693 w 516712"/>
              <a:gd name="connsiteY127" fmla="*/ 315437 h 517168"/>
              <a:gd name="connsiteX128" fmla="*/ 294821 w 516712"/>
              <a:gd name="connsiteY128" fmla="*/ 302523 h 517168"/>
              <a:gd name="connsiteX129" fmla="*/ 295599 w 516712"/>
              <a:gd name="connsiteY129" fmla="*/ 303612 h 517168"/>
              <a:gd name="connsiteX130" fmla="*/ 340175 w 516712"/>
              <a:gd name="connsiteY130" fmla="*/ 348266 h 517168"/>
              <a:gd name="connsiteX131" fmla="*/ 340175 w 516712"/>
              <a:gd name="connsiteY131" fmla="*/ 428782 h 517168"/>
              <a:gd name="connsiteX132" fmla="*/ 346010 w 516712"/>
              <a:gd name="connsiteY132" fmla="*/ 434617 h 517168"/>
              <a:gd name="connsiteX133" fmla="*/ 351844 w 516712"/>
              <a:gd name="connsiteY133" fmla="*/ 428782 h 517168"/>
              <a:gd name="connsiteX134" fmla="*/ 351844 w 516712"/>
              <a:gd name="connsiteY134" fmla="*/ 359935 h 517168"/>
              <a:gd name="connsiteX135" fmla="*/ 401788 w 516712"/>
              <a:gd name="connsiteY135" fmla="*/ 409878 h 517168"/>
              <a:gd name="connsiteX136" fmla="*/ 402177 w 516712"/>
              <a:gd name="connsiteY136" fmla="*/ 409878 h 517168"/>
              <a:gd name="connsiteX137" fmla="*/ 398365 w 516712"/>
              <a:gd name="connsiteY137" fmla="*/ 423025 h 517168"/>
              <a:gd name="connsiteX138" fmla="*/ 423430 w 516712"/>
              <a:gd name="connsiteY138" fmla="*/ 448215 h 517168"/>
              <a:gd name="connsiteX139" fmla="*/ 448620 w 516712"/>
              <a:gd name="connsiteY139" fmla="*/ 423150 h 517168"/>
              <a:gd name="connsiteX140" fmla="*/ 441229 w 516712"/>
              <a:gd name="connsiteY140" fmla="*/ 405288 h 517168"/>
              <a:gd name="connsiteX141" fmla="*/ 410112 w 516712"/>
              <a:gd name="connsiteY141" fmla="*/ 401788 h 517168"/>
              <a:gd name="connsiteX142" fmla="*/ 410112 w 516712"/>
              <a:gd name="connsiteY142" fmla="*/ 401399 h 517168"/>
              <a:gd name="connsiteX143" fmla="*/ 360168 w 516712"/>
              <a:gd name="connsiteY143" fmla="*/ 351455 h 517168"/>
              <a:gd name="connsiteX144" fmla="*/ 429016 w 516712"/>
              <a:gd name="connsiteY144" fmla="*/ 351455 h 517168"/>
              <a:gd name="connsiteX145" fmla="*/ 434850 w 516712"/>
              <a:gd name="connsiteY145" fmla="*/ 345621 h 517168"/>
              <a:gd name="connsiteX146" fmla="*/ 429016 w 516712"/>
              <a:gd name="connsiteY146" fmla="*/ 339786 h 517168"/>
              <a:gd name="connsiteX147" fmla="*/ 348577 w 516712"/>
              <a:gd name="connsiteY147" fmla="*/ 339786 h 517168"/>
              <a:gd name="connsiteX148" fmla="*/ 304001 w 516712"/>
              <a:gd name="connsiteY148" fmla="*/ 295755 h 517168"/>
              <a:gd name="connsiteX149" fmla="*/ 303145 w 516712"/>
              <a:gd name="connsiteY149" fmla="*/ 295210 h 517168"/>
              <a:gd name="connsiteX150" fmla="*/ 317459 w 516712"/>
              <a:gd name="connsiteY150" fmla="*/ 264093 h 517168"/>
              <a:gd name="connsiteX151" fmla="*/ 379694 w 516712"/>
              <a:gd name="connsiteY151" fmla="*/ 264093 h 517168"/>
              <a:gd name="connsiteX152" fmla="*/ 436639 w 516712"/>
              <a:gd name="connsiteY152" fmla="*/ 321038 h 517168"/>
              <a:gd name="connsiteX153" fmla="*/ 440763 w 516712"/>
              <a:gd name="connsiteY153" fmla="*/ 322749 h 517168"/>
              <a:gd name="connsiteX154" fmla="*/ 444886 w 516712"/>
              <a:gd name="connsiteY154" fmla="*/ 321038 h 517168"/>
              <a:gd name="connsiteX155" fmla="*/ 444886 w 516712"/>
              <a:gd name="connsiteY155" fmla="*/ 312714 h 517168"/>
              <a:gd name="connsiteX156" fmla="*/ 396187 w 516712"/>
              <a:gd name="connsiteY156" fmla="*/ 264093 h 517168"/>
              <a:gd name="connsiteX157" fmla="*/ 466824 w 516712"/>
              <a:gd name="connsiteY157" fmla="*/ 264093 h 517168"/>
              <a:gd name="connsiteX158" fmla="*/ 467290 w 516712"/>
              <a:gd name="connsiteY158" fmla="*/ 264093 h 517168"/>
              <a:gd name="connsiteX159" fmla="*/ 497661 w 516712"/>
              <a:gd name="connsiteY159" fmla="*/ 282327 h 517168"/>
              <a:gd name="connsiteX160" fmla="*/ 515896 w 516712"/>
              <a:gd name="connsiteY160" fmla="*/ 251957 h 517168"/>
              <a:gd name="connsiteX161" fmla="*/ 491640 w 516712"/>
              <a:gd name="connsiteY161" fmla="*/ 232975 h 517168"/>
              <a:gd name="connsiteX162" fmla="*/ 413301 w 516712"/>
              <a:gd name="connsiteY162" fmla="*/ 82678 h 517168"/>
              <a:gd name="connsiteX163" fmla="*/ 432112 w 516712"/>
              <a:gd name="connsiteY163" fmla="*/ 82507 h 517168"/>
              <a:gd name="connsiteX164" fmla="*/ 432283 w 516712"/>
              <a:gd name="connsiteY164" fmla="*/ 82678 h 517168"/>
              <a:gd name="connsiteX165" fmla="*/ 432283 w 516712"/>
              <a:gd name="connsiteY165" fmla="*/ 101582 h 517168"/>
              <a:gd name="connsiteX166" fmla="*/ 413301 w 516712"/>
              <a:gd name="connsiteY166" fmla="*/ 101582 h 517168"/>
              <a:gd name="connsiteX167" fmla="*/ 413099 w 516712"/>
              <a:gd name="connsiteY167" fmla="*/ 82880 h 517168"/>
              <a:gd name="connsiteX168" fmla="*/ 413301 w 516712"/>
              <a:gd name="connsiteY168" fmla="*/ 82678 h 517168"/>
              <a:gd name="connsiteX169" fmla="*/ 102826 w 516712"/>
              <a:gd name="connsiteY169" fmla="*/ 102515 h 517168"/>
              <a:gd name="connsiteX170" fmla="*/ 83845 w 516712"/>
              <a:gd name="connsiteY170" fmla="*/ 102515 h 517168"/>
              <a:gd name="connsiteX171" fmla="*/ 83845 w 516712"/>
              <a:gd name="connsiteY171" fmla="*/ 83533 h 517168"/>
              <a:gd name="connsiteX172" fmla="*/ 102655 w 516712"/>
              <a:gd name="connsiteY172" fmla="*/ 83362 h 517168"/>
              <a:gd name="connsiteX173" fmla="*/ 102826 w 516712"/>
              <a:gd name="connsiteY173" fmla="*/ 83533 h 517168"/>
              <a:gd name="connsiteX174" fmla="*/ 102826 w 516712"/>
              <a:gd name="connsiteY174" fmla="*/ 102515 h 517168"/>
              <a:gd name="connsiteX175" fmla="*/ 25033 w 516712"/>
              <a:gd name="connsiteY175" fmla="*/ 271561 h 517168"/>
              <a:gd name="connsiteX176" fmla="*/ 11497 w 516712"/>
              <a:gd name="connsiteY176" fmla="*/ 258180 h 517168"/>
              <a:gd name="connsiteX177" fmla="*/ 24877 w 516712"/>
              <a:gd name="connsiteY177" fmla="*/ 244644 h 517168"/>
              <a:gd name="connsiteX178" fmla="*/ 38413 w 516712"/>
              <a:gd name="connsiteY178" fmla="*/ 258025 h 517168"/>
              <a:gd name="connsiteX179" fmla="*/ 38413 w 516712"/>
              <a:gd name="connsiteY179" fmla="*/ 258180 h 517168"/>
              <a:gd name="connsiteX180" fmla="*/ 24955 w 516712"/>
              <a:gd name="connsiteY180" fmla="*/ 271561 h 517168"/>
              <a:gd name="connsiteX181" fmla="*/ 102048 w 516712"/>
              <a:gd name="connsiteY181" fmla="*/ 431894 h 517168"/>
              <a:gd name="connsiteX182" fmla="*/ 83067 w 516712"/>
              <a:gd name="connsiteY182" fmla="*/ 431894 h 517168"/>
              <a:gd name="connsiteX183" fmla="*/ 83067 w 516712"/>
              <a:gd name="connsiteY183" fmla="*/ 412912 h 517168"/>
              <a:gd name="connsiteX184" fmla="*/ 102048 w 516712"/>
              <a:gd name="connsiteY184" fmla="*/ 412912 h 517168"/>
              <a:gd name="connsiteX185" fmla="*/ 101971 w 516712"/>
              <a:gd name="connsiteY185" fmla="*/ 431894 h 517168"/>
              <a:gd name="connsiteX186" fmla="*/ 414235 w 516712"/>
              <a:gd name="connsiteY186" fmla="*/ 413768 h 517168"/>
              <a:gd name="connsiteX187" fmla="*/ 423726 w 516712"/>
              <a:gd name="connsiteY187" fmla="*/ 409878 h 517168"/>
              <a:gd name="connsiteX188" fmla="*/ 437106 w 516712"/>
              <a:gd name="connsiteY188" fmla="*/ 423103 h 517168"/>
              <a:gd name="connsiteX189" fmla="*/ 437106 w 516712"/>
              <a:gd name="connsiteY189" fmla="*/ 423259 h 517168"/>
              <a:gd name="connsiteX190" fmla="*/ 433217 w 516712"/>
              <a:gd name="connsiteY190" fmla="*/ 432749 h 517168"/>
              <a:gd name="connsiteX191" fmla="*/ 414235 w 516712"/>
              <a:gd name="connsiteY191" fmla="*/ 432749 h 517168"/>
              <a:gd name="connsiteX192" fmla="*/ 414064 w 516712"/>
              <a:gd name="connsiteY192" fmla="*/ 413939 h 517168"/>
              <a:gd name="connsiteX193" fmla="*/ 414235 w 516712"/>
              <a:gd name="connsiteY193" fmla="*/ 413768 h 517168"/>
              <a:gd name="connsiteX194" fmla="*/ 243944 w 516712"/>
              <a:gd name="connsiteY194" fmla="*/ 24799 h 517168"/>
              <a:gd name="connsiteX195" fmla="*/ 257403 w 516712"/>
              <a:gd name="connsiteY195" fmla="*/ 11341 h 517168"/>
              <a:gd name="connsiteX196" fmla="*/ 270861 w 516712"/>
              <a:gd name="connsiteY196" fmla="*/ 24799 h 517168"/>
              <a:gd name="connsiteX197" fmla="*/ 257403 w 516712"/>
              <a:gd name="connsiteY197" fmla="*/ 38257 h 517168"/>
              <a:gd name="connsiteX198" fmla="*/ 257325 w 516712"/>
              <a:gd name="connsiteY198" fmla="*/ 38257 h 517168"/>
              <a:gd name="connsiteX199" fmla="*/ 243867 w 516712"/>
              <a:gd name="connsiteY199" fmla="*/ 24963 h 517168"/>
              <a:gd name="connsiteX200" fmla="*/ 243867 w 516712"/>
              <a:gd name="connsiteY200" fmla="*/ 24566 h 517168"/>
              <a:gd name="connsiteX201" fmla="*/ 270783 w 516712"/>
              <a:gd name="connsiteY201" fmla="*/ 491951 h 517168"/>
              <a:gd name="connsiteX202" fmla="*/ 257325 w 516712"/>
              <a:gd name="connsiteY202" fmla="*/ 505409 h 517168"/>
              <a:gd name="connsiteX203" fmla="*/ 243867 w 516712"/>
              <a:gd name="connsiteY203" fmla="*/ 491951 h 517168"/>
              <a:gd name="connsiteX204" fmla="*/ 257325 w 516712"/>
              <a:gd name="connsiteY204" fmla="*/ 478492 h 517168"/>
              <a:gd name="connsiteX205" fmla="*/ 270705 w 516712"/>
              <a:gd name="connsiteY205" fmla="*/ 491717 h 517168"/>
              <a:gd name="connsiteX206" fmla="*/ 257325 w 516712"/>
              <a:gd name="connsiteY206" fmla="*/ 304312 h 517168"/>
              <a:gd name="connsiteX207" fmla="*/ 208004 w 516712"/>
              <a:gd name="connsiteY207" fmla="*/ 254991 h 517168"/>
              <a:gd name="connsiteX208" fmla="*/ 257325 w 516712"/>
              <a:gd name="connsiteY208" fmla="*/ 205670 h 517168"/>
              <a:gd name="connsiteX209" fmla="*/ 306646 w 516712"/>
              <a:gd name="connsiteY209" fmla="*/ 254991 h 517168"/>
              <a:gd name="connsiteX210" fmla="*/ 257247 w 516712"/>
              <a:gd name="connsiteY210" fmla="*/ 304079 h 517168"/>
              <a:gd name="connsiteX211" fmla="*/ 492106 w 516712"/>
              <a:gd name="connsiteY211" fmla="*/ 271794 h 517168"/>
              <a:gd name="connsiteX212" fmla="*/ 478648 w 516712"/>
              <a:gd name="connsiteY212" fmla="*/ 258336 h 517168"/>
              <a:gd name="connsiteX213" fmla="*/ 492106 w 516712"/>
              <a:gd name="connsiteY213" fmla="*/ 244878 h 517168"/>
              <a:gd name="connsiteX214" fmla="*/ 505565 w 516712"/>
              <a:gd name="connsiteY214" fmla="*/ 258336 h 517168"/>
              <a:gd name="connsiteX215" fmla="*/ 505565 w 516712"/>
              <a:gd name="connsiteY215" fmla="*/ 258414 h 517168"/>
              <a:gd name="connsiteX216" fmla="*/ 492029 w 516712"/>
              <a:gd name="connsiteY216" fmla="*/ 271561 h 5171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</a:cxnLst>
            <a:rect l="l" t="t" r="r" b="b"/>
            <a:pathLst>
              <a:path w="516712" h="517168">
                <a:moveTo>
                  <a:pt x="492029" y="233053"/>
                </a:moveTo>
                <a:cubicBezTo>
                  <a:pt x="480398" y="233076"/>
                  <a:pt x="470316" y="241097"/>
                  <a:pt x="467679" y="252424"/>
                </a:cubicBezTo>
                <a:lnTo>
                  <a:pt x="396576" y="252424"/>
                </a:lnTo>
                <a:lnTo>
                  <a:pt x="445275" y="203725"/>
                </a:lnTo>
                <a:cubicBezTo>
                  <a:pt x="447515" y="201407"/>
                  <a:pt x="447515" y="197719"/>
                  <a:pt x="445275" y="195401"/>
                </a:cubicBezTo>
                <a:cubicBezTo>
                  <a:pt x="442995" y="193129"/>
                  <a:pt x="439308" y="193129"/>
                  <a:pt x="437028" y="195401"/>
                </a:cubicBezTo>
                <a:lnTo>
                  <a:pt x="380083" y="252424"/>
                </a:lnTo>
                <a:lnTo>
                  <a:pt x="317848" y="252424"/>
                </a:lnTo>
                <a:cubicBezTo>
                  <a:pt x="317358" y="239829"/>
                  <a:pt x="312955" y="227701"/>
                  <a:pt x="305246" y="217728"/>
                </a:cubicBezTo>
                <a:lnTo>
                  <a:pt x="347488" y="175486"/>
                </a:lnTo>
                <a:lnTo>
                  <a:pt x="428004" y="175486"/>
                </a:lnTo>
                <a:cubicBezTo>
                  <a:pt x="431225" y="175486"/>
                  <a:pt x="433839" y="172872"/>
                  <a:pt x="433839" y="169651"/>
                </a:cubicBezTo>
                <a:cubicBezTo>
                  <a:pt x="433839" y="166430"/>
                  <a:pt x="431225" y="163817"/>
                  <a:pt x="428004" y="163817"/>
                </a:cubicBezTo>
                <a:lnTo>
                  <a:pt x="359157" y="163817"/>
                </a:lnTo>
                <a:lnTo>
                  <a:pt x="409100" y="113873"/>
                </a:lnTo>
                <a:cubicBezTo>
                  <a:pt x="409124" y="113741"/>
                  <a:pt x="409124" y="113616"/>
                  <a:pt x="409100" y="113484"/>
                </a:cubicBezTo>
                <a:cubicBezTo>
                  <a:pt x="420793" y="120882"/>
                  <a:pt x="436266" y="117397"/>
                  <a:pt x="443664" y="105705"/>
                </a:cubicBezTo>
                <a:cubicBezTo>
                  <a:pt x="451055" y="94012"/>
                  <a:pt x="447577" y="78539"/>
                  <a:pt x="435885" y="71141"/>
                </a:cubicBezTo>
                <a:cubicBezTo>
                  <a:pt x="424192" y="63750"/>
                  <a:pt x="408719" y="67228"/>
                  <a:pt x="401321" y="78920"/>
                </a:cubicBezTo>
                <a:cubicBezTo>
                  <a:pt x="396148" y="87104"/>
                  <a:pt x="396148" y="97529"/>
                  <a:pt x="401321" y="105705"/>
                </a:cubicBezTo>
                <a:lnTo>
                  <a:pt x="401321" y="105705"/>
                </a:lnTo>
                <a:lnTo>
                  <a:pt x="351144" y="155726"/>
                </a:lnTo>
                <a:lnTo>
                  <a:pt x="351144" y="86878"/>
                </a:lnTo>
                <a:cubicBezTo>
                  <a:pt x="351144" y="83658"/>
                  <a:pt x="348530" y="81044"/>
                  <a:pt x="345310" y="81044"/>
                </a:cubicBezTo>
                <a:cubicBezTo>
                  <a:pt x="342089" y="81044"/>
                  <a:pt x="339475" y="83658"/>
                  <a:pt x="339475" y="86878"/>
                </a:cubicBezTo>
                <a:lnTo>
                  <a:pt x="339475" y="167395"/>
                </a:lnTo>
                <a:lnTo>
                  <a:pt x="297544" y="209326"/>
                </a:lnTo>
                <a:cubicBezTo>
                  <a:pt x="287921" y="200815"/>
                  <a:pt x="275863" y="195564"/>
                  <a:pt x="263082" y="194312"/>
                </a:cubicBezTo>
                <a:lnTo>
                  <a:pt x="263082" y="136822"/>
                </a:lnTo>
                <a:lnTo>
                  <a:pt x="320027" y="79877"/>
                </a:lnTo>
                <a:cubicBezTo>
                  <a:pt x="322298" y="77598"/>
                  <a:pt x="322298" y="73910"/>
                  <a:pt x="320027" y="71631"/>
                </a:cubicBezTo>
                <a:cubicBezTo>
                  <a:pt x="317810" y="69352"/>
                  <a:pt x="314161" y="69305"/>
                  <a:pt x="311889" y="71522"/>
                </a:cubicBezTo>
                <a:cubicBezTo>
                  <a:pt x="311850" y="71561"/>
                  <a:pt x="311812" y="71592"/>
                  <a:pt x="311780" y="71631"/>
                </a:cubicBezTo>
                <a:lnTo>
                  <a:pt x="263082" y="120330"/>
                </a:lnTo>
                <a:lnTo>
                  <a:pt x="263082" y="49615"/>
                </a:lnTo>
                <a:cubicBezTo>
                  <a:pt x="263089" y="49483"/>
                  <a:pt x="263089" y="49359"/>
                  <a:pt x="263082" y="49226"/>
                </a:cubicBezTo>
                <a:cubicBezTo>
                  <a:pt x="276548" y="46045"/>
                  <a:pt x="284887" y="32555"/>
                  <a:pt x="281705" y="19089"/>
                </a:cubicBezTo>
                <a:cubicBezTo>
                  <a:pt x="278524" y="5623"/>
                  <a:pt x="265034" y="-2709"/>
                  <a:pt x="251568" y="465"/>
                </a:cubicBezTo>
                <a:cubicBezTo>
                  <a:pt x="238102" y="3647"/>
                  <a:pt x="229770" y="17136"/>
                  <a:pt x="232944" y="30602"/>
                </a:cubicBezTo>
                <a:cubicBezTo>
                  <a:pt x="235122" y="39837"/>
                  <a:pt x="242334" y="47048"/>
                  <a:pt x="251568" y="49226"/>
                </a:cubicBezTo>
                <a:cubicBezTo>
                  <a:pt x="251560" y="49359"/>
                  <a:pt x="251560" y="49483"/>
                  <a:pt x="251568" y="49615"/>
                </a:cubicBezTo>
                <a:lnTo>
                  <a:pt x="251568" y="120330"/>
                </a:lnTo>
                <a:lnTo>
                  <a:pt x="202869" y="71631"/>
                </a:lnTo>
                <a:cubicBezTo>
                  <a:pt x="200652" y="69352"/>
                  <a:pt x="197004" y="69305"/>
                  <a:pt x="194732" y="71522"/>
                </a:cubicBezTo>
                <a:cubicBezTo>
                  <a:pt x="194693" y="71561"/>
                  <a:pt x="194654" y="71592"/>
                  <a:pt x="194623" y="71631"/>
                </a:cubicBezTo>
                <a:cubicBezTo>
                  <a:pt x="192351" y="73910"/>
                  <a:pt x="192351" y="77598"/>
                  <a:pt x="194623" y="79877"/>
                </a:cubicBezTo>
                <a:lnTo>
                  <a:pt x="251568" y="136822"/>
                </a:lnTo>
                <a:lnTo>
                  <a:pt x="251568" y="194312"/>
                </a:lnTo>
                <a:cubicBezTo>
                  <a:pt x="238958" y="195541"/>
                  <a:pt x="227040" y="200683"/>
                  <a:pt x="217494" y="209015"/>
                </a:cubicBezTo>
                <a:lnTo>
                  <a:pt x="176808" y="168251"/>
                </a:lnTo>
                <a:lnTo>
                  <a:pt x="176808" y="87501"/>
                </a:lnTo>
                <a:cubicBezTo>
                  <a:pt x="176808" y="84280"/>
                  <a:pt x="174194" y="81666"/>
                  <a:pt x="170974" y="81666"/>
                </a:cubicBezTo>
                <a:cubicBezTo>
                  <a:pt x="167753" y="81666"/>
                  <a:pt x="165139" y="84280"/>
                  <a:pt x="165139" y="87501"/>
                </a:cubicBezTo>
                <a:lnTo>
                  <a:pt x="165139" y="156348"/>
                </a:lnTo>
                <a:lnTo>
                  <a:pt x="115118" y="106405"/>
                </a:lnTo>
                <a:lnTo>
                  <a:pt x="115118" y="106405"/>
                </a:lnTo>
                <a:cubicBezTo>
                  <a:pt x="121326" y="96470"/>
                  <a:pt x="119840" y="83557"/>
                  <a:pt x="111539" y="75287"/>
                </a:cubicBezTo>
                <a:cubicBezTo>
                  <a:pt x="101613" y="65804"/>
                  <a:pt x="85992" y="65804"/>
                  <a:pt x="76065" y="75287"/>
                </a:cubicBezTo>
                <a:cubicBezTo>
                  <a:pt x="66271" y="85058"/>
                  <a:pt x="66248" y="100920"/>
                  <a:pt x="76019" y="110714"/>
                </a:cubicBezTo>
                <a:cubicBezTo>
                  <a:pt x="80725" y="115437"/>
                  <a:pt x="87128" y="118089"/>
                  <a:pt x="93802" y="118074"/>
                </a:cubicBezTo>
                <a:cubicBezTo>
                  <a:pt x="98462" y="118089"/>
                  <a:pt x="103021" y="116767"/>
                  <a:pt x="106949" y="114262"/>
                </a:cubicBezTo>
                <a:lnTo>
                  <a:pt x="106949" y="114651"/>
                </a:lnTo>
                <a:lnTo>
                  <a:pt x="156971" y="164595"/>
                </a:lnTo>
                <a:lnTo>
                  <a:pt x="88046" y="164595"/>
                </a:lnTo>
                <a:cubicBezTo>
                  <a:pt x="84825" y="164595"/>
                  <a:pt x="82211" y="167208"/>
                  <a:pt x="82211" y="170429"/>
                </a:cubicBezTo>
                <a:cubicBezTo>
                  <a:pt x="82211" y="173650"/>
                  <a:pt x="84825" y="176264"/>
                  <a:pt x="88046" y="176264"/>
                </a:cubicBezTo>
                <a:lnTo>
                  <a:pt x="168640" y="176264"/>
                </a:lnTo>
                <a:lnTo>
                  <a:pt x="209559" y="217261"/>
                </a:lnTo>
                <a:cubicBezTo>
                  <a:pt x="201671" y="227312"/>
                  <a:pt x="197159" y="239588"/>
                  <a:pt x="196646" y="252346"/>
                </a:cubicBezTo>
                <a:lnTo>
                  <a:pt x="137133" y="252346"/>
                </a:lnTo>
                <a:lnTo>
                  <a:pt x="80188" y="195323"/>
                </a:lnTo>
                <a:cubicBezTo>
                  <a:pt x="77909" y="193051"/>
                  <a:pt x="74222" y="193051"/>
                  <a:pt x="71942" y="195323"/>
                </a:cubicBezTo>
                <a:cubicBezTo>
                  <a:pt x="69702" y="197641"/>
                  <a:pt x="69702" y="201329"/>
                  <a:pt x="71942" y="203647"/>
                </a:cubicBezTo>
                <a:lnTo>
                  <a:pt x="120641" y="252346"/>
                </a:lnTo>
                <a:lnTo>
                  <a:pt x="49538" y="252346"/>
                </a:lnTo>
                <a:cubicBezTo>
                  <a:pt x="46379" y="238833"/>
                  <a:pt x="32866" y="230439"/>
                  <a:pt x="19354" y="233598"/>
                </a:cubicBezTo>
                <a:cubicBezTo>
                  <a:pt x="5841" y="236756"/>
                  <a:pt x="-2553" y="250269"/>
                  <a:pt x="598" y="263782"/>
                </a:cubicBezTo>
                <a:cubicBezTo>
                  <a:pt x="3756" y="277294"/>
                  <a:pt x="17277" y="285688"/>
                  <a:pt x="30789" y="282530"/>
                </a:cubicBezTo>
                <a:cubicBezTo>
                  <a:pt x="40093" y="280359"/>
                  <a:pt x="47359" y="273086"/>
                  <a:pt x="49538" y="263782"/>
                </a:cubicBezTo>
                <a:lnTo>
                  <a:pt x="49538" y="263782"/>
                </a:lnTo>
                <a:lnTo>
                  <a:pt x="120252" y="263782"/>
                </a:lnTo>
                <a:lnTo>
                  <a:pt x="71553" y="312403"/>
                </a:lnTo>
                <a:cubicBezTo>
                  <a:pt x="69313" y="314721"/>
                  <a:pt x="69313" y="318408"/>
                  <a:pt x="71553" y="320727"/>
                </a:cubicBezTo>
                <a:cubicBezTo>
                  <a:pt x="73833" y="322998"/>
                  <a:pt x="77520" y="322998"/>
                  <a:pt x="79799" y="320727"/>
                </a:cubicBezTo>
                <a:lnTo>
                  <a:pt x="136744" y="263782"/>
                </a:lnTo>
                <a:lnTo>
                  <a:pt x="196879" y="263782"/>
                </a:lnTo>
                <a:cubicBezTo>
                  <a:pt x="198676" y="275326"/>
                  <a:pt x="203725" y="286116"/>
                  <a:pt x="211427" y="294899"/>
                </a:cubicBezTo>
                <a:lnTo>
                  <a:pt x="167395" y="338930"/>
                </a:lnTo>
                <a:lnTo>
                  <a:pt x="86956" y="338930"/>
                </a:lnTo>
                <a:cubicBezTo>
                  <a:pt x="83736" y="338930"/>
                  <a:pt x="81122" y="341544"/>
                  <a:pt x="81122" y="344765"/>
                </a:cubicBezTo>
                <a:cubicBezTo>
                  <a:pt x="81122" y="347985"/>
                  <a:pt x="83736" y="350599"/>
                  <a:pt x="86956" y="350599"/>
                </a:cubicBezTo>
                <a:lnTo>
                  <a:pt x="155882" y="350599"/>
                </a:lnTo>
                <a:lnTo>
                  <a:pt x="105860" y="400621"/>
                </a:lnTo>
                <a:lnTo>
                  <a:pt x="105860" y="401010"/>
                </a:lnTo>
                <a:cubicBezTo>
                  <a:pt x="95879" y="395035"/>
                  <a:pt x="83145" y="396474"/>
                  <a:pt x="74743" y="404511"/>
                </a:cubicBezTo>
                <a:cubicBezTo>
                  <a:pt x="64910" y="414242"/>
                  <a:pt x="64824" y="430105"/>
                  <a:pt x="74556" y="439938"/>
                </a:cubicBezTo>
                <a:cubicBezTo>
                  <a:pt x="84280" y="449771"/>
                  <a:pt x="100142" y="449856"/>
                  <a:pt x="109976" y="440125"/>
                </a:cubicBezTo>
                <a:cubicBezTo>
                  <a:pt x="118284" y="431902"/>
                  <a:pt x="119809" y="419027"/>
                  <a:pt x="113640" y="409100"/>
                </a:cubicBezTo>
                <a:lnTo>
                  <a:pt x="113640" y="409100"/>
                </a:lnTo>
                <a:lnTo>
                  <a:pt x="163661" y="359157"/>
                </a:lnTo>
                <a:lnTo>
                  <a:pt x="163661" y="428004"/>
                </a:lnTo>
                <a:cubicBezTo>
                  <a:pt x="163661" y="431225"/>
                  <a:pt x="166275" y="433839"/>
                  <a:pt x="169496" y="433839"/>
                </a:cubicBezTo>
                <a:cubicBezTo>
                  <a:pt x="172716" y="433839"/>
                  <a:pt x="175330" y="431225"/>
                  <a:pt x="175330" y="428004"/>
                </a:cubicBezTo>
                <a:lnTo>
                  <a:pt x="175330" y="347410"/>
                </a:lnTo>
                <a:lnTo>
                  <a:pt x="219673" y="302990"/>
                </a:lnTo>
                <a:cubicBezTo>
                  <a:pt x="228759" y="310077"/>
                  <a:pt x="239697" y="314402"/>
                  <a:pt x="251179" y="315437"/>
                </a:cubicBezTo>
                <a:cubicBezTo>
                  <a:pt x="251140" y="315825"/>
                  <a:pt x="251140" y="316215"/>
                  <a:pt x="251179" y="316603"/>
                </a:cubicBezTo>
                <a:lnTo>
                  <a:pt x="251179" y="379694"/>
                </a:lnTo>
                <a:lnTo>
                  <a:pt x="194234" y="436639"/>
                </a:lnTo>
                <a:cubicBezTo>
                  <a:pt x="191963" y="438919"/>
                  <a:pt x="191963" y="442606"/>
                  <a:pt x="194234" y="444886"/>
                </a:cubicBezTo>
                <a:cubicBezTo>
                  <a:pt x="196451" y="447165"/>
                  <a:pt x="200100" y="447211"/>
                  <a:pt x="202371" y="444994"/>
                </a:cubicBezTo>
                <a:cubicBezTo>
                  <a:pt x="202410" y="444955"/>
                  <a:pt x="202449" y="444924"/>
                  <a:pt x="202480" y="444886"/>
                </a:cubicBezTo>
                <a:lnTo>
                  <a:pt x="251179" y="396264"/>
                </a:lnTo>
                <a:lnTo>
                  <a:pt x="251179" y="466901"/>
                </a:lnTo>
                <a:cubicBezTo>
                  <a:pt x="251179" y="466901"/>
                  <a:pt x="251179" y="466901"/>
                  <a:pt x="251179" y="467368"/>
                </a:cubicBezTo>
                <a:cubicBezTo>
                  <a:pt x="237674" y="470550"/>
                  <a:pt x="229296" y="484078"/>
                  <a:pt x="232477" y="497583"/>
                </a:cubicBezTo>
                <a:cubicBezTo>
                  <a:pt x="235659" y="511096"/>
                  <a:pt x="249188" y="519466"/>
                  <a:pt x="262693" y="516284"/>
                </a:cubicBezTo>
                <a:cubicBezTo>
                  <a:pt x="276198" y="513103"/>
                  <a:pt x="284576" y="499582"/>
                  <a:pt x="281394" y="486069"/>
                </a:cubicBezTo>
                <a:cubicBezTo>
                  <a:pt x="279208" y="476796"/>
                  <a:pt x="271966" y="469554"/>
                  <a:pt x="262693" y="467368"/>
                </a:cubicBezTo>
                <a:cubicBezTo>
                  <a:pt x="262693" y="467368"/>
                  <a:pt x="262693" y="467368"/>
                  <a:pt x="262693" y="466901"/>
                </a:cubicBezTo>
                <a:lnTo>
                  <a:pt x="262693" y="396187"/>
                </a:lnTo>
                <a:lnTo>
                  <a:pt x="311391" y="444886"/>
                </a:lnTo>
                <a:cubicBezTo>
                  <a:pt x="312481" y="445990"/>
                  <a:pt x="313966" y="446605"/>
                  <a:pt x="315515" y="446597"/>
                </a:cubicBezTo>
                <a:cubicBezTo>
                  <a:pt x="317063" y="446612"/>
                  <a:pt x="318556" y="445998"/>
                  <a:pt x="319638" y="444886"/>
                </a:cubicBezTo>
                <a:cubicBezTo>
                  <a:pt x="321909" y="442606"/>
                  <a:pt x="321909" y="438919"/>
                  <a:pt x="319638" y="436639"/>
                </a:cubicBezTo>
                <a:lnTo>
                  <a:pt x="262693" y="379694"/>
                </a:lnTo>
                <a:lnTo>
                  <a:pt x="262693" y="316603"/>
                </a:lnTo>
                <a:cubicBezTo>
                  <a:pt x="262732" y="316215"/>
                  <a:pt x="262732" y="315825"/>
                  <a:pt x="262693" y="315437"/>
                </a:cubicBezTo>
                <a:cubicBezTo>
                  <a:pt x="274432" y="314363"/>
                  <a:pt x="285603" y="309874"/>
                  <a:pt x="294821" y="302523"/>
                </a:cubicBezTo>
                <a:cubicBezTo>
                  <a:pt x="295008" y="302935"/>
                  <a:pt x="295273" y="303301"/>
                  <a:pt x="295599" y="303612"/>
                </a:cubicBezTo>
                <a:lnTo>
                  <a:pt x="340175" y="348266"/>
                </a:lnTo>
                <a:lnTo>
                  <a:pt x="340175" y="428782"/>
                </a:lnTo>
                <a:cubicBezTo>
                  <a:pt x="340175" y="432003"/>
                  <a:pt x="342789" y="434617"/>
                  <a:pt x="346010" y="434617"/>
                </a:cubicBezTo>
                <a:cubicBezTo>
                  <a:pt x="349230" y="434617"/>
                  <a:pt x="351844" y="432003"/>
                  <a:pt x="351844" y="428782"/>
                </a:cubicBezTo>
                <a:lnTo>
                  <a:pt x="351844" y="359935"/>
                </a:lnTo>
                <a:lnTo>
                  <a:pt x="401788" y="409878"/>
                </a:lnTo>
                <a:lnTo>
                  <a:pt x="402177" y="409878"/>
                </a:lnTo>
                <a:cubicBezTo>
                  <a:pt x="399726" y="413830"/>
                  <a:pt x="398404" y="418373"/>
                  <a:pt x="398365" y="423025"/>
                </a:cubicBezTo>
                <a:cubicBezTo>
                  <a:pt x="398334" y="436904"/>
                  <a:pt x="409552" y="448184"/>
                  <a:pt x="423430" y="448215"/>
                </a:cubicBezTo>
                <a:cubicBezTo>
                  <a:pt x="437308" y="448246"/>
                  <a:pt x="448589" y="437028"/>
                  <a:pt x="448620" y="423150"/>
                </a:cubicBezTo>
                <a:cubicBezTo>
                  <a:pt x="448635" y="416444"/>
                  <a:pt x="445975" y="410018"/>
                  <a:pt x="441229" y="405288"/>
                </a:cubicBezTo>
                <a:cubicBezTo>
                  <a:pt x="432828" y="397252"/>
                  <a:pt x="420093" y="395813"/>
                  <a:pt x="410112" y="401788"/>
                </a:cubicBezTo>
                <a:lnTo>
                  <a:pt x="410112" y="401399"/>
                </a:lnTo>
                <a:lnTo>
                  <a:pt x="360168" y="351455"/>
                </a:lnTo>
                <a:lnTo>
                  <a:pt x="429016" y="351455"/>
                </a:lnTo>
                <a:cubicBezTo>
                  <a:pt x="432236" y="351455"/>
                  <a:pt x="434850" y="348841"/>
                  <a:pt x="434850" y="345621"/>
                </a:cubicBezTo>
                <a:cubicBezTo>
                  <a:pt x="434850" y="342400"/>
                  <a:pt x="432236" y="339786"/>
                  <a:pt x="429016" y="339786"/>
                </a:cubicBezTo>
                <a:lnTo>
                  <a:pt x="348577" y="339786"/>
                </a:lnTo>
                <a:lnTo>
                  <a:pt x="304001" y="295755"/>
                </a:lnTo>
                <a:lnTo>
                  <a:pt x="303145" y="295210"/>
                </a:lnTo>
                <a:cubicBezTo>
                  <a:pt x="310769" y="286404"/>
                  <a:pt x="315740" y="275614"/>
                  <a:pt x="317459" y="264093"/>
                </a:cubicBezTo>
                <a:lnTo>
                  <a:pt x="379694" y="264093"/>
                </a:lnTo>
                <a:lnTo>
                  <a:pt x="436639" y="321038"/>
                </a:lnTo>
                <a:cubicBezTo>
                  <a:pt x="437744" y="322119"/>
                  <a:pt x="439222" y="322734"/>
                  <a:pt x="440763" y="322749"/>
                </a:cubicBezTo>
                <a:cubicBezTo>
                  <a:pt x="442303" y="322718"/>
                  <a:pt x="443773" y="322103"/>
                  <a:pt x="444886" y="321038"/>
                </a:cubicBezTo>
                <a:cubicBezTo>
                  <a:pt x="447126" y="318719"/>
                  <a:pt x="447126" y="315032"/>
                  <a:pt x="444886" y="312714"/>
                </a:cubicBezTo>
                <a:lnTo>
                  <a:pt x="396187" y="264093"/>
                </a:lnTo>
                <a:lnTo>
                  <a:pt x="466824" y="264093"/>
                </a:lnTo>
                <a:lnTo>
                  <a:pt x="467290" y="264093"/>
                </a:lnTo>
                <a:cubicBezTo>
                  <a:pt x="470643" y="277512"/>
                  <a:pt x="484242" y="285680"/>
                  <a:pt x="497661" y="282327"/>
                </a:cubicBezTo>
                <a:cubicBezTo>
                  <a:pt x="511080" y="278975"/>
                  <a:pt x="519249" y="265376"/>
                  <a:pt x="515896" y="251957"/>
                </a:cubicBezTo>
                <a:cubicBezTo>
                  <a:pt x="513118" y="240817"/>
                  <a:pt x="503122" y="232999"/>
                  <a:pt x="491640" y="232975"/>
                </a:cubicBezTo>
                <a:close/>
                <a:moveTo>
                  <a:pt x="413301" y="82678"/>
                </a:moveTo>
                <a:cubicBezTo>
                  <a:pt x="418451" y="77434"/>
                  <a:pt x="426869" y="77356"/>
                  <a:pt x="432112" y="82507"/>
                </a:cubicBezTo>
                <a:cubicBezTo>
                  <a:pt x="432174" y="82561"/>
                  <a:pt x="432229" y="82623"/>
                  <a:pt x="432283" y="82678"/>
                </a:cubicBezTo>
                <a:cubicBezTo>
                  <a:pt x="437495" y="87898"/>
                  <a:pt x="437495" y="96361"/>
                  <a:pt x="432283" y="101582"/>
                </a:cubicBezTo>
                <a:cubicBezTo>
                  <a:pt x="427001" y="106716"/>
                  <a:pt x="418584" y="106716"/>
                  <a:pt x="413301" y="101582"/>
                </a:cubicBezTo>
                <a:cubicBezTo>
                  <a:pt x="408081" y="96470"/>
                  <a:pt x="407988" y="88100"/>
                  <a:pt x="413099" y="82880"/>
                </a:cubicBezTo>
                <a:cubicBezTo>
                  <a:pt x="413169" y="82810"/>
                  <a:pt x="413231" y="82748"/>
                  <a:pt x="413301" y="82678"/>
                </a:cubicBezTo>
                <a:close/>
                <a:moveTo>
                  <a:pt x="102826" y="102515"/>
                </a:moveTo>
                <a:cubicBezTo>
                  <a:pt x="97513" y="107572"/>
                  <a:pt x="89158" y="107572"/>
                  <a:pt x="83845" y="102515"/>
                </a:cubicBezTo>
                <a:cubicBezTo>
                  <a:pt x="78625" y="97264"/>
                  <a:pt x="78625" y="88784"/>
                  <a:pt x="83845" y="83533"/>
                </a:cubicBezTo>
                <a:cubicBezTo>
                  <a:pt x="88995" y="78290"/>
                  <a:pt x="97412" y="78212"/>
                  <a:pt x="102655" y="83362"/>
                </a:cubicBezTo>
                <a:cubicBezTo>
                  <a:pt x="102717" y="83417"/>
                  <a:pt x="102772" y="83479"/>
                  <a:pt x="102826" y="83533"/>
                </a:cubicBezTo>
                <a:cubicBezTo>
                  <a:pt x="108046" y="88784"/>
                  <a:pt x="108046" y="97264"/>
                  <a:pt x="102826" y="102515"/>
                </a:cubicBezTo>
                <a:close/>
                <a:moveTo>
                  <a:pt x="25033" y="271561"/>
                </a:moveTo>
                <a:cubicBezTo>
                  <a:pt x="17603" y="271608"/>
                  <a:pt x="11543" y="265610"/>
                  <a:pt x="11497" y="258180"/>
                </a:cubicBezTo>
                <a:cubicBezTo>
                  <a:pt x="11458" y="250751"/>
                  <a:pt x="17448" y="244691"/>
                  <a:pt x="24877" y="244644"/>
                </a:cubicBezTo>
                <a:cubicBezTo>
                  <a:pt x="32306" y="244605"/>
                  <a:pt x="38366" y="250596"/>
                  <a:pt x="38413" y="258025"/>
                </a:cubicBezTo>
                <a:cubicBezTo>
                  <a:pt x="38413" y="258079"/>
                  <a:pt x="38413" y="258126"/>
                  <a:pt x="38413" y="258180"/>
                </a:cubicBezTo>
                <a:cubicBezTo>
                  <a:pt x="38374" y="265586"/>
                  <a:pt x="32361" y="271561"/>
                  <a:pt x="24955" y="271561"/>
                </a:cubicBezTo>
                <a:close/>
                <a:moveTo>
                  <a:pt x="102048" y="431894"/>
                </a:moveTo>
                <a:cubicBezTo>
                  <a:pt x="96735" y="436950"/>
                  <a:pt x="88380" y="436950"/>
                  <a:pt x="83067" y="431894"/>
                </a:cubicBezTo>
                <a:cubicBezTo>
                  <a:pt x="77847" y="426643"/>
                  <a:pt x="77847" y="418163"/>
                  <a:pt x="83067" y="412912"/>
                </a:cubicBezTo>
                <a:cubicBezTo>
                  <a:pt x="88380" y="407856"/>
                  <a:pt x="96735" y="407856"/>
                  <a:pt x="102048" y="412912"/>
                </a:cubicBezTo>
                <a:cubicBezTo>
                  <a:pt x="107245" y="418187"/>
                  <a:pt x="107214" y="426666"/>
                  <a:pt x="101971" y="431894"/>
                </a:cubicBezTo>
                <a:close/>
                <a:moveTo>
                  <a:pt x="414235" y="413768"/>
                </a:moveTo>
                <a:cubicBezTo>
                  <a:pt x="416755" y="411263"/>
                  <a:pt x="420171" y="409863"/>
                  <a:pt x="423726" y="409878"/>
                </a:cubicBezTo>
                <a:cubicBezTo>
                  <a:pt x="431069" y="409832"/>
                  <a:pt x="437060" y="415759"/>
                  <a:pt x="437106" y="423103"/>
                </a:cubicBezTo>
                <a:cubicBezTo>
                  <a:pt x="437106" y="423158"/>
                  <a:pt x="437106" y="423204"/>
                  <a:pt x="437106" y="423259"/>
                </a:cubicBezTo>
                <a:cubicBezTo>
                  <a:pt x="437122" y="426814"/>
                  <a:pt x="435722" y="430229"/>
                  <a:pt x="433217" y="432749"/>
                </a:cubicBezTo>
                <a:cubicBezTo>
                  <a:pt x="427934" y="437892"/>
                  <a:pt x="419517" y="437892"/>
                  <a:pt x="414235" y="432749"/>
                </a:cubicBezTo>
                <a:cubicBezTo>
                  <a:pt x="408992" y="427600"/>
                  <a:pt x="408914" y="419182"/>
                  <a:pt x="414064" y="413939"/>
                </a:cubicBezTo>
                <a:cubicBezTo>
                  <a:pt x="414118" y="413877"/>
                  <a:pt x="414180" y="413822"/>
                  <a:pt x="414235" y="413768"/>
                </a:cubicBezTo>
                <a:close/>
                <a:moveTo>
                  <a:pt x="243944" y="24799"/>
                </a:moveTo>
                <a:cubicBezTo>
                  <a:pt x="243944" y="17370"/>
                  <a:pt x="249973" y="11341"/>
                  <a:pt x="257403" y="11341"/>
                </a:cubicBezTo>
                <a:cubicBezTo>
                  <a:pt x="264832" y="11341"/>
                  <a:pt x="270861" y="17370"/>
                  <a:pt x="270861" y="24799"/>
                </a:cubicBezTo>
                <a:cubicBezTo>
                  <a:pt x="270861" y="32236"/>
                  <a:pt x="264832" y="38257"/>
                  <a:pt x="257403" y="38257"/>
                </a:cubicBezTo>
                <a:cubicBezTo>
                  <a:pt x="257379" y="38257"/>
                  <a:pt x="257348" y="38257"/>
                  <a:pt x="257325" y="38257"/>
                </a:cubicBezTo>
                <a:cubicBezTo>
                  <a:pt x="249934" y="38304"/>
                  <a:pt x="243905" y="32345"/>
                  <a:pt x="243867" y="24963"/>
                </a:cubicBezTo>
                <a:cubicBezTo>
                  <a:pt x="243859" y="24830"/>
                  <a:pt x="243867" y="24698"/>
                  <a:pt x="243867" y="24566"/>
                </a:cubicBezTo>
                <a:close/>
                <a:moveTo>
                  <a:pt x="270783" y="491951"/>
                </a:moveTo>
                <a:cubicBezTo>
                  <a:pt x="270783" y="499380"/>
                  <a:pt x="264754" y="505409"/>
                  <a:pt x="257325" y="505409"/>
                </a:cubicBezTo>
                <a:cubicBezTo>
                  <a:pt x="249895" y="505409"/>
                  <a:pt x="243867" y="499380"/>
                  <a:pt x="243867" y="491951"/>
                </a:cubicBezTo>
                <a:cubicBezTo>
                  <a:pt x="243867" y="484521"/>
                  <a:pt x="249895" y="478492"/>
                  <a:pt x="257325" y="478492"/>
                </a:cubicBezTo>
                <a:cubicBezTo>
                  <a:pt x="264637" y="478531"/>
                  <a:pt x="270581" y="484405"/>
                  <a:pt x="270705" y="491717"/>
                </a:cubicBezTo>
                <a:close/>
                <a:moveTo>
                  <a:pt x="257325" y="304312"/>
                </a:moveTo>
                <a:cubicBezTo>
                  <a:pt x="230089" y="304312"/>
                  <a:pt x="208004" y="282234"/>
                  <a:pt x="208004" y="254991"/>
                </a:cubicBezTo>
                <a:cubicBezTo>
                  <a:pt x="208004" y="227755"/>
                  <a:pt x="230089" y="205670"/>
                  <a:pt x="257325" y="205670"/>
                </a:cubicBezTo>
                <a:cubicBezTo>
                  <a:pt x="284560" y="205670"/>
                  <a:pt x="306646" y="227755"/>
                  <a:pt x="306646" y="254991"/>
                </a:cubicBezTo>
                <a:cubicBezTo>
                  <a:pt x="306475" y="282149"/>
                  <a:pt x="284405" y="304079"/>
                  <a:pt x="257247" y="304079"/>
                </a:cubicBezTo>
                <a:close/>
                <a:moveTo>
                  <a:pt x="492106" y="271794"/>
                </a:moveTo>
                <a:cubicBezTo>
                  <a:pt x="484677" y="271794"/>
                  <a:pt x="478648" y="265765"/>
                  <a:pt x="478648" y="258336"/>
                </a:cubicBezTo>
                <a:cubicBezTo>
                  <a:pt x="478648" y="250907"/>
                  <a:pt x="484677" y="244878"/>
                  <a:pt x="492106" y="244878"/>
                </a:cubicBezTo>
                <a:cubicBezTo>
                  <a:pt x="499544" y="244878"/>
                  <a:pt x="505565" y="250907"/>
                  <a:pt x="505565" y="258336"/>
                </a:cubicBezTo>
                <a:cubicBezTo>
                  <a:pt x="505565" y="258359"/>
                  <a:pt x="505565" y="258390"/>
                  <a:pt x="505565" y="258414"/>
                </a:cubicBezTo>
                <a:cubicBezTo>
                  <a:pt x="505440" y="265773"/>
                  <a:pt x="499388" y="271646"/>
                  <a:pt x="492029" y="271561"/>
                </a:cubicBezTo>
                <a:close/>
              </a:path>
            </a:pathLst>
          </a:custGeom>
          <a:solidFill>
            <a:schemeClr val="bg2">
              <a:lumMod val="50000"/>
              <a:lumOff val="50000"/>
            </a:schemeClr>
          </a:solidFill>
          <a:ln w="7767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75416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3000">
        <p14:gallery dir="l"/>
      </p:transition>
    </mc:Choice>
    <mc:Fallback xmlns="">
      <p:transition spd="slow" advClick="0" advTm="300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1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4" fill="hold" grpId="0" nodeType="withEffect" p14:presetBounceEnd="6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14" dur="1250" fill="hold"/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15" dur="1250" fill="hold"/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12" presetClass="entr" presetSubtype="4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750"/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9" dur="750"/>
                                            <p:tgtEl>
                                              <p:spTgt spid="1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2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2" dur="500"/>
                                            <p:tgtEl>
                                              <p:spTgt spid="1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5" dur="750"/>
                                            <p:tgtEl>
                                              <p:spTgt spid="16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6" dur="750" fill="hold"/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750" fill="hold"/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0" dur="500"/>
                                            <p:tgtEl>
                                              <p:spTgt spid="1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4" fill="hold" grpId="0" nodeType="withEffect" p14:presetBounceEnd="64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33" dur="1250" fill="hold"/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34" dur="1250" fill="hold"/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1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750"/>
                                            <p:tgtEl>
                                              <p:spTgt spid="1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38" dur="750"/>
                                            <p:tgtEl>
                                              <p:spTgt spid="1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2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1" dur="500"/>
                                            <p:tgtEl>
                                              <p:spTgt spid="1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4" dur="750"/>
                                            <p:tgtEl>
                                              <p:spTgt spid="17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5" dur="750" fill="hold"/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750" fill="hold"/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9" dur="500"/>
                                            <p:tgtEl>
                                              <p:spTgt spid="1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2" presetClass="entr" presetSubtype="4" fill="hold" grpId="0" nodeType="withEffect" p14:presetBounceEnd="64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52" dur="1250" fill="hold"/>
                                            <p:tgtEl>
                                              <p:spTgt spid="17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53" dur="1250" fill="hold"/>
                                            <p:tgtEl>
                                              <p:spTgt spid="1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12" presetClass="entr" presetSubtype="4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6" dur="750"/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57" dur="750"/>
                                            <p:tgtEl>
                                              <p:spTgt spid="1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2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60" dur="500"/>
                                            <p:tgtEl>
                                              <p:spTgt spid="1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1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3" dur="750"/>
                                            <p:tgtEl>
                                              <p:spTgt spid="17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4" dur="750" fill="hold"/>
                                            <p:tgtEl>
                                              <p:spTgt spid="1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750" fill="hold"/>
                                            <p:tgtEl>
                                              <p:spTgt spid="1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6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8" dur="500"/>
                                            <p:tgtEl>
                                              <p:spTgt spid="1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2" presetClass="entr" presetSubtype="4" fill="hold" grpId="0" nodeType="withEffect" p14:presetBounceEnd="64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71" dur="1250" fill="hold"/>
                                            <p:tgtEl>
                                              <p:spTgt spid="1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72" dur="1250" fill="hold"/>
                                            <p:tgtEl>
                                              <p:spTgt spid="1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12" presetClass="entr" presetSubtype="4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5" dur="750"/>
                                            <p:tgtEl>
                                              <p:spTgt spid="18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76" dur="750"/>
                                            <p:tgtEl>
                                              <p:spTgt spid="1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2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9" dur="500"/>
                                            <p:tgtEl>
                                              <p:spTgt spid="18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2" dur="750"/>
                                            <p:tgtEl>
                                              <p:spTgt spid="18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3" dur="750" fill="hold"/>
                                            <p:tgtEl>
                                              <p:spTgt spid="18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750" fill="hold"/>
                                            <p:tgtEl>
                                              <p:spTgt spid="18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5" presetID="10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7" dur="500"/>
                                            <p:tgtEl>
                                              <p:spTgt spid="1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8" presetID="2" presetClass="entr" presetSubtype="4" fill="hold" grpId="0" nodeType="withEffect" p14:presetBounceEnd="64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90" dur="1250" fill="hold"/>
                                            <p:tgtEl>
                                              <p:spTgt spid="1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91" dur="1250" fill="hold"/>
                                            <p:tgtEl>
                                              <p:spTgt spid="1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2" presetID="12" presetClass="entr" presetSubtype="4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4" dur="750"/>
                                            <p:tgtEl>
                                              <p:spTgt spid="18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95" dur="750"/>
                                            <p:tgtEl>
                                              <p:spTgt spid="18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2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98" dur="500"/>
                                            <p:tgtEl>
                                              <p:spTgt spid="18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9" presetID="42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1" dur="750"/>
                                            <p:tgtEl>
                                              <p:spTgt spid="19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2" dur="750" fill="hold"/>
                                            <p:tgtEl>
                                              <p:spTgt spid="19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3" dur="750" fill="hold"/>
                                            <p:tgtEl>
                                              <p:spTgt spid="19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4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6" dur="500"/>
                                            <p:tgtEl>
                                              <p:spTgt spid="19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7" presetID="2" presetClass="entr" presetSubtype="4" fill="hold" grpId="0" nodeType="withEffect" p14:presetBounceEnd="64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109" dur="1250" fill="hold"/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110" dur="1250" fill="hold"/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1" presetID="12" presetClass="entr" presetSubtype="4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3" dur="750"/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14" dur="750"/>
                                            <p:tgtEl>
                                              <p:spTgt spid="19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5" presetID="22" presetClass="entr" presetSubtype="1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17" dur="500"/>
                                            <p:tgtEl>
                                              <p:spTgt spid="1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8" presetID="42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0" dur="750"/>
                                            <p:tgtEl>
                                              <p:spTgt spid="19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1" dur="750" fill="hold"/>
                                            <p:tgtEl>
                                              <p:spTgt spid="19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2" dur="750" fill="hold"/>
                                            <p:tgtEl>
                                              <p:spTgt spid="19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3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5" dur="500"/>
                                            <p:tgtEl>
                                              <p:spTgt spid="19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6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8" dur="750"/>
                                            <p:tgtEl>
                                              <p:spTgt spid="16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9" dur="750" fill="hold"/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0" dur="750" fill="hold"/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1" presetID="49" presetClass="entr" presetSubtype="0" decel="10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3" dur="500" fill="hold"/>
                                            <p:tgtEl>
                                              <p:spTgt spid="20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4" dur="500" fill="hold"/>
                                            <p:tgtEl>
                                              <p:spTgt spid="20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5" dur="500" fill="hold"/>
                                            <p:tgtEl>
                                              <p:spTgt spid="20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6" dur="500"/>
                                            <p:tgtEl>
                                              <p:spTgt spid="20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7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9" dur="750"/>
                                            <p:tgtEl>
                                              <p:spTgt spid="17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0" dur="750" fill="hold"/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1" dur="750" fill="hold"/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2" presetID="49" presetClass="entr" presetSubtype="0" decel="10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4" dur="500" fill="hold"/>
                                            <p:tgtEl>
                                              <p:spTgt spid="20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5" dur="500" fill="hold"/>
                                            <p:tgtEl>
                                              <p:spTgt spid="20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6" dur="500" fill="hold"/>
                                            <p:tgtEl>
                                              <p:spTgt spid="20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7" dur="500"/>
                                            <p:tgtEl>
                                              <p:spTgt spid="20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8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0" dur="750"/>
                                            <p:tgtEl>
                                              <p:spTgt spid="18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1" dur="750" fill="hold"/>
                                            <p:tgtEl>
                                              <p:spTgt spid="1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2" dur="750" fill="hold"/>
                                            <p:tgtEl>
                                              <p:spTgt spid="1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3" presetID="49" presetClass="entr" presetSubtype="0" decel="10000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5" dur="500" fill="hold"/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6" dur="500" fill="hold"/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7" dur="500" fill="hold"/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8" dur="500"/>
                                            <p:tgtEl>
                                              <p:spTgt spid="20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9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1" dur="750"/>
                                            <p:tgtEl>
                                              <p:spTgt spid="18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62" dur="750" fill="hold"/>
                                            <p:tgtEl>
                                              <p:spTgt spid="1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3" dur="750" fill="hold"/>
                                            <p:tgtEl>
                                              <p:spTgt spid="1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4" presetID="49" presetClass="entr" presetSubtype="0" decel="10000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6" dur="500" fill="hold"/>
                                            <p:tgtEl>
                                              <p:spTgt spid="20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7" dur="500" fill="hold"/>
                                            <p:tgtEl>
                                              <p:spTgt spid="20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8" dur="500" fill="hold"/>
                                            <p:tgtEl>
                                              <p:spTgt spid="20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9" dur="500"/>
                                            <p:tgtEl>
                                              <p:spTgt spid="20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0" presetID="47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2" dur="750"/>
                                            <p:tgtEl>
                                              <p:spTgt spid="19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73" dur="750" fill="hold"/>
                                            <p:tgtEl>
                                              <p:spTgt spid="19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4" dur="750" fill="hold"/>
                                            <p:tgtEl>
                                              <p:spTgt spid="19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5" presetID="49" presetClass="entr" presetSubtype="0" decel="10000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7" dur="500" fill="hold"/>
                                            <p:tgtEl>
                                              <p:spTgt spid="20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8" dur="500" fill="hold"/>
                                            <p:tgtEl>
                                              <p:spTgt spid="20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9" dur="500" fill="hold"/>
                                            <p:tgtEl>
                                              <p:spTgt spid="20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0" dur="500"/>
                                            <p:tgtEl>
                                              <p:spTgt spid="20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1" presetID="47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3" dur="750"/>
                                            <p:tgtEl>
                                              <p:spTgt spid="19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84" dur="750" fill="hold"/>
                                            <p:tgtEl>
                                              <p:spTgt spid="19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5" dur="750" fill="hold"/>
                                            <p:tgtEl>
                                              <p:spTgt spid="19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6" presetID="49" presetClass="entr" presetSubtype="0" decel="10000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8" dur="500" fill="hold"/>
                                            <p:tgtEl>
                                              <p:spTgt spid="20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9" dur="500" fill="hold"/>
                                            <p:tgtEl>
                                              <p:spTgt spid="20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0" dur="500" fill="hold"/>
                                            <p:tgtEl>
                                              <p:spTgt spid="20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1" dur="500"/>
                                            <p:tgtEl>
                                              <p:spTgt spid="2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62" grpId="0"/>
          <p:bldP spid="163" grpId="0"/>
          <p:bldP spid="164" grpId="0" animBg="1"/>
          <p:bldP spid="165" grpId="0" animBg="1"/>
          <p:bldP spid="166" grpId="0" animBg="1"/>
          <p:bldP spid="167" grpId="0"/>
          <p:bldP spid="168" grpId="0"/>
          <p:bldP spid="169" grpId="0"/>
          <p:bldP spid="170" grpId="0" animBg="1"/>
          <p:bldP spid="171" grpId="0" animBg="1"/>
          <p:bldP spid="172" grpId="0" animBg="1"/>
          <p:bldP spid="173" grpId="0"/>
          <p:bldP spid="174" grpId="0"/>
          <p:bldP spid="175" grpId="0"/>
          <p:bldP spid="176" grpId="0" animBg="1"/>
          <p:bldP spid="177" grpId="0" animBg="1"/>
          <p:bldP spid="178" grpId="0" animBg="1"/>
          <p:bldP spid="179" grpId="0"/>
          <p:bldP spid="180" grpId="0"/>
          <p:bldP spid="181" grpId="0"/>
          <p:bldP spid="182" grpId="0" animBg="1"/>
          <p:bldP spid="183" grpId="0" animBg="1"/>
          <p:bldP spid="184" grpId="0" animBg="1"/>
          <p:bldP spid="185" grpId="0"/>
          <p:bldP spid="186" grpId="0"/>
          <p:bldP spid="187" grpId="0"/>
          <p:bldP spid="188" grpId="0" animBg="1"/>
          <p:bldP spid="189" grpId="0" animBg="1"/>
          <p:bldP spid="190" grpId="0" animBg="1"/>
          <p:bldP spid="191" grpId="0"/>
          <p:bldP spid="192" grpId="0"/>
          <p:bldP spid="193" grpId="0"/>
          <p:bldP spid="194" grpId="0" animBg="1"/>
          <p:bldP spid="195" grpId="0" animBg="1"/>
          <p:bldP spid="196" grpId="0" animBg="1"/>
          <p:bldP spid="197" grpId="0"/>
          <p:bldP spid="198" grpId="0"/>
          <p:bldP spid="199" grpId="0"/>
          <p:bldP spid="200" grpId="0" animBg="1"/>
          <p:bldP spid="201" grpId="0" animBg="1"/>
          <p:bldP spid="202" grpId="0" animBg="1"/>
          <p:bldP spid="203" grpId="0" animBg="1"/>
          <p:bldP spid="204" grpId="0" animBg="1"/>
          <p:bldP spid="205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1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250" fill="hold"/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250" fill="hold"/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12" presetClass="entr" presetSubtype="4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750"/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9" dur="750"/>
                                            <p:tgtEl>
                                              <p:spTgt spid="1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2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2" dur="500"/>
                                            <p:tgtEl>
                                              <p:spTgt spid="1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5" dur="750"/>
                                            <p:tgtEl>
                                              <p:spTgt spid="16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6" dur="750" fill="hold"/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750" fill="hold"/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0" dur="500"/>
                                            <p:tgtEl>
                                              <p:spTgt spid="1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4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1250" fill="hold"/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1250" fill="hold"/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1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750"/>
                                            <p:tgtEl>
                                              <p:spTgt spid="1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38" dur="750"/>
                                            <p:tgtEl>
                                              <p:spTgt spid="1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2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1" dur="500"/>
                                            <p:tgtEl>
                                              <p:spTgt spid="1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4" dur="750"/>
                                            <p:tgtEl>
                                              <p:spTgt spid="17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5" dur="750" fill="hold"/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750" fill="hold"/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9" dur="500"/>
                                            <p:tgtEl>
                                              <p:spTgt spid="1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2" presetClass="entr" presetSubtype="4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2" dur="1250" fill="hold"/>
                                            <p:tgtEl>
                                              <p:spTgt spid="17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3" dur="1250" fill="hold"/>
                                            <p:tgtEl>
                                              <p:spTgt spid="1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12" presetClass="entr" presetSubtype="4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6" dur="750"/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57" dur="750"/>
                                            <p:tgtEl>
                                              <p:spTgt spid="1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2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60" dur="500"/>
                                            <p:tgtEl>
                                              <p:spTgt spid="1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1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3" dur="750"/>
                                            <p:tgtEl>
                                              <p:spTgt spid="17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4" dur="750" fill="hold"/>
                                            <p:tgtEl>
                                              <p:spTgt spid="1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750" fill="hold"/>
                                            <p:tgtEl>
                                              <p:spTgt spid="1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6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8" dur="500"/>
                                            <p:tgtEl>
                                              <p:spTgt spid="1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1" dur="1250" fill="hold"/>
                                            <p:tgtEl>
                                              <p:spTgt spid="1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2" dur="1250" fill="hold"/>
                                            <p:tgtEl>
                                              <p:spTgt spid="1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12" presetClass="entr" presetSubtype="4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5" dur="750"/>
                                            <p:tgtEl>
                                              <p:spTgt spid="18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76" dur="750"/>
                                            <p:tgtEl>
                                              <p:spTgt spid="1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2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9" dur="500"/>
                                            <p:tgtEl>
                                              <p:spTgt spid="18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2" dur="750"/>
                                            <p:tgtEl>
                                              <p:spTgt spid="18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3" dur="750" fill="hold"/>
                                            <p:tgtEl>
                                              <p:spTgt spid="18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750" fill="hold"/>
                                            <p:tgtEl>
                                              <p:spTgt spid="18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5" presetID="10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7" dur="500"/>
                                            <p:tgtEl>
                                              <p:spTgt spid="1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8" presetID="2" presetClass="entr" presetSubtype="4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0" dur="1250" fill="hold"/>
                                            <p:tgtEl>
                                              <p:spTgt spid="1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1" dur="1250" fill="hold"/>
                                            <p:tgtEl>
                                              <p:spTgt spid="1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2" presetID="12" presetClass="entr" presetSubtype="4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4" dur="750"/>
                                            <p:tgtEl>
                                              <p:spTgt spid="18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95" dur="750"/>
                                            <p:tgtEl>
                                              <p:spTgt spid="18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2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98" dur="500"/>
                                            <p:tgtEl>
                                              <p:spTgt spid="18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9" presetID="42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1" dur="750"/>
                                            <p:tgtEl>
                                              <p:spTgt spid="19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2" dur="750" fill="hold"/>
                                            <p:tgtEl>
                                              <p:spTgt spid="19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3" dur="750" fill="hold"/>
                                            <p:tgtEl>
                                              <p:spTgt spid="19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4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6" dur="500"/>
                                            <p:tgtEl>
                                              <p:spTgt spid="19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7" presetID="2" presetClass="entr" presetSubtype="4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9" dur="1250" fill="hold"/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0" dur="1250" fill="hold"/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1" presetID="12" presetClass="entr" presetSubtype="4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3" dur="750"/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14" dur="750"/>
                                            <p:tgtEl>
                                              <p:spTgt spid="19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5" presetID="22" presetClass="entr" presetSubtype="1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17" dur="500"/>
                                            <p:tgtEl>
                                              <p:spTgt spid="1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8" presetID="42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0" dur="750"/>
                                            <p:tgtEl>
                                              <p:spTgt spid="19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1" dur="750" fill="hold"/>
                                            <p:tgtEl>
                                              <p:spTgt spid="19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2" dur="750" fill="hold"/>
                                            <p:tgtEl>
                                              <p:spTgt spid="19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3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5" dur="500"/>
                                            <p:tgtEl>
                                              <p:spTgt spid="19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6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8" dur="750"/>
                                            <p:tgtEl>
                                              <p:spTgt spid="16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9" dur="750" fill="hold"/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0" dur="750" fill="hold"/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1" presetID="49" presetClass="entr" presetSubtype="0" decel="10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3" dur="500" fill="hold"/>
                                            <p:tgtEl>
                                              <p:spTgt spid="20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4" dur="500" fill="hold"/>
                                            <p:tgtEl>
                                              <p:spTgt spid="20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5" dur="500" fill="hold"/>
                                            <p:tgtEl>
                                              <p:spTgt spid="20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6" dur="500"/>
                                            <p:tgtEl>
                                              <p:spTgt spid="20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7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9" dur="750"/>
                                            <p:tgtEl>
                                              <p:spTgt spid="17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0" dur="750" fill="hold"/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1" dur="750" fill="hold"/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2" presetID="49" presetClass="entr" presetSubtype="0" decel="10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4" dur="500" fill="hold"/>
                                            <p:tgtEl>
                                              <p:spTgt spid="20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5" dur="500" fill="hold"/>
                                            <p:tgtEl>
                                              <p:spTgt spid="20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6" dur="500" fill="hold"/>
                                            <p:tgtEl>
                                              <p:spTgt spid="20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7" dur="500"/>
                                            <p:tgtEl>
                                              <p:spTgt spid="20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8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0" dur="750"/>
                                            <p:tgtEl>
                                              <p:spTgt spid="18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1" dur="750" fill="hold"/>
                                            <p:tgtEl>
                                              <p:spTgt spid="1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2" dur="750" fill="hold"/>
                                            <p:tgtEl>
                                              <p:spTgt spid="1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3" presetID="49" presetClass="entr" presetSubtype="0" decel="10000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5" dur="500" fill="hold"/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6" dur="500" fill="hold"/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7" dur="500" fill="hold"/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8" dur="500"/>
                                            <p:tgtEl>
                                              <p:spTgt spid="20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9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1" dur="750"/>
                                            <p:tgtEl>
                                              <p:spTgt spid="18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62" dur="750" fill="hold"/>
                                            <p:tgtEl>
                                              <p:spTgt spid="1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3" dur="750" fill="hold"/>
                                            <p:tgtEl>
                                              <p:spTgt spid="1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4" presetID="49" presetClass="entr" presetSubtype="0" decel="10000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6" dur="500" fill="hold"/>
                                            <p:tgtEl>
                                              <p:spTgt spid="20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7" dur="500" fill="hold"/>
                                            <p:tgtEl>
                                              <p:spTgt spid="20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8" dur="500" fill="hold"/>
                                            <p:tgtEl>
                                              <p:spTgt spid="20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9" dur="500"/>
                                            <p:tgtEl>
                                              <p:spTgt spid="20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0" presetID="47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2" dur="750"/>
                                            <p:tgtEl>
                                              <p:spTgt spid="19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73" dur="750" fill="hold"/>
                                            <p:tgtEl>
                                              <p:spTgt spid="19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4" dur="750" fill="hold"/>
                                            <p:tgtEl>
                                              <p:spTgt spid="19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5" presetID="49" presetClass="entr" presetSubtype="0" decel="10000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7" dur="500" fill="hold"/>
                                            <p:tgtEl>
                                              <p:spTgt spid="20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8" dur="500" fill="hold"/>
                                            <p:tgtEl>
                                              <p:spTgt spid="20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9" dur="500" fill="hold"/>
                                            <p:tgtEl>
                                              <p:spTgt spid="20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0" dur="500"/>
                                            <p:tgtEl>
                                              <p:spTgt spid="20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1" presetID="47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3" dur="750"/>
                                            <p:tgtEl>
                                              <p:spTgt spid="19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84" dur="750" fill="hold"/>
                                            <p:tgtEl>
                                              <p:spTgt spid="19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5" dur="750" fill="hold"/>
                                            <p:tgtEl>
                                              <p:spTgt spid="19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6" presetID="49" presetClass="entr" presetSubtype="0" decel="10000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8" dur="500" fill="hold"/>
                                            <p:tgtEl>
                                              <p:spTgt spid="20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9" dur="500" fill="hold"/>
                                            <p:tgtEl>
                                              <p:spTgt spid="20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0" dur="500" fill="hold"/>
                                            <p:tgtEl>
                                              <p:spTgt spid="20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1" dur="500"/>
                                            <p:tgtEl>
                                              <p:spTgt spid="2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62" grpId="0"/>
          <p:bldP spid="163" grpId="0"/>
          <p:bldP spid="164" grpId="0" animBg="1"/>
          <p:bldP spid="165" grpId="0" animBg="1"/>
          <p:bldP spid="166" grpId="0" animBg="1"/>
          <p:bldP spid="167" grpId="0"/>
          <p:bldP spid="168" grpId="0"/>
          <p:bldP spid="169" grpId="0"/>
          <p:bldP spid="170" grpId="0" animBg="1"/>
          <p:bldP spid="171" grpId="0" animBg="1"/>
          <p:bldP spid="172" grpId="0" animBg="1"/>
          <p:bldP spid="173" grpId="0"/>
          <p:bldP spid="174" grpId="0"/>
          <p:bldP spid="175" grpId="0"/>
          <p:bldP spid="176" grpId="0" animBg="1"/>
          <p:bldP spid="177" grpId="0" animBg="1"/>
          <p:bldP spid="178" grpId="0" animBg="1"/>
          <p:bldP spid="179" grpId="0"/>
          <p:bldP spid="180" grpId="0"/>
          <p:bldP spid="181" grpId="0"/>
          <p:bldP spid="182" grpId="0" animBg="1"/>
          <p:bldP spid="183" grpId="0" animBg="1"/>
          <p:bldP spid="184" grpId="0" animBg="1"/>
          <p:bldP spid="185" grpId="0"/>
          <p:bldP spid="186" grpId="0"/>
          <p:bldP spid="187" grpId="0"/>
          <p:bldP spid="188" grpId="0" animBg="1"/>
          <p:bldP spid="189" grpId="0" animBg="1"/>
          <p:bldP spid="190" grpId="0" animBg="1"/>
          <p:bldP spid="191" grpId="0"/>
          <p:bldP spid="192" grpId="0"/>
          <p:bldP spid="193" grpId="0"/>
          <p:bldP spid="194" grpId="0" animBg="1"/>
          <p:bldP spid="195" grpId="0" animBg="1"/>
          <p:bldP spid="196" grpId="0" animBg="1"/>
          <p:bldP spid="197" grpId="0"/>
          <p:bldP spid="198" grpId="0"/>
          <p:bldP spid="199" grpId="0"/>
          <p:bldP spid="200" grpId="0" animBg="1"/>
          <p:bldP spid="201" grpId="0" animBg="1"/>
          <p:bldP spid="202" grpId="0" animBg="1"/>
          <p:bldP spid="203" grpId="0" animBg="1"/>
          <p:bldP spid="204" grpId="0" animBg="1"/>
          <p:bldP spid="205" grpId="0" animBg="1"/>
        </p:bldLst>
      </p:timing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!!MainTitle1">
            <a:extLst>
              <a:ext uri="{FF2B5EF4-FFF2-40B4-BE49-F238E27FC236}">
                <a16:creationId xmlns:a16="http://schemas.microsoft.com/office/drawing/2014/main" id="{65C9A5FB-C8C8-E88D-1138-644230426F88}"/>
              </a:ext>
            </a:extLst>
          </p:cNvPr>
          <p:cNvSpPr txBox="1"/>
          <p:nvPr/>
        </p:nvSpPr>
        <p:spPr>
          <a:xfrm>
            <a:off x="8273442" y="1190307"/>
            <a:ext cx="7837338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kumimoji="0" lang="en-US" sz="7500" b="1" i="0" u="none" strike="noStrike" kern="1200" cap="none" spc="0" normalizeH="0" baseline="0" noProof="0" dirty="0" err="1">
                <a:ln>
                  <a:noFill/>
                </a:ln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StorySelling</a:t>
            </a:r>
            <a:r>
              <a:rPr kumimoji="0" lang="en-US" sz="7500" b="1" i="0" u="none" strike="noStrike" kern="1200" cap="none" spc="0" normalizeH="0" noProof="0" dirty="0">
                <a:ln>
                  <a:noFill/>
                </a:ln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 </a:t>
            </a:r>
            <a:r>
              <a:rPr lang="en-US" sz="7500" noProof="0" dirty="0"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Arc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163" name="!!SubTitle">
            <a:extLst>
              <a:ext uri="{FF2B5EF4-FFF2-40B4-BE49-F238E27FC236}">
                <a16:creationId xmlns:a16="http://schemas.microsoft.com/office/drawing/2014/main" id="{0DB5A391-2535-9C07-2C77-AFEFCF2E66CD}"/>
              </a:ext>
            </a:extLst>
          </p:cNvPr>
          <p:cNvSpPr txBox="1"/>
          <p:nvPr/>
        </p:nvSpPr>
        <p:spPr>
          <a:xfrm>
            <a:off x="9562780" y="2424276"/>
            <a:ext cx="5117106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dirty="0">
                <a:solidFill>
                  <a:sysClr val="windowText" lastClr="000000"/>
                </a:solidFill>
                <a:latin typeface="+mj-lt"/>
              </a:rPr>
              <a:t>we sell </a:t>
            </a:r>
            <a:r>
              <a:rPr lang="en-US" b="1" dirty="0">
                <a:solidFill>
                  <a:sysClr val="windowText" lastClr="000000"/>
                </a:solidFill>
                <a:latin typeface="+mj-lt"/>
              </a:rPr>
              <a:t>CONFIDENCE</a:t>
            </a:r>
            <a:r>
              <a:rPr lang="en-US" sz="2400" dirty="0">
                <a:solidFill>
                  <a:sysClr val="windowText" lastClr="000000"/>
                </a:solidFill>
                <a:latin typeface="+mj-lt"/>
              </a:rPr>
              <a:t> not templates</a:t>
            </a:r>
            <a:endParaRPr kumimoji="0" lang="en-US" sz="240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164" name="Oval 163">
            <a:extLst>
              <a:ext uri="{FF2B5EF4-FFF2-40B4-BE49-F238E27FC236}">
                <a16:creationId xmlns:a16="http://schemas.microsoft.com/office/drawing/2014/main" id="{6FE6C116-F612-A556-D2DD-02CC289534A0}"/>
              </a:ext>
            </a:extLst>
          </p:cNvPr>
          <p:cNvSpPr/>
          <p:nvPr/>
        </p:nvSpPr>
        <p:spPr>
          <a:xfrm>
            <a:off x="2133644" y="9205083"/>
            <a:ext cx="2363775" cy="320872"/>
          </a:xfrm>
          <a:prstGeom prst="ellipse">
            <a:avLst/>
          </a:prstGeom>
          <a:ln>
            <a:noFill/>
          </a:ln>
          <a:effectLst>
            <a:outerShdw blurRad="127000" dist="1270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5" name="Rectangle: Rounded Corners 164">
            <a:extLst>
              <a:ext uri="{FF2B5EF4-FFF2-40B4-BE49-F238E27FC236}">
                <a16:creationId xmlns:a16="http://schemas.microsoft.com/office/drawing/2014/main" id="{B0CE8711-D38D-C283-216E-3234BE39E3C6}"/>
              </a:ext>
            </a:extLst>
          </p:cNvPr>
          <p:cNvSpPr/>
          <p:nvPr/>
        </p:nvSpPr>
        <p:spPr>
          <a:xfrm>
            <a:off x="2452440" y="7095424"/>
            <a:ext cx="1726184" cy="2455370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3200" dirty="0">
              <a:latin typeface="+mj-lt"/>
            </a:endParaRPr>
          </a:p>
        </p:txBody>
      </p:sp>
      <p:sp>
        <p:nvSpPr>
          <p:cNvPr id="166" name="Freeform: Shape 165">
            <a:extLst>
              <a:ext uri="{FF2B5EF4-FFF2-40B4-BE49-F238E27FC236}">
                <a16:creationId xmlns:a16="http://schemas.microsoft.com/office/drawing/2014/main" id="{D2911670-D2EA-A40F-196B-B6CB148BA479}"/>
              </a:ext>
            </a:extLst>
          </p:cNvPr>
          <p:cNvSpPr/>
          <p:nvPr/>
        </p:nvSpPr>
        <p:spPr>
          <a:xfrm>
            <a:off x="1779237" y="8002361"/>
            <a:ext cx="3072589" cy="1548433"/>
          </a:xfrm>
          <a:custGeom>
            <a:avLst/>
            <a:gdLst>
              <a:gd name="connsiteX0" fmla="*/ 1371600 w 2743200"/>
              <a:gd name="connsiteY0" fmla="*/ 0 h 1382437"/>
              <a:gd name="connsiteX1" fmla="*/ 2743200 w 2743200"/>
              <a:gd name="connsiteY1" fmla="*/ 1371600 h 1382437"/>
              <a:gd name="connsiteX2" fmla="*/ 2742653 w 2743200"/>
              <a:gd name="connsiteY2" fmla="*/ 1382437 h 1382437"/>
              <a:gd name="connsiteX3" fmla="*/ 547 w 2743200"/>
              <a:gd name="connsiteY3" fmla="*/ 1382437 h 1382437"/>
              <a:gd name="connsiteX4" fmla="*/ 0 w 2743200"/>
              <a:gd name="connsiteY4" fmla="*/ 1371600 h 1382437"/>
              <a:gd name="connsiteX5" fmla="*/ 1371600 w 2743200"/>
              <a:gd name="connsiteY5" fmla="*/ 0 h 13824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743200" h="1382437">
                <a:moveTo>
                  <a:pt x="1371600" y="0"/>
                </a:moveTo>
                <a:cubicBezTo>
                  <a:pt x="2129114" y="0"/>
                  <a:pt x="2743200" y="614086"/>
                  <a:pt x="2743200" y="1371600"/>
                </a:cubicBezTo>
                <a:lnTo>
                  <a:pt x="2742653" y="1382437"/>
                </a:lnTo>
                <a:lnTo>
                  <a:pt x="547" y="1382437"/>
                </a:lnTo>
                <a:lnTo>
                  <a:pt x="0" y="1371600"/>
                </a:lnTo>
                <a:cubicBezTo>
                  <a:pt x="0" y="614086"/>
                  <a:pt x="614086" y="0"/>
                  <a:pt x="137160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50800" dist="38100" dir="5400000" algn="t" rotWithShape="0">
              <a:prstClr val="black">
                <a:alpha val="10000"/>
              </a:prstClr>
            </a:outerShdw>
            <a:reflection blurRad="6350" stA="40000" endPos="90000" dir="5400000" sy="-100000" algn="bl" rotWithShape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67" name="TextBox 166">
            <a:extLst>
              <a:ext uri="{FF2B5EF4-FFF2-40B4-BE49-F238E27FC236}">
                <a16:creationId xmlns:a16="http://schemas.microsoft.com/office/drawing/2014/main" id="{D342650A-1A8F-9EF7-4EDB-0164F47F3F3D}"/>
              </a:ext>
            </a:extLst>
          </p:cNvPr>
          <p:cNvSpPr txBox="1"/>
          <p:nvPr/>
        </p:nvSpPr>
        <p:spPr>
          <a:xfrm>
            <a:off x="2786541" y="7200033"/>
            <a:ext cx="1057982" cy="769441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kumimoji="0" lang="en-US" sz="440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uLnTx/>
                <a:uFillTx/>
                <a:latin typeface="+mj-lt"/>
              </a:rPr>
              <a:t>01</a:t>
            </a:r>
          </a:p>
        </p:txBody>
      </p:sp>
      <p:sp>
        <p:nvSpPr>
          <p:cNvPr id="168" name="TextBox 167">
            <a:extLst>
              <a:ext uri="{FF2B5EF4-FFF2-40B4-BE49-F238E27FC236}">
                <a16:creationId xmlns:a16="http://schemas.microsoft.com/office/drawing/2014/main" id="{79555293-1E62-AA7C-05CA-8E5CF0D38B25}"/>
              </a:ext>
            </a:extLst>
          </p:cNvPr>
          <p:cNvSpPr txBox="1"/>
          <p:nvPr/>
        </p:nvSpPr>
        <p:spPr>
          <a:xfrm>
            <a:off x="2133645" y="4954885"/>
            <a:ext cx="2363774" cy="178510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2200" dirty="0" err="1">
                <a:solidFill>
                  <a:schemeClr val="tx2"/>
                </a:solidFill>
              </a:rPr>
              <a:t>Gây</a:t>
            </a:r>
            <a:r>
              <a:rPr lang="en-US" sz="2200" dirty="0">
                <a:solidFill>
                  <a:schemeClr val="tx2"/>
                </a:solidFill>
              </a:rPr>
              <a:t> </a:t>
            </a:r>
            <a:r>
              <a:rPr lang="en-US" sz="2200" dirty="0" err="1">
                <a:solidFill>
                  <a:schemeClr val="tx2"/>
                </a:solidFill>
              </a:rPr>
              <a:t>chú</a:t>
            </a:r>
            <a:r>
              <a:rPr lang="en-US" sz="2200" dirty="0">
                <a:solidFill>
                  <a:schemeClr val="tx2"/>
                </a:solidFill>
              </a:rPr>
              <a:t> ý </a:t>
            </a:r>
            <a:r>
              <a:rPr lang="en-US" sz="2200" dirty="0" err="1">
                <a:solidFill>
                  <a:schemeClr val="tx2"/>
                </a:solidFill>
              </a:rPr>
              <a:t>ngay</a:t>
            </a:r>
            <a:r>
              <a:rPr lang="en-US" sz="2200" dirty="0">
                <a:solidFill>
                  <a:schemeClr val="tx2"/>
                </a:solidFill>
              </a:rPr>
              <a:t> </a:t>
            </a:r>
            <a:r>
              <a:rPr lang="en-US" sz="2200" dirty="0" err="1">
                <a:solidFill>
                  <a:schemeClr val="tx2"/>
                </a:solidFill>
              </a:rPr>
              <a:t>lập</a:t>
            </a:r>
            <a:r>
              <a:rPr lang="en-US" sz="2200" dirty="0">
                <a:solidFill>
                  <a:schemeClr val="tx2"/>
                </a:solidFill>
              </a:rPr>
              <a:t> </a:t>
            </a:r>
            <a:r>
              <a:rPr lang="en-US" sz="2200" dirty="0" err="1">
                <a:solidFill>
                  <a:schemeClr val="tx2"/>
                </a:solidFill>
              </a:rPr>
              <a:t>tức</a:t>
            </a:r>
            <a:r>
              <a:rPr lang="en-US" sz="2200" dirty="0">
                <a:solidFill>
                  <a:schemeClr val="tx2"/>
                </a:solidFill>
              </a:rPr>
              <a:t> </a:t>
            </a:r>
            <a:r>
              <a:rPr lang="en-US" sz="2200" dirty="0" err="1">
                <a:solidFill>
                  <a:schemeClr val="tx2"/>
                </a:solidFill>
              </a:rPr>
              <a:t>bằng</a:t>
            </a:r>
            <a:r>
              <a:rPr lang="en-US" sz="2200" dirty="0">
                <a:solidFill>
                  <a:schemeClr val="tx2"/>
                </a:solidFill>
              </a:rPr>
              <a:t> </a:t>
            </a:r>
            <a:r>
              <a:rPr lang="en-US" sz="2200" dirty="0" err="1">
                <a:solidFill>
                  <a:schemeClr val="tx2"/>
                </a:solidFill>
              </a:rPr>
              <a:t>yếu</a:t>
            </a:r>
            <a:r>
              <a:rPr lang="en-US" sz="2200" dirty="0">
                <a:solidFill>
                  <a:schemeClr val="tx2"/>
                </a:solidFill>
              </a:rPr>
              <a:t> </a:t>
            </a:r>
            <a:r>
              <a:rPr lang="en-US" sz="2200" dirty="0" err="1">
                <a:solidFill>
                  <a:schemeClr val="tx2"/>
                </a:solidFill>
              </a:rPr>
              <a:t>tố</a:t>
            </a:r>
            <a:r>
              <a:rPr lang="en-US" sz="2200" dirty="0">
                <a:solidFill>
                  <a:schemeClr val="tx2"/>
                </a:solidFill>
              </a:rPr>
              <a:t> </a:t>
            </a:r>
            <a:r>
              <a:rPr lang="en-US" sz="2200" dirty="0" err="1">
                <a:solidFill>
                  <a:schemeClr val="tx2"/>
                </a:solidFill>
              </a:rPr>
              <a:t>cảm</a:t>
            </a:r>
            <a:r>
              <a:rPr lang="en-US" sz="2200" dirty="0">
                <a:solidFill>
                  <a:schemeClr val="tx2"/>
                </a:solidFill>
              </a:rPr>
              <a:t> </a:t>
            </a:r>
            <a:r>
              <a:rPr lang="en-US" sz="2200" dirty="0" err="1">
                <a:solidFill>
                  <a:schemeClr val="tx2"/>
                </a:solidFill>
              </a:rPr>
              <a:t>xúc</a:t>
            </a:r>
            <a:r>
              <a:rPr lang="en-US" sz="2200" dirty="0">
                <a:solidFill>
                  <a:schemeClr val="tx2"/>
                </a:solidFill>
              </a:rPr>
              <a:t> </a:t>
            </a:r>
            <a:r>
              <a:rPr lang="en-US" sz="2200" dirty="0" err="1">
                <a:solidFill>
                  <a:schemeClr val="tx2"/>
                </a:solidFill>
              </a:rPr>
              <a:t>hoặc</a:t>
            </a:r>
            <a:r>
              <a:rPr lang="en-US" sz="2200" dirty="0">
                <a:solidFill>
                  <a:schemeClr val="tx2"/>
                </a:solidFill>
              </a:rPr>
              <a:t> </a:t>
            </a:r>
            <a:r>
              <a:rPr lang="en-US" sz="2200" dirty="0" err="1">
                <a:solidFill>
                  <a:schemeClr val="tx2"/>
                </a:solidFill>
              </a:rPr>
              <a:t>bất</a:t>
            </a:r>
            <a:r>
              <a:rPr lang="en-US" sz="2200" dirty="0">
                <a:solidFill>
                  <a:schemeClr val="tx2"/>
                </a:solidFill>
              </a:rPr>
              <a:t> </a:t>
            </a:r>
            <a:r>
              <a:rPr lang="en-US" sz="2200" dirty="0" err="1">
                <a:solidFill>
                  <a:schemeClr val="tx2"/>
                </a:solidFill>
              </a:rPr>
              <a:t>ngờ</a:t>
            </a:r>
            <a:r>
              <a:rPr lang="en-US" sz="2200" dirty="0">
                <a:solidFill>
                  <a:schemeClr val="tx2"/>
                </a:solidFill>
              </a:rPr>
              <a:t> </a:t>
            </a:r>
            <a:r>
              <a:rPr lang="en-US" sz="2200" dirty="0" err="1">
                <a:solidFill>
                  <a:schemeClr val="tx2"/>
                </a:solidFill>
              </a:rPr>
              <a:t>khác</a:t>
            </a:r>
            <a:r>
              <a:rPr lang="en-US" sz="2200" dirty="0">
                <a:solidFill>
                  <a:schemeClr val="tx2"/>
                </a:solidFill>
              </a:rPr>
              <a:t> </a:t>
            </a:r>
            <a:r>
              <a:rPr lang="en-US" sz="2200" dirty="0" err="1">
                <a:solidFill>
                  <a:schemeClr val="tx2"/>
                </a:solidFill>
              </a:rPr>
              <a:t>biệt</a:t>
            </a:r>
            <a:r>
              <a:rPr lang="en-US" sz="2200" dirty="0">
                <a:solidFill>
                  <a:schemeClr val="tx2"/>
                </a:solidFill>
              </a:rPr>
              <a:t>.</a:t>
            </a:r>
            <a:endParaRPr lang="vi-VN" sz="2200" dirty="0">
              <a:solidFill>
                <a:schemeClr val="tx2"/>
              </a:solidFill>
            </a:endParaRPr>
          </a:p>
        </p:txBody>
      </p:sp>
      <p:sp>
        <p:nvSpPr>
          <p:cNvPr id="169" name="TextBox 168">
            <a:extLst>
              <a:ext uri="{FF2B5EF4-FFF2-40B4-BE49-F238E27FC236}">
                <a16:creationId xmlns:a16="http://schemas.microsoft.com/office/drawing/2014/main" id="{96D1C460-4D27-4B45-1FBB-94566D5DA698}"/>
              </a:ext>
            </a:extLst>
          </p:cNvPr>
          <p:cNvSpPr txBox="1"/>
          <p:nvPr/>
        </p:nvSpPr>
        <p:spPr>
          <a:xfrm>
            <a:off x="2222496" y="9926031"/>
            <a:ext cx="2186070" cy="461665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uLnTx/>
                <a:uFillTx/>
                <a:latin typeface="+mj-lt"/>
              </a:rPr>
              <a:t>HOOK</a:t>
            </a:r>
          </a:p>
        </p:txBody>
      </p:sp>
      <p:sp>
        <p:nvSpPr>
          <p:cNvPr id="170" name="Oval 169">
            <a:extLst>
              <a:ext uri="{FF2B5EF4-FFF2-40B4-BE49-F238E27FC236}">
                <a16:creationId xmlns:a16="http://schemas.microsoft.com/office/drawing/2014/main" id="{80B951F3-B73E-6A16-DEE4-C7B8577A8A4F}"/>
              </a:ext>
            </a:extLst>
          </p:cNvPr>
          <p:cNvSpPr/>
          <p:nvPr/>
        </p:nvSpPr>
        <p:spPr>
          <a:xfrm>
            <a:off x="5684231" y="9205083"/>
            <a:ext cx="2363775" cy="320872"/>
          </a:xfrm>
          <a:prstGeom prst="ellipse">
            <a:avLst/>
          </a:prstGeom>
          <a:ln>
            <a:noFill/>
          </a:ln>
          <a:effectLst>
            <a:outerShdw blurRad="127000" dist="1270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1" name="Rectangle: Rounded Corners 170">
            <a:extLst>
              <a:ext uri="{FF2B5EF4-FFF2-40B4-BE49-F238E27FC236}">
                <a16:creationId xmlns:a16="http://schemas.microsoft.com/office/drawing/2014/main" id="{9A982E80-2DCF-6480-9B32-813BE763711C}"/>
              </a:ext>
            </a:extLst>
          </p:cNvPr>
          <p:cNvSpPr/>
          <p:nvPr/>
        </p:nvSpPr>
        <p:spPr>
          <a:xfrm>
            <a:off x="6003027" y="7095424"/>
            <a:ext cx="1726184" cy="2455370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3200" dirty="0">
              <a:latin typeface="+mj-lt"/>
            </a:endParaRPr>
          </a:p>
        </p:txBody>
      </p:sp>
      <p:sp>
        <p:nvSpPr>
          <p:cNvPr id="172" name="Freeform: Shape 171">
            <a:extLst>
              <a:ext uri="{FF2B5EF4-FFF2-40B4-BE49-F238E27FC236}">
                <a16:creationId xmlns:a16="http://schemas.microsoft.com/office/drawing/2014/main" id="{CD4B8D8B-E2E4-2245-33B6-7DBE10F724A5}"/>
              </a:ext>
            </a:extLst>
          </p:cNvPr>
          <p:cNvSpPr/>
          <p:nvPr/>
        </p:nvSpPr>
        <p:spPr>
          <a:xfrm>
            <a:off x="5329824" y="8002361"/>
            <a:ext cx="3072589" cy="1548433"/>
          </a:xfrm>
          <a:custGeom>
            <a:avLst/>
            <a:gdLst>
              <a:gd name="connsiteX0" fmla="*/ 1371600 w 2743200"/>
              <a:gd name="connsiteY0" fmla="*/ 0 h 1382437"/>
              <a:gd name="connsiteX1" fmla="*/ 2743200 w 2743200"/>
              <a:gd name="connsiteY1" fmla="*/ 1371600 h 1382437"/>
              <a:gd name="connsiteX2" fmla="*/ 2742653 w 2743200"/>
              <a:gd name="connsiteY2" fmla="*/ 1382437 h 1382437"/>
              <a:gd name="connsiteX3" fmla="*/ 547 w 2743200"/>
              <a:gd name="connsiteY3" fmla="*/ 1382437 h 1382437"/>
              <a:gd name="connsiteX4" fmla="*/ 0 w 2743200"/>
              <a:gd name="connsiteY4" fmla="*/ 1371600 h 1382437"/>
              <a:gd name="connsiteX5" fmla="*/ 1371600 w 2743200"/>
              <a:gd name="connsiteY5" fmla="*/ 0 h 13824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743200" h="1382437">
                <a:moveTo>
                  <a:pt x="1371600" y="0"/>
                </a:moveTo>
                <a:cubicBezTo>
                  <a:pt x="2129114" y="0"/>
                  <a:pt x="2743200" y="614086"/>
                  <a:pt x="2743200" y="1371600"/>
                </a:cubicBezTo>
                <a:lnTo>
                  <a:pt x="2742653" y="1382437"/>
                </a:lnTo>
                <a:lnTo>
                  <a:pt x="547" y="1382437"/>
                </a:lnTo>
                <a:lnTo>
                  <a:pt x="0" y="1371600"/>
                </a:lnTo>
                <a:cubicBezTo>
                  <a:pt x="0" y="614086"/>
                  <a:pt x="614086" y="0"/>
                  <a:pt x="137160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50800" dist="38100" dir="5400000" algn="t" rotWithShape="0">
              <a:prstClr val="black">
                <a:alpha val="10000"/>
              </a:prstClr>
            </a:outerShdw>
            <a:reflection blurRad="6350" stA="40000" endPos="90000" dir="5400000" sy="-100000" algn="bl" rotWithShape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73" name="TextBox 172">
            <a:extLst>
              <a:ext uri="{FF2B5EF4-FFF2-40B4-BE49-F238E27FC236}">
                <a16:creationId xmlns:a16="http://schemas.microsoft.com/office/drawing/2014/main" id="{0569C36E-8A28-615E-4991-6240A4E2242C}"/>
              </a:ext>
            </a:extLst>
          </p:cNvPr>
          <p:cNvSpPr txBox="1"/>
          <p:nvPr/>
        </p:nvSpPr>
        <p:spPr>
          <a:xfrm>
            <a:off x="6337128" y="7200033"/>
            <a:ext cx="1057982" cy="769441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kumimoji="0" lang="en-US" sz="440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uLnTx/>
                <a:uFillTx/>
                <a:latin typeface="+mj-lt"/>
              </a:rPr>
              <a:t>02</a:t>
            </a:r>
          </a:p>
        </p:txBody>
      </p:sp>
      <p:sp>
        <p:nvSpPr>
          <p:cNvPr id="174" name="TextBox 173">
            <a:extLst>
              <a:ext uri="{FF2B5EF4-FFF2-40B4-BE49-F238E27FC236}">
                <a16:creationId xmlns:a16="http://schemas.microsoft.com/office/drawing/2014/main" id="{E5B5C6EA-975A-96B6-4210-99AAB7898403}"/>
              </a:ext>
            </a:extLst>
          </p:cNvPr>
          <p:cNvSpPr txBox="1"/>
          <p:nvPr/>
        </p:nvSpPr>
        <p:spPr>
          <a:xfrm>
            <a:off x="5684232" y="4954885"/>
            <a:ext cx="2363774" cy="178510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2200" dirty="0" err="1">
                <a:solidFill>
                  <a:schemeClr val="tx2"/>
                </a:solidFill>
              </a:rPr>
              <a:t>Làm</a:t>
            </a:r>
            <a:r>
              <a:rPr lang="en-US" sz="2200" dirty="0">
                <a:solidFill>
                  <a:schemeClr val="tx2"/>
                </a:solidFill>
              </a:rPr>
              <a:t> </a:t>
            </a:r>
            <a:r>
              <a:rPr lang="en-US" sz="2200" dirty="0" err="1">
                <a:solidFill>
                  <a:schemeClr val="tx2"/>
                </a:solidFill>
              </a:rPr>
              <a:t>rõ</a:t>
            </a:r>
            <a:r>
              <a:rPr lang="en-US" sz="2200" dirty="0">
                <a:solidFill>
                  <a:schemeClr val="tx2"/>
                </a:solidFill>
              </a:rPr>
              <a:t> </a:t>
            </a:r>
            <a:r>
              <a:rPr lang="en-US" sz="2200" dirty="0" err="1">
                <a:solidFill>
                  <a:schemeClr val="tx2"/>
                </a:solidFill>
              </a:rPr>
              <a:t>vấn</a:t>
            </a:r>
            <a:r>
              <a:rPr lang="en-US" sz="2200" dirty="0">
                <a:solidFill>
                  <a:schemeClr val="tx2"/>
                </a:solidFill>
              </a:rPr>
              <a:t> </a:t>
            </a:r>
            <a:r>
              <a:rPr lang="en-US" sz="2200" dirty="0" err="1">
                <a:solidFill>
                  <a:schemeClr val="tx2"/>
                </a:solidFill>
              </a:rPr>
              <a:t>đề</a:t>
            </a:r>
            <a:r>
              <a:rPr lang="en-US" sz="2200" dirty="0">
                <a:solidFill>
                  <a:schemeClr val="tx2"/>
                </a:solidFill>
              </a:rPr>
              <a:t> </a:t>
            </a:r>
            <a:r>
              <a:rPr lang="en-US" sz="2200" dirty="0" err="1">
                <a:solidFill>
                  <a:schemeClr val="tx2"/>
                </a:solidFill>
              </a:rPr>
              <a:t>khách</a:t>
            </a:r>
            <a:r>
              <a:rPr lang="en-US" sz="2200" dirty="0">
                <a:solidFill>
                  <a:schemeClr val="tx2"/>
                </a:solidFill>
              </a:rPr>
              <a:t> </a:t>
            </a:r>
            <a:r>
              <a:rPr lang="en-US" sz="2200" dirty="0" err="1">
                <a:solidFill>
                  <a:schemeClr val="tx2"/>
                </a:solidFill>
              </a:rPr>
              <a:t>hàng</a:t>
            </a:r>
            <a:r>
              <a:rPr lang="en-US" sz="2200" dirty="0">
                <a:solidFill>
                  <a:schemeClr val="tx2"/>
                </a:solidFill>
              </a:rPr>
              <a:t> </a:t>
            </a:r>
            <a:r>
              <a:rPr lang="en-US" sz="2200" dirty="0" err="1">
                <a:solidFill>
                  <a:schemeClr val="tx2"/>
                </a:solidFill>
              </a:rPr>
              <a:t>đang</a:t>
            </a:r>
            <a:r>
              <a:rPr lang="en-US" sz="2200" dirty="0">
                <a:solidFill>
                  <a:schemeClr val="tx2"/>
                </a:solidFill>
              </a:rPr>
              <a:t> </a:t>
            </a:r>
            <a:r>
              <a:rPr lang="en-US" sz="2200" dirty="0" err="1">
                <a:solidFill>
                  <a:schemeClr val="tx2"/>
                </a:solidFill>
              </a:rPr>
              <a:t>trải</a:t>
            </a:r>
            <a:r>
              <a:rPr lang="en-US" sz="2200" dirty="0">
                <a:solidFill>
                  <a:schemeClr val="tx2"/>
                </a:solidFill>
              </a:rPr>
              <a:t> </a:t>
            </a:r>
            <a:r>
              <a:rPr lang="en-US" sz="2200" dirty="0" err="1">
                <a:solidFill>
                  <a:schemeClr val="tx2"/>
                </a:solidFill>
              </a:rPr>
              <a:t>nghiệm</a:t>
            </a:r>
            <a:r>
              <a:rPr lang="en-US" sz="2200" dirty="0">
                <a:solidFill>
                  <a:schemeClr val="tx2"/>
                </a:solidFill>
              </a:rPr>
              <a:t> </a:t>
            </a:r>
            <a:r>
              <a:rPr lang="en-US" sz="2200" dirty="0" err="1">
                <a:solidFill>
                  <a:schemeClr val="tx2"/>
                </a:solidFill>
              </a:rPr>
              <a:t>và</a:t>
            </a:r>
            <a:r>
              <a:rPr lang="en-US" sz="2200" dirty="0">
                <a:solidFill>
                  <a:schemeClr val="tx2"/>
                </a:solidFill>
              </a:rPr>
              <a:t> </a:t>
            </a:r>
            <a:r>
              <a:rPr lang="en-US" sz="2200" dirty="0" err="1">
                <a:solidFill>
                  <a:schemeClr val="tx2"/>
                </a:solidFill>
              </a:rPr>
              <a:t>khiến</a:t>
            </a:r>
            <a:r>
              <a:rPr lang="en-US" sz="2200" dirty="0">
                <a:solidFill>
                  <a:schemeClr val="tx2"/>
                </a:solidFill>
              </a:rPr>
              <a:t> </a:t>
            </a:r>
            <a:r>
              <a:rPr lang="en-US" sz="2200" dirty="0" err="1">
                <a:solidFill>
                  <a:schemeClr val="tx2"/>
                </a:solidFill>
              </a:rPr>
              <a:t>họ</a:t>
            </a:r>
            <a:r>
              <a:rPr lang="en-US" sz="2200" dirty="0">
                <a:solidFill>
                  <a:schemeClr val="tx2"/>
                </a:solidFill>
              </a:rPr>
              <a:t> </a:t>
            </a:r>
            <a:r>
              <a:rPr lang="en-US" sz="2200" dirty="0" err="1">
                <a:solidFill>
                  <a:schemeClr val="tx2"/>
                </a:solidFill>
              </a:rPr>
              <a:t>đồng</a:t>
            </a:r>
            <a:r>
              <a:rPr lang="en-US" sz="2200" dirty="0">
                <a:solidFill>
                  <a:schemeClr val="tx2"/>
                </a:solidFill>
              </a:rPr>
              <a:t> </a:t>
            </a:r>
            <a:r>
              <a:rPr lang="en-US" sz="2200" dirty="0" err="1">
                <a:solidFill>
                  <a:schemeClr val="tx2"/>
                </a:solidFill>
              </a:rPr>
              <a:t>cảm</a:t>
            </a:r>
            <a:r>
              <a:rPr lang="en-US" sz="2200" dirty="0">
                <a:solidFill>
                  <a:schemeClr val="tx2"/>
                </a:solidFill>
              </a:rPr>
              <a:t>.</a:t>
            </a:r>
            <a:endParaRPr lang="vi-VN" sz="2200" dirty="0">
              <a:solidFill>
                <a:schemeClr val="tx2"/>
              </a:solidFill>
            </a:endParaRPr>
          </a:p>
        </p:txBody>
      </p:sp>
      <p:sp>
        <p:nvSpPr>
          <p:cNvPr id="175" name="TextBox 174">
            <a:extLst>
              <a:ext uri="{FF2B5EF4-FFF2-40B4-BE49-F238E27FC236}">
                <a16:creationId xmlns:a16="http://schemas.microsoft.com/office/drawing/2014/main" id="{D448E725-0FE8-93E0-4B01-83B14FF5BDD9}"/>
              </a:ext>
            </a:extLst>
          </p:cNvPr>
          <p:cNvSpPr txBox="1"/>
          <p:nvPr/>
        </p:nvSpPr>
        <p:spPr>
          <a:xfrm>
            <a:off x="5773083" y="9926031"/>
            <a:ext cx="2186070" cy="461665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uLnTx/>
                <a:uFillTx/>
                <a:latin typeface="+mj-lt"/>
              </a:rPr>
              <a:t>REVEAL</a:t>
            </a:r>
          </a:p>
        </p:txBody>
      </p:sp>
      <p:sp>
        <p:nvSpPr>
          <p:cNvPr id="176" name="Oval 175">
            <a:extLst>
              <a:ext uri="{FF2B5EF4-FFF2-40B4-BE49-F238E27FC236}">
                <a16:creationId xmlns:a16="http://schemas.microsoft.com/office/drawing/2014/main" id="{224638F5-C25A-51B8-9009-38BF70996306}"/>
              </a:ext>
            </a:extLst>
          </p:cNvPr>
          <p:cNvSpPr/>
          <p:nvPr/>
        </p:nvSpPr>
        <p:spPr>
          <a:xfrm>
            <a:off x="9234818" y="9205083"/>
            <a:ext cx="2363775" cy="320872"/>
          </a:xfrm>
          <a:prstGeom prst="ellipse">
            <a:avLst/>
          </a:prstGeom>
          <a:ln>
            <a:noFill/>
          </a:ln>
          <a:effectLst>
            <a:outerShdw blurRad="127000" dist="1270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7" name="Rectangle: Rounded Corners 176">
            <a:extLst>
              <a:ext uri="{FF2B5EF4-FFF2-40B4-BE49-F238E27FC236}">
                <a16:creationId xmlns:a16="http://schemas.microsoft.com/office/drawing/2014/main" id="{3D56B973-0894-2079-5AA6-F63310826977}"/>
              </a:ext>
            </a:extLst>
          </p:cNvPr>
          <p:cNvSpPr/>
          <p:nvPr/>
        </p:nvSpPr>
        <p:spPr>
          <a:xfrm>
            <a:off x="9553613" y="7095424"/>
            <a:ext cx="1726184" cy="2455370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3200" dirty="0">
              <a:latin typeface="+mj-lt"/>
            </a:endParaRPr>
          </a:p>
        </p:txBody>
      </p:sp>
      <p:sp>
        <p:nvSpPr>
          <p:cNvPr id="178" name="Freeform: Shape 177">
            <a:extLst>
              <a:ext uri="{FF2B5EF4-FFF2-40B4-BE49-F238E27FC236}">
                <a16:creationId xmlns:a16="http://schemas.microsoft.com/office/drawing/2014/main" id="{039E08F8-D6C0-F8BF-FDC6-329CBA06BFF6}"/>
              </a:ext>
            </a:extLst>
          </p:cNvPr>
          <p:cNvSpPr/>
          <p:nvPr/>
        </p:nvSpPr>
        <p:spPr>
          <a:xfrm>
            <a:off x="8880411" y="8002361"/>
            <a:ext cx="3072589" cy="1548433"/>
          </a:xfrm>
          <a:custGeom>
            <a:avLst/>
            <a:gdLst>
              <a:gd name="connsiteX0" fmla="*/ 1371600 w 2743200"/>
              <a:gd name="connsiteY0" fmla="*/ 0 h 1382437"/>
              <a:gd name="connsiteX1" fmla="*/ 2743200 w 2743200"/>
              <a:gd name="connsiteY1" fmla="*/ 1371600 h 1382437"/>
              <a:gd name="connsiteX2" fmla="*/ 2742653 w 2743200"/>
              <a:gd name="connsiteY2" fmla="*/ 1382437 h 1382437"/>
              <a:gd name="connsiteX3" fmla="*/ 547 w 2743200"/>
              <a:gd name="connsiteY3" fmla="*/ 1382437 h 1382437"/>
              <a:gd name="connsiteX4" fmla="*/ 0 w 2743200"/>
              <a:gd name="connsiteY4" fmla="*/ 1371600 h 1382437"/>
              <a:gd name="connsiteX5" fmla="*/ 1371600 w 2743200"/>
              <a:gd name="connsiteY5" fmla="*/ 0 h 13824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743200" h="1382437">
                <a:moveTo>
                  <a:pt x="1371600" y="0"/>
                </a:moveTo>
                <a:cubicBezTo>
                  <a:pt x="2129114" y="0"/>
                  <a:pt x="2743200" y="614086"/>
                  <a:pt x="2743200" y="1371600"/>
                </a:cubicBezTo>
                <a:lnTo>
                  <a:pt x="2742653" y="1382437"/>
                </a:lnTo>
                <a:lnTo>
                  <a:pt x="547" y="1382437"/>
                </a:lnTo>
                <a:lnTo>
                  <a:pt x="0" y="1371600"/>
                </a:lnTo>
                <a:cubicBezTo>
                  <a:pt x="0" y="614086"/>
                  <a:pt x="614086" y="0"/>
                  <a:pt x="137160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50800" dist="38100" dir="5400000" algn="t" rotWithShape="0">
              <a:prstClr val="black">
                <a:alpha val="10000"/>
              </a:prstClr>
            </a:outerShdw>
            <a:reflection blurRad="6350" stA="40000" endPos="90000" dir="5400000" sy="-100000" algn="bl" rotWithShape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79" name="TextBox 178">
            <a:extLst>
              <a:ext uri="{FF2B5EF4-FFF2-40B4-BE49-F238E27FC236}">
                <a16:creationId xmlns:a16="http://schemas.microsoft.com/office/drawing/2014/main" id="{1C0DA747-EC8B-AA26-F945-DBC490B5CDE9}"/>
              </a:ext>
            </a:extLst>
          </p:cNvPr>
          <p:cNvSpPr txBox="1"/>
          <p:nvPr/>
        </p:nvSpPr>
        <p:spPr>
          <a:xfrm>
            <a:off x="9887714" y="7162138"/>
            <a:ext cx="1057982" cy="845232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kumimoji="0" lang="en-US" sz="440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uLnTx/>
                <a:uFillTx/>
                <a:latin typeface="+mj-lt"/>
              </a:rPr>
              <a:t>03</a:t>
            </a:r>
          </a:p>
        </p:txBody>
      </p:sp>
      <p:sp>
        <p:nvSpPr>
          <p:cNvPr id="180" name="TextBox 179">
            <a:extLst>
              <a:ext uri="{FF2B5EF4-FFF2-40B4-BE49-F238E27FC236}">
                <a16:creationId xmlns:a16="http://schemas.microsoft.com/office/drawing/2014/main" id="{9A91AD63-3D16-B77C-86A7-F9DC1C0D5FE2}"/>
              </a:ext>
            </a:extLst>
          </p:cNvPr>
          <p:cNvSpPr txBox="1"/>
          <p:nvPr/>
        </p:nvSpPr>
        <p:spPr>
          <a:xfrm>
            <a:off x="9234819" y="4954885"/>
            <a:ext cx="2363774" cy="144655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vi-VN" sz="2200" dirty="0">
                <a:solidFill>
                  <a:schemeClr val="tx2"/>
                </a:solidFill>
              </a:rPr>
              <a:t>Kể câu chuyện thực tế có nhân vật vượt qua vấn đề tương tự.</a:t>
            </a:r>
          </a:p>
        </p:txBody>
      </p:sp>
      <p:sp>
        <p:nvSpPr>
          <p:cNvPr id="181" name="TextBox 180">
            <a:extLst>
              <a:ext uri="{FF2B5EF4-FFF2-40B4-BE49-F238E27FC236}">
                <a16:creationId xmlns:a16="http://schemas.microsoft.com/office/drawing/2014/main" id="{E5546844-BDFC-A082-AA88-52CE030BEB05}"/>
              </a:ext>
            </a:extLst>
          </p:cNvPr>
          <p:cNvSpPr txBox="1"/>
          <p:nvPr/>
        </p:nvSpPr>
        <p:spPr>
          <a:xfrm>
            <a:off x="9323670" y="9926031"/>
            <a:ext cx="2186070" cy="461665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uLnTx/>
                <a:uFillTx/>
                <a:latin typeface="+mj-lt"/>
              </a:rPr>
              <a:t>SHOW</a:t>
            </a:r>
          </a:p>
        </p:txBody>
      </p:sp>
      <p:sp>
        <p:nvSpPr>
          <p:cNvPr id="182" name="Oval 181">
            <a:extLst>
              <a:ext uri="{FF2B5EF4-FFF2-40B4-BE49-F238E27FC236}">
                <a16:creationId xmlns:a16="http://schemas.microsoft.com/office/drawing/2014/main" id="{64326100-A859-D15C-4B1C-28602295F388}"/>
              </a:ext>
            </a:extLst>
          </p:cNvPr>
          <p:cNvSpPr/>
          <p:nvPr/>
        </p:nvSpPr>
        <p:spPr>
          <a:xfrm>
            <a:off x="12785405" y="9205083"/>
            <a:ext cx="2363775" cy="320872"/>
          </a:xfrm>
          <a:prstGeom prst="ellipse">
            <a:avLst/>
          </a:prstGeom>
          <a:ln>
            <a:noFill/>
          </a:ln>
          <a:effectLst>
            <a:outerShdw blurRad="127000" dist="1270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3" name="Rectangle: Rounded Corners 182">
            <a:extLst>
              <a:ext uri="{FF2B5EF4-FFF2-40B4-BE49-F238E27FC236}">
                <a16:creationId xmlns:a16="http://schemas.microsoft.com/office/drawing/2014/main" id="{29AD6EC0-42B8-96D5-AA49-1F6122EE9643}"/>
              </a:ext>
            </a:extLst>
          </p:cNvPr>
          <p:cNvSpPr/>
          <p:nvPr/>
        </p:nvSpPr>
        <p:spPr>
          <a:xfrm>
            <a:off x="13104200" y="7095424"/>
            <a:ext cx="1726184" cy="2455370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3200" dirty="0">
              <a:latin typeface="+mj-lt"/>
            </a:endParaRPr>
          </a:p>
        </p:txBody>
      </p:sp>
      <p:sp>
        <p:nvSpPr>
          <p:cNvPr id="184" name="Freeform: Shape 183">
            <a:extLst>
              <a:ext uri="{FF2B5EF4-FFF2-40B4-BE49-F238E27FC236}">
                <a16:creationId xmlns:a16="http://schemas.microsoft.com/office/drawing/2014/main" id="{B679E98D-F306-50CB-A85A-84D708C3A3D4}"/>
              </a:ext>
            </a:extLst>
          </p:cNvPr>
          <p:cNvSpPr/>
          <p:nvPr/>
        </p:nvSpPr>
        <p:spPr>
          <a:xfrm>
            <a:off x="12430998" y="8002361"/>
            <a:ext cx="3072589" cy="1548433"/>
          </a:xfrm>
          <a:custGeom>
            <a:avLst/>
            <a:gdLst>
              <a:gd name="connsiteX0" fmla="*/ 1371600 w 2743200"/>
              <a:gd name="connsiteY0" fmla="*/ 0 h 1382437"/>
              <a:gd name="connsiteX1" fmla="*/ 2743200 w 2743200"/>
              <a:gd name="connsiteY1" fmla="*/ 1371600 h 1382437"/>
              <a:gd name="connsiteX2" fmla="*/ 2742653 w 2743200"/>
              <a:gd name="connsiteY2" fmla="*/ 1382437 h 1382437"/>
              <a:gd name="connsiteX3" fmla="*/ 547 w 2743200"/>
              <a:gd name="connsiteY3" fmla="*/ 1382437 h 1382437"/>
              <a:gd name="connsiteX4" fmla="*/ 0 w 2743200"/>
              <a:gd name="connsiteY4" fmla="*/ 1371600 h 1382437"/>
              <a:gd name="connsiteX5" fmla="*/ 1371600 w 2743200"/>
              <a:gd name="connsiteY5" fmla="*/ 0 h 13824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743200" h="1382437">
                <a:moveTo>
                  <a:pt x="1371600" y="0"/>
                </a:moveTo>
                <a:cubicBezTo>
                  <a:pt x="2129114" y="0"/>
                  <a:pt x="2743200" y="614086"/>
                  <a:pt x="2743200" y="1371600"/>
                </a:cubicBezTo>
                <a:lnTo>
                  <a:pt x="2742653" y="1382437"/>
                </a:lnTo>
                <a:lnTo>
                  <a:pt x="547" y="1382437"/>
                </a:lnTo>
                <a:lnTo>
                  <a:pt x="0" y="1371600"/>
                </a:lnTo>
                <a:cubicBezTo>
                  <a:pt x="0" y="614086"/>
                  <a:pt x="614086" y="0"/>
                  <a:pt x="137160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50800" dist="38100" dir="5400000" algn="t" rotWithShape="0">
              <a:prstClr val="black">
                <a:alpha val="10000"/>
              </a:prstClr>
            </a:outerShdw>
            <a:reflection blurRad="6350" stA="40000" endPos="90000" dir="5400000" sy="-100000" algn="bl" rotWithShape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85" name="TextBox 184">
            <a:extLst>
              <a:ext uri="{FF2B5EF4-FFF2-40B4-BE49-F238E27FC236}">
                <a16:creationId xmlns:a16="http://schemas.microsoft.com/office/drawing/2014/main" id="{21034F3B-DB60-D0F3-FBD7-B4E267EBA822}"/>
              </a:ext>
            </a:extLst>
          </p:cNvPr>
          <p:cNvSpPr txBox="1"/>
          <p:nvPr/>
        </p:nvSpPr>
        <p:spPr>
          <a:xfrm>
            <a:off x="13438301" y="7200033"/>
            <a:ext cx="1057982" cy="769441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kumimoji="0" lang="en-US" sz="440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uLnTx/>
                <a:uFillTx/>
                <a:latin typeface="+mj-lt"/>
              </a:rPr>
              <a:t>04</a:t>
            </a:r>
          </a:p>
        </p:txBody>
      </p:sp>
      <p:sp>
        <p:nvSpPr>
          <p:cNvPr id="186" name="TextBox 185">
            <a:extLst>
              <a:ext uri="{FF2B5EF4-FFF2-40B4-BE49-F238E27FC236}">
                <a16:creationId xmlns:a16="http://schemas.microsoft.com/office/drawing/2014/main" id="{482174B1-EB36-2B83-596C-296047D4AF60}"/>
              </a:ext>
            </a:extLst>
          </p:cNvPr>
          <p:cNvSpPr txBox="1"/>
          <p:nvPr/>
        </p:nvSpPr>
        <p:spPr>
          <a:xfrm>
            <a:off x="12785406" y="4954885"/>
            <a:ext cx="2363774" cy="178510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2200" dirty="0" err="1">
                <a:solidFill>
                  <a:schemeClr val="tx2"/>
                </a:solidFill>
              </a:rPr>
              <a:t>Đề</a:t>
            </a:r>
            <a:r>
              <a:rPr lang="en-US" sz="2200" dirty="0">
                <a:solidFill>
                  <a:schemeClr val="tx2"/>
                </a:solidFill>
              </a:rPr>
              <a:t> </a:t>
            </a:r>
            <a:r>
              <a:rPr lang="en-US" sz="2200" dirty="0" err="1">
                <a:solidFill>
                  <a:schemeClr val="tx2"/>
                </a:solidFill>
              </a:rPr>
              <a:t>xuất</a:t>
            </a:r>
            <a:r>
              <a:rPr lang="en-US" sz="2200" dirty="0">
                <a:solidFill>
                  <a:schemeClr val="tx2"/>
                </a:solidFill>
              </a:rPr>
              <a:t> </a:t>
            </a:r>
            <a:r>
              <a:rPr lang="en-US" sz="2200" dirty="0" err="1">
                <a:solidFill>
                  <a:schemeClr val="tx2"/>
                </a:solidFill>
              </a:rPr>
              <a:t>giải</a:t>
            </a:r>
            <a:r>
              <a:rPr lang="en-US" sz="2200" dirty="0">
                <a:solidFill>
                  <a:schemeClr val="tx2"/>
                </a:solidFill>
              </a:rPr>
              <a:t> </a:t>
            </a:r>
            <a:r>
              <a:rPr lang="en-US" sz="2200" dirty="0" err="1">
                <a:solidFill>
                  <a:schemeClr val="tx2"/>
                </a:solidFill>
              </a:rPr>
              <a:t>pháp</a:t>
            </a:r>
            <a:r>
              <a:rPr lang="en-US" sz="2200" dirty="0">
                <a:solidFill>
                  <a:schemeClr val="tx2"/>
                </a:solidFill>
              </a:rPr>
              <a:t> </a:t>
            </a:r>
            <a:r>
              <a:rPr lang="en-US" sz="2200" dirty="0" err="1">
                <a:solidFill>
                  <a:schemeClr val="tx2"/>
                </a:solidFill>
              </a:rPr>
              <a:t>phù</a:t>
            </a:r>
            <a:r>
              <a:rPr lang="en-US" sz="2200" dirty="0">
                <a:solidFill>
                  <a:schemeClr val="tx2"/>
                </a:solidFill>
              </a:rPr>
              <a:t> </a:t>
            </a:r>
            <a:r>
              <a:rPr lang="en-US" sz="2200" dirty="0" err="1">
                <a:solidFill>
                  <a:schemeClr val="tx2"/>
                </a:solidFill>
              </a:rPr>
              <a:t>hợp</a:t>
            </a:r>
            <a:r>
              <a:rPr lang="en-US" sz="2200" dirty="0">
                <a:solidFill>
                  <a:schemeClr val="tx2"/>
                </a:solidFill>
              </a:rPr>
              <a:t> </a:t>
            </a:r>
            <a:r>
              <a:rPr lang="en-US" sz="2200" dirty="0" err="1">
                <a:solidFill>
                  <a:schemeClr val="tx2"/>
                </a:solidFill>
              </a:rPr>
              <a:t>bằng</a:t>
            </a:r>
            <a:r>
              <a:rPr lang="en-US" sz="2200" dirty="0">
                <a:solidFill>
                  <a:schemeClr val="tx2"/>
                </a:solidFill>
              </a:rPr>
              <a:t> </a:t>
            </a:r>
            <a:r>
              <a:rPr lang="en-US" sz="2200" dirty="0" err="1">
                <a:solidFill>
                  <a:schemeClr val="tx2"/>
                </a:solidFill>
              </a:rPr>
              <a:t>sản</a:t>
            </a:r>
            <a:r>
              <a:rPr lang="en-US" sz="2200" dirty="0">
                <a:solidFill>
                  <a:schemeClr val="tx2"/>
                </a:solidFill>
              </a:rPr>
              <a:t> </a:t>
            </a:r>
            <a:r>
              <a:rPr lang="en-US" sz="2200" dirty="0" err="1">
                <a:solidFill>
                  <a:schemeClr val="tx2"/>
                </a:solidFill>
              </a:rPr>
              <a:t>phẩm</a:t>
            </a:r>
            <a:r>
              <a:rPr lang="en-US" sz="2200" dirty="0">
                <a:solidFill>
                  <a:schemeClr val="tx2"/>
                </a:solidFill>
              </a:rPr>
              <a:t> </a:t>
            </a:r>
            <a:r>
              <a:rPr lang="en-US" sz="2200" dirty="0" err="1">
                <a:solidFill>
                  <a:schemeClr val="tx2"/>
                </a:solidFill>
              </a:rPr>
              <a:t>hoặc</a:t>
            </a:r>
            <a:r>
              <a:rPr lang="en-US" sz="2200" dirty="0">
                <a:solidFill>
                  <a:schemeClr val="tx2"/>
                </a:solidFill>
              </a:rPr>
              <a:t> </a:t>
            </a:r>
            <a:r>
              <a:rPr lang="en-US" sz="2200" dirty="0" err="1">
                <a:solidFill>
                  <a:schemeClr val="tx2"/>
                </a:solidFill>
              </a:rPr>
              <a:t>dịch</a:t>
            </a:r>
            <a:r>
              <a:rPr lang="en-US" sz="2200" dirty="0">
                <a:solidFill>
                  <a:schemeClr val="tx2"/>
                </a:solidFill>
              </a:rPr>
              <a:t> </a:t>
            </a:r>
            <a:r>
              <a:rPr lang="en-US" sz="2200" dirty="0" err="1">
                <a:solidFill>
                  <a:schemeClr val="tx2"/>
                </a:solidFill>
              </a:rPr>
              <a:t>vụ</a:t>
            </a:r>
            <a:r>
              <a:rPr lang="en-US" sz="2200" dirty="0">
                <a:solidFill>
                  <a:schemeClr val="tx2"/>
                </a:solidFill>
              </a:rPr>
              <a:t> </a:t>
            </a:r>
            <a:r>
              <a:rPr lang="en-US" sz="2200" dirty="0" err="1">
                <a:solidFill>
                  <a:schemeClr val="tx2"/>
                </a:solidFill>
              </a:rPr>
              <a:t>của</a:t>
            </a:r>
            <a:r>
              <a:rPr lang="en-US" sz="2200" dirty="0">
                <a:solidFill>
                  <a:schemeClr val="tx2"/>
                </a:solidFill>
              </a:rPr>
              <a:t> </a:t>
            </a:r>
            <a:r>
              <a:rPr lang="en-US" sz="2200" dirty="0" err="1">
                <a:solidFill>
                  <a:schemeClr val="tx2"/>
                </a:solidFill>
              </a:rPr>
              <a:t>bạn</a:t>
            </a:r>
            <a:r>
              <a:rPr lang="en-US" sz="2200" dirty="0">
                <a:solidFill>
                  <a:schemeClr val="tx2"/>
                </a:solidFill>
              </a:rPr>
              <a:t>.</a:t>
            </a:r>
            <a:endParaRPr lang="vi-VN" sz="2200" dirty="0">
              <a:solidFill>
                <a:schemeClr val="tx2"/>
              </a:solidFill>
            </a:endParaRPr>
          </a:p>
        </p:txBody>
      </p:sp>
      <p:sp>
        <p:nvSpPr>
          <p:cNvPr id="187" name="TextBox 186">
            <a:extLst>
              <a:ext uri="{FF2B5EF4-FFF2-40B4-BE49-F238E27FC236}">
                <a16:creationId xmlns:a16="http://schemas.microsoft.com/office/drawing/2014/main" id="{1A4888FA-73FC-97F6-6FE7-19B6538ECE5C}"/>
              </a:ext>
            </a:extLst>
          </p:cNvPr>
          <p:cNvSpPr txBox="1"/>
          <p:nvPr/>
        </p:nvSpPr>
        <p:spPr>
          <a:xfrm>
            <a:off x="12874257" y="9926031"/>
            <a:ext cx="2186070" cy="461665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uLnTx/>
                <a:uFillTx/>
                <a:latin typeface="+mj-lt"/>
              </a:rPr>
              <a:t>OFFER</a:t>
            </a:r>
          </a:p>
        </p:txBody>
      </p:sp>
      <p:sp>
        <p:nvSpPr>
          <p:cNvPr id="188" name="Oval 187">
            <a:extLst>
              <a:ext uri="{FF2B5EF4-FFF2-40B4-BE49-F238E27FC236}">
                <a16:creationId xmlns:a16="http://schemas.microsoft.com/office/drawing/2014/main" id="{43B2C43B-214F-76AC-F706-A04FF55F50EE}"/>
              </a:ext>
            </a:extLst>
          </p:cNvPr>
          <p:cNvSpPr/>
          <p:nvPr/>
        </p:nvSpPr>
        <p:spPr>
          <a:xfrm>
            <a:off x="16335992" y="9205083"/>
            <a:ext cx="2363775" cy="320872"/>
          </a:xfrm>
          <a:prstGeom prst="ellipse">
            <a:avLst/>
          </a:prstGeom>
          <a:ln>
            <a:noFill/>
          </a:ln>
          <a:effectLst>
            <a:outerShdw blurRad="127000" dist="1270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9" name="Rectangle: Rounded Corners 188">
            <a:extLst>
              <a:ext uri="{FF2B5EF4-FFF2-40B4-BE49-F238E27FC236}">
                <a16:creationId xmlns:a16="http://schemas.microsoft.com/office/drawing/2014/main" id="{D283E6D5-AEE6-3E0A-09B8-E2AA7B9D3DBB}"/>
              </a:ext>
            </a:extLst>
          </p:cNvPr>
          <p:cNvSpPr/>
          <p:nvPr/>
        </p:nvSpPr>
        <p:spPr>
          <a:xfrm>
            <a:off x="16654787" y="7095424"/>
            <a:ext cx="1726184" cy="2455370"/>
          </a:xfrm>
          <a:prstGeom prst="roundRect">
            <a:avLst>
              <a:gd name="adj" fmla="val 50000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3200" dirty="0">
              <a:latin typeface="+mj-lt"/>
            </a:endParaRPr>
          </a:p>
        </p:txBody>
      </p:sp>
      <p:sp>
        <p:nvSpPr>
          <p:cNvPr id="190" name="Freeform: Shape 189">
            <a:extLst>
              <a:ext uri="{FF2B5EF4-FFF2-40B4-BE49-F238E27FC236}">
                <a16:creationId xmlns:a16="http://schemas.microsoft.com/office/drawing/2014/main" id="{B1CF7736-7267-5F33-C5AE-B09CD8829436}"/>
              </a:ext>
            </a:extLst>
          </p:cNvPr>
          <p:cNvSpPr/>
          <p:nvPr/>
        </p:nvSpPr>
        <p:spPr>
          <a:xfrm>
            <a:off x="15981585" y="8002361"/>
            <a:ext cx="3072589" cy="1548433"/>
          </a:xfrm>
          <a:custGeom>
            <a:avLst/>
            <a:gdLst>
              <a:gd name="connsiteX0" fmla="*/ 1371600 w 2743200"/>
              <a:gd name="connsiteY0" fmla="*/ 0 h 1382437"/>
              <a:gd name="connsiteX1" fmla="*/ 2743200 w 2743200"/>
              <a:gd name="connsiteY1" fmla="*/ 1371600 h 1382437"/>
              <a:gd name="connsiteX2" fmla="*/ 2742653 w 2743200"/>
              <a:gd name="connsiteY2" fmla="*/ 1382437 h 1382437"/>
              <a:gd name="connsiteX3" fmla="*/ 547 w 2743200"/>
              <a:gd name="connsiteY3" fmla="*/ 1382437 h 1382437"/>
              <a:gd name="connsiteX4" fmla="*/ 0 w 2743200"/>
              <a:gd name="connsiteY4" fmla="*/ 1371600 h 1382437"/>
              <a:gd name="connsiteX5" fmla="*/ 1371600 w 2743200"/>
              <a:gd name="connsiteY5" fmla="*/ 0 h 13824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743200" h="1382437">
                <a:moveTo>
                  <a:pt x="1371600" y="0"/>
                </a:moveTo>
                <a:cubicBezTo>
                  <a:pt x="2129114" y="0"/>
                  <a:pt x="2743200" y="614086"/>
                  <a:pt x="2743200" y="1371600"/>
                </a:cubicBezTo>
                <a:lnTo>
                  <a:pt x="2742653" y="1382437"/>
                </a:lnTo>
                <a:lnTo>
                  <a:pt x="547" y="1382437"/>
                </a:lnTo>
                <a:lnTo>
                  <a:pt x="0" y="1371600"/>
                </a:lnTo>
                <a:cubicBezTo>
                  <a:pt x="0" y="614086"/>
                  <a:pt x="614086" y="0"/>
                  <a:pt x="137160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50800" dist="38100" dir="5400000" algn="t" rotWithShape="0">
              <a:prstClr val="black">
                <a:alpha val="10000"/>
              </a:prstClr>
            </a:outerShdw>
            <a:reflection blurRad="6350" stA="40000" endPos="90000" dir="5400000" sy="-100000" algn="bl" rotWithShape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91" name="TextBox 190">
            <a:extLst>
              <a:ext uri="{FF2B5EF4-FFF2-40B4-BE49-F238E27FC236}">
                <a16:creationId xmlns:a16="http://schemas.microsoft.com/office/drawing/2014/main" id="{E0149D19-7629-0628-AE1F-C034DEB6FB57}"/>
              </a:ext>
            </a:extLst>
          </p:cNvPr>
          <p:cNvSpPr txBox="1"/>
          <p:nvPr/>
        </p:nvSpPr>
        <p:spPr>
          <a:xfrm>
            <a:off x="16988888" y="7200033"/>
            <a:ext cx="1057982" cy="769441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kumimoji="0" lang="en-US" sz="440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uLnTx/>
                <a:uFillTx/>
                <a:latin typeface="+mj-lt"/>
              </a:rPr>
              <a:t>05</a:t>
            </a:r>
          </a:p>
        </p:txBody>
      </p:sp>
      <p:sp>
        <p:nvSpPr>
          <p:cNvPr id="192" name="TextBox 191">
            <a:extLst>
              <a:ext uri="{FF2B5EF4-FFF2-40B4-BE49-F238E27FC236}">
                <a16:creationId xmlns:a16="http://schemas.microsoft.com/office/drawing/2014/main" id="{C5D7730E-0B8B-6E38-1933-D7C4118D9853}"/>
              </a:ext>
            </a:extLst>
          </p:cNvPr>
          <p:cNvSpPr txBox="1"/>
          <p:nvPr/>
        </p:nvSpPr>
        <p:spPr>
          <a:xfrm>
            <a:off x="16335993" y="4954885"/>
            <a:ext cx="2363774" cy="178510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vi-VN" sz="2200" dirty="0">
                <a:solidFill>
                  <a:schemeClr val="tx2"/>
                </a:solidFill>
              </a:rPr>
              <a:t>Đưa ra chứng thực đáng tin như số liệu, người dùng, kết quả rõ ràng.</a:t>
            </a:r>
          </a:p>
        </p:txBody>
      </p:sp>
      <p:sp>
        <p:nvSpPr>
          <p:cNvPr id="193" name="TextBox 192">
            <a:extLst>
              <a:ext uri="{FF2B5EF4-FFF2-40B4-BE49-F238E27FC236}">
                <a16:creationId xmlns:a16="http://schemas.microsoft.com/office/drawing/2014/main" id="{AA191566-090F-97AE-4070-01778ECACE8A}"/>
              </a:ext>
            </a:extLst>
          </p:cNvPr>
          <p:cNvSpPr txBox="1"/>
          <p:nvPr/>
        </p:nvSpPr>
        <p:spPr>
          <a:xfrm>
            <a:off x="16424844" y="9926031"/>
            <a:ext cx="2186070" cy="461665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uLnTx/>
                <a:uFillTx/>
                <a:latin typeface="+mj-lt"/>
              </a:rPr>
              <a:t>PROOF</a:t>
            </a:r>
          </a:p>
        </p:txBody>
      </p:sp>
      <p:sp>
        <p:nvSpPr>
          <p:cNvPr id="194" name="Oval 193">
            <a:extLst>
              <a:ext uri="{FF2B5EF4-FFF2-40B4-BE49-F238E27FC236}">
                <a16:creationId xmlns:a16="http://schemas.microsoft.com/office/drawing/2014/main" id="{07AB1EA6-0019-4D69-482F-2D96E461031F}"/>
              </a:ext>
            </a:extLst>
          </p:cNvPr>
          <p:cNvSpPr/>
          <p:nvPr/>
        </p:nvSpPr>
        <p:spPr>
          <a:xfrm>
            <a:off x="19886581" y="9205083"/>
            <a:ext cx="2363775" cy="320872"/>
          </a:xfrm>
          <a:prstGeom prst="ellipse">
            <a:avLst/>
          </a:prstGeom>
          <a:ln>
            <a:noFill/>
          </a:ln>
          <a:effectLst>
            <a:outerShdw blurRad="127000" dist="1270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5" name="Rectangle: Rounded Corners 194">
            <a:extLst>
              <a:ext uri="{FF2B5EF4-FFF2-40B4-BE49-F238E27FC236}">
                <a16:creationId xmlns:a16="http://schemas.microsoft.com/office/drawing/2014/main" id="{63F30EB6-0AFB-F6D0-B074-93CD9BA72F77}"/>
              </a:ext>
            </a:extLst>
          </p:cNvPr>
          <p:cNvSpPr/>
          <p:nvPr/>
        </p:nvSpPr>
        <p:spPr>
          <a:xfrm>
            <a:off x="20205377" y="7095424"/>
            <a:ext cx="1726184" cy="2455370"/>
          </a:xfrm>
          <a:prstGeom prst="roundRect">
            <a:avLst>
              <a:gd name="adj" fmla="val 50000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3200" dirty="0">
              <a:latin typeface="+mj-lt"/>
            </a:endParaRPr>
          </a:p>
        </p:txBody>
      </p:sp>
      <p:sp>
        <p:nvSpPr>
          <p:cNvPr id="196" name="Freeform: Shape 195">
            <a:extLst>
              <a:ext uri="{FF2B5EF4-FFF2-40B4-BE49-F238E27FC236}">
                <a16:creationId xmlns:a16="http://schemas.microsoft.com/office/drawing/2014/main" id="{B18C141B-102B-3C98-B98D-A28F18332CDF}"/>
              </a:ext>
            </a:extLst>
          </p:cNvPr>
          <p:cNvSpPr/>
          <p:nvPr/>
        </p:nvSpPr>
        <p:spPr>
          <a:xfrm>
            <a:off x="19532174" y="8002361"/>
            <a:ext cx="3072589" cy="1548433"/>
          </a:xfrm>
          <a:custGeom>
            <a:avLst/>
            <a:gdLst>
              <a:gd name="connsiteX0" fmla="*/ 1371600 w 2743200"/>
              <a:gd name="connsiteY0" fmla="*/ 0 h 1382437"/>
              <a:gd name="connsiteX1" fmla="*/ 2743200 w 2743200"/>
              <a:gd name="connsiteY1" fmla="*/ 1371600 h 1382437"/>
              <a:gd name="connsiteX2" fmla="*/ 2742653 w 2743200"/>
              <a:gd name="connsiteY2" fmla="*/ 1382437 h 1382437"/>
              <a:gd name="connsiteX3" fmla="*/ 547 w 2743200"/>
              <a:gd name="connsiteY3" fmla="*/ 1382437 h 1382437"/>
              <a:gd name="connsiteX4" fmla="*/ 0 w 2743200"/>
              <a:gd name="connsiteY4" fmla="*/ 1371600 h 1382437"/>
              <a:gd name="connsiteX5" fmla="*/ 1371600 w 2743200"/>
              <a:gd name="connsiteY5" fmla="*/ 0 h 13824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743200" h="1382437">
                <a:moveTo>
                  <a:pt x="1371600" y="0"/>
                </a:moveTo>
                <a:cubicBezTo>
                  <a:pt x="2129114" y="0"/>
                  <a:pt x="2743200" y="614086"/>
                  <a:pt x="2743200" y="1371600"/>
                </a:cubicBezTo>
                <a:lnTo>
                  <a:pt x="2742653" y="1382437"/>
                </a:lnTo>
                <a:lnTo>
                  <a:pt x="547" y="1382437"/>
                </a:lnTo>
                <a:lnTo>
                  <a:pt x="0" y="1371600"/>
                </a:lnTo>
                <a:cubicBezTo>
                  <a:pt x="0" y="614086"/>
                  <a:pt x="614086" y="0"/>
                  <a:pt x="137160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50800" dist="38100" dir="5400000" algn="t" rotWithShape="0">
              <a:prstClr val="black">
                <a:alpha val="10000"/>
              </a:prstClr>
            </a:outerShdw>
            <a:reflection blurRad="6350" stA="40000" endPos="90000" dir="5400000" sy="-100000" algn="bl" rotWithShape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97" name="TextBox 196">
            <a:extLst>
              <a:ext uri="{FF2B5EF4-FFF2-40B4-BE49-F238E27FC236}">
                <a16:creationId xmlns:a16="http://schemas.microsoft.com/office/drawing/2014/main" id="{A28A38FB-3871-B166-934B-5285F2E4E64F}"/>
              </a:ext>
            </a:extLst>
          </p:cNvPr>
          <p:cNvSpPr txBox="1"/>
          <p:nvPr/>
        </p:nvSpPr>
        <p:spPr>
          <a:xfrm>
            <a:off x="20539478" y="7200033"/>
            <a:ext cx="1057982" cy="769441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kumimoji="0" lang="en-US" sz="440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uLnTx/>
                <a:uFillTx/>
                <a:latin typeface="+mj-lt"/>
              </a:rPr>
              <a:t>06</a:t>
            </a:r>
          </a:p>
        </p:txBody>
      </p:sp>
      <p:sp>
        <p:nvSpPr>
          <p:cNvPr id="198" name="TextBox 197">
            <a:extLst>
              <a:ext uri="{FF2B5EF4-FFF2-40B4-BE49-F238E27FC236}">
                <a16:creationId xmlns:a16="http://schemas.microsoft.com/office/drawing/2014/main" id="{D264A2E2-DCBB-EB6A-329F-46257C57FE57}"/>
              </a:ext>
            </a:extLst>
          </p:cNvPr>
          <p:cNvSpPr txBox="1"/>
          <p:nvPr/>
        </p:nvSpPr>
        <p:spPr>
          <a:xfrm>
            <a:off x="19886582" y="4954885"/>
            <a:ext cx="2363774" cy="144655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vi-VN" sz="2200" dirty="0">
                <a:solidFill>
                  <a:schemeClr val="tx2"/>
                </a:solidFill>
              </a:rPr>
              <a:t>Kêu gọi hành động đơn giản, trực tiếp và giảm tối đa sự do dự.</a:t>
            </a:r>
          </a:p>
        </p:txBody>
      </p:sp>
      <p:sp>
        <p:nvSpPr>
          <p:cNvPr id="199" name="TextBox 198">
            <a:extLst>
              <a:ext uri="{FF2B5EF4-FFF2-40B4-BE49-F238E27FC236}">
                <a16:creationId xmlns:a16="http://schemas.microsoft.com/office/drawing/2014/main" id="{016F847F-0196-C97F-57F3-B32FB2D2BAE3}"/>
              </a:ext>
            </a:extLst>
          </p:cNvPr>
          <p:cNvSpPr txBox="1"/>
          <p:nvPr/>
        </p:nvSpPr>
        <p:spPr>
          <a:xfrm>
            <a:off x="19975433" y="9926031"/>
            <a:ext cx="2186070" cy="461665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uLnTx/>
                <a:uFillTx/>
                <a:latin typeface="+mj-lt"/>
              </a:rPr>
              <a:t>CTA</a:t>
            </a:r>
          </a:p>
        </p:txBody>
      </p:sp>
      <p:sp>
        <p:nvSpPr>
          <p:cNvPr id="200" name="Freeform: Shape 199">
            <a:extLst>
              <a:ext uri="{FF2B5EF4-FFF2-40B4-BE49-F238E27FC236}">
                <a16:creationId xmlns:a16="http://schemas.microsoft.com/office/drawing/2014/main" id="{D6822106-3973-D3B5-666C-29BFFB0A2585}"/>
              </a:ext>
            </a:extLst>
          </p:cNvPr>
          <p:cNvSpPr/>
          <p:nvPr/>
        </p:nvSpPr>
        <p:spPr>
          <a:xfrm>
            <a:off x="6460997" y="8539918"/>
            <a:ext cx="810242" cy="810180"/>
          </a:xfrm>
          <a:custGeom>
            <a:avLst/>
            <a:gdLst>
              <a:gd name="connsiteX0" fmla="*/ 403763 w 464464"/>
              <a:gd name="connsiteY0" fmla="*/ -132 h 464428"/>
              <a:gd name="connsiteX1" fmla="*/ 344562 w 464464"/>
              <a:gd name="connsiteY1" fmla="*/ 49190 h 464428"/>
              <a:gd name="connsiteX2" fmla="*/ 74151 w 464464"/>
              <a:gd name="connsiteY2" fmla="*/ 164480 h 464428"/>
              <a:gd name="connsiteX3" fmla="*/ 20940 w 464464"/>
              <a:gd name="connsiteY3" fmla="*/ 347140 h 464428"/>
              <a:gd name="connsiteX4" fmla="*/ -65 w 464464"/>
              <a:gd name="connsiteY4" fmla="*/ 374679 h 464428"/>
              <a:gd name="connsiteX5" fmla="*/ -65 w 464464"/>
              <a:gd name="connsiteY5" fmla="*/ 435513 h 464428"/>
              <a:gd name="connsiteX6" fmla="*/ 28719 w 464464"/>
              <a:gd name="connsiteY6" fmla="*/ 464219 h 464428"/>
              <a:gd name="connsiteX7" fmla="*/ 326436 w 464464"/>
              <a:gd name="connsiteY7" fmla="*/ 464219 h 464428"/>
              <a:gd name="connsiteX8" fmla="*/ 355142 w 464464"/>
              <a:gd name="connsiteY8" fmla="*/ 435513 h 464428"/>
              <a:gd name="connsiteX9" fmla="*/ 355142 w 464464"/>
              <a:gd name="connsiteY9" fmla="*/ 374601 h 464428"/>
              <a:gd name="connsiteX10" fmla="*/ 332815 w 464464"/>
              <a:gd name="connsiteY10" fmla="*/ 346673 h 464428"/>
              <a:gd name="connsiteX11" fmla="*/ 319512 w 464464"/>
              <a:gd name="connsiteY11" fmla="*/ 164558 h 464428"/>
              <a:gd name="connsiteX12" fmla="*/ 350630 w 464464"/>
              <a:gd name="connsiteY12" fmla="*/ 100378 h 464428"/>
              <a:gd name="connsiteX13" fmla="*/ 356464 w 464464"/>
              <a:gd name="connsiteY13" fmla="*/ 96722 h 464428"/>
              <a:gd name="connsiteX14" fmla="*/ 440902 w 464464"/>
              <a:gd name="connsiteY14" fmla="*/ 107722 h 464428"/>
              <a:gd name="connsiteX15" fmla="*/ 451909 w 464464"/>
              <a:gd name="connsiteY15" fmla="*/ 23284 h 464428"/>
              <a:gd name="connsiteX16" fmla="*/ 404152 w 464464"/>
              <a:gd name="connsiteY16" fmla="*/ -209 h 464428"/>
              <a:gd name="connsiteX17" fmla="*/ 343473 w 464464"/>
              <a:gd name="connsiteY17" fmla="*/ 374601 h 464428"/>
              <a:gd name="connsiteX18" fmla="*/ 343473 w 464464"/>
              <a:gd name="connsiteY18" fmla="*/ 435436 h 464428"/>
              <a:gd name="connsiteX19" fmla="*/ 326436 w 464464"/>
              <a:gd name="connsiteY19" fmla="*/ 452395 h 464428"/>
              <a:gd name="connsiteX20" fmla="*/ 28719 w 464464"/>
              <a:gd name="connsiteY20" fmla="*/ 452395 h 464428"/>
              <a:gd name="connsiteX21" fmla="*/ 11604 w 464464"/>
              <a:gd name="connsiteY21" fmla="*/ 435358 h 464428"/>
              <a:gd name="connsiteX22" fmla="*/ 11604 w 464464"/>
              <a:gd name="connsiteY22" fmla="*/ 374601 h 464428"/>
              <a:gd name="connsiteX23" fmla="*/ 28719 w 464464"/>
              <a:gd name="connsiteY23" fmla="*/ 357564 h 464428"/>
              <a:gd name="connsiteX24" fmla="*/ 326436 w 464464"/>
              <a:gd name="connsiteY24" fmla="*/ 357564 h 464428"/>
              <a:gd name="connsiteX25" fmla="*/ 343473 w 464464"/>
              <a:gd name="connsiteY25" fmla="*/ 374601 h 464428"/>
              <a:gd name="connsiteX26" fmla="*/ 344173 w 464464"/>
              <a:gd name="connsiteY26" fmla="*/ 90343 h 464428"/>
              <a:gd name="connsiteX27" fmla="*/ 307999 w 464464"/>
              <a:gd name="connsiteY27" fmla="*/ 166503 h 464428"/>
              <a:gd name="connsiteX28" fmla="*/ 321301 w 464464"/>
              <a:gd name="connsiteY28" fmla="*/ 345895 h 464428"/>
              <a:gd name="connsiteX29" fmla="*/ 32609 w 464464"/>
              <a:gd name="connsiteY29" fmla="*/ 345895 h 464428"/>
              <a:gd name="connsiteX30" fmla="*/ 83330 w 464464"/>
              <a:gd name="connsiteY30" fmla="*/ 171559 h 464428"/>
              <a:gd name="connsiteX31" fmla="*/ 343550 w 464464"/>
              <a:gd name="connsiteY31" fmla="*/ 60936 h 464428"/>
              <a:gd name="connsiteX32" fmla="*/ 349852 w 464464"/>
              <a:gd name="connsiteY32" fmla="*/ 86842 h 464428"/>
              <a:gd name="connsiteX33" fmla="*/ 403763 w 464464"/>
              <a:gd name="connsiteY33" fmla="*/ 108624 h 464428"/>
              <a:gd name="connsiteX34" fmla="*/ 355064 w 464464"/>
              <a:gd name="connsiteY34" fmla="*/ 60081 h 464428"/>
              <a:gd name="connsiteX35" fmla="*/ 403607 w 464464"/>
              <a:gd name="connsiteY35" fmla="*/ 11382 h 464428"/>
              <a:gd name="connsiteX36" fmla="*/ 452306 w 464464"/>
              <a:gd name="connsiteY36" fmla="*/ 59925 h 464428"/>
              <a:gd name="connsiteX37" fmla="*/ 452306 w 464464"/>
              <a:gd name="connsiteY37" fmla="*/ 60003 h 464428"/>
              <a:gd name="connsiteX38" fmla="*/ 403763 w 464464"/>
              <a:gd name="connsiteY38" fmla="*/ 108702 h 4644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</a:cxnLst>
            <a:rect l="l" t="t" r="r" b="b"/>
            <a:pathLst>
              <a:path w="464464" h="464428">
                <a:moveTo>
                  <a:pt x="403763" y="-132"/>
                </a:moveTo>
                <a:cubicBezTo>
                  <a:pt x="374730" y="-93"/>
                  <a:pt x="349844" y="20639"/>
                  <a:pt x="344562" y="49190"/>
                </a:cubicBezTo>
                <a:cubicBezTo>
                  <a:pt x="219469" y="57747"/>
                  <a:pt x="128451" y="96488"/>
                  <a:pt x="74151" y="164480"/>
                </a:cubicBezTo>
                <a:cubicBezTo>
                  <a:pt x="33807" y="216369"/>
                  <a:pt x="14771" y="281700"/>
                  <a:pt x="20940" y="347140"/>
                </a:cubicBezTo>
                <a:cubicBezTo>
                  <a:pt x="8578" y="350609"/>
                  <a:pt x="13" y="361843"/>
                  <a:pt x="-65" y="374679"/>
                </a:cubicBezTo>
                <a:lnTo>
                  <a:pt x="-65" y="435513"/>
                </a:lnTo>
                <a:cubicBezTo>
                  <a:pt x="-18" y="451383"/>
                  <a:pt x="12849" y="464219"/>
                  <a:pt x="28719" y="464219"/>
                </a:cubicBezTo>
                <a:lnTo>
                  <a:pt x="326436" y="464219"/>
                </a:lnTo>
                <a:cubicBezTo>
                  <a:pt x="342290" y="464219"/>
                  <a:pt x="355142" y="451368"/>
                  <a:pt x="355142" y="435513"/>
                </a:cubicBezTo>
                <a:lnTo>
                  <a:pt x="355142" y="374601"/>
                </a:lnTo>
                <a:cubicBezTo>
                  <a:pt x="355111" y="361228"/>
                  <a:pt x="345853" y="349645"/>
                  <a:pt x="332815" y="346673"/>
                </a:cubicBezTo>
                <a:cubicBezTo>
                  <a:pt x="338416" y="291439"/>
                  <a:pt x="329314" y="223915"/>
                  <a:pt x="319512" y="164558"/>
                </a:cubicBezTo>
                <a:cubicBezTo>
                  <a:pt x="312589" y="123094"/>
                  <a:pt x="325191" y="115470"/>
                  <a:pt x="350630" y="100378"/>
                </a:cubicBezTo>
                <a:lnTo>
                  <a:pt x="356464" y="96722"/>
                </a:lnTo>
                <a:cubicBezTo>
                  <a:pt x="376745" y="123078"/>
                  <a:pt x="414545" y="128003"/>
                  <a:pt x="440902" y="107722"/>
                </a:cubicBezTo>
                <a:cubicBezTo>
                  <a:pt x="467258" y="87441"/>
                  <a:pt x="472182" y="49641"/>
                  <a:pt x="451909" y="23284"/>
                </a:cubicBezTo>
                <a:cubicBezTo>
                  <a:pt x="440497" y="8465"/>
                  <a:pt x="422853" y="-217"/>
                  <a:pt x="404152" y="-209"/>
                </a:cubicBezTo>
                <a:close/>
                <a:moveTo>
                  <a:pt x="343473" y="374601"/>
                </a:moveTo>
                <a:lnTo>
                  <a:pt x="343473" y="435436"/>
                </a:lnTo>
                <a:cubicBezTo>
                  <a:pt x="343434" y="444818"/>
                  <a:pt x="335818" y="452395"/>
                  <a:pt x="326436" y="452395"/>
                </a:cubicBezTo>
                <a:lnTo>
                  <a:pt x="28719" y="452395"/>
                </a:lnTo>
                <a:cubicBezTo>
                  <a:pt x="19298" y="452395"/>
                  <a:pt x="11643" y="444779"/>
                  <a:pt x="11604" y="435358"/>
                </a:cubicBezTo>
                <a:lnTo>
                  <a:pt x="11604" y="374601"/>
                </a:lnTo>
                <a:cubicBezTo>
                  <a:pt x="11643" y="365180"/>
                  <a:pt x="19298" y="357564"/>
                  <a:pt x="28719" y="357564"/>
                </a:cubicBezTo>
                <a:lnTo>
                  <a:pt x="326436" y="357564"/>
                </a:lnTo>
                <a:cubicBezTo>
                  <a:pt x="335849" y="357564"/>
                  <a:pt x="343473" y="365188"/>
                  <a:pt x="343473" y="374601"/>
                </a:cubicBezTo>
                <a:close/>
                <a:moveTo>
                  <a:pt x="344173" y="90343"/>
                </a:moveTo>
                <a:cubicBezTo>
                  <a:pt x="318423" y="105901"/>
                  <a:pt x="299753" y="117181"/>
                  <a:pt x="307999" y="166503"/>
                </a:cubicBezTo>
                <a:cubicBezTo>
                  <a:pt x="317723" y="225159"/>
                  <a:pt x="326825" y="291984"/>
                  <a:pt x="321301" y="345895"/>
                </a:cubicBezTo>
                <a:lnTo>
                  <a:pt x="32609" y="345895"/>
                </a:lnTo>
                <a:cubicBezTo>
                  <a:pt x="30586" y="325124"/>
                  <a:pt x="26774" y="242196"/>
                  <a:pt x="83330" y="171559"/>
                </a:cubicBezTo>
                <a:cubicBezTo>
                  <a:pt x="135297" y="106679"/>
                  <a:pt x="222892" y="69494"/>
                  <a:pt x="343550" y="60936"/>
                </a:cubicBezTo>
                <a:cubicBezTo>
                  <a:pt x="343683" y="69937"/>
                  <a:pt x="345838" y="78790"/>
                  <a:pt x="349852" y="86842"/>
                </a:cubicBezTo>
                <a:close/>
                <a:moveTo>
                  <a:pt x="403763" y="108624"/>
                </a:moveTo>
                <a:cubicBezTo>
                  <a:pt x="376909" y="108671"/>
                  <a:pt x="355111" y="86935"/>
                  <a:pt x="355064" y="60081"/>
                </a:cubicBezTo>
                <a:cubicBezTo>
                  <a:pt x="355025" y="33226"/>
                  <a:pt x="376753" y="11429"/>
                  <a:pt x="403607" y="11382"/>
                </a:cubicBezTo>
                <a:cubicBezTo>
                  <a:pt x="430462" y="11335"/>
                  <a:pt x="452259" y="33071"/>
                  <a:pt x="452306" y="59925"/>
                </a:cubicBezTo>
                <a:cubicBezTo>
                  <a:pt x="452306" y="59949"/>
                  <a:pt x="452306" y="59980"/>
                  <a:pt x="452306" y="60003"/>
                </a:cubicBezTo>
                <a:cubicBezTo>
                  <a:pt x="452353" y="86857"/>
                  <a:pt x="430617" y="108655"/>
                  <a:pt x="403763" y="108702"/>
                </a:cubicBezTo>
                <a:close/>
              </a:path>
            </a:pathLst>
          </a:custGeom>
          <a:solidFill>
            <a:schemeClr val="tx2"/>
          </a:solidFill>
          <a:ln w="7767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  <p:sp>
        <p:nvSpPr>
          <p:cNvPr id="201" name="Freeform: Shape 200">
            <a:extLst>
              <a:ext uri="{FF2B5EF4-FFF2-40B4-BE49-F238E27FC236}">
                <a16:creationId xmlns:a16="http://schemas.microsoft.com/office/drawing/2014/main" id="{B31879C4-723D-FE2F-C267-134CBF867558}"/>
              </a:ext>
            </a:extLst>
          </p:cNvPr>
          <p:cNvSpPr/>
          <p:nvPr/>
        </p:nvSpPr>
        <p:spPr>
          <a:xfrm>
            <a:off x="2951357" y="8550504"/>
            <a:ext cx="728348" cy="789008"/>
          </a:xfrm>
          <a:custGeom>
            <a:avLst/>
            <a:gdLst>
              <a:gd name="connsiteX0" fmla="*/ 388671 w 417519"/>
              <a:gd name="connsiteY0" fmla="*/ -209 h 452293"/>
              <a:gd name="connsiteX1" fmla="*/ 171938 w 417519"/>
              <a:gd name="connsiteY1" fmla="*/ -209 h 452293"/>
              <a:gd name="connsiteX2" fmla="*/ 143232 w 417519"/>
              <a:gd name="connsiteY2" fmla="*/ 28497 h 452293"/>
              <a:gd name="connsiteX3" fmla="*/ 143232 w 417519"/>
              <a:gd name="connsiteY3" fmla="*/ 79685 h 452293"/>
              <a:gd name="connsiteX4" fmla="*/ 171938 w 417519"/>
              <a:gd name="connsiteY4" fmla="*/ 108391 h 452293"/>
              <a:gd name="connsiteX5" fmla="*/ 177694 w 417519"/>
              <a:gd name="connsiteY5" fmla="*/ 108391 h 452293"/>
              <a:gd name="connsiteX6" fmla="*/ 177694 w 417519"/>
              <a:gd name="connsiteY6" fmla="*/ 219013 h 452293"/>
              <a:gd name="connsiteX7" fmla="*/ 142998 w 417519"/>
              <a:gd name="connsiteY7" fmla="*/ 253710 h 452293"/>
              <a:gd name="connsiteX8" fmla="*/ 85509 w 417519"/>
              <a:gd name="connsiteY8" fmla="*/ 253710 h 452293"/>
              <a:gd name="connsiteX9" fmla="*/ -65 w 417519"/>
              <a:gd name="connsiteY9" fmla="*/ 323724 h 452293"/>
              <a:gd name="connsiteX10" fmla="*/ -65 w 417519"/>
              <a:gd name="connsiteY10" fmla="*/ 366977 h 452293"/>
              <a:gd name="connsiteX11" fmla="*/ 85042 w 417519"/>
              <a:gd name="connsiteY11" fmla="*/ 452084 h 452293"/>
              <a:gd name="connsiteX12" fmla="*/ 119738 w 417519"/>
              <a:gd name="connsiteY12" fmla="*/ 452084 h 452293"/>
              <a:gd name="connsiteX13" fmla="*/ 120360 w 417519"/>
              <a:gd name="connsiteY13" fmla="*/ 452084 h 452293"/>
              <a:gd name="connsiteX14" fmla="*/ 120360 w 417519"/>
              <a:gd name="connsiteY14" fmla="*/ 452084 h 452293"/>
              <a:gd name="connsiteX15" fmla="*/ 285205 w 417519"/>
              <a:gd name="connsiteY15" fmla="*/ 452084 h 452293"/>
              <a:gd name="connsiteX16" fmla="*/ 300375 w 417519"/>
              <a:gd name="connsiteY16" fmla="*/ 447260 h 452293"/>
              <a:gd name="connsiteX17" fmla="*/ 382992 w 417519"/>
              <a:gd name="connsiteY17" fmla="*/ 336793 h 452293"/>
              <a:gd name="connsiteX18" fmla="*/ 382992 w 417519"/>
              <a:gd name="connsiteY18" fmla="*/ 108391 h 452293"/>
              <a:gd name="connsiteX19" fmla="*/ 388671 w 417519"/>
              <a:gd name="connsiteY19" fmla="*/ 108391 h 452293"/>
              <a:gd name="connsiteX20" fmla="*/ 417455 w 417519"/>
              <a:gd name="connsiteY20" fmla="*/ 79685 h 452293"/>
              <a:gd name="connsiteX21" fmla="*/ 417455 w 417519"/>
              <a:gd name="connsiteY21" fmla="*/ 28497 h 452293"/>
              <a:gd name="connsiteX22" fmla="*/ 388671 w 417519"/>
              <a:gd name="connsiteY22" fmla="*/ -209 h 452293"/>
              <a:gd name="connsiteX23" fmla="*/ 11371 w 417519"/>
              <a:gd name="connsiteY23" fmla="*/ 366977 h 452293"/>
              <a:gd name="connsiteX24" fmla="*/ 11371 w 417519"/>
              <a:gd name="connsiteY24" fmla="*/ 323568 h 452293"/>
              <a:gd name="connsiteX25" fmla="*/ 110869 w 417519"/>
              <a:gd name="connsiteY25" fmla="*/ 428668 h 452293"/>
              <a:gd name="connsiteX26" fmla="*/ 110169 w 417519"/>
              <a:gd name="connsiteY26" fmla="*/ 440415 h 452293"/>
              <a:gd name="connsiteX27" fmla="*/ 84808 w 417519"/>
              <a:gd name="connsiteY27" fmla="*/ 440415 h 452293"/>
              <a:gd name="connsiteX28" fmla="*/ 11371 w 417519"/>
              <a:gd name="connsiteY28" fmla="*/ 366977 h 452293"/>
              <a:gd name="connsiteX29" fmla="*/ 295941 w 417519"/>
              <a:gd name="connsiteY29" fmla="*/ 436369 h 452293"/>
              <a:gd name="connsiteX30" fmla="*/ 294852 w 417519"/>
              <a:gd name="connsiteY30" fmla="*/ 436369 h 452293"/>
              <a:gd name="connsiteX31" fmla="*/ 293996 w 417519"/>
              <a:gd name="connsiteY31" fmla="*/ 436992 h 452293"/>
              <a:gd name="connsiteX32" fmla="*/ 284972 w 417519"/>
              <a:gd name="connsiteY32" fmla="*/ 440103 h 452293"/>
              <a:gd name="connsiteX33" fmla="*/ 276337 w 417519"/>
              <a:gd name="connsiteY33" fmla="*/ 440103 h 452293"/>
              <a:gd name="connsiteX34" fmla="*/ 270347 w 417519"/>
              <a:gd name="connsiteY34" fmla="*/ 405796 h 452293"/>
              <a:gd name="connsiteX35" fmla="*/ 371089 w 417519"/>
              <a:gd name="connsiteY35" fmla="*/ 302564 h 452293"/>
              <a:gd name="connsiteX36" fmla="*/ 371089 w 417519"/>
              <a:gd name="connsiteY36" fmla="*/ 336482 h 452293"/>
              <a:gd name="connsiteX37" fmla="*/ 296174 w 417519"/>
              <a:gd name="connsiteY37" fmla="*/ 436369 h 452293"/>
              <a:gd name="connsiteX38" fmla="*/ 371323 w 417519"/>
              <a:gd name="connsiteY38" fmla="*/ 291284 h 452293"/>
              <a:gd name="connsiteX39" fmla="*/ 258926 w 417519"/>
              <a:gd name="connsiteY39" fmla="*/ 408792 h 452293"/>
              <a:gd name="connsiteX40" fmla="*/ 264123 w 417519"/>
              <a:gd name="connsiteY40" fmla="*/ 440492 h 452293"/>
              <a:gd name="connsiteX41" fmla="*/ 122149 w 417519"/>
              <a:gd name="connsiteY41" fmla="*/ 440492 h 452293"/>
              <a:gd name="connsiteX42" fmla="*/ 122772 w 417519"/>
              <a:gd name="connsiteY42" fmla="*/ 428746 h 452293"/>
              <a:gd name="connsiteX43" fmla="*/ 12694 w 417519"/>
              <a:gd name="connsiteY43" fmla="*/ 312055 h 452293"/>
              <a:gd name="connsiteX44" fmla="*/ 85509 w 417519"/>
              <a:gd name="connsiteY44" fmla="*/ 265379 h 452293"/>
              <a:gd name="connsiteX45" fmla="*/ 142998 w 417519"/>
              <a:gd name="connsiteY45" fmla="*/ 265379 h 452293"/>
              <a:gd name="connsiteX46" fmla="*/ 189675 w 417519"/>
              <a:gd name="connsiteY46" fmla="*/ 218702 h 452293"/>
              <a:gd name="connsiteX47" fmla="*/ 189675 w 417519"/>
              <a:gd name="connsiteY47" fmla="*/ 108391 h 452293"/>
              <a:gd name="connsiteX48" fmla="*/ 371634 w 417519"/>
              <a:gd name="connsiteY48" fmla="*/ 108391 h 452293"/>
              <a:gd name="connsiteX49" fmla="*/ 405786 w 417519"/>
              <a:gd name="connsiteY49" fmla="*/ 79763 h 452293"/>
              <a:gd name="connsiteX50" fmla="*/ 388671 w 417519"/>
              <a:gd name="connsiteY50" fmla="*/ 96800 h 452293"/>
              <a:gd name="connsiteX51" fmla="*/ 171938 w 417519"/>
              <a:gd name="connsiteY51" fmla="*/ 96800 h 452293"/>
              <a:gd name="connsiteX52" fmla="*/ 154901 w 417519"/>
              <a:gd name="connsiteY52" fmla="*/ 79763 h 452293"/>
              <a:gd name="connsiteX53" fmla="*/ 154901 w 417519"/>
              <a:gd name="connsiteY53" fmla="*/ 28574 h 452293"/>
              <a:gd name="connsiteX54" fmla="*/ 171938 w 417519"/>
              <a:gd name="connsiteY54" fmla="*/ 11538 h 452293"/>
              <a:gd name="connsiteX55" fmla="*/ 388671 w 417519"/>
              <a:gd name="connsiteY55" fmla="*/ 11538 h 452293"/>
              <a:gd name="connsiteX56" fmla="*/ 405786 w 417519"/>
              <a:gd name="connsiteY56" fmla="*/ 28574 h 4522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</a:cxnLst>
            <a:rect l="l" t="t" r="r" b="b"/>
            <a:pathLst>
              <a:path w="417519" h="452293">
                <a:moveTo>
                  <a:pt x="388671" y="-209"/>
                </a:moveTo>
                <a:lnTo>
                  <a:pt x="171938" y="-209"/>
                </a:lnTo>
                <a:cubicBezTo>
                  <a:pt x="156083" y="-209"/>
                  <a:pt x="143232" y="12642"/>
                  <a:pt x="143232" y="28497"/>
                </a:cubicBezTo>
                <a:lnTo>
                  <a:pt x="143232" y="79685"/>
                </a:lnTo>
                <a:cubicBezTo>
                  <a:pt x="143232" y="95539"/>
                  <a:pt x="156083" y="108391"/>
                  <a:pt x="171938" y="108391"/>
                </a:cubicBezTo>
                <a:lnTo>
                  <a:pt x="177694" y="108391"/>
                </a:lnTo>
                <a:lnTo>
                  <a:pt x="177694" y="219013"/>
                </a:lnTo>
                <a:cubicBezTo>
                  <a:pt x="177694" y="238174"/>
                  <a:pt x="162159" y="253710"/>
                  <a:pt x="142998" y="253710"/>
                </a:cubicBezTo>
                <a:lnTo>
                  <a:pt x="85509" y="253710"/>
                </a:lnTo>
                <a:cubicBezTo>
                  <a:pt x="32687" y="253710"/>
                  <a:pt x="-65" y="280548"/>
                  <a:pt x="-65" y="323724"/>
                </a:cubicBezTo>
                <a:lnTo>
                  <a:pt x="-65" y="366977"/>
                </a:lnTo>
                <a:cubicBezTo>
                  <a:pt x="192" y="413871"/>
                  <a:pt x="38148" y="451827"/>
                  <a:pt x="85042" y="452084"/>
                </a:cubicBezTo>
                <a:lnTo>
                  <a:pt x="119738" y="452084"/>
                </a:lnTo>
                <a:lnTo>
                  <a:pt x="120360" y="452084"/>
                </a:lnTo>
                <a:lnTo>
                  <a:pt x="120360" y="452084"/>
                </a:lnTo>
                <a:lnTo>
                  <a:pt x="285205" y="452084"/>
                </a:lnTo>
                <a:cubicBezTo>
                  <a:pt x="290643" y="452099"/>
                  <a:pt x="295948" y="450411"/>
                  <a:pt x="300375" y="447260"/>
                </a:cubicBezTo>
                <a:cubicBezTo>
                  <a:pt x="349261" y="432682"/>
                  <a:pt x="382821" y="387803"/>
                  <a:pt x="382992" y="336793"/>
                </a:cubicBezTo>
                <a:lnTo>
                  <a:pt x="382992" y="108391"/>
                </a:lnTo>
                <a:lnTo>
                  <a:pt x="388671" y="108391"/>
                </a:lnTo>
                <a:cubicBezTo>
                  <a:pt x="404541" y="108391"/>
                  <a:pt x="417408" y="95555"/>
                  <a:pt x="417455" y="79685"/>
                </a:cubicBezTo>
                <a:lnTo>
                  <a:pt x="417455" y="28497"/>
                </a:lnTo>
                <a:cubicBezTo>
                  <a:pt x="417408" y="12627"/>
                  <a:pt x="404541" y="-209"/>
                  <a:pt x="388671" y="-209"/>
                </a:cubicBezTo>
                <a:close/>
                <a:moveTo>
                  <a:pt x="11371" y="366977"/>
                </a:moveTo>
                <a:lnTo>
                  <a:pt x="11371" y="323568"/>
                </a:lnTo>
                <a:cubicBezTo>
                  <a:pt x="67126" y="326742"/>
                  <a:pt x="110753" y="372820"/>
                  <a:pt x="110869" y="428668"/>
                </a:cubicBezTo>
                <a:cubicBezTo>
                  <a:pt x="110869" y="432557"/>
                  <a:pt x="110869" y="436447"/>
                  <a:pt x="110169" y="440415"/>
                </a:cubicBezTo>
                <a:lnTo>
                  <a:pt x="84808" y="440415"/>
                </a:lnTo>
                <a:cubicBezTo>
                  <a:pt x="44270" y="440368"/>
                  <a:pt x="11418" y="407516"/>
                  <a:pt x="11371" y="366977"/>
                </a:cubicBezTo>
                <a:close/>
                <a:moveTo>
                  <a:pt x="295941" y="436369"/>
                </a:moveTo>
                <a:lnTo>
                  <a:pt x="294852" y="436369"/>
                </a:lnTo>
                <a:lnTo>
                  <a:pt x="293996" y="436992"/>
                </a:lnTo>
                <a:cubicBezTo>
                  <a:pt x="291413" y="438999"/>
                  <a:pt x="288239" y="440096"/>
                  <a:pt x="284972" y="440103"/>
                </a:cubicBezTo>
                <a:lnTo>
                  <a:pt x="276337" y="440103"/>
                </a:lnTo>
                <a:cubicBezTo>
                  <a:pt x="272393" y="429096"/>
                  <a:pt x="270370" y="417489"/>
                  <a:pt x="270347" y="405796"/>
                </a:cubicBezTo>
                <a:cubicBezTo>
                  <a:pt x="270455" y="349793"/>
                  <a:pt x="315101" y="304034"/>
                  <a:pt x="371089" y="302564"/>
                </a:cubicBezTo>
                <a:lnTo>
                  <a:pt x="371089" y="336482"/>
                </a:lnTo>
                <a:cubicBezTo>
                  <a:pt x="371051" y="382715"/>
                  <a:pt x="340548" y="423385"/>
                  <a:pt x="296174" y="436369"/>
                </a:cubicBezTo>
                <a:close/>
                <a:moveTo>
                  <a:pt x="371323" y="291284"/>
                </a:moveTo>
                <a:cubicBezTo>
                  <a:pt x="307835" y="292700"/>
                  <a:pt x="257518" y="345304"/>
                  <a:pt x="258926" y="408792"/>
                </a:cubicBezTo>
                <a:cubicBezTo>
                  <a:pt x="259168" y="419550"/>
                  <a:pt x="260918" y="430224"/>
                  <a:pt x="264123" y="440492"/>
                </a:cubicBezTo>
                <a:lnTo>
                  <a:pt x="122149" y="440492"/>
                </a:lnTo>
                <a:cubicBezTo>
                  <a:pt x="122538" y="436603"/>
                  <a:pt x="122772" y="432713"/>
                  <a:pt x="122772" y="428746"/>
                </a:cubicBezTo>
                <a:cubicBezTo>
                  <a:pt x="122873" y="366798"/>
                  <a:pt x="74547" y="315563"/>
                  <a:pt x="12694" y="312055"/>
                </a:cubicBezTo>
                <a:cubicBezTo>
                  <a:pt x="18139" y="282649"/>
                  <a:pt x="44433" y="265379"/>
                  <a:pt x="85509" y="265379"/>
                </a:cubicBezTo>
                <a:lnTo>
                  <a:pt x="142998" y="265379"/>
                </a:lnTo>
                <a:cubicBezTo>
                  <a:pt x="168779" y="265379"/>
                  <a:pt x="189675" y="244483"/>
                  <a:pt x="189675" y="218702"/>
                </a:cubicBezTo>
                <a:lnTo>
                  <a:pt x="189675" y="108391"/>
                </a:lnTo>
                <a:lnTo>
                  <a:pt x="371634" y="108391"/>
                </a:lnTo>
                <a:close/>
                <a:moveTo>
                  <a:pt x="405786" y="79763"/>
                </a:moveTo>
                <a:cubicBezTo>
                  <a:pt x="405747" y="89183"/>
                  <a:pt x="398092" y="96800"/>
                  <a:pt x="388671" y="96800"/>
                </a:cubicBezTo>
                <a:lnTo>
                  <a:pt x="171938" y="96800"/>
                </a:lnTo>
                <a:cubicBezTo>
                  <a:pt x="162532" y="96800"/>
                  <a:pt x="154901" y="89176"/>
                  <a:pt x="154901" y="79763"/>
                </a:cubicBezTo>
                <a:lnTo>
                  <a:pt x="154901" y="28574"/>
                </a:lnTo>
                <a:cubicBezTo>
                  <a:pt x="154901" y="19169"/>
                  <a:pt x="162532" y="11538"/>
                  <a:pt x="171938" y="11538"/>
                </a:cubicBezTo>
                <a:lnTo>
                  <a:pt x="388671" y="11538"/>
                </a:lnTo>
                <a:cubicBezTo>
                  <a:pt x="398092" y="11538"/>
                  <a:pt x="405739" y="19154"/>
                  <a:pt x="405786" y="28574"/>
                </a:cubicBezTo>
                <a:close/>
              </a:path>
            </a:pathLst>
          </a:custGeom>
          <a:solidFill>
            <a:schemeClr val="tx2"/>
          </a:solidFill>
          <a:ln w="7767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  <p:sp>
        <p:nvSpPr>
          <p:cNvPr id="202" name="Freeform: Shape 201">
            <a:extLst>
              <a:ext uri="{FF2B5EF4-FFF2-40B4-BE49-F238E27FC236}">
                <a16:creationId xmlns:a16="http://schemas.microsoft.com/office/drawing/2014/main" id="{D85D5064-F3C3-D5EF-EB40-6F5C027B911F}"/>
              </a:ext>
            </a:extLst>
          </p:cNvPr>
          <p:cNvSpPr/>
          <p:nvPr/>
        </p:nvSpPr>
        <p:spPr>
          <a:xfrm>
            <a:off x="13569801" y="8495869"/>
            <a:ext cx="794982" cy="898278"/>
          </a:xfrm>
          <a:custGeom>
            <a:avLst/>
            <a:gdLst>
              <a:gd name="connsiteX0" fmla="*/ 283792 w 455716"/>
              <a:gd name="connsiteY0" fmla="*/ 268168 h 514930"/>
              <a:gd name="connsiteX1" fmla="*/ 283792 w 455716"/>
              <a:gd name="connsiteY1" fmla="*/ 502949 h 514930"/>
              <a:gd name="connsiteX2" fmla="*/ 416042 w 455716"/>
              <a:gd name="connsiteY2" fmla="*/ 502949 h 514930"/>
              <a:gd name="connsiteX3" fmla="*/ 416042 w 455716"/>
              <a:gd name="connsiteY3" fmla="*/ 268168 h 514930"/>
              <a:gd name="connsiteX4" fmla="*/ 39520 w 455716"/>
              <a:gd name="connsiteY4" fmla="*/ 268168 h 514930"/>
              <a:gd name="connsiteX5" fmla="*/ 39520 w 455716"/>
              <a:gd name="connsiteY5" fmla="*/ 502949 h 514930"/>
              <a:gd name="connsiteX6" fmla="*/ 184683 w 455716"/>
              <a:gd name="connsiteY6" fmla="*/ 502949 h 514930"/>
              <a:gd name="connsiteX7" fmla="*/ 184683 w 455716"/>
              <a:gd name="connsiteY7" fmla="*/ 268168 h 514930"/>
              <a:gd name="connsiteX8" fmla="*/ 284181 w 455716"/>
              <a:gd name="connsiteY8" fmla="*/ 156378 h 514930"/>
              <a:gd name="connsiteX9" fmla="*/ 284181 w 455716"/>
              <a:gd name="connsiteY9" fmla="*/ 256188 h 514930"/>
              <a:gd name="connsiteX10" fmla="*/ 444047 w 455716"/>
              <a:gd name="connsiteY10" fmla="*/ 256188 h 514930"/>
              <a:gd name="connsiteX11" fmla="*/ 444047 w 455716"/>
              <a:gd name="connsiteY11" fmla="*/ 156378 h 514930"/>
              <a:gd name="connsiteX12" fmla="*/ 196352 w 455716"/>
              <a:gd name="connsiteY12" fmla="*/ 156378 h 514930"/>
              <a:gd name="connsiteX13" fmla="*/ 196352 w 455716"/>
              <a:gd name="connsiteY13" fmla="*/ 503105 h 514930"/>
              <a:gd name="connsiteX14" fmla="*/ 272512 w 455716"/>
              <a:gd name="connsiteY14" fmla="*/ 503105 h 514930"/>
              <a:gd name="connsiteX15" fmla="*/ 272512 w 455716"/>
              <a:gd name="connsiteY15" fmla="*/ 156534 h 514930"/>
              <a:gd name="connsiteX16" fmla="*/ 272512 w 455716"/>
              <a:gd name="connsiteY16" fmla="*/ 156378 h 514930"/>
              <a:gd name="connsiteX17" fmla="*/ 11747 w 455716"/>
              <a:gd name="connsiteY17" fmla="*/ 156378 h 514930"/>
              <a:gd name="connsiteX18" fmla="*/ 11747 w 455716"/>
              <a:gd name="connsiteY18" fmla="*/ 256188 h 514930"/>
              <a:gd name="connsiteX19" fmla="*/ 184683 w 455716"/>
              <a:gd name="connsiteY19" fmla="*/ 256188 h 514930"/>
              <a:gd name="connsiteX20" fmla="*/ 184683 w 455716"/>
              <a:gd name="connsiteY20" fmla="*/ 156378 h 514930"/>
              <a:gd name="connsiteX21" fmla="*/ 229569 w 455716"/>
              <a:gd name="connsiteY21" fmla="*/ 147390 h 514930"/>
              <a:gd name="connsiteX22" fmla="*/ 229492 w 455716"/>
              <a:gd name="connsiteY22" fmla="*/ 147510 h 514930"/>
              <a:gd name="connsiteX23" fmla="*/ 233974 w 455716"/>
              <a:gd name="connsiteY23" fmla="*/ 150285 h 514930"/>
              <a:gd name="connsiteX24" fmla="*/ 234160 w 455716"/>
              <a:gd name="connsiteY24" fmla="*/ 150233 h 514930"/>
              <a:gd name="connsiteX25" fmla="*/ 382435 w 455716"/>
              <a:gd name="connsiteY25" fmla="*/ 53924 h 514930"/>
              <a:gd name="connsiteX26" fmla="*/ 245284 w 455716"/>
              <a:gd name="connsiteY26" fmla="*/ 145020 h 514930"/>
              <a:gd name="connsiteX27" fmla="*/ 260843 w 455716"/>
              <a:gd name="connsiteY27" fmla="*/ 145020 h 514930"/>
              <a:gd name="connsiteX28" fmla="*/ 276402 w 455716"/>
              <a:gd name="connsiteY28" fmla="*/ 145020 h 514930"/>
              <a:gd name="connsiteX29" fmla="*/ 398849 w 455716"/>
              <a:gd name="connsiteY29" fmla="*/ 111258 h 514930"/>
              <a:gd name="connsiteX30" fmla="*/ 406629 w 455716"/>
              <a:gd name="connsiteY30" fmla="*/ 79051 h 514930"/>
              <a:gd name="connsiteX31" fmla="*/ 382435 w 455716"/>
              <a:gd name="connsiteY31" fmla="*/ 53924 h 514930"/>
              <a:gd name="connsiteX32" fmla="*/ 101755 w 455716"/>
              <a:gd name="connsiteY32" fmla="*/ 12149 h 514930"/>
              <a:gd name="connsiteX33" fmla="*/ 59435 w 455716"/>
              <a:gd name="connsiteY33" fmla="*/ 35565 h 514930"/>
              <a:gd name="connsiteX34" fmla="*/ 57646 w 455716"/>
              <a:gd name="connsiteY34" fmla="*/ 85041 h 514930"/>
              <a:gd name="connsiteX35" fmla="*/ 210666 w 455716"/>
              <a:gd name="connsiteY35" fmla="*/ 144398 h 514930"/>
              <a:gd name="connsiteX36" fmla="*/ 226225 w 455716"/>
              <a:gd name="connsiteY36" fmla="*/ 144398 h 514930"/>
              <a:gd name="connsiteX37" fmla="*/ 226324 w 455716"/>
              <a:gd name="connsiteY37" fmla="*/ 144710 h 514930"/>
              <a:gd name="connsiteX38" fmla="*/ 230849 w 455716"/>
              <a:gd name="connsiteY38" fmla="*/ 144710 h 514930"/>
              <a:gd name="connsiteX39" fmla="*/ 231048 w 455716"/>
              <a:gd name="connsiteY39" fmla="*/ 144398 h 514930"/>
              <a:gd name="connsiteX40" fmla="*/ 226225 w 455716"/>
              <a:gd name="connsiteY40" fmla="*/ 144398 h 514930"/>
              <a:gd name="connsiteX41" fmla="*/ 101755 w 455716"/>
              <a:gd name="connsiteY41" fmla="*/ 12149 h 514930"/>
              <a:gd name="connsiteX42" fmla="*/ 103466 w 455716"/>
              <a:gd name="connsiteY42" fmla="*/ 479 h 514930"/>
              <a:gd name="connsiteX43" fmla="*/ 236727 w 455716"/>
              <a:gd name="connsiteY43" fmla="*/ 137085 h 514930"/>
              <a:gd name="connsiteX44" fmla="*/ 384535 w 455716"/>
              <a:gd name="connsiteY44" fmla="*/ 42177 h 514930"/>
              <a:gd name="connsiteX45" fmla="*/ 418142 w 455716"/>
              <a:gd name="connsiteY45" fmla="*/ 76406 h 514930"/>
              <a:gd name="connsiteX46" fmla="*/ 407873 w 455716"/>
              <a:gd name="connsiteY46" fmla="*/ 118493 h 514930"/>
              <a:gd name="connsiteX47" fmla="*/ 362053 w 455716"/>
              <a:gd name="connsiteY47" fmla="*/ 144709 h 514930"/>
              <a:gd name="connsiteX48" fmla="*/ 455716 w 455716"/>
              <a:gd name="connsiteY48" fmla="*/ 144709 h 514930"/>
              <a:gd name="connsiteX49" fmla="*/ 455716 w 455716"/>
              <a:gd name="connsiteY49" fmla="*/ 268168 h 514930"/>
              <a:gd name="connsiteX50" fmla="*/ 427711 w 455716"/>
              <a:gd name="connsiteY50" fmla="*/ 268168 h 514930"/>
              <a:gd name="connsiteX51" fmla="*/ 427711 w 455716"/>
              <a:gd name="connsiteY51" fmla="*/ 514930 h 514930"/>
              <a:gd name="connsiteX52" fmla="*/ 28006 w 455716"/>
              <a:gd name="connsiteY52" fmla="*/ 514930 h 514930"/>
              <a:gd name="connsiteX53" fmla="*/ 28006 w 455716"/>
              <a:gd name="connsiteY53" fmla="*/ 268168 h 514930"/>
              <a:gd name="connsiteX54" fmla="*/ 0 w 455716"/>
              <a:gd name="connsiteY54" fmla="*/ 268168 h 514930"/>
              <a:gd name="connsiteX55" fmla="*/ 0 w 455716"/>
              <a:gd name="connsiteY55" fmla="*/ 144709 h 514930"/>
              <a:gd name="connsiteX56" fmla="*/ 140029 w 455716"/>
              <a:gd name="connsiteY56" fmla="*/ 144709 h 514930"/>
              <a:gd name="connsiteX57" fmla="*/ 47610 w 455716"/>
              <a:gd name="connsiteY57" fmla="*/ 91187 h 514930"/>
              <a:gd name="connsiteX58" fmla="*/ 49010 w 455716"/>
              <a:gd name="connsiteY58" fmla="*/ 30741 h 514930"/>
              <a:gd name="connsiteX59" fmla="*/ 103466 w 455716"/>
              <a:gd name="connsiteY59" fmla="*/ 479 h 5149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</a:cxnLst>
            <a:rect l="l" t="t" r="r" b="b"/>
            <a:pathLst>
              <a:path w="455716" h="514930">
                <a:moveTo>
                  <a:pt x="283792" y="268168"/>
                </a:moveTo>
                <a:lnTo>
                  <a:pt x="283792" y="502949"/>
                </a:lnTo>
                <a:lnTo>
                  <a:pt x="416042" y="502949"/>
                </a:lnTo>
                <a:lnTo>
                  <a:pt x="416042" y="268168"/>
                </a:lnTo>
                <a:close/>
                <a:moveTo>
                  <a:pt x="39520" y="268168"/>
                </a:moveTo>
                <a:lnTo>
                  <a:pt x="39520" y="502949"/>
                </a:lnTo>
                <a:lnTo>
                  <a:pt x="184683" y="502949"/>
                </a:lnTo>
                <a:lnTo>
                  <a:pt x="184683" y="268168"/>
                </a:lnTo>
                <a:close/>
                <a:moveTo>
                  <a:pt x="284181" y="156378"/>
                </a:moveTo>
                <a:lnTo>
                  <a:pt x="284181" y="256188"/>
                </a:lnTo>
                <a:lnTo>
                  <a:pt x="444047" y="256188"/>
                </a:lnTo>
                <a:lnTo>
                  <a:pt x="444047" y="156378"/>
                </a:lnTo>
                <a:close/>
                <a:moveTo>
                  <a:pt x="196352" y="156378"/>
                </a:moveTo>
                <a:lnTo>
                  <a:pt x="196352" y="503105"/>
                </a:lnTo>
                <a:lnTo>
                  <a:pt x="272512" y="503105"/>
                </a:lnTo>
                <a:lnTo>
                  <a:pt x="272512" y="156534"/>
                </a:lnTo>
                <a:lnTo>
                  <a:pt x="272512" y="156378"/>
                </a:lnTo>
                <a:close/>
                <a:moveTo>
                  <a:pt x="11747" y="156378"/>
                </a:moveTo>
                <a:lnTo>
                  <a:pt x="11747" y="256188"/>
                </a:lnTo>
                <a:lnTo>
                  <a:pt x="184683" y="256188"/>
                </a:lnTo>
                <a:lnTo>
                  <a:pt x="184683" y="156378"/>
                </a:lnTo>
                <a:close/>
                <a:moveTo>
                  <a:pt x="229569" y="147390"/>
                </a:moveTo>
                <a:lnTo>
                  <a:pt x="229492" y="147510"/>
                </a:lnTo>
                <a:lnTo>
                  <a:pt x="233974" y="150285"/>
                </a:lnTo>
                <a:lnTo>
                  <a:pt x="234160" y="150233"/>
                </a:lnTo>
                <a:close/>
                <a:moveTo>
                  <a:pt x="382435" y="53924"/>
                </a:moveTo>
                <a:cubicBezTo>
                  <a:pt x="348983" y="47545"/>
                  <a:pt x="288460" y="80685"/>
                  <a:pt x="245284" y="145020"/>
                </a:cubicBezTo>
                <a:lnTo>
                  <a:pt x="260843" y="145020"/>
                </a:lnTo>
                <a:cubicBezTo>
                  <a:pt x="262399" y="145020"/>
                  <a:pt x="268156" y="145020"/>
                  <a:pt x="276402" y="145020"/>
                </a:cubicBezTo>
                <a:cubicBezTo>
                  <a:pt x="307597" y="144398"/>
                  <a:pt x="374655" y="139652"/>
                  <a:pt x="398849" y="111258"/>
                </a:cubicBezTo>
                <a:cubicBezTo>
                  <a:pt x="406558" y="102444"/>
                  <a:pt x="409460" y="90409"/>
                  <a:pt x="406629" y="79051"/>
                </a:cubicBezTo>
                <a:cubicBezTo>
                  <a:pt x="405135" y="66184"/>
                  <a:pt x="395232" y="55900"/>
                  <a:pt x="382435" y="53924"/>
                </a:cubicBezTo>
                <a:close/>
                <a:moveTo>
                  <a:pt x="101755" y="12149"/>
                </a:moveTo>
                <a:cubicBezTo>
                  <a:pt x="84001" y="9628"/>
                  <a:pt x="66728" y="19181"/>
                  <a:pt x="59435" y="35565"/>
                </a:cubicBezTo>
                <a:cubicBezTo>
                  <a:pt x="49866" y="54468"/>
                  <a:pt x="49866" y="70649"/>
                  <a:pt x="57646" y="85041"/>
                </a:cubicBezTo>
                <a:cubicBezTo>
                  <a:pt x="86196" y="135296"/>
                  <a:pt x="209032" y="144631"/>
                  <a:pt x="210666" y="144398"/>
                </a:cubicBezTo>
                <a:lnTo>
                  <a:pt x="226225" y="144398"/>
                </a:lnTo>
                <a:lnTo>
                  <a:pt x="226324" y="144710"/>
                </a:lnTo>
                <a:lnTo>
                  <a:pt x="230849" y="144710"/>
                </a:lnTo>
                <a:lnTo>
                  <a:pt x="231048" y="144398"/>
                </a:lnTo>
                <a:lnTo>
                  <a:pt x="226225" y="144398"/>
                </a:lnTo>
                <a:cubicBezTo>
                  <a:pt x="202109" y="67693"/>
                  <a:pt x="143763" y="16116"/>
                  <a:pt x="101755" y="12149"/>
                </a:cubicBezTo>
                <a:close/>
                <a:moveTo>
                  <a:pt x="103466" y="479"/>
                </a:moveTo>
                <a:cubicBezTo>
                  <a:pt x="160489" y="5925"/>
                  <a:pt x="214945" y="73372"/>
                  <a:pt x="236727" y="137085"/>
                </a:cubicBezTo>
                <a:cubicBezTo>
                  <a:pt x="282703" y="69016"/>
                  <a:pt x="346883" y="35331"/>
                  <a:pt x="384535" y="42177"/>
                </a:cubicBezTo>
                <a:cubicBezTo>
                  <a:pt x="402015" y="45024"/>
                  <a:pt x="415621" y="58879"/>
                  <a:pt x="418142" y="76406"/>
                </a:cubicBezTo>
                <a:cubicBezTo>
                  <a:pt x="421666" y="91273"/>
                  <a:pt x="417846" y="106925"/>
                  <a:pt x="407873" y="118493"/>
                </a:cubicBezTo>
                <a:cubicBezTo>
                  <a:pt x="395348" y="131336"/>
                  <a:pt x="379471" y="140415"/>
                  <a:pt x="362053" y="144709"/>
                </a:cubicBezTo>
                <a:lnTo>
                  <a:pt x="455716" y="144709"/>
                </a:lnTo>
                <a:lnTo>
                  <a:pt x="455716" y="268168"/>
                </a:lnTo>
                <a:lnTo>
                  <a:pt x="427711" y="268168"/>
                </a:lnTo>
                <a:lnTo>
                  <a:pt x="427711" y="514930"/>
                </a:lnTo>
                <a:lnTo>
                  <a:pt x="28006" y="514930"/>
                </a:lnTo>
                <a:lnTo>
                  <a:pt x="28006" y="268168"/>
                </a:lnTo>
                <a:lnTo>
                  <a:pt x="0" y="268168"/>
                </a:lnTo>
                <a:lnTo>
                  <a:pt x="0" y="144709"/>
                </a:lnTo>
                <a:lnTo>
                  <a:pt x="140029" y="144709"/>
                </a:lnTo>
                <a:cubicBezTo>
                  <a:pt x="103777" y="135452"/>
                  <a:pt x="63636" y="119270"/>
                  <a:pt x="47610" y="91187"/>
                </a:cubicBezTo>
                <a:cubicBezTo>
                  <a:pt x="37419" y="73372"/>
                  <a:pt x="37964" y="53068"/>
                  <a:pt x="49010" y="30741"/>
                </a:cubicBezTo>
                <a:cubicBezTo>
                  <a:pt x="58434" y="9682"/>
                  <a:pt x="80610" y="-2640"/>
                  <a:pt x="103466" y="479"/>
                </a:cubicBezTo>
                <a:close/>
              </a:path>
            </a:pathLst>
          </a:custGeom>
          <a:solidFill>
            <a:schemeClr val="tx2"/>
          </a:solidFill>
          <a:ln w="7767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  <p:sp>
        <p:nvSpPr>
          <p:cNvPr id="203" name="Freeform: Shape 202">
            <a:extLst>
              <a:ext uri="{FF2B5EF4-FFF2-40B4-BE49-F238E27FC236}">
                <a16:creationId xmlns:a16="http://schemas.microsoft.com/office/drawing/2014/main" id="{54D94777-51E8-0A03-AD40-D053ACA50958}"/>
              </a:ext>
            </a:extLst>
          </p:cNvPr>
          <p:cNvSpPr/>
          <p:nvPr/>
        </p:nvSpPr>
        <p:spPr>
          <a:xfrm>
            <a:off x="20616150" y="8506737"/>
            <a:ext cx="904638" cy="876542"/>
          </a:xfrm>
          <a:custGeom>
            <a:avLst/>
            <a:gdLst>
              <a:gd name="connsiteX0" fmla="*/ 54676 w 518575"/>
              <a:gd name="connsiteY0" fmla="*/ 305184 h 502469"/>
              <a:gd name="connsiteX1" fmla="*/ 65178 w 518575"/>
              <a:gd name="connsiteY1" fmla="*/ 366719 h 502469"/>
              <a:gd name="connsiteX2" fmla="*/ 63544 w 518575"/>
              <a:gd name="connsiteY2" fmla="*/ 371853 h 502469"/>
              <a:gd name="connsiteX3" fmla="*/ 18813 w 518575"/>
              <a:gd name="connsiteY3" fmla="*/ 415418 h 502469"/>
              <a:gd name="connsiteX4" fmla="*/ 80347 w 518575"/>
              <a:gd name="connsiteY4" fmla="*/ 424676 h 502469"/>
              <a:gd name="connsiteX5" fmla="*/ 84782 w 518575"/>
              <a:gd name="connsiteY5" fmla="*/ 427865 h 502469"/>
              <a:gd name="connsiteX6" fmla="*/ 112165 w 518575"/>
              <a:gd name="connsiteY6" fmla="*/ 483565 h 502469"/>
              <a:gd name="connsiteX7" fmla="*/ 140015 w 518575"/>
              <a:gd name="connsiteY7" fmla="*/ 427631 h 502469"/>
              <a:gd name="connsiteX8" fmla="*/ 144372 w 518575"/>
              <a:gd name="connsiteY8" fmla="*/ 424442 h 502469"/>
              <a:gd name="connsiteX9" fmla="*/ 206373 w 518575"/>
              <a:gd name="connsiteY9" fmla="*/ 415418 h 502469"/>
              <a:gd name="connsiteX10" fmla="*/ 161720 w 518575"/>
              <a:gd name="connsiteY10" fmla="*/ 371853 h 502469"/>
              <a:gd name="connsiteX11" fmla="*/ 160008 w 518575"/>
              <a:gd name="connsiteY11" fmla="*/ 366719 h 502469"/>
              <a:gd name="connsiteX12" fmla="*/ 170588 w 518575"/>
              <a:gd name="connsiteY12" fmla="*/ 305184 h 502469"/>
              <a:gd name="connsiteX13" fmla="*/ 115355 w 518575"/>
              <a:gd name="connsiteY13" fmla="*/ 334279 h 502469"/>
              <a:gd name="connsiteX14" fmla="*/ 109909 w 518575"/>
              <a:gd name="connsiteY14" fmla="*/ 334279 h 502469"/>
              <a:gd name="connsiteX15" fmla="*/ 49152 w 518575"/>
              <a:gd name="connsiteY15" fmla="*/ 289392 h 502469"/>
              <a:gd name="connsiteX16" fmla="*/ 112165 w 518575"/>
              <a:gd name="connsiteY16" fmla="*/ 322532 h 502469"/>
              <a:gd name="connsiteX17" fmla="*/ 175334 w 518575"/>
              <a:gd name="connsiteY17" fmla="*/ 289470 h 502469"/>
              <a:gd name="connsiteX18" fmla="*/ 181479 w 518575"/>
              <a:gd name="connsiteY18" fmla="*/ 289937 h 502469"/>
              <a:gd name="connsiteX19" fmla="*/ 183813 w 518575"/>
              <a:gd name="connsiteY19" fmla="*/ 295616 h 502469"/>
              <a:gd name="connsiteX20" fmla="*/ 171833 w 518575"/>
              <a:gd name="connsiteY20" fmla="*/ 365630 h 502469"/>
              <a:gd name="connsiteX21" fmla="*/ 222554 w 518575"/>
              <a:gd name="connsiteY21" fmla="*/ 415262 h 502469"/>
              <a:gd name="connsiteX22" fmla="*/ 224033 w 518575"/>
              <a:gd name="connsiteY22" fmla="*/ 421253 h 502469"/>
              <a:gd name="connsiteX23" fmla="*/ 219287 w 518575"/>
              <a:gd name="connsiteY23" fmla="*/ 425220 h 502469"/>
              <a:gd name="connsiteX24" fmla="*/ 148884 w 518575"/>
              <a:gd name="connsiteY24" fmla="*/ 435411 h 502469"/>
              <a:gd name="connsiteX25" fmla="*/ 117377 w 518575"/>
              <a:gd name="connsiteY25" fmla="*/ 499280 h 502469"/>
              <a:gd name="connsiteX26" fmla="*/ 112165 w 518575"/>
              <a:gd name="connsiteY26" fmla="*/ 502469 h 502469"/>
              <a:gd name="connsiteX27" fmla="*/ 106953 w 518575"/>
              <a:gd name="connsiteY27" fmla="*/ 499280 h 502469"/>
              <a:gd name="connsiteX28" fmla="*/ 75446 w 518575"/>
              <a:gd name="connsiteY28" fmla="*/ 435411 h 502469"/>
              <a:gd name="connsiteX29" fmla="*/ 4965 w 518575"/>
              <a:gd name="connsiteY29" fmla="*/ 425220 h 502469"/>
              <a:gd name="connsiteX30" fmla="*/ 298 w 518575"/>
              <a:gd name="connsiteY30" fmla="*/ 421253 h 502469"/>
              <a:gd name="connsiteX31" fmla="*/ 1776 w 518575"/>
              <a:gd name="connsiteY31" fmla="*/ 415262 h 502469"/>
              <a:gd name="connsiteX32" fmla="*/ 52731 w 518575"/>
              <a:gd name="connsiteY32" fmla="*/ 365552 h 502469"/>
              <a:gd name="connsiteX33" fmla="*/ 40673 w 518575"/>
              <a:gd name="connsiteY33" fmla="*/ 295538 h 502469"/>
              <a:gd name="connsiteX34" fmla="*/ 43006 w 518575"/>
              <a:gd name="connsiteY34" fmla="*/ 289859 h 502469"/>
              <a:gd name="connsiteX35" fmla="*/ 49152 w 518575"/>
              <a:gd name="connsiteY35" fmla="*/ 289392 h 502469"/>
              <a:gd name="connsiteX36" fmla="*/ 239280 w 518575"/>
              <a:gd name="connsiteY36" fmla="*/ 275623 h 502469"/>
              <a:gd name="connsiteX37" fmla="*/ 247448 w 518575"/>
              <a:gd name="connsiteY37" fmla="*/ 276867 h 502469"/>
              <a:gd name="connsiteX38" fmla="*/ 246203 w 518575"/>
              <a:gd name="connsiteY38" fmla="*/ 285036 h 502469"/>
              <a:gd name="connsiteX39" fmla="*/ 211274 w 518575"/>
              <a:gd name="connsiteY39" fmla="*/ 314364 h 502469"/>
              <a:gd name="connsiteX40" fmla="*/ 206917 w 518575"/>
              <a:gd name="connsiteY40" fmla="*/ 316153 h 502469"/>
              <a:gd name="connsiteX41" fmla="*/ 202872 w 518575"/>
              <a:gd name="connsiteY41" fmla="*/ 314519 h 502469"/>
              <a:gd name="connsiteX42" fmla="*/ 202872 w 518575"/>
              <a:gd name="connsiteY42" fmla="*/ 306273 h 502469"/>
              <a:gd name="connsiteX43" fmla="*/ 239280 w 518575"/>
              <a:gd name="connsiteY43" fmla="*/ 275623 h 502469"/>
              <a:gd name="connsiteX44" fmla="*/ 446785 w 518575"/>
              <a:gd name="connsiteY44" fmla="*/ 264464 h 502469"/>
              <a:gd name="connsiteX45" fmla="*/ 513192 w 518575"/>
              <a:gd name="connsiteY45" fmla="*/ 270332 h 502469"/>
              <a:gd name="connsiteX46" fmla="*/ 514312 w 518575"/>
              <a:gd name="connsiteY46" fmla="*/ 270535 h 502469"/>
              <a:gd name="connsiteX47" fmla="*/ 518357 w 518575"/>
              <a:gd name="connsiteY47" fmla="*/ 277723 h 502469"/>
              <a:gd name="connsiteX48" fmla="*/ 511169 w 518575"/>
              <a:gd name="connsiteY48" fmla="*/ 281768 h 502469"/>
              <a:gd name="connsiteX49" fmla="*/ 201861 w 518575"/>
              <a:gd name="connsiteY49" fmla="*/ 361974 h 502469"/>
              <a:gd name="connsiteX50" fmla="*/ 198049 w 518575"/>
              <a:gd name="connsiteY50" fmla="*/ 363451 h 502469"/>
              <a:gd name="connsiteX51" fmla="*/ 193615 w 518575"/>
              <a:gd name="connsiteY51" fmla="*/ 361429 h 502469"/>
              <a:gd name="connsiteX52" fmla="*/ 193599 w 518575"/>
              <a:gd name="connsiteY52" fmla="*/ 361413 h 502469"/>
              <a:gd name="connsiteX53" fmla="*/ 194237 w 518575"/>
              <a:gd name="connsiteY53" fmla="*/ 353183 h 502469"/>
              <a:gd name="connsiteX54" fmla="*/ 446785 w 518575"/>
              <a:gd name="connsiteY54" fmla="*/ 264464 h 502469"/>
              <a:gd name="connsiteX55" fmla="*/ 189180 w 518575"/>
              <a:gd name="connsiteY55" fmla="*/ 223967 h 502469"/>
              <a:gd name="connsiteX56" fmla="*/ 190581 w 518575"/>
              <a:gd name="connsiteY56" fmla="*/ 231747 h 502469"/>
              <a:gd name="connsiteX57" fmla="*/ 168487 w 518575"/>
              <a:gd name="connsiteY57" fmla="*/ 267221 h 502469"/>
              <a:gd name="connsiteX58" fmla="*/ 163275 w 518575"/>
              <a:gd name="connsiteY58" fmla="*/ 270488 h 502469"/>
              <a:gd name="connsiteX59" fmla="*/ 160708 w 518575"/>
              <a:gd name="connsiteY59" fmla="*/ 269944 h 502469"/>
              <a:gd name="connsiteX60" fmla="*/ 158063 w 518575"/>
              <a:gd name="connsiteY60" fmla="*/ 262164 h 502469"/>
              <a:gd name="connsiteX61" fmla="*/ 181401 w 518575"/>
              <a:gd name="connsiteY61" fmla="*/ 225057 h 502469"/>
              <a:gd name="connsiteX62" fmla="*/ 189180 w 518575"/>
              <a:gd name="connsiteY62" fmla="*/ 223967 h 502469"/>
              <a:gd name="connsiteX63" fmla="*/ 384910 w 518575"/>
              <a:gd name="connsiteY63" fmla="*/ 206463 h 502469"/>
              <a:gd name="connsiteX64" fmla="*/ 391989 w 518575"/>
              <a:gd name="connsiteY64" fmla="*/ 210665 h 502469"/>
              <a:gd name="connsiteX65" fmla="*/ 387788 w 518575"/>
              <a:gd name="connsiteY65" fmla="*/ 217822 h 502469"/>
              <a:gd name="connsiteX66" fmla="*/ 313806 w 518575"/>
              <a:gd name="connsiteY66" fmla="*/ 244583 h 502469"/>
              <a:gd name="connsiteX67" fmla="*/ 311317 w 518575"/>
              <a:gd name="connsiteY67" fmla="*/ 245205 h 502469"/>
              <a:gd name="connsiteX68" fmla="*/ 306027 w 518575"/>
              <a:gd name="connsiteY68" fmla="*/ 241860 h 502469"/>
              <a:gd name="connsiteX69" fmla="*/ 308750 w 518575"/>
              <a:gd name="connsiteY69" fmla="*/ 234081 h 502469"/>
              <a:gd name="connsiteX70" fmla="*/ 384910 w 518575"/>
              <a:gd name="connsiteY70" fmla="*/ 206463 h 502469"/>
              <a:gd name="connsiteX71" fmla="*/ 465116 w 518575"/>
              <a:gd name="connsiteY71" fmla="*/ 194950 h 502469"/>
              <a:gd name="connsiteX72" fmla="*/ 512570 w 518575"/>
              <a:gd name="connsiteY72" fmla="*/ 196117 h 502469"/>
              <a:gd name="connsiteX73" fmla="*/ 517860 w 518575"/>
              <a:gd name="connsiteY73" fmla="*/ 202497 h 502469"/>
              <a:gd name="connsiteX74" fmla="*/ 512025 w 518575"/>
              <a:gd name="connsiteY74" fmla="*/ 207786 h 502469"/>
              <a:gd name="connsiteX75" fmla="*/ 511559 w 518575"/>
              <a:gd name="connsiteY75" fmla="*/ 207786 h 502469"/>
              <a:gd name="connsiteX76" fmla="*/ 465582 w 518575"/>
              <a:gd name="connsiteY76" fmla="*/ 206619 h 502469"/>
              <a:gd name="connsiteX77" fmla="*/ 465256 w 518575"/>
              <a:gd name="connsiteY77" fmla="*/ 206635 h 502469"/>
              <a:gd name="connsiteX78" fmla="*/ 459515 w 518575"/>
              <a:gd name="connsiteY78" fmla="*/ 201018 h 502469"/>
              <a:gd name="connsiteX79" fmla="*/ 465116 w 518575"/>
              <a:gd name="connsiteY79" fmla="*/ 194950 h 502469"/>
              <a:gd name="connsiteX80" fmla="*/ 278231 w 518575"/>
              <a:gd name="connsiteY80" fmla="*/ 126702 h 502469"/>
              <a:gd name="connsiteX81" fmla="*/ 286267 w 518575"/>
              <a:gd name="connsiteY81" fmla="*/ 128569 h 502469"/>
              <a:gd name="connsiteX82" fmla="*/ 284400 w 518575"/>
              <a:gd name="connsiteY82" fmla="*/ 136605 h 502469"/>
              <a:gd name="connsiteX83" fmla="*/ 233834 w 518575"/>
              <a:gd name="connsiteY83" fmla="*/ 180403 h 502469"/>
              <a:gd name="connsiteX84" fmla="*/ 229633 w 518575"/>
              <a:gd name="connsiteY84" fmla="*/ 182192 h 502469"/>
              <a:gd name="connsiteX85" fmla="*/ 225588 w 518575"/>
              <a:gd name="connsiteY85" fmla="*/ 180481 h 502469"/>
              <a:gd name="connsiteX86" fmla="*/ 225588 w 518575"/>
              <a:gd name="connsiteY86" fmla="*/ 172234 h 502469"/>
              <a:gd name="connsiteX87" fmla="*/ 277632 w 518575"/>
              <a:gd name="connsiteY87" fmla="*/ 127192 h 502469"/>
              <a:gd name="connsiteX88" fmla="*/ 277554 w 518575"/>
              <a:gd name="connsiteY88" fmla="*/ 127192 h 502469"/>
              <a:gd name="connsiteX89" fmla="*/ 278231 w 518575"/>
              <a:gd name="connsiteY89" fmla="*/ 126702 h 502469"/>
              <a:gd name="connsiteX90" fmla="*/ 512336 w 518575"/>
              <a:gd name="connsiteY90" fmla="*/ 122524 h 502469"/>
              <a:gd name="connsiteX91" fmla="*/ 512344 w 518575"/>
              <a:gd name="connsiteY91" fmla="*/ 122524 h 502469"/>
              <a:gd name="connsiteX92" fmla="*/ 518015 w 518575"/>
              <a:gd name="connsiteY92" fmla="*/ 128515 h 502469"/>
              <a:gd name="connsiteX93" fmla="*/ 511947 w 518575"/>
              <a:gd name="connsiteY93" fmla="*/ 134194 h 502469"/>
              <a:gd name="connsiteX94" fmla="*/ 203339 w 518575"/>
              <a:gd name="connsiteY94" fmla="*/ 273756 h 502469"/>
              <a:gd name="connsiteX95" fmla="*/ 198671 w 518575"/>
              <a:gd name="connsiteY95" fmla="*/ 276089 h 502469"/>
              <a:gd name="connsiteX96" fmla="*/ 195171 w 518575"/>
              <a:gd name="connsiteY96" fmla="*/ 274845 h 502469"/>
              <a:gd name="connsiteX97" fmla="*/ 194082 w 518575"/>
              <a:gd name="connsiteY97" fmla="*/ 266677 h 502469"/>
              <a:gd name="connsiteX98" fmla="*/ 512336 w 518575"/>
              <a:gd name="connsiteY98" fmla="*/ 122524 h 502469"/>
              <a:gd name="connsiteX99" fmla="*/ 400920 w 518575"/>
              <a:gd name="connsiteY99" fmla="*/ 67014 h 502469"/>
              <a:gd name="connsiteX100" fmla="*/ 408054 w 518575"/>
              <a:gd name="connsiteY100" fmla="*/ 71064 h 502469"/>
              <a:gd name="connsiteX101" fmla="*/ 403969 w 518575"/>
              <a:gd name="connsiteY101" fmla="*/ 78260 h 502469"/>
              <a:gd name="connsiteX102" fmla="*/ 341734 w 518575"/>
              <a:gd name="connsiteY102" fmla="*/ 102064 h 502469"/>
              <a:gd name="connsiteX103" fmla="*/ 339167 w 518575"/>
              <a:gd name="connsiteY103" fmla="*/ 102609 h 502469"/>
              <a:gd name="connsiteX104" fmla="*/ 334009 w 518575"/>
              <a:gd name="connsiteY104" fmla="*/ 99396 h 502469"/>
              <a:gd name="connsiteX105" fmla="*/ 336600 w 518575"/>
              <a:gd name="connsiteY105" fmla="*/ 91562 h 502469"/>
              <a:gd name="connsiteX106" fmla="*/ 400858 w 518575"/>
              <a:gd name="connsiteY106" fmla="*/ 66979 h 502469"/>
              <a:gd name="connsiteX107" fmla="*/ 401013 w 518575"/>
              <a:gd name="connsiteY107" fmla="*/ 66979 h 502469"/>
              <a:gd name="connsiteX108" fmla="*/ 400920 w 518575"/>
              <a:gd name="connsiteY108" fmla="*/ 67014 h 502469"/>
              <a:gd name="connsiteX109" fmla="*/ 512180 w 518575"/>
              <a:gd name="connsiteY109" fmla="*/ 52199 h 502469"/>
              <a:gd name="connsiteX110" fmla="*/ 518015 w 518575"/>
              <a:gd name="connsiteY110" fmla="*/ 58033 h 502469"/>
              <a:gd name="connsiteX111" fmla="*/ 512180 w 518575"/>
              <a:gd name="connsiteY111" fmla="*/ 63868 h 502469"/>
              <a:gd name="connsiteX112" fmla="*/ 470016 w 518575"/>
              <a:gd name="connsiteY112" fmla="*/ 65890 h 502469"/>
              <a:gd name="connsiteX113" fmla="*/ 469393 w 518575"/>
              <a:gd name="connsiteY113" fmla="*/ 65890 h 502469"/>
              <a:gd name="connsiteX114" fmla="*/ 469393 w 518575"/>
              <a:gd name="connsiteY114" fmla="*/ 65968 h 502469"/>
              <a:gd name="connsiteX115" fmla="*/ 463287 w 518575"/>
              <a:gd name="connsiteY115" fmla="*/ 60406 h 502469"/>
              <a:gd name="connsiteX116" fmla="*/ 468849 w 518575"/>
              <a:gd name="connsiteY116" fmla="*/ 54299 h 502469"/>
              <a:gd name="connsiteX117" fmla="*/ 512180 w 518575"/>
              <a:gd name="connsiteY117" fmla="*/ 52199 h 502469"/>
              <a:gd name="connsiteX118" fmla="*/ 431120 w 518575"/>
              <a:gd name="connsiteY118" fmla="*/ 0 h 502469"/>
              <a:gd name="connsiteX119" fmla="*/ 436378 w 518575"/>
              <a:gd name="connsiteY119" fmla="*/ 3547 h 502469"/>
              <a:gd name="connsiteX120" fmla="*/ 433298 w 518575"/>
              <a:gd name="connsiteY120" fmla="*/ 11202 h 502469"/>
              <a:gd name="connsiteX121" fmla="*/ 118077 w 518575"/>
              <a:gd name="connsiteY121" fmla="*/ 295694 h 502469"/>
              <a:gd name="connsiteX122" fmla="*/ 112398 w 518575"/>
              <a:gd name="connsiteY122" fmla="*/ 300206 h 502469"/>
              <a:gd name="connsiteX123" fmla="*/ 111076 w 518575"/>
              <a:gd name="connsiteY123" fmla="*/ 300206 h 502469"/>
              <a:gd name="connsiteX124" fmla="*/ 106564 w 518575"/>
              <a:gd name="connsiteY124" fmla="*/ 293438 h 502469"/>
              <a:gd name="connsiteX125" fmla="*/ 431120 w 518575"/>
              <a:gd name="connsiteY125" fmla="*/ 0 h 5024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</a:cxnLst>
            <a:rect l="l" t="t" r="r" b="b"/>
            <a:pathLst>
              <a:path w="518575" h="502469">
                <a:moveTo>
                  <a:pt x="54676" y="305184"/>
                </a:moveTo>
                <a:lnTo>
                  <a:pt x="65178" y="366719"/>
                </a:lnTo>
                <a:cubicBezTo>
                  <a:pt x="65559" y="368602"/>
                  <a:pt x="64944" y="370539"/>
                  <a:pt x="63544" y="371853"/>
                </a:cubicBezTo>
                <a:lnTo>
                  <a:pt x="18813" y="415418"/>
                </a:lnTo>
                <a:lnTo>
                  <a:pt x="80347" y="424676"/>
                </a:lnTo>
                <a:cubicBezTo>
                  <a:pt x="82277" y="424893"/>
                  <a:pt x="83957" y="426107"/>
                  <a:pt x="84782" y="427865"/>
                </a:cubicBezTo>
                <a:lnTo>
                  <a:pt x="112165" y="483565"/>
                </a:lnTo>
                <a:lnTo>
                  <a:pt x="140015" y="427631"/>
                </a:lnTo>
                <a:cubicBezTo>
                  <a:pt x="140824" y="425889"/>
                  <a:pt x="142466" y="424691"/>
                  <a:pt x="144372" y="424442"/>
                </a:cubicBezTo>
                <a:lnTo>
                  <a:pt x="206373" y="415418"/>
                </a:lnTo>
                <a:lnTo>
                  <a:pt x="161720" y="371853"/>
                </a:lnTo>
                <a:cubicBezTo>
                  <a:pt x="160327" y="370531"/>
                  <a:pt x="159689" y="368609"/>
                  <a:pt x="160008" y="366719"/>
                </a:cubicBezTo>
                <a:lnTo>
                  <a:pt x="170588" y="305184"/>
                </a:lnTo>
                <a:lnTo>
                  <a:pt x="115355" y="334279"/>
                </a:lnTo>
                <a:cubicBezTo>
                  <a:pt x="113643" y="335143"/>
                  <a:pt x="111620" y="335143"/>
                  <a:pt x="109909" y="334279"/>
                </a:cubicBezTo>
                <a:close/>
                <a:moveTo>
                  <a:pt x="49152" y="289392"/>
                </a:moveTo>
                <a:lnTo>
                  <a:pt x="112165" y="322532"/>
                </a:lnTo>
                <a:lnTo>
                  <a:pt x="175334" y="289470"/>
                </a:lnTo>
                <a:cubicBezTo>
                  <a:pt x="177302" y="288443"/>
                  <a:pt x="179690" y="288622"/>
                  <a:pt x="181479" y="289937"/>
                </a:cubicBezTo>
                <a:cubicBezTo>
                  <a:pt x="183315" y="291197"/>
                  <a:pt x="184233" y="293430"/>
                  <a:pt x="183813" y="295616"/>
                </a:cubicBezTo>
                <a:lnTo>
                  <a:pt x="171833" y="365630"/>
                </a:lnTo>
                <a:lnTo>
                  <a:pt x="222554" y="415262"/>
                </a:lnTo>
                <a:cubicBezTo>
                  <a:pt x="224103" y="416842"/>
                  <a:pt x="224671" y="419136"/>
                  <a:pt x="224033" y="421253"/>
                </a:cubicBezTo>
                <a:cubicBezTo>
                  <a:pt x="223325" y="423361"/>
                  <a:pt x="221489" y="424893"/>
                  <a:pt x="219287" y="425220"/>
                </a:cubicBezTo>
                <a:lnTo>
                  <a:pt x="148884" y="435411"/>
                </a:lnTo>
                <a:lnTo>
                  <a:pt x="117377" y="499280"/>
                </a:lnTo>
                <a:cubicBezTo>
                  <a:pt x="116366" y="501224"/>
                  <a:pt x="114359" y="502454"/>
                  <a:pt x="112165" y="502469"/>
                </a:cubicBezTo>
                <a:cubicBezTo>
                  <a:pt x="109964" y="502493"/>
                  <a:pt x="107933" y="501256"/>
                  <a:pt x="106953" y="499280"/>
                </a:cubicBezTo>
                <a:lnTo>
                  <a:pt x="75446" y="435411"/>
                </a:lnTo>
                <a:lnTo>
                  <a:pt x="4965" y="425220"/>
                </a:lnTo>
                <a:cubicBezTo>
                  <a:pt x="2787" y="424886"/>
                  <a:pt x="974" y="423353"/>
                  <a:pt x="298" y="421253"/>
                </a:cubicBezTo>
                <a:cubicBezTo>
                  <a:pt x="-410" y="419136"/>
                  <a:pt x="165" y="416803"/>
                  <a:pt x="1776" y="415262"/>
                </a:cubicBezTo>
                <a:lnTo>
                  <a:pt x="52731" y="365552"/>
                </a:lnTo>
                <a:lnTo>
                  <a:pt x="40673" y="295538"/>
                </a:lnTo>
                <a:cubicBezTo>
                  <a:pt x="40291" y="293352"/>
                  <a:pt x="41202" y="291142"/>
                  <a:pt x="43006" y="289859"/>
                </a:cubicBezTo>
                <a:cubicBezTo>
                  <a:pt x="44796" y="288544"/>
                  <a:pt x="47184" y="288365"/>
                  <a:pt x="49152" y="289392"/>
                </a:cubicBezTo>
                <a:close/>
                <a:moveTo>
                  <a:pt x="239280" y="275623"/>
                </a:moveTo>
                <a:cubicBezTo>
                  <a:pt x="241878" y="273709"/>
                  <a:pt x="245534" y="274269"/>
                  <a:pt x="247448" y="276867"/>
                </a:cubicBezTo>
                <a:cubicBezTo>
                  <a:pt x="249362" y="279466"/>
                  <a:pt x="248802" y="283122"/>
                  <a:pt x="246203" y="285036"/>
                </a:cubicBezTo>
                <a:cubicBezTo>
                  <a:pt x="233811" y="293881"/>
                  <a:pt x="222126" y="303683"/>
                  <a:pt x="211274" y="314364"/>
                </a:cubicBezTo>
                <a:cubicBezTo>
                  <a:pt x="210122" y="315523"/>
                  <a:pt x="208551" y="316169"/>
                  <a:pt x="206917" y="316153"/>
                </a:cubicBezTo>
                <a:cubicBezTo>
                  <a:pt x="205408" y="316169"/>
                  <a:pt x="203946" y="315577"/>
                  <a:pt x="202872" y="314519"/>
                </a:cubicBezTo>
                <a:cubicBezTo>
                  <a:pt x="200600" y="312240"/>
                  <a:pt x="200600" y="308553"/>
                  <a:pt x="202872" y="306273"/>
                </a:cubicBezTo>
                <a:cubicBezTo>
                  <a:pt x="214207" y="295141"/>
                  <a:pt x="226381" y="284896"/>
                  <a:pt x="239280" y="275623"/>
                </a:cubicBezTo>
                <a:close/>
                <a:moveTo>
                  <a:pt x="446785" y="264464"/>
                </a:moveTo>
                <a:cubicBezTo>
                  <a:pt x="468034" y="264461"/>
                  <a:pt x="490223" y="266248"/>
                  <a:pt x="513192" y="270332"/>
                </a:cubicBezTo>
                <a:cubicBezTo>
                  <a:pt x="513573" y="270364"/>
                  <a:pt x="513946" y="270426"/>
                  <a:pt x="514312" y="270535"/>
                </a:cubicBezTo>
                <a:cubicBezTo>
                  <a:pt x="517416" y="271398"/>
                  <a:pt x="519229" y="274619"/>
                  <a:pt x="518357" y="277723"/>
                </a:cubicBezTo>
                <a:cubicBezTo>
                  <a:pt x="517494" y="280827"/>
                  <a:pt x="514273" y="282639"/>
                  <a:pt x="511169" y="281768"/>
                </a:cubicBezTo>
                <a:cubicBezTo>
                  <a:pt x="332944" y="250184"/>
                  <a:pt x="203184" y="360885"/>
                  <a:pt x="201861" y="361974"/>
                </a:cubicBezTo>
                <a:cubicBezTo>
                  <a:pt x="200819" y="362930"/>
                  <a:pt x="199457" y="363459"/>
                  <a:pt x="198049" y="363451"/>
                </a:cubicBezTo>
                <a:cubicBezTo>
                  <a:pt x="196346" y="363444"/>
                  <a:pt x="194735" y="362713"/>
                  <a:pt x="193615" y="361429"/>
                </a:cubicBezTo>
                <a:cubicBezTo>
                  <a:pt x="193607" y="361421"/>
                  <a:pt x="193607" y="361413"/>
                  <a:pt x="193599" y="361413"/>
                </a:cubicBezTo>
                <a:cubicBezTo>
                  <a:pt x="191507" y="358963"/>
                  <a:pt x="191787" y="355276"/>
                  <a:pt x="194237" y="353183"/>
                </a:cubicBezTo>
                <a:cubicBezTo>
                  <a:pt x="195394" y="352162"/>
                  <a:pt x="298043" y="264480"/>
                  <a:pt x="446785" y="264464"/>
                </a:cubicBezTo>
                <a:close/>
                <a:moveTo>
                  <a:pt x="189180" y="223967"/>
                </a:moveTo>
                <a:cubicBezTo>
                  <a:pt x="191537" y="225842"/>
                  <a:pt x="192136" y="229172"/>
                  <a:pt x="190581" y="231747"/>
                </a:cubicBezTo>
                <a:cubicBezTo>
                  <a:pt x="182420" y="243058"/>
                  <a:pt x="175037" y="254906"/>
                  <a:pt x="168487" y="267221"/>
                </a:cubicBezTo>
                <a:cubicBezTo>
                  <a:pt x="167538" y="269236"/>
                  <a:pt x="165500" y="270519"/>
                  <a:pt x="163275" y="270488"/>
                </a:cubicBezTo>
                <a:cubicBezTo>
                  <a:pt x="162388" y="270496"/>
                  <a:pt x="161517" y="270309"/>
                  <a:pt x="160708" y="269944"/>
                </a:cubicBezTo>
                <a:cubicBezTo>
                  <a:pt x="157876" y="268489"/>
                  <a:pt x="156701" y="265043"/>
                  <a:pt x="158063" y="262164"/>
                </a:cubicBezTo>
                <a:cubicBezTo>
                  <a:pt x="164940" y="249250"/>
                  <a:pt x="172735" y="236850"/>
                  <a:pt x="181401" y="225057"/>
                </a:cubicBezTo>
                <a:cubicBezTo>
                  <a:pt x="183322" y="222739"/>
                  <a:pt x="186691" y="222272"/>
                  <a:pt x="189180" y="223967"/>
                </a:cubicBezTo>
                <a:close/>
                <a:moveTo>
                  <a:pt x="384910" y="206463"/>
                </a:moveTo>
                <a:cubicBezTo>
                  <a:pt x="388022" y="205678"/>
                  <a:pt x="391188" y="207553"/>
                  <a:pt x="391989" y="210665"/>
                </a:cubicBezTo>
                <a:cubicBezTo>
                  <a:pt x="392783" y="213799"/>
                  <a:pt x="390908" y="216982"/>
                  <a:pt x="387788" y="217822"/>
                </a:cubicBezTo>
                <a:cubicBezTo>
                  <a:pt x="362303" y="224263"/>
                  <a:pt x="337518" y="233225"/>
                  <a:pt x="313806" y="244583"/>
                </a:cubicBezTo>
                <a:cubicBezTo>
                  <a:pt x="313028" y="244971"/>
                  <a:pt x="312180" y="245182"/>
                  <a:pt x="311317" y="245205"/>
                </a:cubicBezTo>
                <a:cubicBezTo>
                  <a:pt x="309061" y="245189"/>
                  <a:pt x="307007" y="243890"/>
                  <a:pt x="306027" y="241860"/>
                </a:cubicBezTo>
                <a:cubicBezTo>
                  <a:pt x="304634" y="238958"/>
                  <a:pt x="305856" y="235481"/>
                  <a:pt x="308750" y="234081"/>
                </a:cubicBezTo>
                <a:cubicBezTo>
                  <a:pt x="333162" y="222388"/>
                  <a:pt x="358678" y="213138"/>
                  <a:pt x="384910" y="206463"/>
                </a:cubicBezTo>
                <a:close/>
                <a:moveTo>
                  <a:pt x="465116" y="194950"/>
                </a:moveTo>
                <a:cubicBezTo>
                  <a:pt x="480939" y="194367"/>
                  <a:pt x="496793" y="194756"/>
                  <a:pt x="512570" y="196117"/>
                </a:cubicBezTo>
                <a:cubicBezTo>
                  <a:pt x="515775" y="196444"/>
                  <a:pt x="518132" y="199283"/>
                  <a:pt x="517860" y="202497"/>
                </a:cubicBezTo>
                <a:cubicBezTo>
                  <a:pt x="517580" y="205507"/>
                  <a:pt x="515044" y="207802"/>
                  <a:pt x="512025" y="207786"/>
                </a:cubicBezTo>
                <a:lnTo>
                  <a:pt x="511559" y="207786"/>
                </a:lnTo>
                <a:cubicBezTo>
                  <a:pt x="496272" y="206464"/>
                  <a:pt x="480916" y="206075"/>
                  <a:pt x="465582" y="206619"/>
                </a:cubicBezTo>
                <a:cubicBezTo>
                  <a:pt x="465474" y="206627"/>
                  <a:pt x="465365" y="206635"/>
                  <a:pt x="465256" y="206635"/>
                </a:cubicBezTo>
                <a:cubicBezTo>
                  <a:pt x="462121" y="206666"/>
                  <a:pt x="459553" y="204153"/>
                  <a:pt x="459515" y="201018"/>
                </a:cubicBezTo>
                <a:cubicBezTo>
                  <a:pt x="459429" y="197813"/>
                  <a:pt x="461911" y="195121"/>
                  <a:pt x="465116" y="194950"/>
                </a:cubicBezTo>
                <a:close/>
                <a:moveTo>
                  <a:pt x="278231" y="126702"/>
                </a:moveTo>
                <a:cubicBezTo>
                  <a:pt x="280962" y="124998"/>
                  <a:pt x="284564" y="125830"/>
                  <a:pt x="286267" y="128569"/>
                </a:cubicBezTo>
                <a:cubicBezTo>
                  <a:pt x="287971" y="131299"/>
                  <a:pt x="287139" y="134901"/>
                  <a:pt x="284400" y="136605"/>
                </a:cubicBezTo>
                <a:cubicBezTo>
                  <a:pt x="266391" y="149814"/>
                  <a:pt x="249479" y="164463"/>
                  <a:pt x="233834" y="180403"/>
                </a:cubicBezTo>
                <a:cubicBezTo>
                  <a:pt x="232730" y="181538"/>
                  <a:pt x="231220" y="182184"/>
                  <a:pt x="229633" y="182192"/>
                </a:cubicBezTo>
                <a:cubicBezTo>
                  <a:pt x="228101" y="182215"/>
                  <a:pt x="226638" y="181593"/>
                  <a:pt x="225588" y="180481"/>
                </a:cubicBezTo>
                <a:cubicBezTo>
                  <a:pt x="223316" y="178201"/>
                  <a:pt x="223316" y="174514"/>
                  <a:pt x="225588" y="172234"/>
                </a:cubicBezTo>
                <a:cubicBezTo>
                  <a:pt x="241668" y="155820"/>
                  <a:pt x="259078" y="140751"/>
                  <a:pt x="277632" y="127192"/>
                </a:cubicBezTo>
                <a:lnTo>
                  <a:pt x="277554" y="127192"/>
                </a:lnTo>
                <a:cubicBezTo>
                  <a:pt x="277764" y="127013"/>
                  <a:pt x="277990" y="126850"/>
                  <a:pt x="278231" y="126702"/>
                </a:cubicBezTo>
                <a:close/>
                <a:moveTo>
                  <a:pt x="512336" y="122524"/>
                </a:moveTo>
                <a:cubicBezTo>
                  <a:pt x="512336" y="122524"/>
                  <a:pt x="512336" y="122524"/>
                  <a:pt x="512344" y="122524"/>
                </a:cubicBezTo>
                <a:cubicBezTo>
                  <a:pt x="515564" y="122610"/>
                  <a:pt x="518100" y="125294"/>
                  <a:pt x="518015" y="128515"/>
                </a:cubicBezTo>
                <a:cubicBezTo>
                  <a:pt x="517890" y="131751"/>
                  <a:pt x="515183" y="134279"/>
                  <a:pt x="511947" y="134194"/>
                </a:cubicBezTo>
                <a:cubicBezTo>
                  <a:pt x="318007" y="127659"/>
                  <a:pt x="204428" y="272355"/>
                  <a:pt x="203339" y="273756"/>
                </a:cubicBezTo>
                <a:cubicBezTo>
                  <a:pt x="202242" y="275234"/>
                  <a:pt x="200507" y="276105"/>
                  <a:pt x="198671" y="276089"/>
                </a:cubicBezTo>
                <a:cubicBezTo>
                  <a:pt x="197396" y="276105"/>
                  <a:pt x="196151" y="275661"/>
                  <a:pt x="195171" y="274845"/>
                </a:cubicBezTo>
                <a:cubicBezTo>
                  <a:pt x="192619" y="272884"/>
                  <a:pt x="192129" y="269236"/>
                  <a:pt x="194082" y="266677"/>
                </a:cubicBezTo>
                <a:cubicBezTo>
                  <a:pt x="195248" y="265198"/>
                  <a:pt x="312484" y="116067"/>
                  <a:pt x="512336" y="122524"/>
                </a:cubicBezTo>
                <a:close/>
                <a:moveTo>
                  <a:pt x="400920" y="67014"/>
                </a:moveTo>
                <a:lnTo>
                  <a:pt x="408054" y="71064"/>
                </a:lnTo>
                <a:cubicBezTo>
                  <a:pt x="408909" y="74175"/>
                  <a:pt x="407081" y="77396"/>
                  <a:pt x="403969" y="78260"/>
                </a:cubicBezTo>
                <a:cubicBezTo>
                  <a:pt x="382545" y="84289"/>
                  <a:pt x="361712" y="92255"/>
                  <a:pt x="341734" y="102064"/>
                </a:cubicBezTo>
                <a:cubicBezTo>
                  <a:pt x="340925" y="102430"/>
                  <a:pt x="340054" y="102617"/>
                  <a:pt x="339167" y="102609"/>
                </a:cubicBezTo>
                <a:cubicBezTo>
                  <a:pt x="336981" y="102586"/>
                  <a:pt x="334990" y="101349"/>
                  <a:pt x="334009" y="99396"/>
                </a:cubicBezTo>
                <a:cubicBezTo>
                  <a:pt x="332562" y="96518"/>
                  <a:pt x="333722" y="93009"/>
                  <a:pt x="336600" y="91562"/>
                </a:cubicBezTo>
                <a:close/>
                <a:moveTo>
                  <a:pt x="400858" y="66979"/>
                </a:moveTo>
                <a:lnTo>
                  <a:pt x="401013" y="66979"/>
                </a:lnTo>
                <a:lnTo>
                  <a:pt x="400920" y="67014"/>
                </a:lnTo>
                <a:close/>
                <a:moveTo>
                  <a:pt x="512180" y="52199"/>
                </a:moveTo>
                <a:cubicBezTo>
                  <a:pt x="515401" y="52199"/>
                  <a:pt x="518015" y="54813"/>
                  <a:pt x="518015" y="58033"/>
                </a:cubicBezTo>
                <a:cubicBezTo>
                  <a:pt x="518015" y="61254"/>
                  <a:pt x="515401" y="63868"/>
                  <a:pt x="512180" y="63868"/>
                </a:cubicBezTo>
                <a:cubicBezTo>
                  <a:pt x="497788" y="63945"/>
                  <a:pt x="483785" y="64568"/>
                  <a:pt x="470016" y="65890"/>
                </a:cubicBezTo>
                <a:lnTo>
                  <a:pt x="469393" y="65890"/>
                </a:lnTo>
                <a:lnTo>
                  <a:pt x="469393" y="65968"/>
                </a:lnTo>
                <a:cubicBezTo>
                  <a:pt x="466173" y="66116"/>
                  <a:pt x="463435" y="63627"/>
                  <a:pt x="463287" y="60406"/>
                </a:cubicBezTo>
                <a:cubicBezTo>
                  <a:pt x="463139" y="57185"/>
                  <a:pt x="465628" y="54447"/>
                  <a:pt x="468849" y="54299"/>
                </a:cubicBezTo>
                <a:cubicBezTo>
                  <a:pt x="483007" y="52899"/>
                  <a:pt x="497633" y="52199"/>
                  <a:pt x="512180" y="52199"/>
                </a:cubicBezTo>
                <a:close/>
                <a:moveTo>
                  <a:pt x="431120" y="0"/>
                </a:moveTo>
                <a:cubicBezTo>
                  <a:pt x="433422" y="39"/>
                  <a:pt x="435484" y="1431"/>
                  <a:pt x="436378" y="3547"/>
                </a:cubicBezTo>
                <a:cubicBezTo>
                  <a:pt x="437646" y="6511"/>
                  <a:pt x="436262" y="9942"/>
                  <a:pt x="433298" y="11202"/>
                </a:cubicBezTo>
                <a:cubicBezTo>
                  <a:pt x="174478" y="55311"/>
                  <a:pt x="118622" y="293282"/>
                  <a:pt x="118077" y="295694"/>
                </a:cubicBezTo>
                <a:cubicBezTo>
                  <a:pt x="117463" y="298331"/>
                  <a:pt x="115113" y="300206"/>
                  <a:pt x="112398" y="300206"/>
                </a:cubicBezTo>
                <a:cubicBezTo>
                  <a:pt x="111963" y="300283"/>
                  <a:pt x="111512" y="300283"/>
                  <a:pt x="111076" y="300206"/>
                </a:cubicBezTo>
                <a:cubicBezTo>
                  <a:pt x="107964" y="299584"/>
                  <a:pt x="105942" y="296550"/>
                  <a:pt x="106564" y="293438"/>
                </a:cubicBezTo>
                <a:cubicBezTo>
                  <a:pt x="107109" y="290949"/>
                  <a:pt x="164676" y="45431"/>
                  <a:pt x="431120" y="0"/>
                </a:cubicBezTo>
                <a:close/>
              </a:path>
            </a:pathLst>
          </a:custGeom>
          <a:solidFill>
            <a:schemeClr val="tx2"/>
          </a:solidFill>
          <a:ln w="7767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  <p:sp>
        <p:nvSpPr>
          <p:cNvPr id="204" name="Freeform: Shape 203">
            <a:extLst>
              <a:ext uri="{FF2B5EF4-FFF2-40B4-BE49-F238E27FC236}">
                <a16:creationId xmlns:a16="http://schemas.microsoft.com/office/drawing/2014/main" id="{4385A46A-8A07-89A2-05F2-2C7F283F6EC2}"/>
              </a:ext>
            </a:extLst>
          </p:cNvPr>
          <p:cNvSpPr/>
          <p:nvPr/>
        </p:nvSpPr>
        <p:spPr>
          <a:xfrm>
            <a:off x="9963451" y="8497908"/>
            <a:ext cx="906508" cy="894200"/>
          </a:xfrm>
          <a:custGeom>
            <a:avLst/>
            <a:gdLst>
              <a:gd name="connsiteX0" fmla="*/ 41356 w 519648"/>
              <a:gd name="connsiteY0" fmla="*/ 427405 h 512592"/>
              <a:gd name="connsiteX1" fmla="*/ 15996 w 519648"/>
              <a:gd name="connsiteY1" fmla="*/ 496641 h 512592"/>
              <a:gd name="connsiteX2" fmla="*/ 146767 w 519648"/>
              <a:gd name="connsiteY2" fmla="*/ 448798 h 512592"/>
              <a:gd name="connsiteX3" fmla="*/ 61505 w 519648"/>
              <a:gd name="connsiteY3" fmla="*/ 372560 h 512592"/>
              <a:gd name="connsiteX4" fmla="*/ 45402 w 519648"/>
              <a:gd name="connsiteY4" fmla="*/ 416513 h 512592"/>
              <a:gd name="connsiteX5" fmla="*/ 167771 w 519648"/>
              <a:gd name="connsiteY5" fmla="*/ 441096 h 512592"/>
              <a:gd name="connsiteX6" fmla="*/ 250777 w 519648"/>
              <a:gd name="connsiteY6" fmla="*/ 410990 h 512592"/>
              <a:gd name="connsiteX7" fmla="*/ 475679 w 519648"/>
              <a:gd name="connsiteY7" fmla="*/ 280685 h 512592"/>
              <a:gd name="connsiteX8" fmla="*/ 476068 w 519648"/>
              <a:gd name="connsiteY8" fmla="*/ 280685 h 512592"/>
              <a:gd name="connsiteX9" fmla="*/ 518310 w 519648"/>
              <a:gd name="connsiteY9" fmla="*/ 306046 h 512592"/>
              <a:gd name="connsiteX10" fmla="*/ 518497 w 519648"/>
              <a:gd name="connsiteY10" fmla="*/ 306287 h 512592"/>
              <a:gd name="connsiteX11" fmla="*/ 517299 w 519648"/>
              <a:gd name="connsiteY11" fmla="*/ 314447 h 512592"/>
              <a:gd name="connsiteX12" fmla="*/ 517198 w 519648"/>
              <a:gd name="connsiteY12" fmla="*/ 314525 h 512592"/>
              <a:gd name="connsiteX13" fmla="*/ 509130 w 519648"/>
              <a:gd name="connsiteY13" fmla="*/ 313436 h 512592"/>
              <a:gd name="connsiteX14" fmla="*/ 476068 w 519648"/>
              <a:gd name="connsiteY14" fmla="*/ 292587 h 512592"/>
              <a:gd name="connsiteX15" fmla="*/ 475679 w 519648"/>
              <a:gd name="connsiteY15" fmla="*/ 292587 h 512592"/>
              <a:gd name="connsiteX16" fmla="*/ 446740 w 519648"/>
              <a:gd name="connsiteY16" fmla="*/ 307524 h 512592"/>
              <a:gd name="connsiteX17" fmla="*/ 404420 w 519648"/>
              <a:gd name="connsiteY17" fmla="*/ 329073 h 512592"/>
              <a:gd name="connsiteX18" fmla="*/ 402786 w 519648"/>
              <a:gd name="connsiteY18" fmla="*/ 329073 h 512592"/>
              <a:gd name="connsiteX19" fmla="*/ 369957 w 519648"/>
              <a:gd name="connsiteY19" fmla="*/ 314758 h 512592"/>
              <a:gd name="connsiteX20" fmla="*/ 342729 w 519648"/>
              <a:gd name="connsiteY20" fmla="*/ 302078 h 512592"/>
              <a:gd name="connsiteX21" fmla="*/ 326159 w 519648"/>
              <a:gd name="connsiteY21" fmla="*/ 312969 h 512592"/>
              <a:gd name="connsiteX22" fmla="*/ 318108 w 519648"/>
              <a:gd name="connsiteY22" fmla="*/ 314875 h 512592"/>
              <a:gd name="connsiteX23" fmla="*/ 316202 w 519648"/>
              <a:gd name="connsiteY23" fmla="*/ 306824 h 512592"/>
              <a:gd name="connsiteX24" fmla="*/ 341174 w 519648"/>
              <a:gd name="connsiteY24" fmla="*/ 290487 h 512592"/>
              <a:gd name="connsiteX25" fmla="*/ 378048 w 519648"/>
              <a:gd name="connsiteY25" fmla="*/ 306046 h 512592"/>
              <a:gd name="connsiteX26" fmla="*/ 403953 w 519648"/>
              <a:gd name="connsiteY26" fmla="*/ 317170 h 512592"/>
              <a:gd name="connsiteX27" fmla="*/ 437871 w 519648"/>
              <a:gd name="connsiteY27" fmla="*/ 299744 h 512592"/>
              <a:gd name="connsiteX28" fmla="*/ 475679 w 519648"/>
              <a:gd name="connsiteY28" fmla="*/ 280685 h 512592"/>
              <a:gd name="connsiteX29" fmla="*/ 102969 w 519648"/>
              <a:gd name="connsiteY29" fmla="*/ 258981 h 512592"/>
              <a:gd name="connsiteX30" fmla="*/ 65628 w 519648"/>
              <a:gd name="connsiteY30" fmla="*/ 361435 h 512592"/>
              <a:gd name="connsiteX31" fmla="*/ 230551 w 519648"/>
              <a:gd name="connsiteY31" fmla="*/ 394731 h 512592"/>
              <a:gd name="connsiteX32" fmla="*/ 167849 w 519648"/>
              <a:gd name="connsiteY32" fmla="*/ 341754 h 512592"/>
              <a:gd name="connsiteX33" fmla="*/ 111838 w 519648"/>
              <a:gd name="connsiteY33" fmla="*/ 274540 h 512592"/>
              <a:gd name="connsiteX34" fmla="*/ 102969 w 519648"/>
              <a:gd name="connsiteY34" fmla="*/ 258981 h 512592"/>
              <a:gd name="connsiteX35" fmla="*/ 111371 w 519648"/>
              <a:gd name="connsiteY35" fmla="*/ 236420 h 512592"/>
              <a:gd name="connsiteX36" fmla="*/ 109115 w 519648"/>
              <a:gd name="connsiteY36" fmla="*/ 237043 h 512592"/>
              <a:gd name="connsiteX37" fmla="*/ 109115 w 519648"/>
              <a:gd name="connsiteY37" fmla="*/ 237976 h 512592"/>
              <a:gd name="connsiteX38" fmla="*/ 109115 w 519648"/>
              <a:gd name="connsiteY38" fmla="*/ 242022 h 512592"/>
              <a:gd name="connsiteX39" fmla="*/ 121717 w 519648"/>
              <a:gd name="connsiteY39" fmla="*/ 268238 h 512592"/>
              <a:gd name="connsiteX40" fmla="*/ 241364 w 519648"/>
              <a:gd name="connsiteY40" fmla="*/ 387885 h 512592"/>
              <a:gd name="connsiteX41" fmla="*/ 264829 w 519648"/>
              <a:gd name="connsiteY41" fmla="*/ 399788 h 512592"/>
              <a:gd name="connsiteX42" fmla="*/ 272456 w 519648"/>
              <a:gd name="connsiteY42" fmla="*/ 400486 h 512592"/>
              <a:gd name="connsiteX43" fmla="*/ 272482 w 519648"/>
              <a:gd name="connsiteY43" fmla="*/ 400721 h 512592"/>
              <a:gd name="connsiteX44" fmla="*/ 272482 w 519648"/>
              <a:gd name="connsiteY44" fmla="*/ 400488 h 512592"/>
              <a:gd name="connsiteX45" fmla="*/ 272456 w 519648"/>
              <a:gd name="connsiteY45" fmla="*/ 400486 h 512592"/>
              <a:gd name="connsiteX46" fmla="*/ 271469 w 519648"/>
              <a:gd name="connsiteY46" fmla="*/ 391400 h 512592"/>
              <a:gd name="connsiteX47" fmla="*/ 205579 w 519648"/>
              <a:gd name="connsiteY47" fmla="*/ 304101 h 512592"/>
              <a:gd name="connsiteX48" fmla="*/ 111371 w 519648"/>
              <a:gd name="connsiteY48" fmla="*/ 236420 h 512592"/>
              <a:gd name="connsiteX49" fmla="*/ 261204 w 519648"/>
              <a:gd name="connsiteY49" fmla="*/ 231675 h 512592"/>
              <a:gd name="connsiteX50" fmla="*/ 231019 w 519648"/>
              <a:gd name="connsiteY50" fmla="*/ 261703 h 512592"/>
              <a:gd name="connsiteX51" fmla="*/ 261046 w 519648"/>
              <a:gd name="connsiteY51" fmla="*/ 291887 h 512592"/>
              <a:gd name="connsiteX52" fmla="*/ 261046 w 519648"/>
              <a:gd name="connsiteY52" fmla="*/ 292121 h 512592"/>
              <a:gd name="connsiteX53" fmla="*/ 261202 w 519648"/>
              <a:gd name="connsiteY53" fmla="*/ 292121 h 512592"/>
              <a:gd name="connsiteX54" fmla="*/ 291230 w 519648"/>
              <a:gd name="connsiteY54" fmla="*/ 262093 h 512592"/>
              <a:gd name="connsiteX55" fmla="*/ 291230 w 519648"/>
              <a:gd name="connsiteY55" fmla="*/ 261859 h 512592"/>
              <a:gd name="connsiteX56" fmla="*/ 261204 w 519648"/>
              <a:gd name="connsiteY56" fmla="*/ 231675 h 512592"/>
              <a:gd name="connsiteX57" fmla="*/ 121696 w 519648"/>
              <a:gd name="connsiteY57" fmla="*/ 227485 h 512592"/>
              <a:gd name="connsiteX58" fmla="*/ 213436 w 519648"/>
              <a:gd name="connsiteY58" fmla="*/ 296089 h 512592"/>
              <a:gd name="connsiteX59" fmla="*/ 280183 w 519648"/>
              <a:gd name="connsiteY59" fmla="*/ 408812 h 512592"/>
              <a:gd name="connsiteX60" fmla="*/ 277072 w 519648"/>
              <a:gd name="connsiteY60" fmla="*/ 411068 h 512592"/>
              <a:gd name="connsiteX61" fmla="*/ 277072 w 519648"/>
              <a:gd name="connsiteY61" fmla="*/ 411923 h 512592"/>
              <a:gd name="connsiteX62" fmla="*/ 276294 w 519648"/>
              <a:gd name="connsiteY62" fmla="*/ 413012 h 512592"/>
              <a:gd name="connsiteX63" fmla="*/ 275827 w 519648"/>
              <a:gd name="connsiteY63" fmla="*/ 413557 h 512592"/>
              <a:gd name="connsiteX64" fmla="*/ 274115 w 519648"/>
              <a:gd name="connsiteY64" fmla="*/ 414568 h 512592"/>
              <a:gd name="connsiteX65" fmla="*/ 7905 w 519648"/>
              <a:gd name="connsiteY65" fmla="*/ 512511 h 512592"/>
              <a:gd name="connsiteX66" fmla="*/ 5882 w 519648"/>
              <a:gd name="connsiteY66" fmla="*/ 512511 h 512592"/>
              <a:gd name="connsiteX67" fmla="*/ 1759 w 519648"/>
              <a:gd name="connsiteY67" fmla="*/ 510799 h 512592"/>
              <a:gd name="connsiteX68" fmla="*/ 359 w 519648"/>
              <a:gd name="connsiteY68" fmla="*/ 504654 h 512592"/>
              <a:gd name="connsiteX69" fmla="*/ 30543 w 519648"/>
              <a:gd name="connsiteY69" fmla="*/ 422426 h 512592"/>
              <a:gd name="connsiteX70" fmla="*/ 30543 w 519648"/>
              <a:gd name="connsiteY70" fmla="*/ 419469 h 512592"/>
              <a:gd name="connsiteX71" fmla="*/ 33266 w 519648"/>
              <a:gd name="connsiteY71" fmla="*/ 415658 h 512592"/>
              <a:gd name="connsiteX72" fmla="*/ 51158 w 519648"/>
              <a:gd name="connsiteY72" fmla="*/ 366881 h 512592"/>
              <a:gd name="connsiteX73" fmla="*/ 51158 w 519648"/>
              <a:gd name="connsiteY73" fmla="*/ 364469 h 512592"/>
              <a:gd name="connsiteX74" fmla="*/ 53259 w 519648"/>
              <a:gd name="connsiteY74" fmla="*/ 361124 h 512592"/>
              <a:gd name="connsiteX75" fmla="*/ 97135 w 519648"/>
              <a:gd name="connsiteY75" fmla="*/ 241166 h 512592"/>
              <a:gd name="connsiteX76" fmla="*/ 100791 w 519648"/>
              <a:gd name="connsiteY76" fmla="*/ 229030 h 512592"/>
              <a:gd name="connsiteX77" fmla="*/ 121696 w 519648"/>
              <a:gd name="connsiteY77" fmla="*/ 227485 h 512592"/>
              <a:gd name="connsiteX78" fmla="*/ 261046 w 519648"/>
              <a:gd name="connsiteY78" fmla="*/ 220084 h 512592"/>
              <a:gd name="connsiteX79" fmla="*/ 302743 w 519648"/>
              <a:gd name="connsiteY79" fmla="*/ 261859 h 512592"/>
              <a:gd name="connsiteX80" fmla="*/ 302743 w 519648"/>
              <a:gd name="connsiteY80" fmla="*/ 261937 h 512592"/>
              <a:gd name="connsiteX81" fmla="*/ 260890 w 519648"/>
              <a:gd name="connsiteY81" fmla="*/ 303634 h 512592"/>
              <a:gd name="connsiteX82" fmla="*/ 219192 w 519648"/>
              <a:gd name="connsiteY82" fmla="*/ 261781 h 512592"/>
              <a:gd name="connsiteX83" fmla="*/ 261046 w 519648"/>
              <a:gd name="connsiteY83" fmla="*/ 220084 h 512592"/>
              <a:gd name="connsiteX84" fmla="*/ 433047 w 519648"/>
              <a:gd name="connsiteY84" fmla="*/ 195112 h 512592"/>
              <a:gd name="connsiteX85" fmla="*/ 422779 w 519648"/>
              <a:gd name="connsiteY85" fmla="*/ 205381 h 512592"/>
              <a:gd name="connsiteX86" fmla="*/ 433047 w 519648"/>
              <a:gd name="connsiteY86" fmla="*/ 215649 h 512592"/>
              <a:gd name="connsiteX87" fmla="*/ 443316 w 519648"/>
              <a:gd name="connsiteY87" fmla="*/ 205381 h 512592"/>
              <a:gd name="connsiteX88" fmla="*/ 433047 w 519648"/>
              <a:gd name="connsiteY88" fmla="*/ 195112 h 512592"/>
              <a:gd name="connsiteX89" fmla="*/ 433047 w 519648"/>
              <a:gd name="connsiteY89" fmla="*/ 183443 h 512592"/>
              <a:gd name="connsiteX90" fmla="*/ 433125 w 519648"/>
              <a:gd name="connsiteY90" fmla="*/ 183443 h 512592"/>
              <a:gd name="connsiteX91" fmla="*/ 455063 w 519648"/>
              <a:gd name="connsiteY91" fmla="*/ 205381 h 512592"/>
              <a:gd name="connsiteX92" fmla="*/ 433125 w 519648"/>
              <a:gd name="connsiteY92" fmla="*/ 227318 h 512592"/>
              <a:gd name="connsiteX93" fmla="*/ 411187 w 519648"/>
              <a:gd name="connsiteY93" fmla="*/ 205381 h 512592"/>
              <a:gd name="connsiteX94" fmla="*/ 411187 w 519648"/>
              <a:gd name="connsiteY94" fmla="*/ 205303 h 512592"/>
              <a:gd name="connsiteX95" fmla="*/ 433047 w 519648"/>
              <a:gd name="connsiteY95" fmla="*/ 183443 h 512592"/>
              <a:gd name="connsiteX96" fmla="*/ 296908 w 519648"/>
              <a:gd name="connsiteY96" fmla="*/ 91413 h 512592"/>
              <a:gd name="connsiteX97" fmla="*/ 286717 w 519648"/>
              <a:gd name="connsiteY97" fmla="*/ 101682 h 512592"/>
              <a:gd name="connsiteX98" fmla="*/ 286717 w 519648"/>
              <a:gd name="connsiteY98" fmla="*/ 101759 h 512592"/>
              <a:gd name="connsiteX99" fmla="*/ 297064 w 519648"/>
              <a:gd name="connsiteY99" fmla="*/ 111950 h 512592"/>
              <a:gd name="connsiteX100" fmla="*/ 307255 w 519648"/>
              <a:gd name="connsiteY100" fmla="*/ 101604 h 512592"/>
              <a:gd name="connsiteX101" fmla="*/ 296908 w 519648"/>
              <a:gd name="connsiteY101" fmla="*/ 91413 h 512592"/>
              <a:gd name="connsiteX102" fmla="*/ 297064 w 519648"/>
              <a:gd name="connsiteY102" fmla="*/ 79744 h 512592"/>
              <a:gd name="connsiteX103" fmla="*/ 318924 w 519648"/>
              <a:gd name="connsiteY103" fmla="*/ 101759 h 512592"/>
              <a:gd name="connsiteX104" fmla="*/ 296908 w 519648"/>
              <a:gd name="connsiteY104" fmla="*/ 123619 h 512592"/>
              <a:gd name="connsiteX105" fmla="*/ 275048 w 519648"/>
              <a:gd name="connsiteY105" fmla="*/ 101682 h 512592"/>
              <a:gd name="connsiteX106" fmla="*/ 275048 w 519648"/>
              <a:gd name="connsiteY106" fmla="*/ 101604 h 512592"/>
              <a:gd name="connsiteX107" fmla="*/ 297064 w 519648"/>
              <a:gd name="connsiteY107" fmla="*/ 79744 h 512592"/>
              <a:gd name="connsiteX108" fmla="*/ 433437 w 519648"/>
              <a:gd name="connsiteY108" fmla="*/ 70097 h 512592"/>
              <a:gd name="connsiteX109" fmla="*/ 438532 w 519648"/>
              <a:gd name="connsiteY109" fmla="*/ 76593 h 512592"/>
              <a:gd name="connsiteX110" fmla="*/ 432036 w 519648"/>
              <a:gd name="connsiteY110" fmla="*/ 81689 h 512592"/>
              <a:gd name="connsiteX111" fmla="*/ 393840 w 519648"/>
              <a:gd name="connsiteY111" fmla="*/ 90402 h 512592"/>
              <a:gd name="connsiteX112" fmla="*/ 383726 w 519648"/>
              <a:gd name="connsiteY112" fmla="*/ 121519 h 512592"/>
              <a:gd name="connsiteX113" fmla="*/ 369023 w 519648"/>
              <a:gd name="connsiteY113" fmla="*/ 166718 h 512592"/>
              <a:gd name="connsiteX114" fmla="*/ 334561 w 519648"/>
              <a:gd name="connsiteY114" fmla="*/ 181187 h 512592"/>
              <a:gd name="connsiteX115" fmla="*/ 306322 w 519648"/>
              <a:gd name="connsiteY115" fmla="*/ 191456 h 512592"/>
              <a:gd name="connsiteX116" fmla="*/ 302276 w 519648"/>
              <a:gd name="connsiteY116" fmla="*/ 210904 h 512592"/>
              <a:gd name="connsiteX117" fmla="*/ 302292 w 519648"/>
              <a:gd name="connsiteY117" fmla="*/ 210959 h 512592"/>
              <a:gd name="connsiteX118" fmla="*/ 297920 w 519648"/>
              <a:gd name="connsiteY118" fmla="*/ 217828 h 512592"/>
              <a:gd name="connsiteX119" fmla="*/ 296597 w 519648"/>
              <a:gd name="connsiteY119" fmla="*/ 217828 h 512592"/>
              <a:gd name="connsiteX120" fmla="*/ 290918 w 519648"/>
              <a:gd name="connsiteY120" fmla="*/ 213394 h 512592"/>
              <a:gd name="connsiteX121" fmla="*/ 297064 w 519648"/>
              <a:gd name="connsiteY121" fmla="*/ 184221 h 512592"/>
              <a:gd name="connsiteX122" fmla="*/ 334327 w 519648"/>
              <a:gd name="connsiteY122" fmla="*/ 169362 h 512592"/>
              <a:gd name="connsiteX123" fmla="*/ 360466 w 519648"/>
              <a:gd name="connsiteY123" fmla="*/ 158860 h 512592"/>
              <a:gd name="connsiteX124" fmla="*/ 372057 w 519648"/>
              <a:gd name="connsiteY124" fmla="*/ 122531 h 512592"/>
              <a:gd name="connsiteX125" fmla="*/ 385671 w 519648"/>
              <a:gd name="connsiteY125" fmla="*/ 82078 h 512592"/>
              <a:gd name="connsiteX126" fmla="*/ 433437 w 519648"/>
              <a:gd name="connsiteY126" fmla="*/ 70097 h 512592"/>
              <a:gd name="connsiteX127" fmla="*/ 201767 w 519648"/>
              <a:gd name="connsiteY127" fmla="*/ 1017 h 512592"/>
              <a:gd name="connsiteX128" fmla="*/ 209547 w 519648"/>
              <a:gd name="connsiteY128" fmla="*/ 2106 h 512592"/>
              <a:gd name="connsiteX129" fmla="*/ 208535 w 519648"/>
              <a:gd name="connsiteY129" fmla="*/ 9885 h 512592"/>
              <a:gd name="connsiteX130" fmla="*/ 187764 w 519648"/>
              <a:gd name="connsiteY130" fmla="*/ 42947 h 512592"/>
              <a:gd name="connsiteX131" fmla="*/ 202623 w 519648"/>
              <a:gd name="connsiteY131" fmla="*/ 72276 h 512592"/>
              <a:gd name="connsiteX132" fmla="*/ 224483 w 519648"/>
              <a:gd name="connsiteY132" fmla="*/ 114984 h 512592"/>
              <a:gd name="connsiteX133" fmla="*/ 210169 w 519648"/>
              <a:gd name="connsiteY133" fmla="*/ 149369 h 512592"/>
              <a:gd name="connsiteX134" fmla="*/ 197489 w 519648"/>
              <a:gd name="connsiteY134" fmla="*/ 176597 h 512592"/>
              <a:gd name="connsiteX135" fmla="*/ 208380 w 519648"/>
              <a:gd name="connsiteY135" fmla="*/ 193245 h 512592"/>
              <a:gd name="connsiteX136" fmla="*/ 210247 w 519648"/>
              <a:gd name="connsiteY136" fmla="*/ 201024 h 512592"/>
              <a:gd name="connsiteX137" fmla="*/ 205268 w 519648"/>
              <a:gd name="connsiteY137" fmla="*/ 203747 h 512592"/>
              <a:gd name="connsiteX138" fmla="*/ 202234 w 519648"/>
              <a:gd name="connsiteY138" fmla="*/ 202891 h 512592"/>
              <a:gd name="connsiteX139" fmla="*/ 185897 w 519648"/>
              <a:gd name="connsiteY139" fmla="*/ 177920 h 512592"/>
              <a:gd name="connsiteX140" fmla="*/ 201456 w 519648"/>
              <a:gd name="connsiteY140" fmla="*/ 141046 h 512592"/>
              <a:gd name="connsiteX141" fmla="*/ 212503 w 519648"/>
              <a:gd name="connsiteY141" fmla="*/ 115218 h 512592"/>
              <a:gd name="connsiteX142" fmla="*/ 195077 w 519648"/>
              <a:gd name="connsiteY142" fmla="*/ 81300 h 512592"/>
              <a:gd name="connsiteX143" fmla="*/ 176484 w 519648"/>
              <a:gd name="connsiteY143" fmla="*/ 43337 h 512592"/>
              <a:gd name="connsiteX144" fmla="*/ 201767 w 519648"/>
              <a:gd name="connsiteY144" fmla="*/ 1017 h 5125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</a:cxnLst>
            <a:rect l="l" t="t" r="r" b="b"/>
            <a:pathLst>
              <a:path w="519648" h="512592">
                <a:moveTo>
                  <a:pt x="41356" y="427405"/>
                </a:moveTo>
                <a:lnTo>
                  <a:pt x="15996" y="496641"/>
                </a:lnTo>
                <a:lnTo>
                  <a:pt x="146767" y="448798"/>
                </a:lnTo>
                <a:close/>
                <a:moveTo>
                  <a:pt x="61505" y="372560"/>
                </a:moveTo>
                <a:lnTo>
                  <a:pt x="45402" y="416513"/>
                </a:lnTo>
                <a:lnTo>
                  <a:pt x="167771" y="441096"/>
                </a:lnTo>
                <a:lnTo>
                  <a:pt x="250777" y="410990"/>
                </a:lnTo>
                <a:close/>
                <a:moveTo>
                  <a:pt x="475679" y="280685"/>
                </a:moveTo>
                <a:lnTo>
                  <a:pt x="476068" y="280685"/>
                </a:lnTo>
                <a:cubicBezTo>
                  <a:pt x="491160" y="280840"/>
                  <a:pt x="505396" y="289398"/>
                  <a:pt x="518310" y="306046"/>
                </a:cubicBezTo>
                <a:cubicBezTo>
                  <a:pt x="518372" y="306123"/>
                  <a:pt x="518434" y="306201"/>
                  <a:pt x="518497" y="306287"/>
                </a:cubicBezTo>
                <a:cubicBezTo>
                  <a:pt x="520418" y="308870"/>
                  <a:pt x="519881" y="312526"/>
                  <a:pt x="517299" y="314447"/>
                </a:cubicBezTo>
                <a:cubicBezTo>
                  <a:pt x="517268" y="314471"/>
                  <a:pt x="517229" y="314502"/>
                  <a:pt x="517198" y="314525"/>
                </a:cubicBezTo>
                <a:cubicBezTo>
                  <a:pt x="514669" y="316454"/>
                  <a:pt x="511060" y="315964"/>
                  <a:pt x="509130" y="313436"/>
                </a:cubicBezTo>
                <a:cubicBezTo>
                  <a:pt x="498473" y="299744"/>
                  <a:pt x="487348" y="292587"/>
                  <a:pt x="476068" y="292587"/>
                </a:cubicBezTo>
                <a:lnTo>
                  <a:pt x="475679" y="292587"/>
                </a:lnTo>
                <a:cubicBezTo>
                  <a:pt x="464430" y="293528"/>
                  <a:pt x="454021" y="298904"/>
                  <a:pt x="446740" y="307524"/>
                </a:cubicBezTo>
                <a:cubicBezTo>
                  <a:pt x="435701" y="319582"/>
                  <a:pt x="420663" y="327237"/>
                  <a:pt x="404420" y="329073"/>
                </a:cubicBezTo>
                <a:lnTo>
                  <a:pt x="402786" y="329073"/>
                </a:lnTo>
                <a:cubicBezTo>
                  <a:pt x="390378" y="328855"/>
                  <a:pt x="378561" y="323705"/>
                  <a:pt x="369957" y="314758"/>
                </a:cubicBezTo>
                <a:cubicBezTo>
                  <a:pt x="360155" y="305346"/>
                  <a:pt x="350976" y="301067"/>
                  <a:pt x="342729" y="302078"/>
                </a:cubicBezTo>
                <a:cubicBezTo>
                  <a:pt x="335954" y="303292"/>
                  <a:pt x="329963" y="307228"/>
                  <a:pt x="326159" y="312969"/>
                </a:cubicBezTo>
                <a:cubicBezTo>
                  <a:pt x="324463" y="315716"/>
                  <a:pt x="320854" y="316571"/>
                  <a:pt x="318108" y="314875"/>
                </a:cubicBezTo>
                <a:cubicBezTo>
                  <a:pt x="315362" y="313179"/>
                  <a:pt x="314506" y="309570"/>
                  <a:pt x="316202" y="306824"/>
                </a:cubicBezTo>
                <a:cubicBezTo>
                  <a:pt x="321888" y="298134"/>
                  <a:pt x="330936" y="292214"/>
                  <a:pt x="341174" y="290487"/>
                </a:cubicBezTo>
                <a:cubicBezTo>
                  <a:pt x="353154" y="288776"/>
                  <a:pt x="365523" y="294065"/>
                  <a:pt x="378048" y="306046"/>
                </a:cubicBezTo>
                <a:cubicBezTo>
                  <a:pt x="384777" y="313164"/>
                  <a:pt x="394151" y="317193"/>
                  <a:pt x="403953" y="317170"/>
                </a:cubicBezTo>
                <a:cubicBezTo>
                  <a:pt x="416937" y="315459"/>
                  <a:pt x="428917" y="309298"/>
                  <a:pt x="437871" y="299744"/>
                </a:cubicBezTo>
                <a:cubicBezTo>
                  <a:pt x="447292" y="288433"/>
                  <a:pt x="460984" y="281533"/>
                  <a:pt x="475679" y="280685"/>
                </a:cubicBezTo>
                <a:close/>
                <a:moveTo>
                  <a:pt x="102969" y="258981"/>
                </a:moveTo>
                <a:lnTo>
                  <a:pt x="65628" y="361435"/>
                </a:lnTo>
                <a:lnTo>
                  <a:pt x="230551" y="394731"/>
                </a:lnTo>
                <a:cubicBezTo>
                  <a:pt x="208079" y="379017"/>
                  <a:pt x="187091" y="361287"/>
                  <a:pt x="167849" y="341754"/>
                </a:cubicBezTo>
                <a:cubicBezTo>
                  <a:pt x="146967" y="321286"/>
                  <a:pt x="128202" y="298772"/>
                  <a:pt x="111838" y="274540"/>
                </a:cubicBezTo>
                <a:cubicBezTo>
                  <a:pt x="108259" y="269094"/>
                  <a:pt x="105303" y="263882"/>
                  <a:pt x="102969" y="258981"/>
                </a:cubicBezTo>
                <a:close/>
                <a:moveTo>
                  <a:pt x="111371" y="236420"/>
                </a:moveTo>
                <a:cubicBezTo>
                  <a:pt x="110569" y="236358"/>
                  <a:pt x="109771" y="236576"/>
                  <a:pt x="109115" y="237043"/>
                </a:cubicBezTo>
                <a:cubicBezTo>
                  <a:pt x="109068" y="237354"/>
                  <a:pt x="109068" y="237665"/>
                  <a:pt x="109115" y="237976"/>
                </a:cubicBezTo>
                <a:cubicBezTo>
                  <a:pt x="109619" y="239276"/>
                  <a:pt x="109619" y="240723"/>
                  <a:pt x="109115" y="242022"/>
                </a:cubicBezTo>
                <a:cubicBezTo>
                  <a:pt x="111749" y="251427"/>
                  <a:pt x="116014" y="260303"/>
                  <a:pt x="121717" y="268238"/>
                </a:cubicBezTo>
                <a:cubicBezTo>
                  <a:pt x="154008" y="315055"/>
                  <a:pt x="194552" y="355593"/>
                  <a:pt x="241364" y="387885"/>
                </a:cubicBezTo>
                <a:cubicBezTo>
                  <a:pt x="252333" y="394926"/>
                  <a:pt x="259898" y="398290"/>
                  <a:pt x="264829" y="399788"/>
                </a:cubicBezTo>
                <a:lnTo>
                  <a:pt x="272456" y="400486"/>
                </a:lnTo>
                <a:lnTo>
                  <a:pt x="272482" y="400721"/>
                </a:lnTo>
                <a:lnTo>
                  <a:pt x="272482" y="400488"/>
                </a:lnTo>
                <a:lnTo>
                  <a:pt x="272456" y="400486"/>
                </a:lnTo>
                <a:lnTo>
                  <a:pt x="271469" y="391400"/>
                </a:lnTo>
                <a:cubicBezTo>
                  <a:pt x="265893" y="376304"/>
                  <a:pt x="245954" y="344710"/>
                  <a:pt x="205579" y="304101"/>
                </a:cubicBezTo>
                <a:cubicBezTo>
                  <a:pt x="156880" y="255402"/>
                  <a:pt x="121095" y="236420"/>
                  <a:pt x="111371" y="236420"/>
                </a:cubicBezTo>
                <a:close/>
                <a:moveTo>
                  <a:pt x="261204" y="231675"/>
                </a:moveTo>
                <a:cubicBezTo>
                  <a:pt x="244577" y="231628"/>
                  <a:pt x="231063" y="245071"/>
                  <a:pt x="231019" y="261703"/>
                </a:cubicBezTo>
                <a:cubicBezTo>
                  <a:pt x="230975" y="278328"/>
                  <a:pt x="244419" y="291841"/>
                  <a:pt x="261046" y="291887"/>
                </a:cubicBezTo>
                <a:lnTo>
                  <a:pt x="261046" y="292121"/>
                </a:lnTo>
                <a:cubicBezTo>
                  <a:pt x="261098" y="292121"/>
                  <a:pt x="261150" y="292121"/>
                  <a:pt x="261202" y="292121"/>
                </a:cubicBezTo>
                <a:cubicBezTo>
                  <a:pt x="277787" y="292121"/>
                  <a:pt x="291230" y="278678"/>
                  <a:pt x="291230" y="262093"/>
                </a:cubicBezTo>
                <a:cubicBezTo>
                  <a:pt x="291230" y="262015"/>
                  <a:pt x="291230" y="261937"/>
                  <a:pt x="291230" y="261859"/>
                </a:cubicBezTo>
                <a:cubicBezTo>
                  <a:pt x="291276" y="245234"/>
                  <a:pt x="277833" y="231721"/>
                  <a:pt x="261204" y="231675"/>
                </a:cubicBezTo>
                <a:close/>
                <a:moveTo>
                  <a:pt x="121696" y="227485"/>
                </a:moveTo>
                <a:cubicBezTo>
                  <a:pt x="148644" y="236503"/>
                  <a:pt x="190098" y="272751"/>
                  <a:pt x="213436" y="296089"/>
                </a:cubicBezTo>
                <a:cubicBezTo>
                  <a:pt x="244554" y="327206"/>
                  <a:pt x="299009" y="391230"/>
                  <a:pt x="280183" y="408812"/>
                </a:cubicBezTo>
                <a:cubicBezTo>
                  <a:pt x="279265" y="409714"/>
                  <a:pt x="278215" y="410476"/>
                  <a:pt x="277072" y="411068"/>
                </a:cubicBezTo>
                <a:lnTo>
                  <a:pt x="277072" y="411923"/>
                </a:lnTo>
                <a:cubicBezTo>
                  <a:pt x="276862" y="412320"/>
                  <a:pt x="276605" y="412686"/>
                  <a:pt x="276294" y="413012"/>
                </a:cubicBezTo>
                <a:lnTo>
                  <a:pt x="275827" y="413557"/>
                </a:lnTo>
                <a:cubicBezTo>
                  <a:pt x="275322" y="413993"/>
                  <a:pt x="274742" y="414335"/>
                  <a:pt x="274115" y="414568"/>
                </a:cubicBezTo>
                <a:lnTo>
                  <a:pt x="7905" y="512511"/>
                </a:lnTo>
                <a:cubicBezTo>
                  <a:pt x="7235" y="512620"/>
                  <a:pt x="6552" y="512620"/>
                  <a:pt x="5882" y="512511"/>
                </a:cubicBezTo>
                <a:cubicBezTo>
                  <a:pt x="4328" y="512542"/>
                  <a:pt x="2831" y="511927"/>
                  <a:pt x="1759" y="510799"/>
                </a:cubicBezTo>
                <a:cubicBezTo>
                  <a:pt x="113" y="509212"/>
                  <a:pt x="-437" y="506801"/>
                  <a:pt x="359" y="504654"/>
                </a:cubicBezTo>
                <a:lnTo>
                  <a:pt x="30543" y="422426"/>
                </a:lnTo>
                <a:cubicBezTo>
                  <a:pt x="30309" y="421453"/>
                  <a:pt x="30309" y="420442"/>
                  <a:pt x="30543" y="419469"/>
                </a:cubicBezTo>
                <a:cubicBezTo>
                  <a:pt x="30878" y="417875"/>
                  <a:pt x="31866" y="416490"/>
                  <a:pt x="33266" y="415658"/>
                </a:cubicBezTo>
                <a:lnTo>
                  <a:pt x="51158" y="366881"/>
                </a:lnTo>
                <a:cubicBezTo>
                  <a:pt x="51003" y="366087"/>
                  <a:pt x="51003" y="365263"/>
                  <a:pt x="51158" y="364469"/>
                </a:cubicBezTo>
                <a:cubicBezTo>
                  <a:pt x="51436" y="363139"/>
                  <a:pt x="52181" y="361949"/>
                  <a:pt x="53259" y="361124"/>
                </a:cubicBezTo>
                <a:lnTo>
                  <a:pt x="97135" y="241166"/>
                </a:lnTo>
                <a:cubicBezTo>
                  <a:pt x="96458" y="236778"/>
                  <a:pt x="97801" y="232313"/>
                  <a:pt x="100791" y="229030"/>
                </a:cubicBezTo>
                <a:cubicBezTo>
                  <a:pt x="105342" y="224499"/>
                  <a:pt x="112713" y="224479"/>
                  <a:pt x="121696" y="227485"/>
                </a:cubicBezTo>
                <a:close/>
                <a:moveTo>
                  <a:pt x="261046" y="220084"/>
                </a:moveTo>
                <a:cubicBezTo>
                  <a:pt x="284073" y="220169"/>
                  <a:pt x="302704" y="238832"/>
                  <a:pt x="302743" y="261859"/>
                </a:cubicBezTo>
                <a:cubicBezTo>
                  <a:pt x="302743" y="261882"/>
                  <a:pt x="302743" y="261914"/>
                  <a:pt x="302743" y="261937"/>
                </a:cubicBezTo>
                <a:cubicBezTo>
                  <a:pt x="302696" y="285010"/>
                  <a:pt x="283964" y="303673"/>
                  <a:pt x="260890" y="303634"/>
                </a:cubicBezTo>
                <a:cubicBezTo>
                  <a:pt x="237818" y="303588"/>
                  <a:pt x="219150" y="284855"/>
                  <a:pt x="219192" y="261781"/>
                </a:cubicBezTo>
                <a:cubicBezTo>
                  <a:pt x="219235" y="238707"/>
                  <a:pt x="237973" y="220045"/>
                  <a:pt x="261046" y="220084"/>
                </a:cubicBezTo>
                <a:close/>
                <a:moveTo>
                  <a:pt x="433047" y="195112"/>
                </a:moveTo>
                <a:cubicBezTo>
                  <a:pt x="427376" y="195112"/>
                  <a:pt x="422779" y="199709"/>
                  <a:pt x="422779" y="205381"/>
                </a:cubicBezTo>
                <a:cubicBezTo>
                  <a:pt x="422779" y="211052"/>
                  <a:pt x="427376" y="215649"/>
                  <a:pt x="433047" y="215649"/>
                </a:cubicBezTo>
                <a:cubicBezTo>
                  <a:pt x="438719" y="215649"/>
                  <a:pt x="443316" y="211052"/>
                  <a:pt x="443316" y="205381"/>
                </a:cubicBezTo>
                <a:cubicBezTo>
                  <a:pt x="443316" y="199709"/>
                  <a:pt x="438719" y="195112"/>
                  <a:pt x="433047" y="195112"/>
                </a:cubicBezTo>
                <a:close/>
                <a:moveTo>
                  <a:pt x="433047" y="183443"/>
                </a:moveTo>
                <a:cubicBezTo>
                  <a:pt x="433071" y="183443"/>
                  <a:pt x="433102" y="183443"/>
                  <a:pt x="433125" y="183443"/>
                </a:cubicBezTo>
                <a:cubicBezTo>
                  <a:pt x="445238" y="183443"/>
                  <a:pt x="455063" y="193268"/>
                  <a:pt x="455063" y="205381"/>
                </a:cubicBezTo>
                <a:cubicBezTo>
                  <a:pt x="455063" y="217493"/>
                  <a:pt x="445238" y="227318"/>
                  <a:pt x="433125" y="227318"/>
                </a:cubicBezTo>
                <a:cubicBezTo>
                  <a:pt x="421013" y="227318"/>
                  <a:pt x="411187" y="217493"/>
                  <a:pt x="411187" y="205381"/>
                </a:cubicBezTo>
                <a:cubicBezTo>
                  <a:pt x="411187" y="205357"/>
                  <a:pt x="411187" y="205326"/>
                  <a:pt x="411187" y="205303"/>
                </a:cubicBezTo>
                <a:cubicBezTo>
                  <a:pt x="411187" y="193229"/>
                  <a:pt x="420974" y="183443"/>
                  <a:pt x="433047" y="183443"/>
                </a:cubicBezTo>
                <a:close/>
                <a:moveTo>
                  <a:pt x="296908" y="91413"/>
                </a:moveTo>
                <a:cubicBezTo>
                  <a:pt x="291268" y="91459"/>
                  <a:pt x="286717" y="96041"/>
                  <a:pt x="286717" y="101682"/>
                </a:cubicBezTo>
                <a:cubicBezTo>
                  <a:pt x="286717" y="101705"/>
                  <a:pt x="286717" y="101736"/>
                  <a:pt x="286717" y="101759"/>
                </a:cubicBezTo>
                <a:cubicBezTo>
                  <a:pt x="286764" y="107430"/>
                  <a:pt x="291393" y="111989"/>
                  <a:pt x="297064" y="111950"/>
                </a:cubicBezTo>
                <a:cubicBezTo>
                  <a:pt x="302735" y="111904"/>
                  <a:pt x="307294" y="107275"/>
                  <a:pt x="307255" y="101604"/>
                </a:cubicBezTo>
                <a:cubicBezTo>
                  <a:pt x="307208" y="95933"/>
                  <a:pt x="302580" y="91374"/>
                  <a:pt x="296908" y="91413"/>
                </a:cubicBezTo>
                <a:close/>
                <a:moveTo>
                  <a:pt x="297064" y="79744"/>
                </a:moveTo>
                <a:cubicBezTo>
                  <a:pt x="309177" y="79790"/>
                  <a:pt x="318971" y="89647"/>
                  <a:pt x="318924" y="101759"/>
                </a:cubicBezTo>
                <a:cubicBezTo>
                  <a:pt x="318877" y="113872"/>
                  <a:pt x="309021" y="123658"/>
                  <a:pt x="296908" y="123619"/>
                </a:cubicBezTo>
                <a:cubicBezTo>
                  <a:pt x="284819" y="123580"/>
                  <a:pt x="275048" y="113771"/>
                  <a:pt x="275048" y="101682"/>
                </a:cubicBezTo>
                <a:cubicBezTo>
                  <a:pt x="275048" y="101658"/>
                  <a:pt x="275048" y="101627"/>
                  <a:pt x="275048" y="101604"/>
                </a:cubicBezTo>
                <a:cubicBezTo>
                  <a:pt x="275091" y="89491"/>
                  <a:pt x="284952" y="79705"/>
                  <a:pt x="297064" y="79744"/>
                </a:cubicBezTo>
                <a:close/>
                <a:moveTo>
                  <a:pt x="433437" y="70097"/>
                </a:moveTo>
                <a:cubicBezTo>
                  <a:pt x="436634" y="70487"/>
                  <a:pt x="438921" y="73396"/>
                  <a:pt x="438532" y="76593"/>
                </a:cubicBezTo>
                <a:cubicBezTo>
                  <a:pt x="438143" y="79791"/>
                  <a:pt x="435234" y="82078"/>
                  <a:pt x="432036" y="81689"/>
                </a:cubicBezTo>
                <a:cubicBezTo>
                  <a:pt x="414766" y="79511"/>
                  <a:pt x="401619" y="82622"/>
                  <a:pt x="393840" y="90402"/>
                </a:cubicBezTo>
                <a:cubicBezTo>
                  <a:pt x="386457" y="99014"/>
                  <a:pt x="382816" y="110216"/>
                  <a:pt x="383726" y="121519"/>
                </a:cubicBezTo>
                <a:cubicBezTo>
                  <a:pt x="384465" y="137872"/>
                  <a:pt x="379238" y="153928"/>
                  <a:pt x="369023" y="166718"/>
                </a:cubicBezTo>
                <a:cubicBezTo>
                  <a:pt x="360054" y="176130"/>
                  <a:pt x="347560" y="181374"/>
                  <a:pt x="334561" y="181187"/>
                </a:cubicBezTo>
                <a:cubicBezTo>
                  <a:pt x="320947" y="181421"/>
                  <a:pt x="311456" y="184921"/>
                  <a:pt x="306322" y="191456"/>
                </a:cubicBezTo>
                <a:cubicBezTo>
                  <a:pt x="302432" y="197143"/>
                  <a:pt x="300977" y="204144"/>
                  <a:pt x="302276" y="210904"/>
                </a:cubicBezTo>
                <a:cubicBezTo>
                  <a:pt x="302284" y="210920"/>
                  <a:pt x="302284" y="210943"/>
                  <a:pt x="302292" y="210959"/>
                </a:cubicBezTo>
                <a:cubicBezTo>
                  <a:pt x="302977" y="214063"/>
                  <a:pt x="301024" y="217135"/>
                  <a:pt x="297920" y="217828"/>
                </a:cubicBezTo>
                <a:cubicBezTo>
                  <a:pt x="297484" y="217906"/>
                  <a:pt x="297033" y="217906"/>
                  <a:pt x="296597" y="217828"/>
                </a:cubicBezTo>
                <a:cubicBezTo>
                  <a:pt x="293906" y="217836"/>
                  <a:pt x="291564" y="216008"/>
                  <a:pt x="290918" y="213394"/>
                </a:cubicBezTo>
                <a:cubicBezTo>
                  <a:pt x="288810" y="203242"/>
                  <a:pt x="291035" y="192661"/>
                  <a:pt x="297064" y="184221"/>
                </a:cubicBezTo>
                <a:cubicBezTo>
                  <a:pt x="304455" y="174730"/>
                  <a:pt x="316979" y="169362"/>
                  <a:pt x="334327" y="169362"/>
                </a:cubicBezTo>
                <a:cubicBezTo>
                  <a:pt x="344122" y="169658"/>
                  <a:pt x="353597" y="165854"/>
                  <a:pt x="360466" y="158860"/>
                </a:cubicBezTo>
                <a:cubicBezTo>
                  <a:pt x="368479" y="148490"/>
                  <a:pt x="372579" y="135623"/>
                  <a:pt x="372057" y="122531"/>
                </a:cubicBezTo>
                <a:cubicBezTo>
                  <a:pt x="370820" y="107742"/>
                  <a:pt x="375745" y="93109"/>
                  <a:pt x="385671" y="82078"/>
                </a:cubicBezTo>
                <a:cubicBezTo>
                  <a:pt x="396485" y="71498"/>
                  <a:pt x="412510" y="67530"/>
                  <a:pt x="433437" y="70097"/>
                </a:cubicBezTo>
                <a:close/>
                <a:moveTo>
                  <a:pt x="201767" y="1017"/>
                </a:moveTo>
                <a:cubicBezTo>
                  <a:pt x="204253" y="-679"/>
                  <a:pt x="207623" y="-212"/>
                  <a:pt x="209547" y="2106"/>
                </a:cubicBezTo>
                <a:cubicBezTo>
                  <a:pt x="211302" y="4564"/>
                  <a:pt x="210861" y="7956"/>
                  <a:pt x="208535" y="9885"/>
                </a:cubicBezTo>
                <a:cubicBezTo>
                  <a:pt x="194922" y="20543"/>
                  <a:pt x="187764" y="31590"/>
                  <a:pt x="187764" y="42947"/>
                </a:cubicBezTo>
                <a:cubicBezTo>
                  <a:pt x="188605" y="54313"/>
                  <a:pt x="193955" y="64878"/>
                  <a:pt x="202623" y="72276"/>
                </a:cubicBezTo>
                <a:cubicBezTo>
                  <a:pt x="214939" y="83322"/>
                  <a:pt x="222727" y="98531"/>
                  <a:pt x="224483" y="114984"/>
                </a:cubicBezTo>
                <a:cubicBezTo>
                  <a:pt x="224747" y="127945"/>
                  <a:pt x="219553" y="140423"/>
                  <a:pt x="210169" y="149369"/>
                </a:cubicBezTo>
                <a:cubicBezTo>
                  <a:pt x="200756" y="159171"/>
                  <a:pt x="196477" y="168351"/>
                  <a:pt x="197489" y="176597"/>
                </a:cubicBezTo>
                <a:cubicBezTo>
                  <a:pt x="198751" y="183381"/>
                  <a:pt x="202672" y="189371"/>
                  <a:pt x="208380" y="193245"/>
                </a:cubicBezTo>
                <a:cubicBezTo>
                  <a:pt x="210962" y="194933"/>
                  <a:pt x="211780" y="198348"/>
                  <a:pt x="210247" y="201024"/>
                </a:cubicBezTo>
                <a:cubicBezTo>
                  <a:pt x="209159" y="202720"/>
                  <a:pt x="207283" y="203747"/>
                  <a:pt x="205268" y="203747"/>
                </a:cubicBezTo>
                <a:cubicBezTo>
                  <a:pt x="204195" y="203771"/>
                  <a:pt x="203139" y="203467"/>
                  <a:pt x="202234" y="202891"/>
                </a:cubicBezTo>
                <a:cubicBezTo>
                  <a:pt x="193534" y="197220"/>
                  <a:pt x="187609" y="188165"/>
                  <a:pt x="185897" y="177920"/>
                </a:cubicBezTo>
                <a:cubicBezTo>
                  <a:pt x="184108" y="166017"/>
                  <a:pt x="189398" y="153570"/>
                  <a:pt x="201456" y="141046"/>
                </a:cubicBezTo>
                <a:cubicBezTo>
                  <a:pt x="208567" y="134347"/>
                  <a:pt x="212569" y="124989"/>
                  <a:pt x="212503" y="115218"/>
                </a:cubicBezTo>
                <a:cubicBezTo>
                  <a:pt x="210847" y="102219"/>
                  <a:pt x="204679" y="90215"/>
                  <a:pt x="195077" y="81300"/>
                </a:cubicBezTo>
                <a:cubicBezTo>
                  <a:pt x="183955" y="71715"/>
                  <a:pt x="177237" y="58000"/>
                  <a:pt x="176484" y="43337"/>
                </a:cubicBezTo>
                <a:cubicBezTo>
                  <a:pt x="176640" y="28245"/>
                  <a:pt x="185120" y="14008"/>
                  <a:pt x="201767" y="1017"/>
                </a:cubicBezTo>
                <a:close/>
              </a:path>
            </a:pathLst>
          </a:custGeom>
          <a:solidFill>
            <a:schemeClr val="tx2"/>
          </a:solidFill>
          <a:ln w="7767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  <p:sp>
        <p:nvSpPr>
          <p:cNvPr id="205" name="Freeform: Shape 204">
            <a:extLst>
              <a:ext uri="{FF2B5EF4-FFF2-40B4-BE49-F238E27FC236}">
                <a16:creationId xmlns:a16="http://schemas.microsoft.com/office/drawing/2014/main" id="{C3836D09-967D-D3E0-6721-606E988E2FB7}"/>
              </a:ext>
            </a:extLst>
          </p:cNvPr>
          <p:cNvSpPr/>
          <p:nvPr/>
        </p:nvSpPr>
        <p:spPr>
          <a:xfrm>
            <a:off x="17067187" y="8493917"/>
            <a:ext cx="901384" cy="902182"/>
          </a:xfrm>
          <a:custGeom>
            <a:avLst/>
            <a:gdLst>
              <a:gd name="connsiteX0" fmla="*/ 492029 w 516712"/>
              <a:gd name="connsiteY0" fmla="*/ 233053 h 517168"/>
              <a:gd name="connsiteX1" fmla="*/ 467679 w 516712"/>
              <a:gd name="connsiteY1" fmla="*/ 252424 h 517168"/>
              <a:gd name="connsiteX2" fmla="*/ 396576 w 516712"/>
              <a:gd name="connsiteY2" fmla="*/ 252424 h 517168"/>
              <a:gd name="connsiteX3" fmla="*/ 445275 w 516712"/>
              <a:gd name="connsiteY3" fmla="*/ 203725 h 517168"/>
              <a:gd name="connsiteX4" fmla="*/ 445275 w 516712"/>
              <a:gd name="connsiteY4" fmla="*/ 195401 h 517168"/>
              <a:gd name="connsiteX5" fmla="*/ 437028 w 516712"/>
              <a:gd name="connsiteY5" fmla="*/ 195401 h 517168"/>
              <a:gd name="connsiteX6" fmla="*/ 380083 w 516712"/>
              <a:gd name="connsiteY6" fmla="*/ 252424 h 517168"/>
              <a:gd name="connsiteX7" fmla="*/ 317848 w 516712"/>
              <a:gd name="connsiteY7" fmla="*/ 252424 h 517168"/>
              <a:gd name="connsiteX8" fmla="*/ 305246 w 516712"/>
              <a:gd name="connsiteY8" fmla="*/ 217728 h 517168"/>
              <a:gd name="connsiteX9" fmla="*/ 347488 w 516712"/>
              <a:gd name="connsiteY9" fmla="*/ 175486 h 517168"/>
              <a:gd name="connsiteX10" fmla="*/ 428004 w 516712"/>
              <a:gd name="connsiteY10" fmla="*/ 175486 h 517168"/>
              <a:gd name="connsiteX11" fmla="*/ 433839 w 516712"/>
              <a:gd name="connsiteY11" fmla="*/ 169651 h 517168"/>
              <a:gd name="connsiteX12" fmla="*/ 428004 w 516712"/>
              <a:gd name="connsiteY12" fmla="*/ 163817 h 517168"/>
              <a:gd name="connsiteX13" fmla="*/ 359157 w 516712"/>
              <a:gd name="connsiteY13" fmla="*/ 163817 h 517168"/>
              <a:gd name="connsiteX14" fmla="*/ 409100 w 516712"/>
              <a:gd name="connsiteY14" fmla="*/ 113873 h 517168"/>
              <a:gd name="connsiteX15" fmla="*/ 409100 w 516712"/>
              <a:gd name="connsiteY15" fmla="*/ 113484 h 517168"/>
              <a:gd name="connsiteX16" fmla="*/ 443664 w 516712"/>
              <a:gd name="connsiteY16" fmla="*/ 105705 h 517168"/>
              <a:gd name="connsiteX17" fmla="*/ 435885 w 516712"/>
              <a:gd name="connsiteY17" fmla="*/ 71141 h 517168"/>
              <a:gd name="connsiteX18" fmla="*/ 401321 w 516712"/>
              <a:gd name="connsiteY18" fmla="*/ 78920 h 517168"/>
              <a:gd name="connsiteX19" fmla="*/ 401321 w 516712"/>
              <a:gd name="connsiteY19" fmla="*/ 105705 h 517168"/>
              <a:gd name="connsiteX20" fmla="*/ 401321 w 516712"/>
              <a:gd name="connsiteY20" fmla="*/ 105705 h 517168"/>
              <a:gd name="connsiteX21" fmla="*/ 351144 w 516712"/>
              <a:gd name="connsiteY21" fmla="*/ 155726 h 517168"/>
              <a:gd name="connsiteX22" fmla="*/ 351144 w 516712"/>
              <a:gd name="connsiteY22" fmla="*/ 86878 h 517168"/>
              <a:gd name="connsiteX23" fmla="*/ 345310 w 516712"/>
              <a:gd name="connsiteY23" fmla="*/ 81044 h 517168"/>
              <a:gd name="connsiteX24" fmla="*/ 339475 w 516712"/>
              <a:gd name="connsiteY24" fmla="*/ 86878 h 517168"/>
              <a:gd name="connsiteX25" fmla="*/ 339475 w 516712"/>
              <a:gd name="connsiteY25" fmla="*/ 167395 h 517168"/>
              <a:gd name="connsiteX26" fmla="*/ 297544 w 516712"/>
              <a:gd name="connsiteY26" fmla="*/ 209326 h 517168"/>
              <a:gd name="connsiteX27" fmla="*/ 263082 w 516712"/>
              <a:gd name="connsiteY27" fmla="*/ 194312 h 517168"/>
              <a:gd name="connsiteX28" fmla="*/ 263082 w 516712"/>
              <a:gd name="connsiteY28" fmla="*/ 136822 h 517168"/>
              <a:gd name="connsiteX29" fmla="*/ 320027 w 516712"/>
              <a:gd name="connsiteY29" fmla="*/ 79877 h 517168"/>
              <a:gd name="connsiteX30" fmla="*/ 320027 w 516712"/>
              <a:gd name="connsiteY30" fmla="*/ 71631 h 517168"/>
              <a:gd name="connsiteX31" fmla="*/ 311889 w 516712"/>
              <a:gd name="connsiteY31" fmla="*/ 71522 h 517168"/>
              <a:gd name="connsiteX32" fmla="*/ 311780 w 516712"/>
              <a:gd name="connsiteY32" fmla="*/ 71631 h 517168"/>
              <a:gd name="connsiteX33" fmla="*/ 263082 w 516712"/>
              <a:gd name="connsiteY33" fmla="*/ 120330 h 517168"/>
              <a:gd name="connsiteX34" fmla="*/ 263082 w 516712"/>
              <a:gd name="connsiteY34" fmla="*/ 49615 h 517168"/>
              <a:gd name="connsiteX35" fmla="*/ 263082 w 516712"/>
              <a:gd name="connsiteY35" fmla="*/ 49226 h 517168"/>
              <a:gd name="connsiteX36" fmla="*/ 281705 w 516712"/>
              <a:gd name="connsiteY36" fmla="*/ 19089 h 517168"/>
              <a:gd name="connsiteX37" fmla="*/ 251568 w 516712"/>
              <a:gd name="connsiteY37" fmla="*/ 465 h 517168"/>
              <a:gd name="connsiteX38" fmla="*/ 232944 w 516712"/>
              <a:gd name="connsiteY38" fmla="*/ 30602 h 517168"/>
              <a:gd name="connsiteX39" fmla="*/ 251568 w 516712"/>
              <a:gd name="connsiteY39" fmla="*/ 49226 h 517168"/>
              <a:gd name="connsiteX40" fmla="*/ 251568 w 516712"/>
              <a:gd name="connsiteY40" fmla="*/ 49615 h 517168"/>
              <a:gd name="connsiteX41" fmla="*/ 251568 w 516712"/>
              <a:gd name="connsiteY41" fmla="*/ 120330 h 517168"/>
              <a:gd name="connsiteX42" fmla="*/ 202869 w 516712"/>
              <a:gd name="connsiteY42" fmla="*/ 71631 h 517168"/>
              <a:gd name="connsiteX43" fmla="*/ 194732 w 516712"/>
              <a:gd name="connsiteY43" fmla="*/ 71522 h 517168"/>
              <a:gd name="connsiteX44" fmla="*/ 194623 w 516712"/>
              <a:gd name="connsiteY44" fmla="*/ 71631 h 517168"/>
              <a:gd name="connsiteX45" fmla="*/ 194623 w 516712"/>
              <a:gd name="connsiteY45" fmla="*/ 79877 h 517168"/>
              <a:gd name="connsiteX46" fmla="*/ 251568 w 516712"/>
              <a:gd name="connsiteY46" fmla="*/ 136822 h 517168"/>
              <a:gd name="connsiteX47" fmla="*/ 251568 w 516712"/>
              <a:gd name="connsiteY47" fmla="*/ 194312 h 517168"/>
              <a:gd name="connsiteX48" fmla="*/ 217494 w 516712"/>
              <a:gd name="connsiteY48" fmla="*/ 209015 h 517168"/>
              <a:gd name="connsiteX49" fmla="*/ 176808 w 516712"/>
              <a:gd name="connsiteY49" fmla="*/ 168251 h 517168"/>
              <a:gd name="connsiteX50" fmla="*/ 176808 w 516712"/>
              <a:gd name="connsiteY50" fmla="*/ 87501 h 517168"/>
              <a:gd name="connsiteX51" fmla="*/ 170974 w 516712"/>
              <a:gd name="connsiteY51" fmla="*/ 81666 h 517168"/>
              <a:gd name="connsiteX52" fmla="*/ 165139 w 516712"/>
              <a:gd name="connsiteY52" fmla="*/ 87501 h 517168"/>
              <a:gd name="connsiteX53" fmla="*/ 165139 w 516712"/>
              <a:gd name="connsiteY53" fmla="*/ 156348 h 517168"/>
              <a:gd name="connsiteX54" fmla="*/ 115118 w 516712"/>
              <a:gd name="connsiteY54" fmla="*/ 106405 h 517168"/>
              <a:gd name="connsiteX55" fmla="*/ 115118 w 516712"/>
              <a:gd name="connsiteY55" fmla="*/ 106405 h 517168"/>
              <a:gd name="connsiteX56" fmla="*/ 111539 w 516712"/>
              <a:gd name="connsiteY56" fmla="*/ 75287 h 517168"/>
              <a:gd name="connsiteX57" fmla="*/ 76065 w 516712"/>
              <a:gd name="connsiteY57" fmla="*/ 75287 h 517168"/>
              <a:gd name="connsiteX58" fmla="*/ 76019 w 516712"/>
              <a:gd name="connsiteY58" fmla="*/ 110714 h 517168"/>
              <a:gd name="connsiteX59" fmla="*/ 93802 w 516712"/>
              <a:gd name="connsiteY59" fmla="*/ 118074 h 517168"/>
              <a:gd name="connsiteX60" fmla="*/ 106949 w 516712"/>
              <a:gd name="connsiteY60" fmla="*/ 114262 h 517168"/>
              <a:gd name="connsiteX61" fmla="*/ 106949 w 516712"/>
              <a:gd name="connsiteY61" fmla="*/ 114651 h 517168"/>
              <a:gd name="connsiteX62" fmla="*/ 156971 w 516712"/>
              <a:gd name="connsiteY62" fmla="*/ 164595 h 517168"/>
              <a:gd name="connsiteX63" fmla="*/ 88046 w 516712"/>
              <a:gd name="connsiteY63" fmla="*/ 164595 h 517168"/>
              <a:gd name="connsiteX64" fmla="*/ 82211 w 516712"/>
              <a:gd name="connsiteY64" fmla="*/ 170429 h 517168"/>
              <a:gd name="connsiteX65" fmla="*/ 88046 w 516712"/>
              <a:gd name="connsiteY65" fmla="*/ 176264 h 517168"/>
              <a:gd name="connsiteX66" fmla="*/ 168640 w 516712"/>
              <a:gd name="connsiteY66" fmla="*/ 176264 h 517168"/>
              <a:gd name="connsiteX67" fmla="*/ 209559 w 516712"/>
              <a:gd name="connsiteY67" fmla="*/ 217261 h 517168"/>
              <a:gd name="connsiteX68" fmla="*/ 196646 w 516712"/>
              <a:gd name="connsiteY68" fmla="*/ 252346 h 517168"/>
              <a:gd name="connsiteX69" fmla="*/ 137133 w 516712"/>
              <a:gd name="connsiteY69" fmla="*/ 252346 h 517168"/>
              <a:gd name="connsiteX70" fmla="*/ 80188 w 516712"/>
              <a:gd name="connsiteY70" fmla="*/ 195323 h 517168"/>
              <a:gd name="connsiteX71" fmla="*/ 71942 w 516712"/>
              <a:gd name="connsiteY71" fmla="*/ 195323 h 517168"/>
              <a:gd name="connsiteX72" fmla="*/ 71942 w 516712"/>
              <a:gd name="connsiteY72" fmla="*/ 203647 h 517168"/>
              <a:gd name="connsiteX73" fmla="*/ 120641 w 516712"/>
              <a:gd name="connsiteY73" fmla="*/ 252346 h 517168"/>
              <a:gd name="connsiteX74" fmla="*/ 49538 w 516712"/>
              <a:gd name="connsiteY74" fmla="*/ 252346 h 517168"/>
              <a:gd name="connsiteX75" fmla="*/ 19354 w 516712"/>
              <a:gd name="connsiteY75" fmla="*/ 233598 h 517168"/>
              <a:gd name="connsiteX76" fmla="*/ 598 w 516712"/>
              <a:gd name="connsiteY76" fmla="*/ 263782 h 517168"/>
              <a:gd name="connsiteX77" fmla="*/ 30789 w 516712"/>
              <a:gd name="connsiteY77" fmla="*/ 282530 h 517168"/>
              <a:gd name="connsiteX78" fmla="*/ 49538 w 516712"/>
              <a:gd name="connsiteY78" fmla="*/ 263782 h 517168"/>
              <a:gd name="connsiteX79" fmla="*/ 49538 w 516712"/>
              <a:gd name="connsiteY79" fmla="*/ 263782 h 517168"/>
              <a:gd name="connsiteX80" fmla="*/ 120252 w 516712"/>
              <a:gd name="connsiteY80" fmla="*/ 263782 h 517168"/>
              <a:gd name="connsiteX81" fmla="*/ 71553 w 516712"/>
              <a:gd name="connsiteY81" fmla="*/ 312403 h 517168"/>
              <a:gd name="connsiteX82" fmla="*/ 71553 w 516712"/>
              <a:gd name="connsiteY82" fmla="*/ 320727 h 517168"/>
              <a:gd name="connsiteX83" fmla="*/ 79799 w 516712"/>
              <a:gd name="connsiteY83" fmla="*/ 320727 h 517168"/>
              <a:gd name="connsiteX84" fmla="*/ 136744 w 516712"/>
              <a:gd name="connsiteY84" fmla="*/ 263782 h 517168"/>
              <a:gd name="connsiteX85" fmla="*/ 196879 w 516712"/>
              <a:gd name="connsiteY85" fmla="*/ 263782 h 517168"/>
              <a:gd name="connsiteX86" fmla="*/ 211427 w 516712"/>
              <a:gd name="connsiteY86" fmla="*/ 294899 h 517168"/>
              <a:gd name="connsiteX87" fmla="*/ 167395 w 516712"/>
              <a:gd name="connsiteY87" fmla="*/ 338930 h 517168"/>
              <a:gd name="connsiteX88" fmla="*/ 86956 w 516712"/>
              <a:gd name="connsiteY88" fmla="*/ 338930 h 517168"/>
              <a:gd name="connsiteX89" fmla="*/ 81122 w 516712"/>
              <a:gd name="connsiteY89" fmla="*/ 344765 h 517168"/>
              <a:gd name="connsiteX90" fmla="*/ 86956 w 516712"/>
              <a:gd name="connsiteY90" fmla="*/ 350599 h 517168"/>
              <a:gd name="connsiteX91" fmla="*/ 155882 w 516712"/>
              <a:gd name="connsiteY91" fmla="*/ 350599 h 517168"/>
              <a:gd name="connsiteX92" fmla="*/ 105860 w 516712"/>
              <a:gd name="connsiteY92" fmla="*/ 400621 h 517168"/>
              <a:gd name="connsiteX93" fmla="*/ 105860 w 516712"/>
              <a:gd name="connsiteY93" fmla="*/ 401010 h 517168"/>
              <a:gd name="connsiteX94" fmla="*/ 74743 w 516712"/>
              <a:gd name="connsiteY94" fmla="*/ 404511 h 517168"/>
              <a:gd name="connsiteX95" fmla="*/ 74556 w 516712"/>
              <a:gd name="connsiteY95" fmla="*/ 439938 h 517168"/>
              <a:gd name="connsiteX96" fmla="*/ 109976 w 516712"/>
              <a:gd name="connsiteY96" fmla="*/ 440125 h 517168"/>
              <a:gd name="connsiteX97" fmla="*/ 113640 w 516712"/>
              <a:gd name="connsiteY97" fmla="*/ 409100 h 517168"/>
              <a:gd name="connsiteX98" fmla="*/ 113640 w 516712"/>
              <a:gd name="connsiteY98" fmla="*/ 409100 h 517168"/>
              <a:gd name="connsiteX99" fmla="*/ 163661 w 516712"/>
              <a:gd name="connsiteY99" fmla="*/ 359157 h 517168"/>
              <a:gd name="connsiteX100" fmla="*/ 163661 w 516712"/>
              <a:gd name="connsiteY100" fmla="*/ 428004 h 517168"/>
              <a:gd name="connsiteX101" fmla="*/ 169496 w 516712"/>
              <a:gd name="connsiteY101" fmla="*/ 433839 h 517168"/>
              <a:gd name="connsiteX102" fmla="*/ 175330 w 516712"/>
              <a:gd name="connsiteY102" fmla="*/ 428004 h 517168"/>
              <a:gd name="connsiteX103" fmla="*/ 175330 w 516712"/>
              <a:gd name="connsiteY103" fmla="*/ 347410 h 517168"/>
              <a:gd name="connsiteX104" fmla="*/ 219673 w 516712"/>
              <a:gd name="connsiteY104" fmla="*/ 302990 h 517168"/>
              <a:gd name="connsiteX105" fmla="*/ 251179 w 516712"/>
              <a:gd name="connsiteY105" fmla="*/ 315437 h 517168"/>
              <a:gd name="connsiteX106" fmla="*/ 251179 w 516712"/>
              <a:gd name="connsiteY106" fmla="*/ 316603 h 517168"/>
              <a:gd name="connsiteX107" fmla="*/ 251179 w 516712"/>
              <a:gd name="connsiteY107" fmla="*/ 379694 h 517168"/>
              <a:gd name="connsiteX108" fmla="*/ 194234 w 516712"/>
              <a:gd name="connsiteY108" fmla="*/ 436639 h 517168"/>
              <a:gd name="connsiteX109" fmla="*/ 194234 w 516712"/>
              <a:gd name="connsiteY109" fmla="*/ 444886 h 517168"/>
              <a:gd name="connsiteX110" fmla="*/ 202371 w 516712"/>
              <a:gd name="connsiteY110" fmla="*/ 444994 h 517168"/>
              <a:gd name="connsiteX111" fmla="*/ 202480 w 516712"/>
              <a:gd name="connsiteY111" fmla="*/ 444886 h 517168"/>
              <a:gd name="connsiteX112" fmla="*/ 251179 w 516712"/>
              <a:gd name="connsiteY112" fmla="*/ 396264 h 517168"/>
              <a:gd name="connsiteX113" fmla="*/ 251179 w 516712"/>
              <a:gd name="connsiteY113" fmla="*/ 466901 h 517168"/>
              <a:gd name="connsiteX114" fmla="*/ 251179 w 516712"/>
              <a:gd name="connsiteY114" fmla="*/ 467368 h 517168"/>
              <a:gd name="connsiteX115" fmla="*/ 232477 w 516712"/>
              <a:gd name="connsiteY115" fmla="*/ 497583 h 517168"/>
              <a:gd name="connsiteX116" fmla="*/ 262693 w 516712"/>
              <a:gd name="connsiteY116" fmla="*/ 516284 h 517168"/>
              <a:gd name="connsiteX117" fmla="*/ 281394 w 516712"/>
              <a:gd name="connsiteY117" fmla="*/ 486069 h 517168"/>
              <a:gd name="connsiteX118" fmla="*/ 262693 w 516712"/>
              <a:gd name="connsiteY118" fmla="*/ 467368 h 517168"/>
              <a:gd name="connsiteX119" fmla="*/ 262693 w 516712"/>
              <a:gd name="connsiteY119" fmla="*/ 466901 h 517168"/>
              <a:gd name="connsiteX120" fmla="*/ 262693 w 516712"/>
              <a:gd name="connsiteY120" fmla="*/ 396187 h 517168"/>
              <a:gd name="connsiteX121" fmla="*/ 311391 w 516712"/>
              <a:gd name="connsiteY121" fmla="*/ 444886 h 517168"/>
              <a:gd name="connsiteX122" fmla="*/ 315515 w 516712"/>
              <a:gd name="connsiteY122" fmla="*/ 446597 h 517168"/>
              <a:gd name="connsiteX123" fmla="*/ 319638 w 516712"/>
              <a:gd name="connsiteY123" fmla="*/ 444886 h 517168"/>
              <a:gd name="connsiteX124" fmla="*/ 319638 w 516712"/>
              <a:gd name="connsiteY124" fmla="*/ 436639 h 517168"/>
              <a:gd name="connsiteX125" fmla="*/ 262693 w 516712"/>
              <a:gd name="connsiteY125" fmla="*/ 379694 h 517168"/>
              <a:gd name="connsiteX126" fmla="*/ 262693 w 516712"/>
              <a:gd name="connsiteY126" fmla="*/ 316603 h 517168"/>
              <a:gd name="connsiteX127" fmla="*/ 262693 w 516712"/>
              <a:gd name="connsiteY127" fmla="*/ 315437 h 517168"/>
              <a:gd name="connsiteX128" fmla="*/ 294821 w 516712"/>
              <a:gd name="connsiteY128" fmla="*/ 302523 h 517168"/>
              <a:gd name="connsiteX129" fmla="*/ 295599 w 516712"/>
              <a:gd name="connsiteY129" fmla="*/ 303612 h 517168"/>
              <a:gd name="connsiteX130" fmla="*/ 340175 w 516712"/>
              <a:gd name="connsiteY130" fmla="*/ 348266 h 517168"/>
              <a:gd name="connsiteX131" fmla="*/ 340175 w 516712"/>
              <a:gd name="connsiteY131" fmla="*/ 428782 h 517168"/>
              <a:gd name="connsiteX132" fmla="*/ 346010 w 516712"/>
              <a:gd name="connsiteY132" fmla="*/ 434617 h 517168"/>
              <a:gd name="connsiteX133" fmla="*/ 351844 w 516712"/>
              <a:gd name="connsiteY133" fmla="*/ 428782 h 517168"/>
              <a:gd name="connsiteX134" fmla="*/ 351844 w 516712"/>
              <a:gd name="connsiteY134" fmla="*/ 359935 h 517168"/>
              <a:gd name="connsiteX135" fmla="*/ 401788 w 516712"/>
              <a:gd name="connsiteY135" fmla="*/ 409878 h 517168"/>
              <a:gd name="connsiteX136" fmla="*/ 402177 w 516712"/>
              <a:gd name="connsiteY136" fmla="*/ 409878 h 517168"/>
              <a:gd name="connsiteX137" fmla="*/ 398365 w 516712"/>
              <a:gd name="connsiteY137" fmla="*/ 423025 h 517168"/>
              <a:gd name="connsiteX138" fmla="*/ 423430 w 516712"/>
              <a:gd name="connsiteY138" fmla="*/ 448215 h 517168"/>
              <a:gd name="connsiteX139" fmla="*/ 448620 w 516712"/>
              <a:gd name="connsiteY139" fmla="*/ 423150 h 517168"/>
              <a:gd name="connsiteX140" fmla="*/ 441229 w 516712"/>
              <a:gd name="connsiteY140" fmla="*/ 405288 h 517168"/>
              <a:gd name="connsiteX141" fmla="*/ 410112 w 516712"/>
              <a:gd name="connsiteY141" fmla="*/ 401788 h 517168"/>
              <a:gd name="connsiteX142" fmla="*/ 410112 w 516712"/>
              <a:gd name="connsiteY142" fmla="*/ 401399 h 517168"/>
              <a:gd name="connsiteX143" fmla="*/ 360168 w 516712"/>
              <a:gd name="connsiteY143" fmla="*/ 351455 h 517168"/>
              <a:gd name="connsiteX144" fmla="*/ 429016 w 516712"/>
              <a:gd name="connsiteY144" fmla="*/ 351455 h 517168"/>
              <a:gd name="connsiteX145" fmla="*/ 434850 w 516712"/>
              <a:gd name="connsiteY145" fmla="*/ 345621 h 517168"/>
              <a:gd name="connsiteX146" fmla="*/ 429016 w 516712"/>
              <a:gd name="connsiteY146" fmla="*/ 339786 h 517168"/>
              <a:gd name="connsiteX147" fmla="*/ 348577 w 516712"/>
              <a:gd name="connsiteY147" fmla="*/ 339786 h 517168"/>
              <a:gd name="connsiteX148" fmla="*/ 304001 w 516712"/>
              <a:gd name="connsiteY148" fmla="*/ 295755 h 517168"/>
              <a:gd name="connsiteX149" fmla="*/ 303145 w 516712"/>
              <a:gd name="connsiteY149" fmla="*/ 295210 h 517168"/>
              <a:gd name="connsiteX150" fmla="*/ 317459 w 516712"/>
              <a:gd name="connsiteY150" fmla="*/ 264093 h 517168"/>
              <a:gd name="connsiteX151" fmla="*/ 379694 w 516712"/>
              <a:gd name="connsiteY151" fmla="*/ 264093 h 517168"/>
              <a:gd name="connsiteX152" fmla="*/ 436639 w 516712"/>
              <a:gd name="connsiteY152" fmla="*/ 321038 h 517168"/>
              <a:gd name="connsiteX153" fmla="*/ 440763 w 516712"/>
              <a:gd name="connsiteY153" fmla="*/ 322749 h 517168"/>
              <a:gd name="connsiteX154" fmla="*/ 444886 w 516712"/>
              <a:gd name="connsiteY154" fmla="*/ 321038 h 517168"/>
              <a:gd name="connsiteX155" fmla="*/ 444886 w 516712"/>
              <a:gd name="connsiteY155" fmla="*/ 312714 h 517168"/>
              <a:gd name="connsiteX156" fmla="*/ 396187 w 516712"/>
              <a:gd name="connsiteY156" fmla="*/ 264093 h 517168"/>
              <a:gd name="connsiteX157" fmla="*/ 466824 w 516712"/>
              <a:gd name="connsiteY157" fmla="*/ 264093 h 517168"/>
              <a:gd name="connsiteX158" fmla="*/ 467290 w 516712"/>
              <a:gd name="connsiteY158" fmla="*/ 264093 h 517168"/>
              <a:gd name="connsiteX159" fmla="*/ 497661 w 516712"/>
              <a:gd name="connsiteY159" fmla="*/ 282327 h 517168"/>
              <a:gd name="connsiteX160" fmla="*/ 515896 w 516712"/>
              <a:gd name="connsiteY160" fmla="*/ 251957 h 517168"/>
              <a:gd name="connsiteX161" fmla="*/ 491640 w 516712"/>
              <a:gd name="connsiteY161" fmla="*/ 232975 h 517168"/>
              <a:gd name="connsiteX162" fmla="*/ 413301 w 516712"/>
              <a:gd name="connsiteY162" fmla="*/ 82678 h 517168"/>
              <a:gd name="connsiteX163" fmla="*/ 432112 w 516712"/>
              <a:gd name="connsiteY163" fmla="*/ 82507 h 517168"/>
              <a:gd name="connsiteX164" fmla="*/ 432283 w 516712"/>
              <a:gd name="connsiteY164" fmla="*/ 82678 h 517168"/>
              <a:gd name="connsiteX165" fmla="*/ 432283 w 516712"/>
              <a:gd name="connsiteY165" fmla="*/ 101582 h 517168"/>
              <a:gd name="connsiteX166" fmla="*/ 413301 w 516712"/>
              <a:gd name="connsiteY166" fmla="*/ 101582 h 517168"/>
              <a:gd name="connsiteX167" fmla="*/ 413099 w 516712"/>
              <a:gd name="connsiteY167" fmla="*/ 82880 h 517168"/>
              <a:gd name="connsiteX168" fmla="*/ 413301 w 516712"/>
              <a:gd name="connsiteY168" fmla="*/ 82678 h 517168"/>
              <a:gd name="connsiteX169" fmla="*/ 102826 w 516712"/>
              <a:gd name="connsiteY169" fmla="*/ 102515 h 517168"/>
              <a:gd name="connsiteX170" fmla="*/ 83845 w 516712"/>
              <a:gd name="connsiteY170" fmla="*/ 102515 h 517168"/>
              <a:gd name="connsiteX171" fmla="*/ 83845 w 516712"/>
              <a:gd name="connsiteY171" fmla="*/ 83533 h 517168"/>
              <a:gd name="connsiteX172" fmla="*/ 102655 w 516712"/>
              <a:gd name="connsiteY172" fmla="*/ 83362 h 517168"/>
              <a:gd name="connsiteX173" fmla="*/ 102826 w 516712"/>
              <a:gd name="connsiteY173" fmla="*/ 83533 h 517168"/>
              <a:gd name="connsiteX174" fmla="*/ 102826 w 516712"/>
              <a:gd name="connsiteY174" fmla="*/ 102515 h 517168"/>
              <a:gd name="connsiteX175" fmla="*/ 25033 w 516712"/>
              <a:gd name="connsiteY175" fmla="*/ 271561 h 517168"/>
              <a:gd name="connsiteX176" fmla="*/ 11497 w 516712"/>
              <a:gd name="connsiteY176" fmla="*/ 258180 h 517168"/>
              <a:gd name="connsiteX177" fmla="*/ 24877 w 516712"/>
              <a:gd name="connsiteY177" fmla="*/ 244644 h 517168"/>
              <a:gd name="connsiteX178" fmla="*/ 38413 w 516712"/>
              <a:gd name="connsiteY178" fmla="*/ 258025 h 517168"/>
              <a:gd name="connsiteX179" fmla="*/ 38413 w 516712"/>
              <a:gd name="connsiteY179" fmla="*/ 258180 h 517168"/>
              <a:gd name="connsiteX180" fmla="*/ 24955 w 516712"/>
              <a:gd name="connsiteY180" fmla="*/ 271561 h 517168"/>
              <a:gd name="connsiteX181" fmla="*/ 102048 w 516712"/>
              <a:gd name="connsiteY181" fmla="*/ 431894 h 517168"/>
              <a:gd name="connsiteX182" fmla="*/ 83067 w 516712"/>
              <a:gd name="connsiteY182" fmla="*/ 431894 h 517168"/>
              <a:gd name="connsiteX183" fmla="*/ 83067 w 516712"/>
              <a:gd name="connsiteY183" fmla="*/ 412912 h 517168"/>
              <a:gd name="connsiteX184" fmla="*/ 102048 w 516712"/>
              <a:gd name="connsiteY184" fmla="*/ 412912 h 517168"/>
              <a:gd name="connsiteX185" fmla="*/ 101971 w 516712"/>
              <a:gd name="connsiteY185" fmla="*/ 431894 h 517168"/>
              <a:gd name="connsiteX186" fmla="*/ 414235 w 516712"/>
              <a:gd name="connsiteY186" fmla="*/ 413768 h 517168"/>
              <a:gd name="connsiteX187" fmla="*/ 423726 w 516712"/>
              <a:gd name="connsiteY187" fmla="*/ 409878 h 517168"/>
              <a:gd name="connsiteX188" fmla="*/ 437106 w 516712"/>
              <a:gd name="connsiteY188" fmla="*/ 423103 h 517168"/>
              <a:gd name="connsiteX189" fmla="*/ 437106 w 516712"/>
              <a:gd name="connsiteY189" fmla="*/ 423259 h 517168"/>
              <a:gd name="connsiteX190" fmla="*/ 433217 w 516712"/>
              <a:gd name="connsiteY190" fmla="*/ 432749 h 517168"/>
              <a:gd name="connsiteX191" fmla="*/ 414235 w 516712"/>
              <a:gd name="connsiteY191" fmla="*/ 432749 h 517168"/>
              <a:gd name="connsiteX192" fmla="*/ 414064 w 516712"/>
              <a:gd name="connsiteY192" fmla="*/ 413939 h 517168"/>
              <a:gd name="connsiteX193" fmla="*/ 414235 w 516712"/>
              <a:gd name="connsiteY193" fmla="*/ 413768 h 517168"/>
              <a:gd name="connsiteX194" fmla="*/ 243944 w 516712"/>
              <a:gd name="connsiteY194" fmla="*/ 24799 h 517168"/>
              <a:gd name="connsiteX195" fmla="*/ 257403 w 516712"/>
              <a:gd name="connsiteY195" fmla="*/ 11341 h 517168"/>
              <a:gd name="connsiteX196" fmla="*/ 270861 w 516712"/>
              <a:gd name="connsiteY196" fmla="*/ 24799 h 517168"/>
              <a:gd name="connsiteX197" fmla="*/ 257403 w 516712"/>
              <a:gd name="connsiteY197" fmla="*/ 38257 h 517168"/>
              <a:gd name="connsiteX198" fmla="*/ 257325 w 516712"/>
              <a:gd name="connsiteY198" fmla="*/ 38257 h 517168"/>
              <a:gd name="connsiteX199" fmla="*/ 243867 w 516712"/>
              <a:gd name="connsiteY199" fmla="*/ 24963 h 517168"/>
              <a:gd name="connsiteX200" fmla="*/ 243867 w 516712"/>
              <a:gd name="connsiteY200" fmla="*/ 24566 h 517168"/>
              <a:gd name="connsiteX201" fmla="*/ 270783 w 516712"/>
              <a:gd name="connsiteY201" fmla="*/ 491951 h 517168"/>
              <a:gd name="connsiteX202" fmla="*/ 257325 w 516712"/>
              <a:gd name="connsiteY202" fmla="*/ 505409 h 517168"/>
              <a:gd name="connsiteX203" fmla="*/ 243867 w 516712"/>
              <a:gd name="connsiteY203" fmla="*/ 491951 h 517168"/>
              <a:gd name="connsiteX204" fmla="*/ 257325 w 516712"/>
              <a:gd name="connsiteY204" fmla="*/ 478492 h 517168"/>
              <a:gd name="connsiteX205" fmla="*/ 270705 w 516712"/>
              <a:gd name="connsiteY205" fmla="*/ 491717 h 517168"/>
              <a:gd name="connsiteX206" fmla="*/ 257325 w 516712"/>
              <a:gd name="connsiteY206" fmla="*/ 304312 h 517168"/>
              <a:gd name="connsiteX207" fmla="*/ 208004 w 516712"/>
              <a:gd name="connsiteY207" fmla="*/ 254991 h 517168"/>
              <a:gd name="connsiteX208" fmla="*/ 257325 w 516712"/>
              <a:gd name="connsiteY208" fmla="*/ 205670 h 517168"/>
              <a:gd name="connsiteX209" fmla="*/ 306646 w 516712"/>
              <a:gd name="connsiteY209" fmla="*/ 254991 h 517168"/>
              <a:gd name="connsiteX210" fmla="*/ 257247 w 516712"/>
              <a:gd name="connsiteY210" fmla="*/ 304079 h 517168"/>
              <a:gd name="connsiteX211" fmla="*/ 492106 w 516712"/>
              <a:gd name="connsiteY211" fmla="*/ 271794 h 517168"/>
              <a:gd name="connsiteX212" fmla="*/ 478648 w 516712"/>
              <a:gd name="connsiteY212" fmla="*/ 258336 h 517168"/>
              <a:gd name="connsiteX213" fmla="*/ 492106 w 516712"/>
              <a:gd name="connsiteY213" fmla="*/ 244878 h 517168"/>
              <a:gd name="connsiteX214" fmla="*/ 505565 w 516712"/>
              <a:gd name="connsiteY214" fmla="*/ 258336 h 517168"/>
              <a:gd name="connsiteX215" fmla="*/ 505565 w 516712"/>
              <a:gd name="connsiteY215" fmla="*/ 258414 h 517168"/>
              <a:gd name="connsiteX216" fmla="*/ 492029 w 516712"/>
              <a:gd name="connsiteY216" fmla="*/ 271561 h 5171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</a:cxnLst>
            <a:rect l="l" t="t" r="r" b="b"/>
            <a:pathLst>
              <a:path w="516712" h="517168">
                <a:moveTo>
                  <a:pt x="492029" y="233053"/>
                </a:moveTo>
                <a:cubicBezTo>
                  <a:pt x="480398" y="233076"/>
                  <a:pt x="470316" y="241097"/>
                  <a:pt x="467679" y="252424"/>
                </a:cubicBezTo>
                <a:lnTo>
                  <a:pt x="396576" y="252424"/>
                </a:lnTo>
                <a:lnTo>
                  <a:pt x="445275" y="203725"/>
                </a:lnTo>
                <a:cubicBezTo>
                  <a:pt x="447515" y="201407"/>
                  <a:pt x="447515" y="197719"/>
                  <a:pt x="445275" y="195401"/>
                </a:cubicBezTo>
                <a:cubicBezTo>
                  <a:pt x="442995" y="193129"/>
                  <a:pt x="439308" y="193129"/>
                  <a:pt x="437028" y="195401"/>
                </a:cubicBezTo>
                <a:lnTo>
                  <a:pt x="380083" y="252424"/>
                </a:lnTo>
                <a:lnTo>
                  <a:pt x="317848" y="252424"/>
                </a:lnTo>
                <a:cubicBezTo>
                  <a:pt x="317358" y="239829"/>
                  <a:pt x="312955" y="227701"/>
                  <a:pt x="305246" y="217728"/>
                </a:cubicBezTo>
                <a:lnTo>
                  <a:pt x="347488" y="175486"/>
                </a:lnTo>
                <a:lnTo>
                  <a:pt x="428004" y="175486"/>
                </a:lnTo>
                <a:cubicBezTo>
                  <a:pt x="431225" y="175486"/>
                  <a:pt x="433839" y="172872"/>
                  <a:pt x="433839" y="169651"/>
                </a:cubicBezTo>
                <a:cubicBezTo>
                  <a:pt x="433839" y="166430"/>
                  <a:pt x="431225" y="163817"/>
                  <a:pt x="428004" y="163817"/>
                </a:cubicBezTo>
                <a:lnTo>
                  <a:pt x="359157" y="163817"/>
                </a:lnTo>
                <a:lnTo>
                  <a:pt x="409100" y="113873"/>
                </a:lnTo>
                <a:cubicBezTo>
                  <a:pt x="409124" y="113741"/>
                  <a:pt x="409124" y="113616"/>
                  <a:pt x="409100" y="113484"/>
                </a:cubicBezTo>
                <a:cubicBezTo>
                  <a:pt x="420793" y="120882"/>
                  <a:pt x="436266" y="117397"/>
                  <a:pt x="443664" y="105705"/>
                </a:cubicBezTo>
                <a:cubicBezTo>
                  <a:pt x="451055" y="94012"/>
                  <a:pt x="447577" y="78539"/>
                  <a:pt x="435885" y="71141"/>
                </a:cubicBezTo>
                <a:cubicBezTo>
                  <a:pt x="424192" y="63750"/>
                  <a:pt x="408719" y="67228"/>
                  <a:pt x="401321" y="78920"/>
                </a:cubicBezTo>
                <a:cubicBezTo>
                  <a:pt x="396148" y="87104"/>
                  <a:pt x="396148" y="97529"/>
                  <a:pt x="401321" y="105705"/>
                </a:cubicBezTo>
                <a:lnTo>
                  <a:pt x="401321" y="105705"/>
                </a:lnTo>
                <a:lnTo>
                  <a:pt x="351144" y="155726"/>
                </a:lnTo>
                <a:lnTo>
                  <a:pt x="351144" y="86878"/>
                </a:lnTo>
                <a:cubicBezTo>
                  <a:pt x="351144" y="83658"/>
                  <a:pt x="348530" y="81044"/>
                  <a:pt x="345310" y="81044"/>
                </a:cubicBezTo>
                <a:cubicBezTo>
                  <a:pt x="342089" y="81044"/>
                  <a:pt x="339475" y="83658"/>
                  <a:pt x="339475" y="86878"/>
                </a:cubicBezTo>
                <a:lnTo>
                  <a:pt x="339475" y="167395"/>
                </a:lnTo>
                <a:lnTo>
                  <a:pt x="297544" y="209326"/>
                </a:lnTo>
                <a:cubicBezTo>
                  <a:pt x="287921" y="200815"/>
                  <a:pt x="275863" y="195564"/>
                  <a:pt x="263082" y="194312"/>
                </a:cubicBezTo>
                <a:lnTo>
                  <a:pt x="263082" y="136822"/>
                </a:lnTo>
                <a:lnTo>
                  <a:pt x="320027" y="79877"/>
                </a:lnTo>
                <a:cubicBezTo>
                  <a:pt x="322298" y="77598"/>
                  <a:pt x="322298" y="73910"/>
                  <a:pt x="320027" y="71631"/>
                </a:cubicBezTo>
                <a:cubicBezTo>
                  <a:pt x="317810" y="69352"/>
                  <a:pt x="314161" y="69305"/>
                  <a:pt x="311889" y="71522"/>
                </a:cubicBezTo>
                <a:cubicBezTo>
                  <a:pt x="311850" y="71561"/>
                  <a:pt x="311812" y="71592"/>
                  <a:pt x="311780" y="71631"/>
                </a:cubicBezTo>
                <a:lnTo>
                  <a:pt x="263082" y="120330"/>
                </a:lnTo>
                <a:lnTo>
                  <a:pt x="263082" y="49615"/>
                </a:lnTo>
                <a:cubicBezTo>
                  <a:pt x="263089" y="49483"/>
                  <a:pt x="263089" y="49359"/>
                  <a:pt x="263082" y="49226"/>
                </a:cubicBezTo>
                <a:cubicBezTo>
                  <a:pt x="276548" y="46045"/>
                  <a:pt x="284887" y="32555"/>
                  <a:pt x="281705" y="19089"/>
                </a:cubicBezTo>
                <a:cubicBezTo>
                  <a:pt x="278524" y="5623"/>
                  <a:pt x="265034" y="-2709"/>
                  <a:pt x="251568" y="465"/>
                </a:cubicBezTo>
                <a:cubicBezTo>
                  <a:pt x="238102" y="3647"/>
                  <a:pt x="229770" y="17136"/>
                  <a:pt x="232944" y="30602"/>
                </a:cubicBezTo>
                <a:cubicBezTo>
                  <a:pt x="235122" y="39837"/>
                  <a:pt x="242334" y="47048"/>
                  <a:pt x="251568" y="49226"/>
                </a:cubicBezTo>
                <a:cubicBezTo>
                  <a:pt x="251560" y="49359"/>
                  <a:pt x="251560" y="49483"/>
                  <a:pt x="251568" y="49615"/>
                </a:cubicBezTo>
                <a:lnTo>
                  <a:pt x="251568" y="120330"/>
                </a:lnTo>
                <a:lnTo>
                  <a:pt x="202869" y="71631"/>
                </a:lnTo>
                <a:cubicBezTo>
                  <a:pt x="200652" y="69352"/>
                  <a:pt x="197004" y="69305"/>
                  <a:pt x="194732" y="71522"/>
                </a:cubicBezTo>
                <a:cubicBezTo>
                  <a:pt x="194693" y="71561"/>
                  <a:pt x="194654" y="71592"/>
                  <a:pt x="194623" y="71631"/>
                </a:cubicBezTo>
                <a:cubicBezTo>
                  <a:pt x="192351" y="73910"/>
                  <a:pt x="192351" y="77598"/>
                  <a:pt x="194623" y="79877"/>
                </a:cubicBezTo>
                <a:lnTo>
                  <a:pt x="251568" y="136822"/>
                </a:lnTo>
                <a:lnTo>
                  <a:pt x="251568" y="194312"/>
                </a:lnTo>
                <a:cubicBezTo>
                  <a:pt x="238958" y="195541"/>
                  <a:pt x="227040" y="200683"/>
                  <a:pt x="217494" y="209015"/>
                </a:cubicBezTo>
                <a:lnTo>
                  <a:pt x="176808" y="168251"/>
                </a:lnTo>
                <a:lnTo>
                  <a:pt x="176808" y="87501"/>
                </a:lnTo>
                <a:cubicBezTo>
                  <a:pt x="176808" y="84280"/>
                  <a:pt x="174194" y="81666"/>
                  <a:pt x="170974" y="81666"/>
                </a:cubicBezTo>
                <a:cubicBezTo>
                  <a:pt x="167753" y="81666"/>
                  <a:pt x="165139" y="84280"/>
                  <a:pt x="165139" y="87501"/>
                </a:cubicBezTo>
                <a:lnTo>
                  <a:pt x="165139" y="156348"/>
                </a:lnTo>
                <a:lnTo>
                  <a:pt x="115118" y="106405"/>
                </a:lnTo>
                <a:lnTo>
                  <a:pt x="115118" y="106405"/>
                </a:lnTo>
                <a:cubicBezTo>
                  <a:pt x="121326" y="96470"/>
                  <a:pt x="119840" y="83557"/>
                  <a:pt x="111539" y="75287"/>
                </a:cubicBezTo>
                <a:cubicBezTo>
                  <a:pt x="101613" y="65804"/>
                  <a:pt x="85992" y="65804"/>
                  <a:pt x="76065" y="75287"/>
                </a:cubicBezTo>
                <a:cubicBezTo>
                  <a:pt x="66271" y="85058"/>
                  <a:pt x="66248" y="100920"/>
                  <a:pt x="76019" y="110714"/>
                </a:cubicBezTo>
                <a:cubicBezTo>
                  <a:pt x="80725" y="115437"/>
                  <a:pt x="87128" y="118089"/>
                  <a:pt x="93802" y="118074"/>
                </a:cubicBezTo>
                <a:cubicBezTo>
                  <a:pt x="98462" y="118089"/>
                  <a:pt x="103021" y="116767"/>
                  <a:pt x="106949" y="114262"/>
                </a:cubicBezTo>
                <a:lnTo>
                  <a:pt x="106949" y="114651"/>
                </a:lnTo>
                <a:lnTo>
                  <a:pt x="156971" y="164595"/>
                </a:lnTo>
                <a:lnTo>
                  <a:pt x="88046" y="164595"/>
                </a:lnTo>
                <a:cubicBezTo>
                  <a:pt x="84825" y="164595"/>
                  <a:pt x="82211" y="167208"/>
                  <a:pt x="82211" y="170429"/>
                </a:cubicBezTo>
                <a:cubicBezTo>
                  <a:pt x="82211" y="173650"/>
                  <a:pt x="84825" y="176264"/>
                  <a:pt x="88046" y="176264"/>
                </a:cubicBezTo>
                <a:lnTo>
                  <a:pt x="168640" y="176264"/>
                </a:lnTo>
                <a:lnTo>
                  <a:pt x="209559" y="217261"/>
                </a:lnTo>
                <a:cubicBezTo>
                  <a:pt x="201671" y="227312"/>
                  <a:pt x="197159" y="239588"/>
                  <a:pt x="196646" y="252346"/>
                </a:cubicBezTo>
                <a:lnTo>
                  <a:pt x="137133" y="252346"/>
                </a:lnTo>
                <a:lnTo>
                  <a:pt x="80188" y="195323"/>
                </a:lnTo>
                <a:cubicBezTo>
                  <a:pt x="77909" y="193051"/>
                  <a:pt x="74222" y="193051"/>
                  <a:pt x="71942" y="195323"/>
                </a:cubicBezTo>
                <a:cubicBezTo>
                  <a:pt x="69702" y="197641"/>
                  <a:pt x="69702" y="201329"/>
                  <a:pt x="71942" y="203647"/>
                </a:cubicBezTo>
                <a:lnTo>
                  <a:pt x="120641" y="252346"/>
                </a:lnTo>
                <a:lnTo>
                  <a:pt x="49538" y="252346"/>
                </a:lnTo>
                <a:cubicBezTo>
                  <a:pt x="46379" y="238833"/>
                  <a:pt x="32866" y="230439"/>
                  <a:pt x="19354" y="233598"/>
                </a:cubicBezTo>
                <a:cubicBezTo>
                  <a:pt x="5841" y="236756"/>
                  <a:pt x="-2553" y="250269"/>
                  <a:pt x="598" y="263782"/>
                </a:cubicBezTo>
                <a:cubicBezTo>
                  <a:pt x="3756" y="277294"/>
                  <a:pt x="17277" y="285688"/>
                  <a:pt x="30789" y="282530"/>
                </a:cubicBezTo>
                <a:cubicBezTo>
                  <a:pt x="40093" y="280359"/>
                  <a:pt x="47359" y="273086"/>
                  <a:pt x="49538" y="263782"/>
                </a:cubicBezTo>
                <a:lnTo>
                  <a:pt x="49538" y="263782"/>
                </a:lnTo>
                <a:lnTo>
                  <a:pt x="120252" y="263782"/>
                </a:lnTo>
                <a:lnTo>
                  <a:pt x="71553" y="312403"/>
                </a:lnTo>
                <a:cubicBezTo>
                  <a:pt x="69313" y="314721"/>
                  <a:pt x="69313" y="318408"/>
                  <a:pt x="71553" y="320727"/>
                </a:cubicBezTo>
                <a:cubicBezTo>
                  <a:pt x="73833" y="322998"/>
                  <a:pt x="77520" y="322998"/>
                  <a:pt x="79799" y="320727"/>
                </a:cubicBezTo>
                <a:lnTo>
                  <a:pt x="136744" y="263782"/>
                </a:lnTo>
                <a:lnTo>
                  <a:pt x="196879" y="263782"/>
                </a:lnTo>
                <a:cubicBezTo>
                  <a:pt x="198676" y="275326"/>
                  <a:pt x="203725" y="286116"/>
                  <a:pt x="211427" y="294899"/>
                </a:cubicBezTo>
                <a:lnTo>
                  <a:pt x="167395" y="338930"/>
                </a:lnTo>
                <a:lnTo>
                  <a:pt x="86956" y="338930"/>
                </a:lnTo>
                <a:cubicBezTo>
                  <a:pt x="83736" y="338930"/>
                  <a:pt x="81122" y="341544"/>
                  <a:pt x="81122" y="344765"/>
                </a:cubicBezTo>
                <a:cubicBezTo>
                  <a:pt x="81122" y="347985"/>
                  <a:pt x="83736" y="350599"/>
                  <a:pt x="86956" y="350599"/>
                </a:cubicBezTo>
                <a:lnTo>
                  <a:pt x="155882" y="350599"/>
                </a:lnTo>
                <a:lnTo>
                  <a:pt x="105860" y="400621"/>
                </a:lnTo>
                <a:lnTo>
                  <a:pt x="105860" y="401010"/>
                </a:lnTo>
                <a:cubicBezTo>
                  <a:pt x="95879" y="395035"/>
                  <a:pt x="83145" y="396474"/>
                  <a:pt x="74743" y="404511"/>
                </a:cubicBezTo>
                <a:cubicBezTo>
                  <a:pt x="64910" y="414242"/>
                  <a:pt x="64824" y="430105"/>
                  <a:pt x="74556" y="439938"/>
                </a:cubicBezTo>
                <a:cubicBezTo>
                  <a:pt x="84280" y="449771"/>
                  <a:pt x="100142" y="449856"/>
                  <a:pt x="109976" y="440125"/>
                </a:cubicBezTo>
                <a:cubicBezTo>
                  <a:pt x="118284" y="431902"/>
                  <a:pt x="119809" y="419027"/>
                  <a:pt x="113640" y="409100"/>
                </a:cubicBezTo>
                <a:lnTo>
                  <a:pt x="113640" y="409100"/>
                </a:lnTo>
                <a:lnTo>
                  <a:pt x="163661" y="359157"/>
                </a:lnTo>
                <a:lnTo>
                  <a:pt x="163661" y="428004"/>
                </a:lnTo>
                <a:cubicBezTo>
                  <a:pt x="163661" y="431225"/>
                  <a:pt x="166275" y="433839"/>
                  <a:pt x="169496" y="433839"/>
                </a:cubicBezTo>
                <a:cubicBezTo>
                  <a:pt x="172716" y="433839"/>
                  <a:pt x="175330" y="431225"/>
                  <a:pt x="175330" y="428004"/>
                </a:cubicBezTo>
                <a:lnTo>
                  <a:pt x="175330" y="347410"/>
                </a:lnTo>
                <a:lnTo>
                  <a:pt x="219673" y="302990"/>
                </a:lnTo>
                <a:cubicBezTo>
                  <a:pt x="228759" y="310077"/>
                  <a:pt x="239697" y="314402"/>
                  <a:pt x="251179" y="315437"/>
                </a:cubicBezTo>
                <a:cubicBezTo>
                  <a:pt x="251140" y="315825"/>
                  <a:pt x="251140" y="316215"/>
                  <a:pt x="251179" y="316603"/>
                </a:cubicBezTo>
                <a:lnTo>
                  <a:pt x="251179" y="379694"/>
                </a:lnTo>
                <a:lnTo>
                  <a:pt x="194234" y="436639"/>
                </a:lnTo>
                <a:cubicBezTo>
                  <a:pt x="191963" y="438919"/>
                  <a:pt x="191963" y="442606"/>
                  <a:pt x="194234" y="444886"/>
                </a:cubicBezTo>
                <a:cubicBezTo>
                  <a:pt x="196451" y="447165"/>
                  <a:pt x="200100" y="447211"/>
                  <a:pt x="202371" y="444994"/>
                </a:cubicBezTo>
                <a:cubicBezTo>
                  <a:pt x="202410" y="444955"/>
                  <a:pt x="202449" y="444924"/>
                  <a:pt x="202480" y="444886"/>
                </a:cubicBezTo>
                <a:lnTo>
                  <a:pt x="251179" y="396264"/>
                </a:lnTo>
                <a:lnTo>
                  <a:pt x="251179" y="466901"/>
                </a:lnTo>
                <a:cubicBezTo>
                  <a:pt x="251179" y="466901"/>
                  <a:pt x="251179" y="466901"/>
                  <a:pt x="251179" y="467368"/>
                </a:cubicBezTo>
                <a:cubicBezTo>
                  <a:pt x="237674" y="470550"/>
                  <a:pt x="229296" y="484078"/>
                  <a:pt x="232477" y="497583"/>
                </a:cubicBezTo>
                <a:cubicBezTo>
                  <a:pt x="235659" y="511096"/>
                  <a:pt x="249188" y="519466"/>
                  <a:pt x="262693" y="516284"/>
                </a:cubicBezTo>
                <a:cubicBezTo>
                  <a:pt x="276198" y="513103"/>
                  <a:pt x="284576" y="499582"/>
                  <a:pt x="281394" y="486069"/>
                </a:cubicBezTo>
                <a:cubicBezTo>
                  <a:pt x="279208" y="476796"/>
                  <a:pt x="271966" y="469554"/>
                  <a:pt x="262693" y="467368"/>
                </a:cubicBezTo>
                <a:cubicBezTo>
                  <a:pt x="262693" y="467368"/>
                  <a:pt x="262693" y="467368"/>
                  <a:pt x="262693" y="466901"/>
                </a:cubicBezTo>
                <a:lnTo>
                  <a:pt x="262693" y="396187"/>
                </a:lnTo>
                <a:lnTo>
                  <a:pt x="311391" y="444886"/>
                </a:lnTo>
                <a:cubicBezTo>
                  <a:pt x="312481" y="445990"/>
                  <a:pt x="313966" y="446605"/>
                  <a:pt x="315515" y="446597"/>
                </a:cubicBezTo>
                <a:cubicBezTo>
                  <a:pt x="317063" y="446612"/>
                  <a:pt x="318556" y="445998"/>
                  <a:pt x="319638" y="444886"/>
                </a:cubicBezTo>
                <a:cubicBezTo>
                  <a:pt x="321909" y="442606"/>
                  <a:pt x="321909" y="438919"/>
                  <a:pt x="319638" y="436639"/>
                </a:cubicBezTo>
                <a:lnTo>
                  <a:pt x="262693" y="379694"/>
                </a:lnTo>
                <a:lnTo>
                  <a:pt x="262693" y="316603"/>
                </a:lnTo>
                <a:cubicBezTo>
                  <a:pt x="262732" y="316215"/>
                  <a:pt x="262732" y="315825"/>
                  <a:pt x="262693" y="315437"/>
                </a:cubicBezTo>
                <a:cubicBezTo>
                  <a:pt x="274432" y="314363"/>
                  <a:pt x="285603" y="309874"/>
                  <a:pt x="294821" y="302523"/>
                </a:cubicBezTo>
                <a:cubicBezTo>
                  <a:pt x="295008" y="302935"/>
                  <a:pt x="295273" y="303301"/>
                  <a:pt x="295599" y="303612"/>
                </a:cubicBezTo>
                <a:lnTo>
                  <a:pt x="340175" y="348266"/>
                </a:lnTo>
                <a:lnTo>
                  <a:pt x="340175" y="428782"/>
                </a:lnTo>
                <a:cubicBezTo>
                  <a:pt x="340175" y="432003"/>
                  <a:pt x="342789" y="434617"/>
                  <a:pt x="346010" y="434617"/>
                </a:cubicBezTo>
                <a:cubicBezTo>
                  <a:pt x="349230" y="434617"/>
                  <a:pt x="351844" y="432003"/>
                  <a:pt x="351844" y="428782"/>
                </a:cubicBezTo>
                <a:lnTo>
                  <a:pt x="351844" y="359935"/>
                </a:lnTo>
                <a:lnTo>
                  <a:pt x="401788" y="409878"/>
                </a:lnTo>
                <a:lnTo>
                  <a:pt x="402177" y="409878"/>
                </a:lnTo>
                <a:cubicBezTo>
                  <a:pt x="399726" y="413830"/>
                  <a:pt x="398404" y="418373"/>
                  <a:pt x="398365" y="423025"/>
                </a:cubicBezTo>
                <a:cubicBezTo>
                  <a:pt x="398334" y="436904"/>
                  <a:pt x="409552" y="448184"/>
                  <a:pt x="423430" y="448215"/>
                </a:cubicBezTo>
                <a:cubicBezTo>
                  <a:pt x="437308" y="448246"/>
                  <a:pt x="448589" y="437028"/>
                  <a:pt x="448620" y="423150"/>
                </a:cubicBezTo>
                <a:cubicBezTo>
                  <a:pt x="448635" y="416444"/>
                  <a:pt x="445975" y="410018"/>
                  <a:pt x="441229" y="405288"/>
                </a:cubicBezTo>
                <a:cubicBezTo>
                  <a:pt x="432828" y="397252"/>
                  <a:pt x="420093" y="395813"/>
                  <a:pt x="410112" y="401788"/>
                </a:cubicBezTo>
                <a:lnTo>
                  <a:pt x="410112" y="401399"/>
                </a:lnTo>
                <a:lnTo>
                  <a:pt x="360168" y="351455"/>
                </a:lnTo>
                <a:lnTo>
                  <a:pt x="429016" y="351455"/>
                </a:lnTo>
                <a:cubicBezTo>
                  <a:pt x="432236" y="351455"/>
                  <a:pt x="434850" y="348841"/>
                  <a:pt x="434850" y="345621"/>
                </a:cubicBezTo>
                <a:cubicBezTo>
                  <a:pt x="434850" y="342400"/>
                  <a:pt x="432236" y="339786"/>
                  <a:pt x="429016" y="339786"/>
                </a:cubicBezTo>
                <a:lnTo>
                  <a:pt x="348577" y="339786"/>
                </a:lnTo>
                <a:lnTo>
                  <a:pt x="304001" y="295755"/>
                </a:lnTo>
                <a:lnTo>
                  <a:pt x="303145" y="295210"/>
                </a:lnTo>
                <a:cubicBezTo>
                  <a:pt x="310769" y="286404"/>
                  <a:pt x="315740" y="275614"/>
                  <a:pt x="317459" y="264093"/>
                </a:cubicBezTo>
                <a:lnTo>
                  <a:pt x="379694" y="264093"/>
                </a:lnTo>
                <a:lnTo>
                  <a:pt x="436639" y="321038"/>
                </a:lnTo>
                <a:cubicBezTo>
                  <a:pt x="437744" y="322119"/>
                  <a:pt x="439222" y="322734"/>
                  <a:pt x="440763" y="322749"/>
                </a:cubicBezTo>
                <a:cubicBezTo>
                  <a:pt x="442303" y="322718"/>
                  <a:pt x="443773" y="322103"/>
                  <a:pt x="444886" y="321038"/>
                </a:cubicBezTo>
                <a:cubicBezTo>
                  <a:pt x="447126" y="318719"/>
                  <a:pt x="447126" y="315032"/>
                  <a:pt x="444886" y="312714"/>
                </a:cubicBezTo>
                <a:lnTo>
                  <a:pt x="396187" y="264093"/>
                </a:lnTo>
                <a:lnTo>
                  <a:pt x="466824" y="264093"/>
                </a:lnTo>
                <a:lnTo>
                  <a:pt x="467290" y="264093"/>
                </a:lnTo>
                <a:cubicBezTo>
                  <a:pt x="470643" y="277512"/>
                  <a:pt x="484242" y="285680"/>
                  <a:pt x="497661" y="282327"/>
                </a:cubicBezTo>
                <a:cubicBezTo>
                  <a:pt x="511080" y="278975"/>
                  <a:pt x="519249" y="265376"/>
                  <a:pt x="515896" y="251957"/>
                </a:cubicBezTo>
                <a:cubicBezTo>
                  <a:pt x="513118" y="240817"/>
                  <a:pt x="503122" y="232999"/>
                  <a:pt x="491640" y="232975"/>
                </a:cubicBezTo>
                <a:close/>
                <a:moveTo>
                  <a:pt x="413301" y="82678"/>
                </a:moveTo>
                <a:cubicBezTo>
                  <a:pt x="418451" y="77434"/>
                  <a:pt x="426869" y="77356"/>
                  <a:pt x="432112" y="82507"/>
                </a:cubicBezTo>
                <a:cubicBezTo>
                  <a:pt x="432174" y="82561"/>
                  <a:pt x="432229" y="82623"/>
                  <a:pt x="432283" y="82678"/>
                </a:cubicBezTo>
                <a:cubicBezTo>
                  <a:pt x="437495" y="87898"/>
                  <a:pt x="437495" y="96361"/>
                  <a:pt x="432283" y="101582"/>
                </a:cubicBezTo>
                <a:cubicBezTo>
                  <a:pt x="427001" y="106716"/>
                  <a:pt x="418584" y="106716"/>
                  <a:pt x="413301" y="101582"/>
                </a:cubicBezTo>
                <a:cubicBezTo>
                  <a:pt x="408081" y="96470"/>
                  <a:pt x="407988" y="88100"/>
                  <a:pt x="413099" y="82880"/>
                </a:cubicBezTo>
                <a:cubicBezTo>
                  <a:pt x="413169" y="82810"/>
                  <a:pt x="413231" y="82748"/>
                  <a:pt x="413301" y="82678"/>
                </a:cubicBezTo>
                <a:close/>
                <a:moveTo>
                  <a:pt x="102826" y="102515"/>
                </a:moveTo>
                <a:cubicBezTo>
                  <a:pt x="97513" y="107572"/>
                  <a:pt x="89158" y="107572"/>
                  <a:pt x="83845" y="102515"/>
                </a:cubicBezTo>
                <a:cubicBezTo>
                  <a:pt x="78625" y="97264"/>
                  <a:pt x="78625" y="88784"/>
                  <a:pt x="83845" y="83533"/>
                </a:cubicBezTo>
                <a:cubicBezTo>
                  <a:pt x="88995" y="78290"/>
                  <a:pt x="97412" y="78212"/>
                  <a:pt x="102655" y="83362"/>
                </a:cubicBezTo>
                <a:cubicBezTo>
                  <a:pt x="102717" y="83417"/>
                  <a:pt x="102772" y="83479"/>
                  <a:pt x="102826" y="83533"/>
                </a:cubicBezTo>
                <a:cubicBezTo>
                  <a:pt x="108046" y="88784"/>
                  <a:pt x="108046" y="97264"/>
                  <a:pt x="102826" y="102515"/>
                </a:cubicBezTo>
                <a:close/>
                <a:moveTo>
                  <a:pt x="25033" y="271561"/>
                </a:moveTo>
                <a:cubicBezTo>
                  <a:pt x="17603" y="271608"/>
                  <a:pt x="11543" y="265610"/>
                  <a:pt x="11497" y="258180"/>
                </a:cubicBezTo>
                <a:cubicBezTo>
                  <a:pt x="11458" y="250751"/>
                  <a:pt x="17448" y="244691"/>
                  <a:pt x="24877" y="244644"/>
                </a:cubicBezTo>
                <a:cubicBezTo>
                  <a:pt x="32306" y="244605"/>
                  <a:pt x="38366" y="250596"/>
                  <a:pt x="38413" y="258025"/>
                </a:cubicBezTo>
                <a:cubicBezTo>
                  <a:pt x="38413" y="258079"/>
                  <a:pt x="38413" y="258126"/>
                  <a:pt x="38413" y="258180"/>
                </a:cubicBezTo>
                <a:cubicBezTo>
                  <a:pt x="38374" y="265586"/>
                  <a:pt x="32361" y="271561"/>
                  <a:pt x="24955" y="271561"/>
                </a:cubicBezTo>
                <a:close/>
                <a:moveTo>
                  <a:pt x="102048" y="431894"/>
                </a:moveTo>
                <a:cubicBezTo>
                  <a:pt x="96735" y="436950"/>
                  <a:pt x="88380" y="436950"/>
                  <a:pt x="83067" y="431894"/>
                </a:cubicBezTo>
                <a:cubicBezTo>
                  <a:pt x="77847" y="426643"/>
                  <a:pt x="77847" y="418163"/>
                  <a:pt x="83067" y="412912"/>
                </a:cubicBezTo>
                <a:cubicBezTo>
                  <a:pt x="88380" y="407856"/>
                  <a:pt x="96735" y="407856"/>
                  <a:pt x="102048" y="412912"/>
                </a:cubicBezTo>
                <a:cubicBezTo>
                  <a:pt x="107245" y="418187"/>
                  <a:pt x="107214" y="426666"/>
                  <a:pt x="101971" y="431894"/>
                </a:cubicBezTo>
                <a:close/>
                <a:moveTo>
                  <a:pt x="414235" y="413768"/>
                </a:moveTo>
                <a:cubicBezTo>
                  <a:pt x="416755" y="411263"/>
                  <a:pt x="420171" y="409863"/>
                  <a:pt x="423726" y="409878"/>
                </a:cubicBezTo>
                <a:cubicBezTo>
                  <a:pt x="431069" y="409832"/>
                  <a:pt x="437060" y="415759"/>
                  <a:pt x="437106" y="423103"/>
                </a:cubicBezTo>
                <a:cubicBezTo>
                  <a:pt x="437106" y="423158"/>
                  <a:pt x="437106" y="423204"/>
                  <a:pt x="437106" y="423259"/>
                </a:cubicBezTo>
                <a:cubicBezTo>
                  <a:pt x="437122" y="426814"/>
                  <a:pt x="435722" y="430229"/>
                  <a:pt x="433217" y="432749"/>
                </a:cubicBezTo>
                <a:cubicBezTo>
                  <a:pt x="427934" y="437892"/>
                  <a:pt x="419517" y="437892"/>
                  <a:pt x="414235" y="432749"/>
                </a:cubicBezTo>
                <a:cubicBezTo>
                  <a:pt x="408992" y="427600"/>
                  <a:pt x="408914" y="419182"/>
                  <a:pt x="414064" y="413939"/>
                </a:cubicBezTo>
                <a:cubicBezTo>
                  <a:pt x="414118" y="413877"/>
                  <a:pt x="414180" y="413822"/>
                  <a:pt x="414235" y="413768"/>
                </a:cubicBezTo>
                <a:close/>
                <a:moveTo>
                  <a:pt x="243944" y="24799"/>
                </a:moveTo>
                <a:cubicBezTo>
                  <a:pt x="243944" y="17370"/>
                  <a:pt x="249973" y="11341"/>
                  <a:pt x="257403" y="11341"/>
                </a:cubicBezTo>
                <a:cubicBezTo>
                  <a:pt x="264832" y="11341"/>
                  <a:pt x="270861" y="17370"/>
                  <a:pt x="270861" y="24799"/>
                </a:cubicBezTo>
                <a:cubicBezTo>
                  <a:pt x="270861" y="32236"/>
                  <a:pt x="264832" y="38257"/>
                  <a:pt x="257403" y="38257"/>
                </a:cubicBezTo>
                <a:cubicBezTo>
                  <a:pt x="257379" y="38257"/>
                  <a:pt x="257348" y="38257"/>
                  <a:pt x="257325" y="38257"/>
                </a:cubicBezTo>
                <a:cubicBezTo>
                  <a:pt x="249934" y="38304"/>
                  <a:pt x="243905" y="32345"/>
                  <a:pt x="243867" y="24963"/>
                </a:cubicBezTo>
                <a:cubicBezTo>
                  <a:pt x="243859" y="24830"/>
                  <a:pt x="243867" y="24698"/>
                  <a:pt x="243867" y="24566"/>
                </a:cubicBezTo>
                <a:close/>
                <a:moveTo>
                  <a:pt x="270783" y="491951"/>
                </a:moveTo>
                <a:cubicBezTo>
                  <a:pt x="270783" y="499380"/>
                  <a:pt x="264754" y="505409"/>
                  <a:pt x="257325" y="505409"/>
                </a:cubicBezTo>
                <a:cubicBezTo>
                  <a:pt x="249895" y="505409"/>
                  <a:pt x="243867" y="499380"/>
                  <a:pt x="243867" y="491951"/>
                </a:cubicBezTo>
                <a:cubicBezTo>
                  <a:pt x="243867" y="484521"/>
                  <a:pt x="249895" y="478492"/>
                  <a:pt x="257325" y="478492"/>
                </a:cubicBezTo>
                <a:cubicBezTo>
                  <a:pt x="264637" y="478531"/>
                  <a:pt x="270581" y="484405"/>
                  <a:pt x="270705" y="491717"/>
                </a:cubicBezTo>
                <a:close/>
                <a:moveTo>
                  <a:pt x="257325" y="304312"/>
                </a:moveTo>
                <a:cubicBezTo>
                  <a:pt x="230089" y="304312"/>
                  <a:pt x="208004" y="282234"/>
                  <a:pt x="208004" y="254991"/>
                </a:cubicBezTo>
                <a:cubicBezTo>
                  <a:pt x="208004" y="227755"/>
                  <a:pt x="230089" y="205670"/>
                  <a:pt x="257325" y="205670"/>
                </a:cubicBezTo>
                <a:cubicBezTo>
                  <a:pt x="284560" y="205670"/>
                  <a:pt x="306646" y="227755"/>
                  <a:pt x="306646" y="254991"/>
                </a:cubicBezTo>
                <a:cubicBezTo>
                  <a:pt x="306475" y="282149"/>
                  <a:pt x="284405" y="304079"/>
                  <a:pt x="257247" y="304079"/>
                </a:cubicBezTo>
                <a:close/>
                <a:moveTo>
                  <a:pt x="492106" y="271794"/>
                </a:moveTo>
                <a:cubicBezTo>
                  <a:pt x="484677" y="271794"/>
                  <a:pt x="478648" y="265765"/>
                  <a:pt x="478648" y="258336"/>
                </a:cubicBezTo>
                <a:cubicBezTo>
                  <a:pt x="478648" y="250907"/>
                  <a:pt x="484677" y="244878"/>
                  <a:pt x="492106" y="244878"/>
                </a:cubicBezTo>
                <a:cubicBezTo>
                  <a:pt x="499544" y="244878"/>
                  <a:pt x="505565" y="250907"/>
                  <a:pt x="505565" y="258336"/>
                </a:cubicBezTo>
                <a:cubicBezTo>
                  <a:pt x="505565" y="258359"/>
                  <a:pt x="505565" y="258390"/>
                  <a:pt x="505565" y="258414"/>
                </a:cubicBezTo>
                <a:cubicBezTo>
                  <a:pt x="505440" y="265773"/>
                  <a:pt x="499388" y="271646"/>
                  <a:pt x="492029" y="271561"/>
                </a:cubicBezTo>
                <a:close/>
              </a:path>
            </a:pathLst>
          </a:custGeom>
          <a:solidFill>
            <a:schemeClr val="tx2"/>
          </a:solidFill>
          <a:ln w="7767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43598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3000">
        <p14:prism dir="u"/>
      </p:transition>
    </mc:Choice>
    <mc:Fallback xmlns="">
      <p:transition spd="slow" advClick="0" advTm="300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1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4" fill="hold" grpId="0" nodeType="withEffect" p14:presetBounceEnd="6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14" dur="1250" fill="hold"/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15" dur="1250" fill="hold"/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12" presetClass="entr" presetSubtype="4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750"/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9" dur="750"/>
                                            <p:tgtEl>
                                              <p:spTgt spid="1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2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2" dur="500"/>
                                            <p:tgtEl>
                                              <p:spTgt spid="1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5" dur="750"/>
                                            <p:tgtEl>
                                              <p:spTgt spid="16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6" dur="750" fill="hold"/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750" fill="hold"/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0" dur="500"/>
                                            <p:tgtEl>
                                              <p:spTgt spid="1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4" fill="hold" grpId="0" nodeType="withEffect" p14:presetBounceEnd="64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33" dur="1250" fill="hold"/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34" dur="1250" fill="hold"/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1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750"/>
                                            <p:tgtEl>
                                              <p:spTgt spid="1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38" dur="750"/>
                                            <p:tgtEl>
                                              <p:spTgt spid="1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2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1" dur="500"/>
                                            <p:tgtEl>
                                              <p:spTgt spid="1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4" dur="750"/>
                                            <p:tgtEl>
                                              <p:spTgt spid="17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5" dur="750" fill="hold"/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750" fill="hold"/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9" dur="500"/>
                                            <p:tgtEl>
                                              <p:spTgt spid="1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2" presetClass="entr" presetSubtype="4" fill="hold" grpId="0" nodeType="withEffect" p14:presetBounceEnd="64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52" dur="1250" fill="hold"/>
                                            <p:tgtEl>
                                              <p:spTgt spid="17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53" dur="1250" fill="hold"/>
                                            <p:tgtEl>
                                              <p:spTgt spid="1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12" presetClass="entr" presetSubtype="4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6" dur="750"/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57" dur="750"/>
                                            <p:tgtEl>
                                              <p:spTgt spid="1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2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60" dur="500"/>
                                            <p:tgtEl>
                                              <p:spTgt spid="1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1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3" dur="750"/>
                                            <p:tgtEl>
                                              <p:spTgt spid="17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4" dur="750" fill="hold"/>
                                            <p:tgtEl>
                                              <p:spTgt spid="1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750" fill="hold"/>
                                            <p:tgtEl>
                                              <p:spTgt spid="1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6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8" dur="500"/>
                                            <p:tgtEl>
                                              <p:spTgt spid="1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2" presetClass="entr" presetSubtype="4" fill="hold" grpId="0" nodeType="withEffect" p14:presetBounceEnd="64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71" dur="1250" fill="hold"/>
                                            <p:tgtEl>
                                              <p:spTgt spid="1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72" dur="1250" fill="hold"/>
                                            <p:tgtEl>
                                              <p:spTgt spid="1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12" presetClass="entr" presetSubtype="4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5" dur="750"/>
                                            <p:tgtEl>
                                              <p:spTgt spid="18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76" dur="750"/>
                                            <p:tgtEl>
                                              <p:spTgt spid="1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2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9" dur="500"/>
                                            <p:tgtEl>
                                              <p:spTgt spid="18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2" dur="750"/>
                                            <p:tgtEl>
                                              <p:spTgt spid="18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3" dur="750" fill="hold"/>
                                            <p:tgtEl>
                                              <p:spTgt spid="18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750" fill="hold"/>
                                            <p:tgtEl>
                                              <p:spTgt spid="18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5" presetID="10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7" dur="500"/>
                                            <p:tgtEl>
                                              <p:spTgt spid="1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8" presetID="2" presetClass="entr" presetSubtype="4" fill="hold" grpId="0" nodeType="withEffect" p14:presetBounceEnd="64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90" dur="1250" fill="hold"/>
                                            <p:tgtEl>
                                              <p:spTgt spid="1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91" dur="1250" fill="hold"/>
                                            <p:tgtEl>
                                              <p:spTgt spid="1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2" presetID="12" presetClass="entr" presetSubtype="4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4" dur="750"/>
                                            <p:tgtEl>
                                              <p:spTgt spid="18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95" dur="750"/>
                                            <p:tgtEl>
                                              <p:spTgt spid="18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2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98" dur="500"/>
                                            <p:tgtEl>
                                              <p:spTgt spid="18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9" presetID="42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1" dur="750"/>
                                            <p:tgtEl>
                                              <p:spTgt spid="19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2" dur="750" fill="hold"/>
                                            <p:tgtEl>
                                              <p:spTgt spid="19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3" dur="750" fill="hold"/>
                                            <p:tgtEl>
                                              <p:spTgt spid="19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4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6" dur="500"/>
                                            <p:tgtEl>
                                              <p:spTgt spid="19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7" presetID="2" presetClass="entr" presetSubtype="4" fill="hold" grpId="0" nodeType="withEffect" p14:presetBounceEnd="64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109" dur="1250" fill="hold"/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110" dur="1250" fill="hold"/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1" presetID="12" presetClass="entr" presetSubtype="4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3" dur="750"/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14" dur="750"/>
                                            <p:tgtEl>
                                              <p:spTgt spid="19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5" presetID="22" presetClass="entr" presetSubtype="1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17" dur="500"/>
                                            <p:tgtEl>
                                              <p:spTgt spid="1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8" presetID="42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0" dur="750"/>
                                            <p:tgtEl>
                                              <p:spTgt spid="19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1" dur="750" fill="hold"/>
                                            <p:tgtEl>
                                              <p:spTgt spid="19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2" dur="750" fill="hold"/>
                                            <p:tgtEl>
                                              <p:spTgt spid="19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3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5" dur="500"/>
                                            <p:tgtEl>
                                              <p:spTgt spid="19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6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8" dur="750"/>
                                            <p:tgtEl>
                                              <p:spTgt spid="16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9" dur="750" fill="hold"/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0" dur="750" fill="hold"/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1" presetID="49" presetClass="entr" presetSubtype="0" decel="10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3" dur="500" fill="hold"/>
                                            <p:tgtEl>
                                              <p:spTgt spid="20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4" dur="500" fill="hold"/>
                                            <p:tgtEl>
                                              <p:spTgt spid="20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5" dur="500" fill="hold"/>
                                            <p:tgtEl>
                                              <p:spTgt spid="20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6" dur="500"/>
                                            <p:tgtEl>
                                              <p:spTgt spid="20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7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9" dur="750"/>
                                            <p:tgtEl>
                                              <p:spTgt spid="17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0" dur="750" fill="hold"/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1" dur="750" fill="hold"/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2" presetID="49" presetClass="entr" presetSubtype="0" decel="10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4" dur="500" fill="hold"/>
                                            <p:tgtEl>
                                              <p:spTgt spid="20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5" dur="500" fill="hold"/>
                                            <p:tgtEl>
                                              <p:spTgt spid="20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6" dur="500" fill="hold"/>
                                            <p:tgtEl>
                                              <p:spTgt spid="20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7" dur="500"/>
                                            <p:tgtEl>
                                              <p:spTgt spid="20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8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0" dur="750"/>
                                            <p:tgtEl>
                                              <p:spTgt spid="18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1" dur="750" fill="hold"/>
                                            <p:tgtEl>
                                              <p:spTgt spid="1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2" dur="750" fill="hold"/>
                                            <p:tgtEl>
                                              <p:spTgt spid="1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3" presetID="49" presetClass="entr" presetSubtype="0" decel="10000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5" dur="500" fill="hold"/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6" dur="500" fill="hold"/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7" dur="500" fill="hold"/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8" dur="500"/>
                                            <p:tgtEl>
                                              <p:spTgt spid="20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9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1" dur="750"/>
                                            <p:tgtEl>
                                              <p:spTgt spid="18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62" dur="750" fill="hold"/>
                                            <p:tgtEl>
                                              <p:spTgt spid="1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3" dur="750" fill="hold"/>
                                            <p:tgtEl>
                                              <p:spTgt spid="1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4" presetID="49" presetClass="entr" presetSubtype="0" decel="10000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6" dur="500" fill="hold"/>
                                            <p:tgtEl>
                                              <p:spTgt spid="20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7" dur="500" fill="hold"/>
                                            <p:tgtEl>
                                              <p:spTgt spid="20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8" dur="500" fill="hold"/>
                                            <p:tgtEl>
                                              <p:spTgt spid="20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9" dur="500"/>
                                            <p:tgtEl>
                                              <p:spTgt spid="20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0" presetID="47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2" dur="750"/>
                                            <p:tgtEl>
                                              <p:spTgt spid="19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73" dur="750" fill="hold"/>
                                            <p:tgtEl>
                                              <p:spTgt spid="19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4" dur="750" fill="hold"/>
                                            <p:tgtEl>
                                              <p:spTgt spid="19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5" presetID="49" presetClass="entr" presetSubtype="0" decel="10000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7" dur="500" fill="hold"/>
                                            <p:tgtEl>
                                              <p:spTgt spid="20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8" dur="500" fill="hold"/>
                                            <p:tgtEl>
                                              <p:spTgt spid="20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9" dur="500" fill="hold"/>
                                            <p:tgtEl>
                                              <p:spTgt spid="20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0" dur="500"/>
                                            <p:tgtEl>
                                              <p:spTgt spid="20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1" presetID="47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3" dur="750"/>
                                            <p:tgtEl>
                                              <p:spTgt spid="19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84" dur="750" fill="hold"/>
                                            <p:tgtEl>
                                              <p:spTgt spid="19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5" dur="750" fill="hold"/>
                                            <p:tgtEl>
                                              <p:spTgt spid="19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6" presetID="49" presetClass="entr" presetSubtype="0" decel="10000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8" dur="500" fill="hold"/>
                                            <p:tgtEl>
                                              <p:spTgt spid="20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9" dur="500" fill="hold"/>
                                            <p:tgtEl>
                                              <p:spTgt spid="20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0" dur="500" fill="hold"/>
                                            <p:tgtEl>
                                              <p:spTgt spid="20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1" dur="500"/>
                                            <p:tgtEl>
                                              <p:spTgt spid="2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62" grpId="0"/>
          <p:bldP spid="163" grpId="0"/>
          <p:bldP spid="164" grpId="0" animBg="1"/>
          <p:bldP spid="165" grpId="0" animBg="1"/>
          <p:bldP spid="166" grpId="0" animBg="1"/>
          <p:bldP spid="167" grpId="0"/>
          <p:bldP spid="168" grpId="0"/>
          <p:bldP spid="169" grpId="0"/>
          <p:bldP spid="170" grpId="0" animBg="1"/>
          <p:bldP spid="171" grpId="0" animBg="1"/>
          <p:bldP spid="172" grpId="0" animBg="1"/>
          <p:bldP spid="173" grpId="0"/>
          <p:bldP spid="174" grpId="0"/>
          <p:bldP spid="175" grpId="0"/>
          <p:bldP spid="176" grpId="0" animBg="1"/>
          <p:bldP spid="177" grpId="0" animBg="1"/>
          <p:bldP spid="178" grpId="0" animBg="1"/>
          <p:bldP spid="179" grpId="0"/>
          <p:bldP spid="180" grpId="0"/>
          <p:bldP spid="181" grpId="0"/>
          <p:bldP spid="182" grpId="0" animBg="1"/>
          <p:bldP spid="183" grpId="0" animBg="1"/>
          <p:bldP spid="184" grpId="0" animBg="1"/>
          <p:bldP spid="185" grpId="0"/>
          <p:bldP spid="186" grpId="0"/>
          <p:bldP spid="187" grpId="0"/>
          <p:bldP spid="188" grpId="0" animBg="1"/>
          <p:bldP spid="189" grpId="0" animBg="1"/>
          <p:bldP spid="190" grpId="0" animBg="1"/>
          <p:bldP spid="191" grpId="0"/>
          <p:bldP spid="192" grpId="0"/>
          <p:bldP spid="193" grpId="0"/>
          <p:bldP spid="194" grpId="0" animBg="1"/>
          <p:bldP spid="195" grpId="0" animBg="1"/>
          <p:bldP spid="196" grpId="0" animBg="1"/>
          <p:bldP spid="197" grpId="0"/>
          <p:bldP spid="198" grpId="0"/>
          <p:bldP spid="199" grpId="0"/>
          <p:bldP spid="200" grpId="0" animBg="1"/>
          <p:bldP spid="201" grpId="0" animBg="1"/>
          <p:bldP spid="202" grpId="0" animBg="1"/>
          <p:bldP spid="203" grpId="0" animBg="1"/>
          <p:bldP spid="204" grpId="0" animBg="1"/>
          <p:bldP spid="205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1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250" fill="hold"/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250" fill="hold"/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12" presetClass="entr" presetSubtype="4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750"/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9" dur="750"/>
                                            <p:tgtEl>
                                              <p:spTgt spid="1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2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2" dur="500"/>
                                            <p:tgtEl>
                                              <p:spTgt spid="1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5" dur="750"/>
                                            <p:tgtEl>
                                              <p:spTgt spid="16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6" dur="750" fill="hold"/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750" fill="hold"/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0" dur="500"/>
                                            <p:tgtEl>
                                              <p:spTgt spid="1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4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1250" fill="hold"/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1250" fill="hold"/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1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750"/>
                                            <p:tgtEl>
                                              <p:spTgt spid="1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38" dur="750"/>
                                            <p:tgtEl>
                                              <p:spTgt spid="1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2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1" dur="500"/>
                                            <p:tgtEl>
                                              <p:spTgt spid="1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4" dur="750"/>
                                            <p:tgtEl>
                                              <p:spTgt spid="17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5" dur="750" fill="hold"/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750" fill="hold"/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9" dur="500"/>
                                            <p:tgtEl>
                                              <p:spTgt spid="1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2" presetClass="entr" presetSubtype="4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2" dur="1250" fill="hold"/>
                                            <p:tgtEl>
                                              <p:spTgt spid="17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3" dur="1250" fill="hold"/>
                                            <p:tgtEl>
                                              <p:spTgt spid="1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12" presetClass="entr" presetSubtype="4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6" dur="750"/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57" dur="750"/>
                                            <p:tgtEl>
                                              <p:spTgt spid="1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2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60" dur="500"/>
                                            <p:tgtEl>
                                              <p:spTgt spid="1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1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3" dur="750"/>
                                            <p:tgtEl>
                                              <p:spTgt spid="17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4" dur="750" fill="hold"/>
                                            <p:tgtEl>
                                              <p:spTgt spid="1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750" fill="hold"/>
                                            <p:tgtEl>
                                              <p:spTgt spid="1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6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8" dur="500"/>
                                            <p:tgtEl>
                                              <p:spTgt spid="1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1" dur="1250" fill="hold"/>
                                            <p:tgtEl>
                                              <p:spTgt spid="1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2" dur="1250" fill="hold"/>
                                            <p:tgtEl>
                                              <p:spTgt spid="1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12" presetClass="entr" presetSubtype="4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5" dur="750"/>
                                            <p:tgtEl>
                                              <p:spTgt spid="18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76" dur="750"/>
                                            <p:tgtEl>
                                              <p:spTgt spid="1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2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9" dur="500"/>
                                            <p:tgtEl>
                                              <p:spTgt spid="18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2" dur="750"/>
                                            <p:tgtEl>
                                              <p:spTgt spid="18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3" dur="750" fill="hold"/>
                                            <p:tgtEl>
                                              <p:spTgt spid="18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750" fill="hold"/>
                                            <p:tgtEl>
                                              <p:spTgt spid="18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5" presetID="10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7" dur="500"/>
                                            <p:tgtEl>
                                              <p:spTgt spid="1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8" presetID="2" presetClass="entr" presetSubtype="4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0" dur="1250" fill="hold"/>
                                            <p:tgtEl>
                                              <p:spTgt spid="1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1" dur="1250" fill="hold"/>
                                            <p:tgtEl>
                                              <p:spTgt spid="1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2" presetID="12" presetClass="entr" presetSubtype="4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4" dur="750"/>
                                            <p:tgtEl>
                                              <p:spTgt spid="18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95" dur="750"/>
                                            <p:tgtEl>
                                              <p:spTgt spid="18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2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98" dur="500"/>
                                            <p:tgtEl>
                                              <p:spTgt spid="18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9" presetID="42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1" dur="750"/>
                                            <p:tgtEl>
                                              <p:spTgt spid="19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2" dur="750" fill="hold"/>
                                            <p:tgtEl>
                                              <p:spTgt spid="19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3" dur="750" fill="hold"/>
                                            <p:tgtEl>
                                              <p:spTgt spid="19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4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6" dur="500"/>
                                            <p:tgtEl>
                                              <p:spTgt spid="19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7" presetID="2" presetClass="entr" presetSubtype="4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9" dur="1250" fill="hold"/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0" dur="1250" fill="hold"/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1" presetID="12" presetClass="entr" presetSubtype="4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3" dur="750"/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14" dur="750"/>
                                            <p:tgtEl>
                                              <p:spTgt spid="19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5" presetID="22" presetClass="entr" presetSubtype="1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17" dur="500"/>
                                            <p:tgtEl>
                                              <p:spTgt spid="1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8" presetID="42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0" dur="750"/>
                                            <p:tgtEl>
                                              <p:spTgt spid="19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1" dur="750" fill="hold"/>
                                            <p:tgtEl>
                                              <p:spTgt spid="19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2" dur="750" fill="hold"/>
                                            <p:tgtEl>
                                              <p:spTgt spid="19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3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5" dur="500"/>
                                            <p:tgtEl>
                                              <p:spTgt spid="19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6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8" dur="750"/>
                                            <p:tgtEl>
                                              <p:spTgt spid="16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9" dur="750" fill="hold"/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0" dur="750" fill="hold"/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1" presetID="49" presetClass="entr" presetSubtype="0" decel="10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3" dur="500" fill="hold"/>
                                            <p:tgtEl>
                                              <p:spTgt spid="20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4" dur="500" fill="hold"/>
                                            <p:tgtEl>
                                              <p:spTgt spid="20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5" dur="500" fill="hold"/>
                                            <p:tgtEl>
                                              <p:spTgt spid="20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6" dur="500"/>
                                            <p:tgtEl>
                                              <p:spTgt spid="20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7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9" dur="750"/>
                                            <p:tgtEl>
                                              <p:spTgt spid="17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0" dur="750" fill="hold"/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1" dur="750" fill="hold"/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2" presetID="49" presetClass="entr" presetSubtype="0" decel="10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4" dur="500" fill="hold"/>
                                            <p:tgtEl>
                                              <p:spTgt spid="20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5" dur="500" fill="hold"/>
                                            <p:tgtEl>
                                              <p:spTgt spid="20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6" dur="500" fill="hold"/>
                                            <p:tgtEl>
                                              <p:spTgt spid="20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7" dur="500"/>
                                            <p:tgtEl>
                                              <p:spTgt spid="20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8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0" dur="750"/>
                                            <p:tgtEl>
                                              <p:spTgt spid="18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1" dur="750" fill="hold"/>
                                            <p:tgtEl>
                                              <p:spTgt spid="1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2" dur="750" fill="hold"/>
                                            <p:tgtEl>
                                              <p:spTgt spid="1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3" presetID="49" presetClass="entr" presetSubtype="0" decel="10000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5" dur="500" fill="hold"/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6" dur="500" fill="hold"/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7" dur="500" fill="hold"/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8" dur="500"/>
                                            <p:tgtEl>
                                              <p:spTgt spid="20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9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1" dur="750"/>
                                            <p:tgtEl>
                                              <p:spTgt spid="18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62" dur="750" fill="hold"/>
                                            <p:tgtEl>
                                              <p:spTgt spid="1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3" dur="750" fill="hold"/>
                                            <p:tgtEl>
                                              <p:spTgt spid="1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4" presetID="49" presetClass="entr" presetSubtype="0" decel="10000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6" dur="500" fill="hold"/>
                                            <p:tgtEl>
                                              <p:spTgt spid="20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7" dur="500" fill="hold"/>
                                            <p:tgtEl>
                                              <p:spTgt spid="20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8" dur="500" fill="hold"/>
                                            <p:tgtEl>
                                              <p:spTgt spid="20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9" dur="500"/>
                                            <p:tgtEl>
                                              <p:spTgt spid="20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0" presetID="47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2" dur="750"/>
                                            <p:tgtEl>
                                              <p:spTgt spid="19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73" dur="750" fill="hold"/>
                                            <p:tgtEl>
                                              <p:spTgt spid="19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4" dur="750" fill="hold"/>
                                            <p:tgtEl>
                                              <p:spTgt spid="19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5" presetID="49" presetClass="entr" presetSubtype="0" decel="10000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7" dur="500" fill="hold"/>
                                            <p:tgtEl>
                                              <p:spTgt spid="20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8" dur="500" fill="hold"/>
                                            <p:tgtEl>
                                              <p:spTgt spid="20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9" dur="500" fill="hold"/>
                                            <p:tgtEl>
                                              <p:spTgt spid="20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0" dur="500"/>
                                            <p:tgtEl>
                                              <p:spTgt spid="20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1" presetID="47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3" dur="750"/>
                                            <p:tgtEl>
                                              <p:spTgt spid="19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84" dur="750" fill="hold"/>
                                            <p:tgtEl>
                                              <p:spTgt spid="19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5" dur="750" fill="hold"/>
                                            <p:tgtEl>
                                              <p:spTgt spid="19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6" presetID="49" presetClass="entr" presetSubtype="0" decel="10000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8" dur="500" fill="hold"/>
                                            <p:tgtEl>
                                              <p:spTgt spid="20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9" dur="500" fill="hold"/>
                                            <p:tgtEl>
                                              <p:spTgt spid="20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0" dur="500" fill="hold"/>
                                            <p:tgtEl>
                                              <p:spTgt spid="20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1" dur="500"/>
                                            <p:tgtEl>
                                              <p:spTgt spid="2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62" grpId="0"/>
          <p:bldP spid="163" grpId="0"/>
          <p:bldP spid="164" grpId="0" animBg="1"/>
          <p:bldP spid="165" grpId="0" animBg="1"/>
          <p:bldP spid="166" grpId="0" animBg="1"/>
          <p:bldP spid="167" grpId="0"/>
          <p:bldP spid="168" grpId="0"/>
          <p:bldP spid="169" grpId="0"/>
          <p:bldP spid="170" grpId="0" animBg="1"/>
          <p:bldP spid="171" grpId="0" animBg="1"/>
          <p:bldP spid="172" grpId="0" animBg="1"/>
          <p:bldP spid="173" grpId="0"/>
          <p:bldP spid="174" grpId="0"/>
          <p:bldP spid="175" grpId="0"/>
          <p:bldP spid="176" grpId="0" animBg="1"/>
          <p:bldP spid="177" grpId="0" animBg="1"/>
          <p:bldP spid="178" grpId="0" animBg="1"/>
          <p:bldP spid="179" grpId="0"/>
          <p:bldP spid="180" grpId="0"/>
          <p:bldP spid="181" grpId="0"/>
          <p:bldP spid="182" grpId="0" animBg="1"/>
          <p:bldP spid="183" grpId="0" animBg="1"/>
          <p:bldP spid="184" grpId="0" animBg="1"/>
          <p:bldP spid="185" grpId="0"/>
          <p:bldP spid="186" grpId="0"/>
          <p:bldP spid="187" grpId="0"/>
          <p:bldP spid="188" grpId="0" animBg="1"/>
          <p:bldP spid="189" grpId="0" animBg="1"/>
          <p:bldP spid="190" grpId="0" animBg="1"/>
          <p:bldP spid="191" grpId="0"/>
          <p:bldP spid="192" grpId="0"/>
          <p:bldP spid="193" grpId="0"/>
          <p:bldP spid="194" grpId="0" animBg="1"/>
          <p:bldP spid="195" grpId="0" animBg="1"/>
          <p:bldP spid="196" grpId="0" animBg="1"/>
          <p:bldP spid="197" grpId="0"/>
          <p:bldP spid="198" grpId="0"/>
          <p:bldP spid="199" grpId="0"/>
          <p:bldP spid="200" grpId="0" animBg="1"/>
          <p:bldP spid="201" grpId="0" animBg="1"/>
          <p:bldP spid="202" grpId="0" animBg="1"/>
          <p:bldP spid="203" grpId="0" animBg="1"/>
          <p:bldP spid="204" grpId="0" animBg="1"/>
          <p:bldP spid="205" grpId="0" animBg="1"/>
        </p:bldLst>
      </p:timing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C1C1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!!MainTitle1">
            <a:extLst>
              <a:ext uri="{FF2B5EF4-FFF2-40B4-BE49-F238E27FC236}">
                <a16:creationId xmlns:a16="http://schemas.microsoft.com/office/drawing/2014/main" id="{AD24629A-43E1-8264-D67B-CF99A75C1C46}"/>
              </a:ext>
            </a:extLst>
          </p:cNvPr>
          <p:cNvSpPr txBox="1"/>
          <p:nvPr/>
        </p:nvSpPr>
        <p:spPr>
          <a:xfrm>
            <a:off x="8273442" y="1190307"/>
            <a:ext cx="7837338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kumimoji="0" lang="en-US" sz="7500" b="1" i="0" u="none" strike="noStrike" kern="1200" cap="none" spc="0" normalizeH="0" baseline="0" noProof="0" dirty="0" err="1">
                <a:ln>
                  <a:noFill/>
                </a:ln>
                <a:solidFill>
                  <a:schemeClr val="bg1">
                    <a:lumMod val="50000"/>
                    <a:lumOff val="5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StorySelling</a:t>
            </a:r>
            <a:r>
              <a:rPr kumimoji="0" lang="en-US" sz="7500" b="1" i="0" u="none" strike="noStrike" kern="1200" cap="none" spc="0" normalizeH="0" noProof="0" dirty="0">
                <a:ln>
                  <a:noFill/>
                </a:ln>
                <a:solidFill>
                  <a:schemeClr val="bg1">
                    <a:lumMod val="50000"/>
                    <a:lumOff val="5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 </a:t>
            </a:r>
            <a:r>
              <a:rPr lang="en-US" sz="7500" noProof="0" dirty="0">
                <a:solidFill>
                  <a:schemeClr val="bg2">
                    <a:lumMod val="10000"/>
                    <a:lumOff val="9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Arc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  <a:lumOff val="90000"/>
                </a:schemeClr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91" name="!!SubTitle">
            <a:extLst>
              <a:ext uri="{FF2B5EF4-FFF2-40B4-BE49-F238E27FC236}">
                <a16:creationId xmlns:a16="http://schemas.microsoft.com/office/drawing/2014/main" id="{D575C1B9-0DD8-3D57-D6E0-E1FD10DC60BC}"/>
              </a:ext>
            </a:extLst>
          </p:cNvPr>
          <p:cNvSpPr txBox="1"/>
          <p:nvPr/>
        </p:nvSpPr>
        <p:spPr>
          <a:xfrm>
            <a:off x="9562780" y="2424276"/>
            <a:ext cx="5117106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dirty="0">
                <a:solidFill>
                  <a:schemeClr val="bg1">
                    <a:lumMod val="50000"/>
                    <a:lumOff val="50000"/>
                  </a:schemeClr>
                </a:solidFill>
                <a:latin typeface="+mj-lt"/>
              </a:rPr>
              <a:t>we sell </a:t>
            </a:r>
            <a:r>
              <a:rPr lang="en-US" b="1" dirty="0">
                <a:solidFill>
                  <a:schemeClr val="bg1">
                    <a:lumMod val="50000"/>
                    <a:lumOff val="50000"/>
                  </a:schemeClr>
                </a:solidFill>
                <a:latin typeface="+mj-lt"/>
              </a:rPr>
              <a:t>CONFIDENCE</a:t>
            </a:r>
            <a:r>
              <a:rPr lang="en-US" sz="2400" dirty="0">
                <a:solidFill>
                  <a:schemeClr val="bg1">
                    <a:lumMod val="50000"/>
                    <a:lumOff val="50000"/>
                  </a:schemeClr>
                </a:solidFill>
                <a:latin typeface="+mj-lt"/>
              </a:rPr>
              <a:t> not templates</a:t>
            </a:r>
            <a:endParaRPr kumimoji="0" lang="en-US" sz="240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50000"/>
                  <a:lumOff val="50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92" name="Oval 91">
            <a:extLst>
              <a:ext uri="{FF2B5EF4-FFF2-40B4-BE49-F238E27FC236}">
                <a16:creationId xmlns:a16="http://schemas.microsoft.com/office/drawing/2014/main" id="{397E6961-AB7C-06D7-546D-70BF3DE6AB73}"/>
              </a:ext>
            </a:extLst>
          </p:cNvPr>
          <p:cNvSpPr/>
          <p:nvPr/>
        </p:nvSpPr>
        <p:spPr>
          <a:xfrm>
            <a:off x="2133644" y="9205083"/>
            <a:ext cx="2363775" cy="320872"/>
          </a:xfrm>
          <a:prstGeom prst="ellipse">
            <a:avLst/>
          </a:prstGeom>
          <a:solidFill>
            <a:schemeClr val="bg2">
              <a:lumMod val="50000"/>
              <a:lumOff val="50000"/>
            </a:schemeClr>
          </a:solidFill>
          <a:ln>
            <a:noFill/>
          </a:ln>
          <a:effectLst>
            <a:outerShdw blurRad="127000" dist="1270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Rectangle: Rounded Corners 92">
            <a:extLst>
              <a:ext uri="{FF2B5EF4-FFF2-40B4-BE49-F238E27FC236}">
                <a16:creationId xmlns:a16="http://schemas.microsoft.com/office/drawing/2014/main" id="{9F4F46D6-7D0E-430A-4408-2F3FD61551CC}"/>
              </a:ext>
            </a:extLst>
          </p:cNvPr>
          <p:cNvSpPr/>
          <p:nvPr/>
        </p:nvSpPr>
        <p:spPr>
          <a:xfrm>
            <a:off x="2452440" y="7095424"/>
            <a:ext cx="1726184" cy="2455370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3200" dirty="0">
              <a:latin typeface="+mj-lt"/>
            </a:endParaRPr>
          </a:p>
        </p:txBody>
      </p:sp>
      <p:sp>
        <p:nvSpPr>
          <p:cNvPr id="94" name="Freeform: Shape 93">
            <a:extLst>
              <a:ext uri="{FF2B5EF4-FFF2-40B4-BE49-F238E27FC236}">
                <a16:creationId xmlns:a16="http://schemas.microsoft.com/office/drawing/2014/main" id="{4FACF64D-9976-7CEE-9CF2-3690A9C168F7}"/>
              </a:ext>
            </a:extLst>
          </p:cNvPr>
          <p:cNvSpPr/>
          <p:nvPr/>
        </p:nvSpPr>
        <p:spPr>
          <a:xfrm>
            <a:off x="1779237" y="8002361"/>
            <a:ext cx="3072589" cy="1548433"/>
          </a:xfrm>
          <a:custGeom>
            <a:avLst/>
            <a:gdLst>
              <a:gd name="connsiteX0" fmla="*/ 1371600 w 2743200"/>
              <a:gd name="connsiteY0" fmla="*/ 0 h 1382437"/>
              <a:gd name="connsiteX1" fmla="*/ 2743200 w 2743200"/>
              <a:gd name="connsiteY1" fmla="*/ 1371600 h 1382437"/>
              <a:gd name="connsiteX2" fmla="*/ 2742653 w 2743200"/>
              <a:gd name="connsiteY2" fmla="*/ 1382437 h 1382437"/>
              <a:gd name="connsiteX3" fmla="*/ 547 w 2743200"/>
              <a:gd name="connsiteY3" fmla="*/ 1382437 h 1382437"/>
              <a:gd name="connsiteX4" fmla="*/ 0 w 2743200"/>
              <a:gd name="connsiteY4" fmla="*/ 1371600 h 1382437"/>
              <a:gd name="connsiteX5" fmla="*/ 1371600 w 2743200"/>
              <a:gd name="connsiteY5" fmla="*/ 0 h 13824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743200" h="1382437">
                <a:moveTo>
                  <a:pt x="1371600" y="0"/>
                </a:moveTo>
                <a:cubicBezTo>
                  <a:pt x="2129114" y="0"/>
                  <a:pt x="2743200" y="614086"/>
                  <a:pt x="2743200" y="1371600"/>
                </a:cubicBezTo>
                <a:lnTo>
                  <a:pt x="2742653" y="1382437"/>
                </a:lnTo>
                <a:lnTo>
                  <a:pt x="547" y="1382437"/>
                </a:lnTo>
                <a:lnTo>
                  <a:pt x="0" y="1371600"/>
                </a:lnTo>
                <a:cubicBezTo>
                  <a:pt x="0" y="614086"/>
                  <a:pt x="614086" y="0"/>
                  <a:pt x="1371600" y="0"/>
                </a:cubicBezTo>
                <a:close/>
              </a:path>
            </a:pathLst>
          </a:custGeom>
          <a:solidFill>
            <a:schemeClr val="bg2">
              <a:lumMod val="90000"/>
              <a:lumOff val="10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10000"/>
              </a:prstClr>
            </a:outerShdw>
            <a:reflection blurRad="6350" stA="40000" endPos="90000" dir="5400000" sy="-100000" algn="bl" rotWithShape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F9C346C2-AE58-ABD4-C456-824456164D29}"/>
              </a:ext>
            </a:extLst>
          </p:cNvPr>
          <p:cNvSpPr txBox="1"/>
          <p:nvPr/>
        </p:nvSpPr>
        <p:spPr>
          <a:xfrm>
            <a:off x="2786541" y="7200033"/>
            <a:ext cx="1057982" cy="769441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kumimoji="0" lang="en-US" sz="440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uLnTx/>
                <a:uFillTx/>
                <a:latin typeface="+mj-lt"/>
              </a:rPr>
              <a:t>01</a:t>
            </a:r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289B8E25-7C2C-E474-B28F-454FE53BC1F2}"/>
              </a:ext>
            </a:extLst>
          </p:cNvPr>
          <p:cNvSpPr txBox="1"/>
          <p:nvPr/>
        </p:nvSpPr>
        <p:spPr>
          <a:xfrm>
            <a:off x="2133645" y="4954885"/>
            <a:ext cx="2363774" cy="178510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2200" dirty="0" err="1">
                <a:solidFill>
                  <a:schemeClr val="tx2">
                    <a:lumMod val="40000"/>
                    <a:lumOff val="60000"/>
                  </a:schemeClr>
                </a:solidFill>
              </a:rPr>
              <a:t>Gây</a:t>
            </a:r>
            <a:r>
              <a:rPr lang="en-US" sz="22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 </a:t>
            </a:r>
            <a:r>
              <a:rPr lang="en-US" sz="2200" dirty="0" err="1">
                <a:solidFill>
                  <a:schemeClr val="tx2">
                    <a:lumMod val="40000"/>
                    <a:lumOff val="60000"/>
                  </a:schemeClr>
                </a:solidFill>
              </a:rPr>
              <a:t>chú</a:t>
            </a:r>
            <a:r>
              <a:rPr lang="en-US" sz="22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 ý </a:t>
            </a:r>
            <a:r>
              <a:rPr lang="en-US" sz="2200" dirty="0" err="1">
                <a:solidFill>
                  <a:schemeClr val="tx2">
                    <a:lumMod val="40000"/>
                    <a:lumOff val="60000"/>
                  </a:schemeClr>
                </a:solidFill>
              </a:rPr>
              <a:t>ngay</a:t>
            </a:r>
            <a:r>
              <a:rPr lang="en-US" sz="22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 </a:t>
            </a:r>
            <a:r>
              <a:rPr lang="en-US" sz="2200" dirty="0" err="1">
                <a:solidFill>
                  <a:schemeClr val="tx2">
                    <a:lumMod val="40000"/>
                    <a:lumOff val="60000"/>
                  </a:schemeClr>
                </a:solidFill>
              </a:rPr>
              <a:t>lập</a:t>
            </a:r>
            <a:r>
              <a:rPr lang="en-US" sz="22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 </a:t>
            </a:r>
            <a:r>
              <a:rPr lang="en-US" sz="2200" dirty="0" err="1">
                <a:solidFill>
                  <a:schemeClr val="tx2">
                    <a:lumMod val="40000"/>
                    <a:lumOff val="60000"/>
                  </a:schemeClr>
                </a:solidFill>
              </a:rPr>
              <a:t>tức</a:t>
            </a:r>
            <a:r>
              <a:rPr lang="en-US" sz="22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 </a:t>
            </a:r>
            <a:r>
              <a:rPr lang="en-US" sz="2200" dirty="0" err="1">
                <a:solidFill>
                  <a:schemeClr val="tx2">
                    <a:lumMod val="40000"/>
                    <a:lumOff val="60000"/>
                  </a:schemeClr>
                </a:solidFill>
              </a:rPr>
              <a:t>bằng</a:t>
            </a:r>
            <a:r>
              <a:rPr lang="en-US" sz="22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 </a:t>
            </a:r>
            <a:r>
              <a:rPr lang="en-US" sz="2200" dirty="0" err="1">
                <a:solidFill>
                  <a:schemeClr val="tx2">
                    <a:lumMod val="40000"/>
                    <a:lumOff val="60000"/>
                  </a:schemeClr>
                </a:solidFill>
              </a:rPr>
              <a:t>yếu</a:t>
            </a:r>
            <a:r>
              <a:rPr lang="en-US" sz="22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 </a:t>
            </a:r>
            <a:r>
              <a:rPr lang="en-US" sz="2200" dirty="0" err="1">
                <a:solidFill>
                  <a:schemeClr val="tx2">
                    <a:lumMod val="40000"/>
                    <a:lumOff val="60000"/>
                  </a:schemeClr>
                </a:solidFill>
              </a:rPr>
              <a:t>tố</a:t>
            </a:r>
            <a:r>
              <a:rPr lang="en-US" sz="22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 </a:t>
            </a:r>
            <a:r>
              <a:rPr lang="en-US" sz="2200" dirty="0" err="1">
                <a:solidFill>
                  <a:schemeClr val="tx2">
                    <a:lumMod val="40000"/>
                    <a:lumOff val="60000"/>
                  </a:schemeClr>
                </a:solidFill>
              </a:rPr>
              <a:t>cảm</a:t>
            </a:r>
            <a:r>
              <a:rPr lang="en-US" sz="22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 </a:t>
            </a:r>
            <a:r>
              <a:rPr lang="en-US" sz="2200" dirty="0" err="1">
                <a:solidFill>
                  <a:schemeClr val="tx2">
                    <a:lumMod val="40000"/>
                    <a:lumOff val="60000"/>
                  </a:schemeClr>
                </a:solidFill>
              </a:rPr>
              <a:t>xúc</a:t>
            </a:r>
            <a:r>
              <a:rPr lang="en-US" sz="22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 </a:t>
            </a:r>
            <a:r>
              <a:rPr lang="en-US" sz="2200" dirty="0" err="1">
                <a:solidFill>
                  <a:schemeClr val="tx2">
                    <a:lumMod val="40000"/>
                    <a:lumOff val="60000"/>
                  </a:schemeClr>
                </a:solidFill>
              </a:rPr>
              <a:t>hoặc</a:t>
            </a:r>
            <a:r>
              <a:rPr lang="en-US" sz="22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 </a:t>
            </a:r>
            <a:r>
              <a:rPr lang="en-US" sz="2200" dirty="0" err="1">
                <a:solidFill>
                  <a:schemeClr val="tx2">
                    <a:lumMod val="40000"/>
                    <a:lumOff val="60000"/>
                  </a:schemeClr>
                </a:solidFill>
              </a:rPr>
              <a:t>bất</a:t>
            </a:r>
            <a:r>
              <a:rPr lang="en-US" sz="22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 </a:t>
            </a:r>
            <a:r>
              <a:rPr lang="en-US" sz="2200" dirty="0" err="1">
                <a:solidFill>
                  <a:schemeClr val="tx2">
                    <a:lumMod val="40000"/>
                    <a:lumOff val="60000"/>
                  </a:schemeClr>
                </a:solidFill>
              </a:rPr>
              <a:t>ngờ</a:t>
            </a:r>
            <a:r>
              <a:rPr lang="en-US" sz="22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 </a:t>
            </a:r>
            <a:r>
              <a:rPr lang="en-US" sz="2200" dirty="0" err="1">
                <a:solidFill>
                  <a:schemeClr val="tx2">
                    <a:lumMod val="40000"/>
                    <a:lumOff val="60000"/>
                  </a:schemeClr>
                </a:solidFill>
              </a:rPr>
              <a:t>khác</a:t>
            </a:r>
            <a:r>
              <a:rPr lang="en-US" sz="22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 </a:t>
            </a:r>
            <a:r>
              <a:rPr lang="en-US" sz="2200" dirty="0" err="1">
                <a:solidFill>
                  <a:schemeClr val="tx2">
                    <a:lumMod val="40000"/>
                    <a:lumOff val="60000"/>
                  </a:schemeClr>
                </a:solidFill>
              </a:rPr>
              <a:t>biệt</a:t>
            </a:r>
            <a:r>
              <a:rPr lang="en-US" sz="22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.</a:t>
            </a:r>
            <a:endParaRPr lang="vi-VN" sz="2200" dirty="0">
              <a:solidFill>
                <a:schemeClr val="tx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A41CD73B-6A03-D04E-3A33-AA5EDD8BF085}"/>
              </a:ext>
            </a:extLst>
          </p:cNvPr>
          <p:cNvSpPr txBox="1"/>
          <p:nvPr/>
        </p:nvSpPr>
        <p:spPr>
          <a:xfrm>
            <a:off x="2222496" y="9926031"/>
            <a:ext cx="2186070" cy="461665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50000"/>
                    <a:lumOff val="50000"/>
                  </a:schemeClr>
                </a:solidFill>
                <a:uLnTx/>
                <a:uFillTx/>
                <a:latin typeface="+mj-lt"/>
              </a:rPr>
              <a:t>HOOK</a:t>
            </a:r>
          </a:p>
        </p:txBody>
      </p:sp>
      <p:sp>
        <p:nvSpPr>
          <p:cNvPr id="98" name="Oval 97">
            <a:extLst>
              <a:ext uri="{FF2B5EF4-FFF2-40B4-BE49-F238E27FC236}">
                <a16:creationId xmlns:a16="http://schemas.microsoft.com/office/drawing/2014/main" id="{E5FC7F7B-AED3-7A58-B879-DE36C0701D9D}"/>
              </a:ext>
            </a:extLst>
          </p:cNvPr>
          <p:cNvSpPr/>
          <p:nvPr/>
        </p:nvSpPr>
        <p:spPr>
          <a:xfrm>
            <a:off x="5684231" y="9205083"/>
            <a:ext cx="2363775" cy="320872"/>
          </a:xfrm>
          <a:prstGeom prst="ellipse">
            <a:avLst/>
          </a:prstGeom>
          <a:solidFill>
            <a:schemeClr val="bg2">
              <a:lumMod val="50000"/>
              <a:lumOff val="50000"/>
            </a:schemeClr>
          </a:solidFill>
          <a:ln>
            <a:noFill/>
          </a:ln>
          <a:effectLst>
            <a:outerShdw blurRad="127000" dist="1270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Rectangle: Rounded Corners 98">
            <a:extLst>
              <a:ext uri="{FF2B5EF4-FFF2-40B4-BE49-F238E27FC236}">
                <a16:creationId xmlns:a16="http://schemas.microsoft.com/office/drawing/2014/main" id="{B1EFD92B-D36B-99B8-D94F-EEE734EB94A5}"/>
              </a:ext>
            </a:extLst>
          </p:cNvPr>
          <p:cNvSpPr/>
          <p:nvPr/>
        </p:nvSpPr>
        <p:spPr>
          <a:xfrm>
            <a:off x="6003027" y="7095424"/>
            <a:ext cx="1726184" cy="2455370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3200" dirty="0">
              <a:latin typeface="+mj-lt"/>
            </a:endParaRPr>
          </a:p>
        </p:txBody>
      </p:sp>
      <p:sp>
        <p:nvSpPr>
          <p:cNvPr id="100" name="Freeform: Shape 99">
            <a:extLst>
              <a:ext uri="{FF2B5EF4-FFF2-40B4-BE49-F238E27FC236}">
                <a16:creationId xmlns:a16="http://schemas.microsoft.com/office/drawing/2014/main" id="{927E7093-A111-770E-3FB0-412E28C408C4}"/>
              </a:ext>
            </a:extLst>
          </p:cNvPr>
          <p:cNvSpPr/>
          <p:nvPr/>
        </p:nvSpPr>
        <p:spPr>
          <a:xfrm>
            <a:off x="5329824" y="8002361"/>
            <a:ext cx="3072589" cy="1548433"/>
          </a:xfrm>
          <a:custGeom>
            <a:avLst/>
            <a:gdLst>
              <a:gd name="connsiteX0" fmla="*/ 1371600 w 2743200"/>
              <a:gd name="connsiteY0" fmla="*/ 0 h 1382437"/>
              <a:gd name="connsiteX1" fmla="*/ 2743200 w 2743200"/>
              <a:gd name="connsiteY1" fmla="*/ 1371600 h 1382437"/>
              <a:gd name="connsiteX2" fmla="*/ 2742653 w 2743200"/>
              <a:gd name="connsiteY2" fmla="*/ 1382437 h 1382437"/>
              <a:gd name="connsiteX3" fmla="*/ 547 w 2743200"/>
              <a:gd name="connsiteY3" fmla="*/ 1382437 h 1382437"/>
              <a:gd name="connsiteX4" fmla="*/ 0 w 2743200"/>
              <a:gd name="connsiteY4" fmla="*/ 1371600 h 1382437"/>
              <a:gd name="connsiteX5" fmla="*/ 1371600 w 2743200"/>
              <a:gd name="connsiteY5" fmla="*/ 0 h 13824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743200" h="1382437">
                <a:moveTo>
                  <a:pt x="1371600" y="0"/>
                </a:moveTo>
                <a:cubicBezTo>
                  <a:pt x="2129114" y="0"/>
                  <a:pt x="2743200" y="614086"/>
                  <a:pt x="2743200" y="1371600"/>
                </a:cubicBezTo>
                <a:lnTo>
                  <a:pt x="2742653" y="1382437"/>
                </a:lnTo>
                <a:lnTo>
                  <a:pt x="547" y="1382437"/>
                </a:lnTo>
                <a:lnTo>
                  <a:pt x="0" y="1371600"/>
                </a:lnTo>
                <a:cubicBezTo>
                  <a:pt x="0" y="614086"/>
                  <a:pt x="614086" y="0"/>
                  <a:pt x="1371600" y="0"/>
                </a:cubicBezTo>
                <a:close/>
              </a:path>
            </a:pathLst>
          </a:custGeom>
          <a:solidFill>
            <a:schemeClr val="bg2">
              <a:lumMod val="90000"/>
              <a:lumOff val="10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10000"/>
              </a:prstClr>
            </a:outerShdw>
            <a:reflection blurRad="6350" stA="40000" endPos="90000" dir="5400000" sy="-100000" algn="bl" rotWithShape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5F11860F-8472-1057-09ED-79783D217C74}"/>
              </a:ext>
            </a:extLst>
          </p:cNvPr>
          <p:cNvSpPr txBox="1"/>
          <p:nvPr/>
        </p:nvSpPr>
        <p:spPr>
          <a:xfrm>
            <a:off x="6337128" y="7200033"/>
            <a:ext cx="1057982" cy="769441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kumimoji="0" lang="en-US" sz="440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uLnTx/>
                <a:uFillTx/>
                <a:latin typeface="+mj-lt"/>
              </a:rPr>
              <a:t>02</a:t>
            </a:r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9DE068AD-8768-6228-EA58-7AAEFD69B36B}"/>
              </a:ext>
            </a:extLst>
          </p:cNvPr>
          <p:cNvSpPr txBox="1"/>
          <p:nvPr/>
        </p:nvSpPr>
        <p:spPr>
          <a:xfrm>
            <a:off x="5684232" y="4954885"/>
            <a:ext cx="2363774" cy="178510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2200" dirty="0" err="1">
                <a:solidFill>
                  <a:schemeClr val="tx2">
                    <a:lumMod val="40000"/>
                    <a:lumOff val="60000"/>
                  </a:schemeClr>
                </a:solidFill>
              </a:rPr>
              <a:t>Làm</a:t>
            </a:r>
            <a:r>
              <a:rPr lang="en-US" sz="22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 </a:t>
            </a:r>
            <a:r>
              <a:rPr lang="en-US" sz="2200" dirty="0" err="1">
                <a:solidFill>
                  <a:schemeClr val="tx2">
                    <a:lumMod val="40000"/>
                    <a:lumOff val="60000"/>
                  </a:schemeClr>
                </a:solidFill>
              </a:rPr>
              <a:t>rõ</a:t>
            </a:r>
            <a:r>
              <a:rPr lang="en-US" sz="22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 </a:t>
            </a:r>
            <a:r>
              <a:rPr lang="en-US" sz="2200" dirty="0" err="1">
                <a:solidFill>
                  <a:schemeClr val="tx2">
                    <a:lumMod val="40000"/>
                    <a:lumOff val="60000"/>
                  </a:schemeClr>
                </a:solidFill>
              </a:rPr>
              <a:t>vấn</a:t>
            </a:r>
            <a:r>
              <a:rPr lang="en-US" sz="22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 </a:t>
            </a:r>
            <a:r>
              <a:rPr lang="en-US" sz="2200" dirty="0" err="1">
                <a:solidFill>
                  <a:schemeClr val="tx2">
                    <a:lumMod val="40000"/>
                    <a:lumOff val="60000"/>
                  </a:schemeClr>
                </a:solidFill>
              </a:rPr>
              <a:t>đề</a:t>
            </a:r>
            <a:r>
              <a:rPr lang="en-US" sz="22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 </a:t>
            </a:r>
            <a:r>
              <a:rPr lang="en-US" sz="2200" dirty="0" err="1">
                <a:solidFill>
                  <a:schemeClr val="tx2">
                    <a:lumMod val="40000"/>
                    <a:lumOff val="60000"/>
                  </a:schemeClr>
                </a:solidFill>
              </a:rPr>
              <a:t>khách</a:t>
            </a:r>
            <a:r>
              <a:rPr lang="en-US" sz="22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 </a:t>
            </a:r>
            <a:r>
              <a:rPr lang="en-US" sz="2200" dirty="0" err="1">
                <a:solidFill>
                  <a:schemeClr val="tx2">
                    <a:lumMod val="40000"/>
                    <a:lumOff val="60000"/>
                  </a:schemeClr>
                </a:solidFill>
              </a:rPr>
              <a:t>hàng</a:t>
            </a:r>
            <a:r>
              <a:rPr lang="en-US" sz="22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 </a:t>
            </a:r>
            <a:r>
              <a:rPr lang="en-US" sz="2200" dirty="0" err="1">
                <a:solidFill>
                  <a:schemeClr val="tx2">
                    <a:lumMod val="40000"/>
                    <a:lumOff val="60000"/>
                  </a:schemeClr>
                </a:solidFill>
              </a:rPr>
              <a:t>đang</a:t>
            </a:r>
            <a:r>
              <a:rPr lang="en-US" sz="22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 </a:t>
            </a:r>
            <a:r>
              <a:rPr lang="en-US" sz="2200" dirty="0" err="1">
                <a:solidFill>
                  <a:schemeClr val="tx2">
                    <a:lumMod val="40000"/>
                    <a:lumOff val="60000"/>
                  </a:schemeClr>
                </a:solidFill>
              </a:rPr>
              <a:t>trải</a:t>
            </a:r>
            <a:r>
              <a:rPr lang="en-US" sz="22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 </a:t>
            </a:r>
            <a:r>
              <a:rPr lang="en-US" sz="2200" dirty="0" err="1">
                <a:solidFill>
                  <a:schemeClr val="tx2">
                    <a:lumMod val="40000"/>
                    <a:lumOff val="60000"/>
                  </a:schemeClr>
                </a:solidFill>
              </a:rPr>
              <a:t>nghiệm</a:t>
            </a:r>
            <a:r>
              <a:rPr lang="en-US" sz="22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 </a:t>
            </a:r>
            <a:r>
              <a:rPr lang="en-US" sz="2200" dirty="0" err="1">
                <a:solidFill>
                  <a:schemeClr val="tx2">
                    <a:lumMod val="40000"/>
                    <a:lumOff val="60000"/>
                  </a:schemeClr>
                </a:solidFill>
              </a:rPr>
              <a:t>và</a:t>
            </a:r>
            <a:r>
              <a:rPr lang="en-US" sz="22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 </a:t>
            </a:r>
            <a:r>
              <a:rPr lang="en-US" sz="2200" dirty="0" err="1">
                <a:solidFill>
                  <a:schemeClr val="tx2">
                    <a:lumMod val="40000"/>
                    <a:lumOff val="60000"/>
                  </a:schemeClr>
                </a:solidFill>
              </a:rPr>
              <a:t>khiến</a:t>
            </a:r>
            <a:r>
              <a:rPr lang="en-US" sz="22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 </a:t>
            </a:r>
            <a:r>
              <a:rPr lang="en-US" sz="2200" dirty="0" err="1">
                <a:solidFill>
                  <a:schemeClr val="tx2">
                    <a:lumMod val="40000"/>
                    <a:lumOff val="60000"/>
                  </a:schemeClr>
                </a:solidFill>
              </a:rPr>
              <a:t>họ</a:t>
            </a:r>
            <a:r>
              <a:rPr lang="en-US" sz="22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 </a:t>
            </a:r>
            <a:r>
              <a:rPr lang="en-US" sz="2200" dirty="0" err="1">
                <a:solidFill>
                  <a:schemeClr val="tx2">
                    <a:lumMod val="40000"/>
                    <a:lumOff val="60000"/>
                  </a:schemeClr>
                </a:solidFill>
              </a:rPr>
              <a:t>đồng</a:t>
            </a:r>
            <a:r>
              <a:rPr lang="en-US" sz="22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 </a:t>
            </a:r>
            <a:r>
              <a:rPr lang="en-US" sz="2200" dirty="0" err="1">
                <a:solidFill>
                  <a:schemeClr val="tx2">
                    <a:lumMod val="40000"/>
                    <a:lumOff val="60000"/>
                  </a:schemeClr>
                </a:solidFill>
              </a:rPr>
              <a:t>cảm</a:t>
            </a:r>
            <a:r>
              <a:rPr lang="en-US" sz="22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.</a:t>
            </a:r>
            <a:endParaRPr lang="vi-VN" sz="2200" dirty="0">
              <a:solidFill>
                <a:schemeClr val="tx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103" name="TextBox 102">
            <a:extLst>
              <a:ext uri="{FF2B5EF4-FFF2-40B4-BE49-F238E27FC236}">
                <a16:creationId xmlns:a16="http://schemas.microsoft.com/office/drawing/2014/main" id="{0A1E8517-824A-8B60-82DF-34AD5EDB7421}"/>
              </a:ext>
            </a:extLst>
          </p:cNvPr>
          <p:cNvSpPr txBox="1"/>
          <p:nvPr/>
        </p:nvSpPr>
        <p:spPr>
          <a:xfrm>
            <a:off x="5773083" y="9926031"/>
            <a:ext cx="2186070" cy="461665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50000"/>
                    <a:lumOff val="50000"/>
                  </a:schemeClr>
                </a:solidFill>
                <a:uLnTx/>
                <a:uFillTx/>
                <a:latin typeface="+mj-lt"/>
              </a:rPr>
              <a:t>REVEAL</a:t>
            </a:r>
          </a:p>
        </p:txBody>
      </p:sp>
      <p:sp>
        <p:nvSpPr>
          <p:cNvPr id="104" name="Oval 103">
            <a:extLst>
              <a:ext uri="{FF2B5EF4-FFF2-40B4-BE49-F238E27FC236}">
                <a16:creationId xmlns:a16="http://schemas.microsoft.com/office/drawing/2014/main" id="{2DBCB040-4913-9642-4FF2-D35EA4D1A479}"/>
              </a:ext>
            </a:extLst>
          </p:cNvPr>
          <p:cNvSpPr/>
          <p:nvPr/>
        </p:nvSpPr>
        <p:spPr>
          <a:xfrm>
            <a:off x="9234818" y="9205083"/>
            <a:ext cx="2363775" cy="320872"/>
          </a:xfrm>
          <a:prstGeom prst="ellipse">
            <a:avLst/>
          </a:prstGeom>
          <a:solidFill>
            <a:schemeClr val="bg2">
              <a:lumMod val="50000"/>
              <a:lumOff val="50000"/>
            </a:schemeClr>
          </a:solidFill>
          <a:ln>
            <a:noFill/>
          </a:ln>
          <a:effectLst>
            <a:outerShdw blurRad="127000" dist="1270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: Rounded Corners 104">
            <a:extLst>
              <a:ext uri="{FF2B5EF4-FFF2-40B4-BE49-F238E27FC236}">
                <a16:creationId xmlns:a16="http://schemas.microsoft.com/office/drawing/2014/main" id="{48F71D21-5620-684F-2221-822091CBE7C1}"/>
              </a:ext>
            </a:extLst>
          </p:cNvPr>
          <p:cNvSpPr/>
          <p:nvPr/>
        </p:nvSpPr>
        <p:spPr>
          <a:xfrm>
            <a:off x="9553613" y="7095424"/>
            <a:ext cx="1726184" cy="2455370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3200" dirty="0">
              <a:latin typeface="+mj-lt"/>
            </a:endParaRPr>
          </a:p>
        </p:txBody>
      </p:sp>
      <p:sp>
        <p:nvSpPr>
          <p:cNvPr id="106" name="Freeform: Shape 105">
            <a:extLst>
              <a:ext uri="{FF2B5EF4-FFF2-40B4-BE49-F238E27FC236}">
                <a16:creationId xmlns:a16="http://schemas.microsoft.com/office/drawing/2014/main" id="{217E7DAD-2F7F-344E-E1F8-925476613EE6}"/>
              </a:ext>
            </a:extLst>
          </p:cNvPr>
          <p:cNvSpPr/>
          <p:nvPr/>
        </p:nvSpPr>
        <p:spPr>
          <a:xfrm>
            <a:off x="8880411" y="8002361"/>
            <a:ext cx="3072589" cy="1548433"/>
          </a:xfrm>
          <a:custGeom>
            <a:avLst/>
            <a:gdLst>
              <a:gd name="connsiteX0" fmla="*/ 1371600 w 2743200"/>
              <a:gd name="connsiteY0" fmla="*/ 0 h 1382437"/>
              <a:gd name="connsiteX1" fmla="*/ 2743200 w 2743200"/>
              <a:gd name="connsiteY1" fmla="*/ 1371600 h 1382437"/>
              <a:gd name="connsiteX2" fmla="*/ 2742653 w 2743200"/>
              <a:gd name="connsiteY2" fmla="*/ 1382437 h 1382437"/>
              <a:gd name="connsiteX3" fmla="*/ 547 w 2743200"/>
              <a:gd name="connsiteY3" fmla="*/ 1382437 h 1382437"/>
              <a:gd name="connsiteX4" fmla="*/ 0 w 2743200"/>
              <a:gd name="connsiteY4" fmla="*/ 1371600 h 1382437"/>
              <a:gd name="connsiteX5" fmla="*/ 1371600 w 2743200"/>
              <a:gd name="connsiteY5" fmla="*/ 0 h 13824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743200" h="1382437">
                <a:moveTo>
                  <a:pt x="1371600" y="0"/>
                </a:moveTo>
                <a:cubicBezTo>
                  <a:pt x="2129114" y="0"/>
                  <a:pt x="2743200" y="614086"/>
                  <a:pt x="2743200" y="1371600"/>
                </a:cubicBezTo>
                <a:lnTo>
                  <a:pt x="2742653" y="1382437"/>
                </a:lnTo>
                <a:lnTo>
                  <a:pt x="547" y="1382437"/>
                </a:lnTo>
                <a:lnTo>
                  <a:pt x="0" y="1371600"/>
                </a:lnTo>
                <a:cubicBezTo>
                  <a:pt x="0" y="614086"/>
                  <a:pt x="614086" y="0"/>
                  <a:pt x="1371600" y="0"/>
                </a:cubicBezTo>
                <a:close/>
              </a:path>
            </a:pathLst>
          </a:custGeom>
          <a:solidFill>
            <a:schemeClr val="bg2">
              <a:lumMod val="90000"/>
              <a:lumOff val="10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10000"/>
              </a:prstClr>
            </a:outerShdw>
            <a:reflection blurRad="6350" stA="40000" endPos="90000" dir="5400000" sy="-100000" algn="bl" rotWithShape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CD50B614-2F0B-4FE4-A115-2BF97BA689C8}"/>
              </a:ext>
            </a:extLst>
          </p:cNvPr>
          <p:cNvSpPr txBox="1"/>
          <p:nvPr/>
        </p:nvSpPr>
        <p:spPr>
          <a:xfrm>
            <a:off x="9887714" y="7162138"/>
            <a:ext cx="1057982" cy="845232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kumimoji="0" lang="en-US" sz="440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uLnTx/>
                <a:uFillTx/>
                <a:latin typeface="+mj-lt"/>
              </a:rPr>
              <a:t>03</a:t>
            </a:r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88F6D299-17EB-32CB-C899-32B7E3081B78}"/>
              </a:ext>
            </a:extLst>
          </p:cNvPr>
          <p:cNvSpPr txBox="1"/>
          <p:nvPr/>
        </p:nvSpPr>
        <p:spPr>
          <a:xfrm>
            <a:off x="9234819" y="4954885"/>
            <a:ext cx="2363774" cy="144655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vi-VN" sz="22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Kể câu chuyện thực tế có nhân vật vượt qua vấn đề tương tự.</a:t>
            </a:r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20BBF426-57F9-CAF2-16B9-1B045671C6FD}"/>
              </a:ext>
            </a:extLst>
          </p:cNvPr>
          <p:cNvSpPr txBox="1"/>
          <p:nvPr/>
        </p:nvSpPr>
        <p:spPr>
          <a:xfrm>
            <a:off x="9323670" y="9926031"/>
            <a:ext cx="2186070" cy="461665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50000"/>
                    <a:lumOff val="50000"/>
                  </a:schemeClr>
                </a:solidFill>
                <a:uLnTx/>
                <a:uFillTx/>
                <a:latin typeface="+mj-lt"/>
              </a:rPr>
              <a:t>SHOW</a:t>
            </a:r>
          </a:p>
        </p:txBody>
      </p:sp>
      <p:sp>
        <p:nvSpPr>
          <p:cNvPr id="110" name="Oval 109">
            <a:extLst>
              <a:ext uri="{FF2B5EF4-FFF2-40B4-BE49-F238E27FC236}">
                <a16:creationId xmlns:a16="http://schemas.microsoft.com/office/drawing/2014/main" id="{98077F4B-4DC7-991D-B0E1-C109B17110EA}"/>
              </a:ext>
            </a:extLst>
          </p:cNvPr>
          <p:cNvSpPr/>
          <p:nvPr/>
        </p:nvSpPr>
        <p:spPr>
          <a:xfrm>
            <a:off x="12785405" y="9205083"/>
            <a:ext cx="2363775" cy="320872"/>
          </a:xfrm>
          <a:prstGeom prst="ellipse">
            <a:avLst/>
          </a:prstGeom>
          <a:solidFill>
            <a:schemeClr val="bg2">
              <a:lumMod val="50000"/>
              <a:lumOff val="50000"/>
            </a:schemeClr>
          </a:solidFill>
          <a:ln>
            <a:noFill/>
          </a:ln>
          <a:effectLst>
            <a:outerShdw blurRad="127000" dist="1270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" name="Rectangle: Rounded Corners 110">
            <a:extLst>
              <a:ext uri="{FF2B5EF4-FFF2-40B4-BE49-F238E27FC236}">
                <a16:creationId xmlns:a16="http://schemas.microsoft.com/office/drawing/2014/main" id="{37A59A3E-BD3D-DE33-4126-61226F2DEA42}"/>
              </a:ext>
            </a:extLst>
          </p:cNvPr>
          <p:cNvSpPr/>
          <p:nvPr/>
        </p:nvSpPr>
        <p:spPr>
          <a:xfrm>
            <a:off x="13104200" y="7095424"/>
            <a:ext cx="1726184" cy="2455370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3200" dirty="0">
              <a:latin typeface="+mj-lt"/>
            </a:endParaRPr>
          </a:p>
        </p:txBody>
      </p:sp>
      <p:sp>
        <p:nvSpPr>
          <p:cNvPr id="112" name="Freeform: Shape 111">
            <a:extLst>
              <a:ext uri="{FF2B5EF4-FFF2-40B4-BE49-F238E27FC236}">
                <a16:creationId xmlns:a16="http://schemas.microsoft.com/office/drawing/2014/main" id="{061D6CEC-6645-06BF-0448-B269052B39EF}"/>
              </a:ext>
            </a:extLst>
          </p:cNvPr>
          <p:cNvSpPr/>
          <p:nvPr/>
        </p:nvSpPr>
        <p:spPr>
          <a:xfrm>
            <a:off x="12430998" y="8002361"/>
            <a:ext cx="3072589" cy="1548433"/>
          </a:xfrm>
          <a:custGeom>
            <a:avLst/>
            <a:gdLst>
              <a:gd name="connsiteX0" fmla="*/ 1371600 w 2743200"/>
              <a:gd name="connsiteY0" fmla="*/ 0 h 1382437"/>
              <a:gd name="connsiteX1" fmla="*/ 2743200 w 2743200"/>
              <a:gd name="connsiteY1" fmla="*/ 1371600 h 1382437"/>
              <a:gd name="connsiteX2" fmla="*/ 2742653 w 2743200"/>
              <a:gd name="connsiteY2" fmla="*/ 1382437 h 1382437"/>
              <a:gd name="connsiteX3" fmla="*/ 547 w 2743200"/>
              <a:gd name="connsiteY3" fmla="*/ 1382437 h 1382437"/>
              <a:gd name="connsiteX4" fmla="*/ 0 w 2743200"/>
              <a:gd name="connsiteY4" fmla="*/ 1371600 h 1382437"/>
              <a:gd name="connsiteX5" fmla="*/ 1371600 w 2743200"/>
              <a:gd name="connsiteY5" fmla="*/ 0 h 13824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743200" h="1382437">
                <a:moveTo>
                  <a:pt x="1371600" y="0"/>
                </a:moveTo>
                <a:cubicBezTo>
                  <a:pt x="2129114" y="0"/>
                  <a:pt x="2743200" y="614086"/>
                  <a:pt x="2743200" y="1371600"/>
                </a:cubicBezTo>
                <a:lnTo>
                  <a:pt x="2742653" y="1382437"/>
                </a:lnTo>
                <a:lnTo>
                  <a:pt x="547" y="1382437"/>
                </a:lnTo>
                <a:lnTo>
                  <a:pt x="0" y="1371600"/>
                </a:lnTo>
                <a:cubicBezTo>
                  <a:pt x="0" y="614086"/>
                  <a:pt x="614086" y="0"/>
                  <a:pt x="1371600" y="0"/>
                </a:cubicBezTo>
                <a:close/>
              </a:path>
            </a:pathLst>
          </a:custGeom>
          <a:solidFill>
            <a:schemeClr val="bg2">
              <a:lumMod val="90000"/>
              <a:lumOff val="10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10000"/>
              </a:prstClr>
            </a:outerShdw>
            <a:reflection blurRad="6350" stA="40000" endPos="90000" dir="5400000" sy="-100000" algn="bl" rotWithShape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13" name="TextBox 112">
            <a:extLst>
              <a:ext uri="{FF2B5EF4-FFF2-40B4-BE49-F238E27FC236}">
                <a16:creationId xmlns:a16="http://schemas.microsoft.com/office/drawing/2014/main" id="{02654CDA-3748-5554-3A62-02F3CCAF7207}"/>
              </a:ext>
            </a:extLst>
          </p:cNvPr>
          <p:cNvSpPr txBox="1"/>
          <p:nvPr/>
        </p:nvSpPr>
        <p:spPr>
          <a:xfrm>
            <a:off x="13438301" y="7200033"/>
            <a:ext cx="1057982" cy="769441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kumimoji="0" lang="en-US" sz="440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uLnTx/>
                <a:uFillTx/>
                <a:latin typeface="+mj-lt"/>
              </a:rPr>
              <a:t>04</a:t>
            </a:r>
          </a:p>
        </p:txBody>
      </p:sp>
      <p:sp>
        <p:nvSpPr>
          <p:cNvPr id="114" name="TextBox 113">
            <a:extLst>
              <a:ext uri="{FF2B5EF4-FFF2-40B4-BE49-F238E27FC236}">
                <a16:creationId xmlns:a16="http://schemas.microsoft.com/office/drawing/2014/main" id="{22179D59-F8B5-D649-E255-1FDD585E64D1}"/>
              </a:ext>
            </a:extLst>
          </p:cNvPr>
          <p:cNvSpPr txBox="1"/>
          <p:nvPr/>
        </p:nvSpPr>
        <p:spPr>
          <a:xfrm>
            <a:off x="12785406" y="4954885"/>
            <a:ext cx="2363774" cy="178510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2200" dirty="0" err="1">
                <a:solidFill>
                  <a:schemeClr val="tx2">
                    <a:lumMod val="40000"/>
                    <a:lumOff val="60000"/>
                  </a:schemeClr>
                </a:solidFill>
              </a:rPr>
              <a:t>Đề</a:t>
            </a:r>
            <a:r>
              <a:rPr lang="en-US" sz="22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 </a:t>
            </a:r>
            <a:r>
              <a:rPr lang="en-US" sz="2200" dirty="0" err="1">
                <a:solidFill>
                  <a:schemeClr val="tx2">
                    <a:lumMod val="40000"/>
                    <a:lumOff val="60000"/>
                  </a:schemeClr>
                </a:solidFill>
              </a:rPr>
              <a:t>xuất</a:t>
            </a:r>
            <a:r>
              <a:rPr lang="en-US" sz="22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 </a:t>
            </a:r>
            <a:r>
              <a:rPr lang="en-US" sz="2200" dirty="0" err="1">
                <a:solidFill>
                  <a:schemeClr val="tx2">
                    <a:lumMod val="40000"/>
                    <a:lumOff val="60000"/>
                  </a:schemeClr>
                </a:solidFill>
              </a:rPr>
              <a:t>giải</a:t>
            </a:r>
            <a:r>
              <a:rPr lang="en-US" sz="22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 </a:t>
            </a:r>
            <a:r>
              <a:rPr lang="en-US" sz="2200" dirty="0" err="1">
                <a:solidFill>
                  <a:schemeClr val="tx2">
                    <a:lumMod val="40000"/>
                    <a:lumOff val="60000"/>
                  </a:schemeClr>
                </a:solidFill>
              </a:rPr>
              <a:t>pháp</a:t>
            </a:r>
            <a:r>
              <a:rPr lang="en-US" sz="22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 </a:t>
            </a:r>
            <a:r>
              <a:rPr lang="en-US" sz="2200" dirty="0" err="1">
                <a:solidFill>
                  <a:schemeClr val="tx2">
                    <a:lumMod val="40000"/>
                    <a:lumOff val="60000"/>
                  </a:schemeClr>
                </a:solidFill>
              </a:rPr>
              <a:t>phù</a:t>
            </a:r>
            <a:r>
              <a:rPr lang="en-US" sz="22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 </a:t>
            </a:r>
            <a:r>
              <a:rPr lang="en-US" sz="2200" dirty="0" err="1">
                <a:solidFill>
                  <a:schemeClr val="tx2">
                    <a:lumMod val="40000"/>
                    <a:lumOff val="60000"/>
                  </a:schemeClr>
                </a:solidFill>
              </a:rPr>
              <a:t>hợp</a:t>
            </a:r>
            <a:r>
              <a:rPr lang="en-US" sz="22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 </a:t>
            </a:r>
            <a:r>
              <a:rPr lang="en-US" sz="2200" dirty="0" err="1">
                <a:solidFill>
                  <a:schemeClr val="tx2">
                    <a:lumMod val="40000"/>
                    <a:lumOff val="60000"/>
                  </a:schemeClr>
                </a:solidFill>
              </a:rPr>
              <a:t>bằng</a:t>
            </a:r>
            <a:r>
              <a:rPr lang="en-US" sz="22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 </a:t>
            </a:r>
            <a:r>
              <a:rPr lang="en-US" sz="2200" dirty="0" err="1">
                <a:solidFill>
                  <a:schemeClr val="tx2">
                    <a:lumMod val="40000"/>
                    <a:lumOff val="60000"/>
                  </a:schemeClr>
                </a:solidFill>
              </a:rPr>
              <a:t>sản</a:t>
            </a:r>
            <a:r>
              <a:rPr lang="en-US" sz="22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 </a:t>
            </a:r>
            <a:r>
              <a:rPr lang="en-US" sz="2200" dirty="0" err="1">
                <a:solidFill>
                  <a:schemeClr val="tx2">
                    <a:lumMod val="40000"/>
                    <a:lumOff val="60000"/>
                  </a:schemeClr>
                </a:solidFill>
              </a:rPr>
              <a:t>phẩm</a:t>
            </a:r>
            <a:r>
              <a:rPr lang="en-US" sz="22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 </a:t>
            </a:r>
            <a:r>
              <a:rPr lang="en-US" sz="2200" dirty="0" err="1">
                <a:solidFill>
                  <a:schemeClr val="tx2">
                    <a:lumMod val="40000"/>
                    <a:lumOff val="60000"/>
                  </a:schemeClr>
                </a:solidFill>
              </a:rPr>
              <a:t>hoặc</a:t>
            </a:r>
            <a:r>
              <a:rPr lang="en-US" sz="22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 </a:t>
            </a:r>
            <a:r>
              <a:rPr lang="en-US" sz="2200" dirty="0" err="1">
                <a:solidFill>
                  <a:schemeClr val="tx2">
                    <a:lumMod val="40000"/>
                    <a:lumOff val="60000"/>
                  </a:schemeClr>
                </a:solidFill>
              </a:rPr>
              <a:t>dịch</a:t>
            </a:r>
            <a:r>
              <a:rPr lang="en-US" sz="22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 </a:t>
            </a:r>
            <a:r>
              <a:rPr lang="en-US" sz="2200" dirty="0" err="1">
                <a:solidFill>
                  <a:schemeClr val="tx2">
                    <a:lumMod val="40000"/>
                    <a:lumOff val="60000"/>
                  </a:schemeClr>
                </a:solidFill>
              </a:rPr>
              <a:t>vụ</a:t>
            </a:r>
            <a:r>
              <a:rPr lang="en-US" sz="22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 </a:t>
            </a:r>
            <a:r>
              <a:rPr lang="en-US" sz="2200" dirty="0" err="1">
                <a:solidFill>
                  <a:schemeClr val="tx2">
                    <a:lumMod val="40000"/>
                    <a:lumOff val="60000"/>
                  </a:schemeClr>
                </a:solidFill>
              </a:rPr>
              <a:t>của</a:t>
            </a:r>
            <a:r>
              <a:rPr lang="en-US" sz="22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 </a:t>
            </a:r>
            <a:r>
              <a:rPr lang="en-US" sz="2200" dirty="0" err="1">
                <a:solidFill>
                  <a:schemeClr val="tx2">
                    <a:lumMod val="40000"/>
                    <a:lumOff val="60000"/>
                  </a:schemeClr>
                </a:solidFill>
              </a:rPr>
              <a:t>bạn</a:t>
            </a:r>
            <a:r>
              <a:rPr lang="en-US" sz="22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.</a:t>
            </a:r>
            <a:endParaRPr lang="vi-VN" sz="2200" dirty="0">
              <a:solidFill>
                <a:schemeClr val="tx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115" name="TextBox 114">
            <a:extLst>
              <a:ext uri="{FF2B5EF4-FFF2-40B4-BE49-F238E27FC236}">
                <a16:creationId xmlns:a16="http://schemas.microsoft.com/office/drawing/2014/main" id="{5EFDB044-5E72-1593-EC32-BBDF033C6B36}"/>
              </a:ext>
            </a:extLst>
          </p:cNvPr>
          <p:cNvSpPr txBox="1"/>
          <p:nvPr/>
        </p:nvSpPr>
        <p:spPr>
          <a:xfrm>
            <a:off x="12874257" y="9926031"/>
            <a:ext cx="2186070" cy="461665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50000"/>
                    <a:lumOff val="50000"/>
                  </a:schemeClr>
                </a:solidFill>
                <a:uLnTx/>
                <a:uFillTx/>
                <a:latin typeface="+mj-lt"/>
              </a:rPr>
              <a:t>OFFER</a:t>
            </a:r>
          </a:p>
        </p:txBody>
      </p:sp>
      <p:sp>
        <p:nvSpPr>
          <p:cNvPr id="116" name="Oval 115">
            <a:extLst>
              <a:ext uri="{FF2B5EF4-FFF2-40B4-BE49-F238E27FC236}">
                <a16:creationId xmlns:a16="http://schemas.microsoft.com/office/drawing/2014/main" id="{50CE24BF-8B68-4127-8447-1BE7B2344E50}"/>
              </a:ext>
            </a:extLst>
          </p:cNvPr>
          <p:cNvSpPr/>
          <p:nvPr/>
        </p:nvSpPr>
        <p:spPr>
          <a:xfrm>
            <a:off x="16335992" y="9205083"/>
            <a:ext cx="2363775" cy="320872"/>
          </a:xfrm>
          <a:prstGeom prst="ellipse">
            <a:avLst/>
          </a:prstGeom>
          <a:solidFill>
            <a:schemeClr val="bg2">
              <a:lumMod val="50000"/>
              <a:lumOff val="50000"/>
            </a:schemeClr>
          </a:solidFill>
          <a:ln>
            <a:noFill/>
          </a:ln>
          <a:effectLst>
            <a:outerShdw blurRad="127000" dist="1270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7" name="Rectangle: Rounded Corners 116">
            <a:extLst>
              <a:ext uri="{FF2B5EF4-FFF2-40B4-BE49-F238E27FC236}">
                <a16:creationId xmlns:a16="http://schemas.microsoft.com/office/drawing/2014/main" id="{C692FD9C-F27E-13A1-F9BB-2F11333604C4}"/>
              </a:ext>
            </a:extLst>
          </p:cNvPr>
          <p:cNvSpPr/>
          <p:nvPr/>
        </p:nvSpPr>
        <p:spPr>
          <a:xfrm>
            <a:off x="16654787" y="7095424"/>
            <a:ext cx="1726184" cy="2455370"/>
          </a:xfrm>
          <a:prstGeom prst="roundRect">
            <a:avLst>
              <a:gd name="adj" fmla="val 50000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3200" dirty="0">
              <a:latin typeface="+mj-lt"/>
            </a:endParaRPr>
          </a:p>
        </p:txBody>
      </p:sp>
      <p:sp>
        <p:nvSpPr>
          <p:cNvPr id="118" name="Freeform: Shape 117">
            <a:extLst>
              <a:ext uri="{FF2B5EF4-FFF2-40B4-BE49-F238E27FC236}">
                <a16:creationId xmlns:a16="http://schemas.microsoft.com/office/drawing/2014/main" id="{6E1356F4-AA82-588F-BEF3-310AECFFBEAF}"/>
              </a:ext>
            </a:extLst>
          </p:cNvPr>
          <p:cNvSpPr/>
          <p:nvPr/>
        </p:nvSpPr>
        <p:spPr>
          <a:xfrm>
            <a:off x="15981585" y="8002361"/>
            <a:ext cx="3072589" cy="1548433"/>
          </a:xfrm>
          <a:custGeom>
            <a:avLst/>
            <a:gdLst>
              <a:gd name="connsiteX0" fmla="*/ 1371600 w 2743200"/>
              <a:gd name="connsiteY0" fmla="*/ 0 h 1382437"/>
              <a:gd name="connsiteX1" fmla="*/ 2743200 w 2743200"/>
              <a:gd name="connsiteY1" fmla="*/ 1371600 h 1382437"/>
              <a:gd name="connsiteX2" fmla="*/ 2742653 w 2743200"/>
              <a:gd name="connsiteY2" fmla="*/ 1382437 h 1382437"/>
              <a:gd name="connsiteX3" fmla="*/ 547 w 2743200"/>
              <a:gd name="connsiteY3" fmla="*/ 1382437 h 1382437"/>
              <a:gd name="connsiteX4" fmla="*/ 0 w 2743200"/>
              <a:gd name="connsiteY4" fmla="*/ 1371600 h 1382437"/>
              <a:gd name="connsiteX5" fmla="*/ 1371600 w 2743200"/>
              <a:gd name="connsiteY5" fmla="*/ 0 h 13824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743200" h="1382437">
                <a:moveTo>
                  <a:pt x="1371600" y="0"/>
                </a:moveTo>
                <a:cubicBezTo>
                  <a:pt x="2129114" y="0"/>
                  <a:pt x="2743200" y="614086"/>
                  <a:pt x="2743200" y="1371600"/>
                </a:cubicBezTo>
                <a:lnTo>
                  <a:pt x="2742653" y="1382437"/>
                </a:lnTo>
                <a:lnTo>
                  <a:pt x="547" y="1382437"/>
                </a:lnTo>
                <a:lnTo>
                  <a:pt x="0" y="1371600"/>
                </a:lnTo>
                <a:cubicBezTo>
                  <a:pt x="0" y="614086"/>
                  <a:pt x="614086" y="0"/>
                  <a:pt x="1371600" y="0"/>
                </a:cubicBezTo>
                <a:close/>
              </a:path>
            </a:pathLst>
          </a:custGeom>
          <a:solidFill>
            <a:schemeClr val="bg2">
              <a:lumMod val="90000"/>
              <a:lumOff val="10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10000"/>
              </a:prstClr>
            </a:outerShdw>
            <a:reflection blurRad="6350" stA="40000" endPos="90000" dir="5400000" sy="-100000" algn="bl" rotWithShape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19" name="TextBox 118">
            <a:extLst>
              <a:ext uri="{FF2B5EF4-FFF2-40B4-BE49-F238E27FC236}">
                <a16:creationId xmlns:a16="http://schemas.microsoft.com/office/drawing/2014/main" id="{B2D65E54-E989-E69B-9658-AB0EA945B133}"/>
              </a:ext>
            </a:extLst>
          </p:cNvPr>
          <p:cNvSpPr txBox="1"/>
          <p:nvPr/>
        </p:nvSpPr>
        <p:spPr>
          <a:xfrm>
            <a:off x="16988888" y="7200033"/>
            <a:ext cx="1057982" cy="769441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kumimoji="0" lang="en-US" sz="440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25000"/>
                    <a:lumOff val="75000"/>
                  </a:schemeClr>
                </a:solidFill>
                <a:uLnTx/>
                <a:uFillTx/>
                <a:latin typeface="+mj-lt"/>
              </a:rPr>
              <a:t>05</a:t>
            </a:r>
          </a:p>
        </p:txBody>
      </p:sp>
      <p:sp>
        <p:nvSpPr>
          <p:cNvPr id="120" name="TextBox 119">
            <a:extLst>
              <a:ext uri="{FF2B5EF4-FFF2-40B4-BE49-F238E27FC236}">
                <a16:creationId xmlns:a16="http://schemas.microsoft.com/office/drawing/2014/main" id="{AFC1187C-72D4-457E-FA20-9E4FEF434A9C}"/>
              </a:ext>
            </a:extLst>
          </p:cNvPr>
          <p:cNvSpPr txBox="1"/>
          <p:nvPr/>
        </p:nvSpPr>
        <p:spPr>
          <a:xfrm>
            <a:off x="16335993" y="4954885"/>
            <a:ext cx="2363774" cy="178510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vi-VN" sz="22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Đưa ra chứng thực đáng tin như số liệu, người dùng, kết quả rõ ràng.</a:t>
            </a:r>
          </a:p>
        </p:txBody>
      </p:sp>
      <p:sp>
        <p:nvSpPr>
          <p:cNvPr id="121" name="TextBox 120">
            <a:extLst>
              <a:ext uri="{FF2B5EF4-FFF2-40B4-BE49-F238E27FC236}">
                <a16:creationId xmlns:a16="http://schemas.microsoft.com/office/drawing/2014/main" id="{456C5F2C-0A92-E5B7-9D39-26AF052D12EB}"/>
              </a:ext>
            </a:extLst>
          </p:cNvPr>
          <p:cNvSpPr txBox="1"/>
          <p:nvPr/>
        </p:nvSpPr>
        <p:spPr>
          <a:xfrm>
            <a:off x="16424844" y="9926031"/>
            <a:ext cx="2186070" cy="461665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50000"/>
                    <a:lumOff val="50000"/>
                  </a:schemeClr>
                </a:solidFill>
                <a:uLnTx/>
                <a:uFillTx/>
                <a:latin typeface="+mj-lt"/>
              </a:rPr>
              <a:t>PROOF</a:t>
            </a:r>
          </a:p>
        </p:txBody>
      </p:sp>
      <p:sp>
        <p:nvSpPr>
          <p:cNvPr id="122" name="Oval 121">
            <a:extLst>
              <a:ext uri="{FF2B5EF4-FFF2-40B4-BE49-F238E27FC236}">
                <a16:creationId xmlns:a16="http://schemas.microsoft.com/office/drawing/2014/main" id="{66AB9BBB-08D8-C690-C5B8-EEA7C18A7638}"/>
              </a:ext>
            </a:extLst>
          </p:cNvPr>
          <p:cNvSpPr/>
          <p:nvPr/>
        </p:nvSpPr>
        <p:spPr>
          <a:xfrm>
            <a:off x="19886581" y="9205083"/>
            <a:ext cx="2363775" cy="320872"/>
          </a:xfrm>
          <a:prstGeom prst="ellipse">
            <a:avLst/>
          </a:prstGeom>
          <a:solidFill>
            <a:schemeClr val="bg2">
              <a:lumMod val="50000"/>
              <a:lumOff val="50000"/>
            </a:schemeClr>
          </a:solidFill>
          <a:ln>
            <a:noFill/>
          </a:ln>
          <a:effectLst>
            <a:outerShdw blurRad="127000" dist="1270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" name="Rectangle: Rounded Corners 122">
            <a:extLst>
              <a:ext uri="{FF2B5EF4-FFF2-40B4-BE49-F238E27FC236}">
                <a16:creationId xmlns:a16="http://schemas.microsoft.com/office/drawing/2014/main" id="{7F1B5441-04C9-E920-9989-95326CB459D7}"/>
              </a:ext>
            </a:extLst>
          </p:cNvPr>
          <p:cNvSpPr/>
          <p:nvPr/>
        </p:nvSpPr>
        <p:spPr>
          <a:xfrm>
            <a:off x="20205377" y="7095424"/>
            <a:ext cx="1726184" cy="2455370"/>
          </a:xfrm>
          <a:prstGeom prst="roundRect">
            <a:avLst>
              <a:gd name="adj" fmla="val 50000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3200" dirty="0">
              <a:latin typeface="+mj-lt"/>
            </a:endParaRPr>
          </a:p>
        </p:txBody>
      </p:sp>
      <p:sp>
        <p:nvSpPr>
          <p:cNvPr id="124" name="Freeform: Shape 123">
            <a:extLst>
              <a:ext uri="{FF2B5EF4-FFF2-40B4-BE49-F238E27FC236}">
                <a16:creationId xmlns:a16="http://schemas.microsoft.com/office/drawing/2014/main" id="{8504ECCD-DCD7-D2B6-91CB-A730AC3E69C6}"/>
              </a:ext>
            </a:extLst>
          </p:cNvPr>
          <p:cNvSpPr/>
          <p:nvPr/>
        </p:nvSpPr>
        <p:spPr>
          <a:xfrm>
            <a:off x="19532174" y="8002361"/>
            <a:ext cx="3072589" cy="1548433"/>
          </a:xfrm>
          <a:custGeom>
            <a:avLst/>
            <a:gdLst>
              <a:gd name="connsiteX0" fmla="*/ 1371600 w 2743200"/>
              <a:gd name="connsiteY0" fmla="*/ 0 h 1382437"/>
              <a:gd name="connsiteX1" fmla="*/ 2743200 w 2743200"/>
              <a:gd name="connsiteY1" fmla="*/ 1371600 h 1382437"/>
              <a:gd name="connsiteX2" fmla="*/ 2742653 w 2743200"/>
              <a:gd name="connsiteY2" fmla="*/ 1382437 h 1382437"/>
              <a:gd name="connsiteX3" fmla="*/ 547 w 2743200"/>
              <a:gd name="connsiteY3" fmla="*/ 1382437 h 1382437"/>
              <a:gd name="connsiteX4" fmla="*/ 0 w 2743200"/>
              <a:gd name="connsiteY4" fmla="*/ 1371600 h 1382437"/>
              <a:gd name="connsiteX5" fmla="*/ 1371600 w 2743200"/>
              <a:gd name="connsiteY5" fmla="*/ 0 h 13824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743200" h="1382437">
                <a:moveTo>
                  <a:pt x="1371600" y="0"/>
                </a:moveTo>
                <a:cubicBezTo>
                  <a:pt x="2129114" y="0"/>
                  <a:pt x="2743200" y="614086"/>
                  <a:pt x="2743200" y="1371600"/>
                </a:cubicBezTo>
                <a:lnTo>
                  <a:pt x="2742653" y="1382437"/>
                </a:lnTo>
                <a:lnTo>
                  <a:pt x="547" y="1382437"/>
                </a:lnTo>
                <a:lnTo>
                  <a:pt x="0" y="1371600"/>
                </a:lnTo>
                <a:cubicBezTo>
                  <a:pt x="0" y="614086"/>
                  <a:pt x="614086" y="0"/>
                  <a:pt x="1371600" y="0"/>
                </a:cubicBezTo>
                <a:close/>
              </a:path>
            </a:pathLst>
          </a:custGeom>
          <a:solidFill>
            <a:schemeClr val="bg2">
              <a:lumMod val="90000"/>
              <a:lumOff val="10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10000"/>
              </a:prstClr>
            </a:outerShdw>
            <a:reflection blurRad="6350" stA="40000" endPos="90000" dir="5400000" sy="-100000" algn="bl" rotWithShape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25" name="TextBox 124">
            <a:extLst>
              <a:ext uri="{FF2B5EF4-FFF2-40B4-BE49-F238E27FC236}">
                <a16:creationId xmlns:a16="http://schemas.microsoft.com/office/drawing/2014/main" id="{8E1504D4-42B0-8FC4-CCA6-11845AFCF556}"/>
              </a:ext>
            </a:extLst>
          </p:cNvPr>
          <p:cNvSpPr txBox="1"/>
          <p:nvPr/>
        </p:nvSpPr>
        <p:spPr>
          <a:xfrm>
            <a:off x="20539478" y="7200033"/>
            <a:ext cx="1057982" cy="769441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kumimoji="0" lang="en-US" sz="440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25000"/>
                    <a:lumOff val="75000"/>
                  </a:schemeClr>
                </a:solidFill>
                <a:uLnTx/>
                <a:uFillTx/>
                <a:latin typeface="+mj-lt"/>
              </a:rPr>
              <a:t>06</a:t>
            </a:r>
          </a:p>
        </p:txBody>
      </p:sp>
      <p:sp>
        <p:nvSpPr>
          <p:cNvPr id="126" name="TextBox 125">
            <a:extLst>
              <a:ext uri="{FF2B5EF4-FFF2-40B4-BE49-F238E27FC236}">
                <a16:creationId xmlns:a16="http://schemas.microsoft.com/office/drawing/2014/main" id="{A679F340-8BCF-6B34-D2B6-B48A64B604E2}"/>
              </a:ext>
            </a:extLst>
          </p:cNvPr>
          <p:cNvSpPr txBox="1"/>
          <p:nvPr/>
        </p:nvSpPr>
        <p:spPr>
          <a:xfrm>
            <a:off x="19886582" y="4954885"/>
            <a:ext cx="2363774" cy="144655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vi-VN" sz="22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Kêu gọi hành động đơn giản, trực tiếp và giảm tối đa sự do dự.</a:t>
            </a:r>
          </a:p>
        </p:txBody>
      </p:sp>
      <p:sp>
        <p:nvSpPr>
          <p:cNvPr id="127" name="TextBox 126">
            <a:extLst>
              <a:ext uri="{FF2B5EF4-FFF2-40B4-BE49-F238E27FC236}">
                <a16:creationId xmlns:a16="http://schemas.microsoft.com/office/drawing/2014/main" id="{8C933344-51B0-8517-2935-BBFE5E75889A}"/>
              </a:ext>
            </a:extLst>
          </p:cNvPr>
          <p:cNvSpPr txBox="1"/>
          <p:nvPr/>
        </p:nvSpPr>
        <p:spPr>
          <a:xfrm>
            <a:off x="19975433" y="9926031"/>
            <a:ext cx="2186070" cy="461665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50000"/>
                    <a:lumOff val="50000"/>
                  </a:schemeClr>
                </a:solidFill>
                <a:uLnTx/>
                <a:uFillTx/>
                <a:latin typeface="+mj-lt"/>
              </a:rPr>
              <a:t>CTA</a:t>
            </a:r>
          </a:p>
        </p:txBody>
      </p:sp>
      <p:sp>
        <p:nvSpPr>
          <p:cNvPr id="128" name="Freeform: Shape 127">
            <a:extLst>
              <a:ext uri="{FF2B5EF4-FFF2-40B4-BE49-F238E27FC236}">
                <a16:creationId xmlns:a16="http://schemas.microsoft.com/office/drawing/2014/main" id="{D92F042C-9B32-88A8-56AF-4DF20F8D3CBA}"/>
              </a:ext>
            </a:extLst>
          </p:cNvPr>
          <p:cNvSpPr/>
          <p:nvPr/>
        </p:nvSpPr>
        <p:spPr>
          <a:xfrm>
            <a:off x="6460997" y="8539918"/>
            <a:ext cx="810242" cy="810180"/>
          </a:xfrm>
          <a:custGeom>
            <a:avLst/>
            <a:gdLst>
              <a:gd name="connsiteX0" fmla="*/ 403763 w 464464"/>
              <a:gd name="connsiteY0" fmla="*/ -132 h 464428"/>
              <a:gd name="connsiteX1" fmla="*/ 344562 w 464464"/>
              <a:gd name="connsiteY1" fmla="*/ 49190 h 464428"/>
              <a:gd name="connsiteX2" fmla="*/ 74151 w 464464"/>
              <a:gd name="connsiteY2" fmla="*/ 164480 h 464428"/>
              <a:gd name="connsiteX3" fmla="*/ 20940 w 464464"/>
              <a:gd name="connsiteY3" fmla="*/ 347140 h 464428"/>
              <a:gd name="connsiteX4" fmla="*/ -65 w 464464"/>
              <a:gd name="connsiteY4" fmla="*/ 374679 h 464428"/>
              <a:gd name="connsiteX5" fmla="*/ -65 w 464464"/>
              <a:gd name="connsiteY5" fmla="*/ 435513 h 464428"/>
              <a:gd name="connsiteX6" fmla="*/ 28719 w 464464"/>
              <a:gd name="connsiteY6" fmla="*/ 464219 h 464428"/>
              <a:gd name="connsiteX7" fmla="*/ 326436 w 464464"/>
              <a:gd name="connsiteY7" fmla="*/ 464219 h 464428"/>
              <a:gd name="connsiteX8" fmla="*/ 355142 w 464464"/>
              <a:gd name="connsiteY8" fmla="*/ 435513 h 464428"/>
              <a:gd name="connsiteX9" fmla="*/ 355142 w 464464"/>
              <a:gd name="connsiteY9" fmla="*/ 374601 h 464428"/>
              <a:gd name="connsiteX10" fmla="*/ 332815 w 464464"/>
              <a:gd name="connsiteY10" fmla="*/ 346673 h 464428"/>
              <a:gd name="connsiteX11" fmla="*/ 319512 w 464464"/>
              <a:gd name="connsiteY11" fmla="*/ 164558 h 464428"/>
              <a:gd name="connsiteX12" fmla="*/ 350630 w 464464"/>
              <a:gd name="connsiteY12" fmla="*/ 100378 h 464428"/>
              <a:gd name="connsiteX13" fmla="*/ 356464 w 464464"/>
              <a:gd name="connsiteY13" fmla="*/ 96722 h 464428"/>
              <a:gd name="connsiteX14" fmla="*/ 440902 w 464464"/>
              <a:gd name="connsiteY14" fmla="*/ 107722 h 464428"/>
              <a:gd name="connsiteX15" fmla="*/ 451909 w 464464"/>
              <a:gd name="connsiteY15" fmla="*/ 23284 h 464428"/>
              <a:gd name="connsiteX16" fmla="*/ 404152 w 464464"/>
              <a:gd name="connsiteY16" fmla="*/ -209 h 464428"/>
              <a:gd name="connsiteX17" fmla="*/ 343473 w 464464"/>
              <a:gd name="connsiteY17" fmla="*/ 374601 h 464428"/>
              <a:gd name="connsiteX18" fmla="*/ 343473 w 464464"/>
              <a:gd name="connsiteY18" fmla="*/ 435436 h 464428"/>
              <a:gd name="connsiteX19" fmla="*/ 326436 w 464464"/>
              <a:gd name="connsiteY19" fmla="*/ 452395 h 464428"/>
              <a:gd name="connsiteX20" fmla="*/ 28719 w 464464"/>
              <a:gd name="connsiteY20" fmla="*/ 452395 h 464428"/>
              <a:gd name="connsiteX21" fmla="*/ 11604 w 464464"/>
              <a:gd name="connsiteY21" fmla="*/ 435358 h 464428"/>
              <a:gd name="connsiteX22" fmla="*/ 11604 w 464464"/>
              <a:gd name="connsiteY22" fmla="*/ 374601 h 464428"/>
              <a:gd name="connsiteX23" fmla="*/ 28719 w 464464"/>
              <a:gd name="connsiteY23" fmla="*/ 357564 h 464428"/>
              <a:gd name="connsiteX24" fmla="*/ 326436 w 464464"/>
              <a:gd name="connsiteY24" fmla="*/ 357564 h 464428"/>
              <a:gd name="connsiteX25" fmla="*/ 343473 w 464464"/>
              <a:gd name="connsiteY25" fmla="*/ 374601 h 464428"/>
              <a:gd name="connsiteX26" fmla="*/ 344173 w 464464"/>
              <a:gd name="connsiteY26" fmla="*/ 90343 h 464428"/>
              <a:gd name="connsiteX27" fmla="*/ 307999 w 464464"/>
              <a:gd name="connsiteY27" fmla="*/ 166503 h 464428"/>
              <a:gd name="connsiteX28" fmla="*/ 321301 w 464464"/>
              <a:gd name="connsiteY28" fmla="*/ 345895 h 464428"/>
              <a:gd name="connsiteX29" fmla="*/ 32609 w 464464"/>
              <a:gd name="connsiteY29" fmla="*/ 345895 h 464428"/>
              <a:gd name="connsiteX30" fmla="*/ 83330 w 464464"/>
              <a:gd name="connsiteY30" fmla="*/ 171559 h 464428"/>
              <a:gd name="connsiteX31" fmla="*/ 343550 w 464464"/>
              <a:gd name="connsiteY31" fmla="*/ 60936 h 464428"/>
              <a:gd name="connsiteX32" fmla="*/ 349852 w 464464"/>
              <a:gd name="connsiteY32" fmla="*/ 86842 h 464428"/>
              <a:gd name="connsiteX33" fmla="*/ 403763 w 464464"/>
              <a:gd name="connsiteY33" fmla="*/ 108624 h 464428"/>
              <a:gd name="connsiteX34" fmla="*/ 355064 w 464464"/>
              <a:gd name="connsiteY34" fmla="*/ 60081 h 464428"/>
              <a:gd name="connsiteX35" fmla="*/ 403607 w 464464"/>
              <a:gd name="connsiteY35" fmla="*/ 11382 h 464428"/>
              <a:gd name="connsiteX36" fmla="*/ 452306 w 464464"/>
              <a:gd name="connsiteY36" fmla="*/ 59925 h 464428"/>
              <a:gd name="connsiteX37" fmla="*/ 452306 w 464464"/>
              <a:gd name="connsiteY37" fmla="*/ 60003 h 464428"/>
              <a:gd name="connsiteX38" fmla="*/ 403763 w 464464"/>
              <a:gd name="connsiteY38" fmla="*/ 108702 h 4644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</a:cxnLst>
            <a:rect l="l" t="t" r="r" b="b"/>
            <a:pathLst>
              <a:path w="464464" h="464428">
                <a:moveTo>
                  <a:pt x="403763" y="-132"/>
                </a:moveTo>
                <a:cubicBezTo>
                  <a:pt x="374730" y="-93"/>
                  <a:pt x="349844" y="20639"/>
                  <a:pt x="344562" y="49190"/>
                </a:cubicBezTo>
                <a:cubicBezTo>
                  <a:pt x="219469" y="57747"/>
                  <a:pt x="128451" y="96488"/>
                  <a:pt x="74151" y="164480"/>
                </a:cubicBezTo>
                <a:cubicBezTo>
                  <a:pt x="33807" y="216369"/>
                  <a:pt x="14771" y="281700"/>
                  <a:pt x="20940" y="347140"/>
                </a:cubicBezTo>
                <a:cubicBezTo>
                  <a:pt x="8578" y="350609"/>
                  <a:pt x="13" y="361843"/>
                  <a:pt x="-65" y="374679"/>
                </a:cubicBezTo>
                <a:lnTo>
                  <a:pt x="-65" y="435513"/>
                </a:lnTo>
                <a:cubicBezTo>
                  <a:pt x="-18" y="451383"/>
                  <a:pt x="12849" y="464219"/>
                  <a:pt x="28719" y="464219"/>
                </a:cubicBezTo>
                <a:lnTo>
                  <a:pt x="326436" y="464219"/>
                </a:lnTo>
                <a:cubicBezTo>
                  <a:pt x="342290" y="464219"/>
                  <a:pt x="355142" y="451368"/>
                  <a:pt x="355142" y="435513"/>
                </a:cubicBezTo>
                <a:lnTo>
                  <a:pt x="355142" y="374601"/>
                </a:lnTo>
                <a:cubicBezTo>
                  <a:pt x="355111" y="361228"/>
                  <a:pt x="345853" y="349645"/>
                  <a:pt x="332815" y="346673"/>
                </a:cubicBezTo>
                <a:cubicBezTo>
                  <a:pt x="338416" y="291439"/>
                  <a:pt x="329314" y="223915"/>
                  <a:pt x="319512" y="164558"/>
                </a:cubicBezTo>
                <a:cubicBezTo>
                  <a:pt x="312589" y="123094"/>
                  <a:pt x="325191" y="115470"/>
                  <a:pt x="350630" y="100378"/>
                </a:cubicBezTo>
                <a:lnTo>
                  <a:pt x="356464" y="96722"/>
                </a:lnTo>
                <a:cubicBezTo>
                  <a:pt x="376745" y="123078"/>
                  <a:pt x="414545" y="128003"/>
                  <a:pt x="440902" y="107722"/>
                </a:cubicBezTo>
                <a:cubicBezTo>
                  <a:pt x="467258" y="87441"/>
                  <a:pt x="472182" y="49641"/>
                  <a:pt x="451909" y="23284"/>
                </a:cubicBezTo>
                <a:cubicBezTo>
                  <a:pt x="440497" y="8465"/>
                  <a:pt x="422853" y="-217"/>
                  <a:pt x="404152" y="-209"/>
                </a:cubicBezTo>
                <a:close/>
                <a:moveTo>
                  <a:pt x="343473" y="374601"/>
                </a:moveTo>
                <a:lnTo>
                  <a:pt x="343473" y="435436"/>
                </a:lnTo>
                <a:cubicBezTo>
                  <a:pt x="343434" y="444818"/>
                  <a:pt x="335818" y="452395"/>
                  <a:pt x="326436" y="452395"/>
                </a:cubicBezTo>
                <a:lnTo>
                  <a:pt x="28719" y="452395"/>
                </a:lnTo>
                <a:cubicBezTo>
                  <a:pt x="19298" y="452395"/>
                  <a:pt x="11643" y="444779"/>
                  <a:pt x="11604" y="435358"/>
                </a:cubicBezTo>
                <a:lnTo>
                  <a:pt x="11604" y="374601"/>
                </a:lnTo>
                <a:cubicBezTo>
                  <a:pt x="11643" y="365180"/>
                  <a:pt x="19298" y="357564"/>
                  <a:pt x="28719" y="357564"/>
                </a:cubicBezTo>
                <a:lnTo>
                  <a:pt x="326436" y="357564"/>
                </a:lnTo>
                <a:cubicBezTo>
                  <a:pt x="335849" y="357564"/>
                  <a:pt x="343473" y="365188"/>
                  <a:pt x="343473" y="374601"/>
                </a:cubicBezTo>
                <a:close/>
                <a:moveTo>
                  <a:pt x="344173" y="90343"/>
                </a:moveTo>
                <a:cubicBezTo>
                  <a:pt x="318423" y="105901"/>
                  <a:pt x="299753" y="117181"/>
                  <a:pt x="307999" y="166503"/>
                </a:cubicBezTo>
                <a:cubicBezTo>
                  <a:pt x="317723" y="225159"/>
                  <a:pt x="326825" y="291984"/>
                  <a:pt x="321301" y="345895"/>
                </a:cubicBezTo>
                <a:lnTo>
                  <a:pt x="32609" y="345895"/>
                </a:lnTo>
                <a:cubicBezTo>
                  <a:pt x="30586" y="325124"/>
                  <a:pt x="26774" y="242196"/>
                  <a:pt x="83330" y="171559"/>
                </a:cubicBezTo>
                <a:cubicBezTo>
                  <a:pt x="135297" y="106679"/>
                  <a:pt x="222892" y="69494"/>
                  <a:pt x="343550" y="60936"/>
                </a:cubicBezTo>
                <a:cubicBezTo>
                  <a:pt x="343683" y="69937"/>
                  <a:pt x="345838" y="78790"/>
                  <a:pt x="349852" y="86842"/>
                </a:cubicBezTo>
                <a:close/>
                <a:moveTo>
                  <a:pt x="403763" y="108624"/>
                </a:moveTo>
                <a:cubicBezTo>
                  <a:pt x="376909" y="108671"/>
                  <a:pt x="355111" y="86935"/>
                  <a:pt x="355064" y="60081"/>
                </a:cubicBezTo>
                <a:cubicBezTo>
                  <a:pt x="355025" y="33226"/>
                  <a:pt x="376753" y="11429"/>
                  <a:pt x="403607" y="11382"/>
                </a:cubicBezTo>
                <a:cubicBezTo>
                  <a:pt x="430462" y="11335"/>
                  <a:pt x="452259" y="33071"/>
                  <a:pt x="452306" y="59925"/>
                </a:cubicBezTo>
                <a:cubicBezTo>
                  <a:pt x="452306" y="59949"/>
                  <a:pt x="452306" y="59980"/>
                  <a:pt x="452306" y="60003"/>
                </a:cubicBezTo>
                <a:cubicBezTo>
                  <a:pt x="452353" y="86857"/>
                  <a:pt x="430617" y="108655"/>
                  <a:pt x="403763" y="108702"/>
                </a:cubicBezTo>
                <a:close/>
              </a:path>
            </a:pathLst>
          </a:custGeom>
          <a:solidFill>
            <a:schemeClr val="bg2">
              <a:lumMod val="50000"/>
              <a:lumOff val="50000"/>
            </a:schemeClr>
          </a:solidFill>
          <a:ln w="7767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  <p:sp>
        <p:nvSpPr>
          <p:cNvPr id="129" name="Freeform: Shape 128">
            <a:extLst>
              <a:ext uri="{FF2B5EF4-FFF2-40B4-BE49-F238E27FC236}">
                <a16:creationId xmlns:a16="http://schemas.microsoft.com/office/drawing/2014/main" id="{A26688BF-056C-C15C-7D57-1D083F85DF00}"/>
              </a:ext>
            </a:extLst>
          </p:cNvPr>
          <p:cNvSpPr/>
          <p:nvPr/>
        </p:nvSpPr>
        <p:spPr>
          <a:xfrm>
            <a:off x="2951357" y="8550504"/>
            <a:ext cx="728348" cy="789008"/>
          </a:xfrm>
          <a:custGeom>
            <a:avLst/>
            <a:gdLst>
              <a:gd name="connsiteX0" fmla="*/ 388671 w 417519"/>
              <a:gd name="connsiteY0" fmla="*/ -209 h 452293"/>
              <a:gd name="connsiteX1" fmla="*/ 171938 w 417519"/>
              <a:gd name="connsiteY1" fmla="*/ -209 h 452293"/>
              <a:gd name="connsiteX2" fmla="*/ 143232 w 417519"/>
              <a:gd name="connsiteY2" fmla="*/ 28497 h 452293"/>
              <a:gd name="connsiteX3" fmla="*/ 143232 w 417519"/>
              <a:gd name="connsiteY3" fmla="*/ 79685 h 452293"/>
              <a:gd name="connsiteX4" fmla="*/ 171938 w 417519"/>
              <a:gd name="connsiteY4" fmla="*/ 108391 h 452293"/>
              <a:gd name="connsiteX5" fmla="*/ 177694 w 417519"/>
              <a:gd name="connsiteY5" fmla="*/ 108391 h 452293"/>
              <a:gd name="connsiteX6" fmla="*/ 177694 w 417519"/>
              <a:gd name="connsiteY6" fmla="*/ 219013 h 452293"/>
              <a:gd name="connsiteX7" fmla="*/ 142998 w 417519"/>
              <a:gd name="connsiteY7" fmla="*/ 253710 h 452293"/>
              <a:gd name="connsiteX8" fmla="*/ 85509 w 417519"/>
              <a:gd name="connsiteY8" fmla="*/ 253710 h 452293"/>
              <a:gd name="connsiteX9" fmla="*/ -65 w 417519"/>
              <a:gd name="connsiteY9" fmla="*/ 323724 h 452293"/>
              <a:gd name="connsiteX10" fmla="*/ -65 w 417519"/>
              <a:gd name="connsiteY10" fmla="*/ 366977 h 452293"/>
              <a:gd name="connsiteX11" fmla="*/ 85042 w 417519"/>
              <a:gd name="connsiteY11" fmla="*/ 452084 h 452293"/>
              <a:gd name="connsiteX12" fmla="*/ 119738 w 417519"/>
              <a:gd name="connsiteY12" fmla="*/ 452084 h 452293"/>
              <a:gd name="connsiteX13" fmla="*/ 120360 w 417519"/>
              <a:gd name="connsiteY13" fmla="*/ 452084 h 452293"/>
              <a:gd name="connsiteX14" fmla="*/ 120360 w 417519"/>
              <a:gd name="connsiteY14" fmla="*/ 452084 h 452293"/>
              <a:gd name="connsiteX15" fmla="*/ 285205 w 417519"/>
              <a:gd name="connsiteY15" fmla="*/ 452084 h 452293"/>
              <a:gd name="connsiteX16" fmla="*/ 300375 w 417519"/>
              <a:gd name="connsiteY16" fmla="*/ 447260 h 452293"/>
              <a:gd name="connsiteX17" fmla="*/ 382992 w 417519"/>
              <a:gd name="connsiteY17" fmla="*/ 336793 h 452293"/>
              <a:gd name="connsiteX18" fmla="*/ 382992 w 417519"/>
              <a:gd name="connsiteY18" fmla="*/ 108391 h 452293"/>
              <a:gd name="connsiteX19" fmla="*/ 388671 w 417519"/>
              <a:gd name="connsiteY19" fmla="*/ 108391 h 452293"/>
              <a:gd name="connsiteX20" fmla="*/ 417455 w 417519"/>
              <a:gd name="connsiteY20" fmla="*/ 79685 h 452293"/>
              <a:gd name="connsiteX21" fmla="*/ 417455 w 417519"/>
              <a:gd name="connsiteY21" fmla="*/ 28497 h 452293"/>
              <a:gd name="connsiteX22" fmla="*/ 388671 w 417519"/>
              <a:gd name="connsiteY22" fmla="*/ -209 h 452293"/>
              <a:gd name="connsiteX23" fmla="*/ 11371 w 417519"/>
              <a:gd name="connsiteY23" fmla="*/ 366977 h 452293"/>
              <a:gd name="connsiteX24" fmla="*/ 11371 w 417519"/>
              <a:gd name="connsiteY24" fmla="*/ 323568 h 452293"/>
              <a:gd name="connsiteX25" fmla="*/ 110869 w 417519"/>
              <a:gd name="connsiteY25" fmla="*/ 428668 h 452293"/>
              <a:gd name="connsiteX26" fmla="*/ 110169 w 417519"/>
              <a:gd name="connsiteY26" fmla="*/ 440415 h 452293"/>
              <a:gd name="connsiteX27" fmla="*/ 84808 w 417519"/>
              <a:gd name="connsiteY27" fmla="*/ 440415 h 452293"/>
              <a:gd name="connsiteX28" fmla="*/ 11371 w 417519"/>
              <a:gd name="connsiteY28" fmla="*/ 366977 h 452293"/>
              <a:gd name="connsiteX29" fmla="*/ 295941 w 417519"/>
              <a:gd name="connsiteY29" fmla="*/ 436369 h 452293"/>
              <a:gd name="connsiteX30" fmla="*/ 294852 w 417519"/>
              <a:gd name="connsiteY30" fmla="*/ 436369 h 452293"/>
              <a:gd name="connsiteX31" fmla="*/ 293996 w 417519"/>
              <a:gd name="connsiteY31" fmla="*/ 436992 h 452293"/>
              <a:gd name="connsiteX32" fmla="*/ 284972 w 417519"/>
              <a:gd name="connsiteY32" fmla="*/ 440103 h 452293"/>
              <a:gd name="connsiteX33" fmla="*/ 276337 w 417519"/>
              <a:gd name="connsiteY33" fmla="*/ 440103 h 452293"/>
              <a:gd name="connsiteX34" fmla="*/ 270347 w 417519"/>
              <a:gd name="connsiteY34" fmla="*/ 405796 h 452293"/>
              <a:gd name="connsiteX35" fmla="*/ 371089 w 417519"/>
              <a:gd name="connsiteY35" fmla="*/ 302564 h 452293"/>
              <a:gd name="connsiteX36" fmla="*/ 371089 w 417519"/>
              <a:gd name="connsiteY36" fmla="*/ 336482 h 452293"/>
              <a:gd name="connsiteX37" fmla="*/ 296174 w 417519"/>
              <a:gd name="connsiteY37" fmla="*/ 436369 h 452293"/>
              <a:gd name="connsiteX38" fmla="*/ 371323 w 417519"/>
              <a:gd name="connsiteY38" fmla="*/ 291284 h 452293"/>
              <a:gd name="connsiteX39" fmla="*/ 258926 w 417519"/>
              <a:gd name="connsiteY39" fmla="*/ 408792 h 452293"/>
              <a:gd name="connsiteX40" fmla="*/ 264123 w 417519"/>
              <a:gd name="connsiteY40" fmla="*/ 440492 h 452293"/>
              <a:gd name="connsiteX41" fmla="*/ 122149 w 417519"/>
              <a:gd name="connsiteY41" fmla="*/ 440492 h 452293"/>
              <a:gd name="connsiteX42" fmla="*/ 122772 w 417519"/>
              <a:gd name="connsiteY42" fmla="*/ 428746 h 452293"/>
              <a:gd name="connsiteX43" fmla="*/ 12694 w 417519"/>
              <a:gd name="connsiteY43" fmla="*/ 312055 h 452293"/>
              <a:gd name="connsiteX44" fmla="*/ 85509 w 417519"/>
              <a:gd name="connsiteY44" fmla="*/ 265379 h 452293"/>
              <a:gd name="connsiteX45" fmla="*/ 142998 w 417519"/>
              <a:gd name="connsiteY45" fmla="*/ 265379 h 452293"/>
              <a:gd name="connsiteX46" fmla="*/ 189675 w 417519"/>
              <a:gd name="connsiteY46" fmla="*/ 218702 h 452293"/>
              <a:gd name="connsiteX47" fmla="*/ 189675 w 417519"/>
              <a:gd name="connsiteY47" fmla="*/ 108391 h 452293"/>
              <a:gd name="connsiteX48" fmla="*/ 371634 w 417519"/>
              <a:gd name="connsiteY48" fmla="*/ 108391 h 452293"/>
              <a:gd name="connsiteX49" fmla="*/ 405786 w 417519"/>
              <a:gd name="connsiteY49" fmla="*/ 79763 h 452293"/>
              <a:gd name="connsiteX50" fmla="*/ 388671 w 417519"/>
              <a:gd name="connsiteY50" fmla="*/ 96800 h 452293"/>
              <a:gd name="connsiteX51" fmla="*/ 171938 w 417519"/>
              <a:gd name="connsiteY51" fmla="*/ 96800 h 452293"/>
              <a:gd name="connsiteX52" fmla="*/ 154901 w 417519"/>
              <a:gd name="connsiteY52" fmla="*/ 79763 h 452293"/>
              <a:gd name="connsiteX53" fmla="*/ 154901 w 417519"/>
              <a:gd name="connsiteY53" fmla="*/ 28574 h 452293"/>
              <a:gd name="connsiteX54" fmla="*/ 171938 w 417519"/>
              <a:gd name="connsiteY54" fmla="*/ 11538 h 452293"/>
              <a:gd name="connsiteX55" fmla="*/ 388671 w 417519"/>
              <a:gd name="connsiteY55" fmla="*/ 11538 h 452293"/>
              <a:gd name="connsiteX56" fmla="*/ 405786 w 417519"/>
              <a:gd name="connsiteY56" fmla="*/ 28574 h 4522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</a:cxnLst>
            <a:rect l="l" t="t" r="r" b="b"/>
            <a:pathLst>
              <a:path w="417519" h="452293">
                <a:moveTo>
                  <a:pt x="388671" y="-209"/>
                </a:moveTo>
                <a:lnTo>
                  <a:pt x="171938" y="-209"/>
                </a:lnTo>
                <a:cubicBezTo>
                  <a:pt x="156083" y="-209"/>
                  <a:pt x="143232" y="12642"/>
                  <a:pt x="143232" y="28497"/>
                </a:cubicBezTo>
                <a:lnTo>
                  <a:pt x="143232" y="79685"/>
                </a:lnTo>
                <a:cubicBezTo>
                  <a:pt x="143232" y="95539"/>
                  <a:pt x="156083" y="108391"/>
                  <a:pt x="171938" y="108391"/>
                </a:cubicBezTo>
                <a:lnTo>
                  <a:pt x="177694" y="108391"/>
                </a:lnTo>
                <a:lnTo>
                  <a:pt x="177694" y="219013"/>
                </a:lnTo>
                <a:cubicBezTo>
                  <a:pt x="177694" y="238174"/>
                  <a:pt x="162159" y="253710"/>
                  <a:pt x="142998" y="253710"/>
                </a:cubicBezTo>
                <a:lnTo>
                  <a:pt x="85509" y="253710"/>
                </a:lnTo>
                <a:cubicBezTo>
                  <a:pt x="32687" y="253710"/>
                  <a:pt x="-65" y="280548"/>
                  <a:pt x="-65" y="323724"/>
                </a:cubicBezTo>
                <a:lnTo>
                  <a:pt x="-65" y="366977"/>
                </a:lnTo>
                <a:cubicBezTo>
                  <a:pt x="192" y="413871"/>
                  <a:pt x="38148" y="451827"/>
                  <a:pt x="85042" y="452084"/>
                </a:cubicBezTo>
                <a:lnTo>
                  <a:pt x="119738" y="452084"/>
                </a:lnTo>
                <a:lnTo>
                  <a:pt x="120360" y="452084"/>
                </a:lnTo>
                <a:lnTo>
                  <a:pt x="120360" y="452084"/>
                </a:lnTo>
                <a:lnTo>
                  <a:pt x="285205" y="452084"/>
                </a:lnTo>
                <a:cubicBezTo>
                  <a:pt x="290643" y="452099"/>
                  <a:pt x="295948" y="450411"/>
                  <a:pt x="300375" y="447260"/>
                </a:cubicBezTo>
                <a:cubicBezTo>
                  <a:pt x="349261" y="432682"/>
                  <a:pt x="382821" y="387803"/>
                  <a:pt x="382992" y="336793"/>
                </a:cubicBezTo>
                <a:lnTo>
                  <a:pt x="382992" y="108391"/>
                </a:lnTo>
                <a:lnTo>
                  <a:pt x="388671" y="108391"/>
                </a:lnTo>
                <a:cubicBezTo>
                  <a:pt x="404541" y="108391"/>
                  <a:pt x="417408" y="95555"/>
                  <a:pt x="417455" y="79685"/>
                </a:cubicBezTo>
                <a:lnTo>
                  <a:pt x="417455" y="28497"/>
                </a:lnTo>
                <a:cubicBezTo>
                  <a:pt x="417408" y="12627"/>
                  <a:pt x="404541" y="-209"/>
                  <a:pt x="388671" y="-209"/>
                </a:cubicBezTo>
                <a:close/>
                <a:moveTo>
                  <a:pt x="11371" y="366977"/>
                </a:moveTo>
                <a:lnTo>
                  <a:pt x="11371" y="323568"/>
                </a:lnTo>
                <a:cubicBezTo>
                  <a:pt x="67126" y="326742"/>
                  <a:pt x="110753" y="372820"/>
                  <a:pt x="110869" y="428668"/>
                </a:cubicBezTo>
                <a:cubicBezTo>
                  <a:pt x="110869" y="432557"/>
                  <a:pt x="110869" y="436447"/>
                  <a:pt x="110169" y="440415"/>
                </a:cubicBezTo>
                <a:lnTo>
                  <a:pt x="84808" y="440415"/>
                </a:lnTo>
                <a:cubicBezTo>
                  <a:pt x="44270" y="440368"/>
                  <a:pt x="11418" y="407516"/>
                  <a:pt x="11371" y="366977"/>
                </a:cubicBezTo>
                <a:close/>
                <a:moveTo>
                  <a:pt x="295941" y="436369"/>
                </a:moveTo>
                <a:lnTo>
                  <a:pt x="294852" y="436369"/>
                </a:lnTo>
                <a:lnTo>
                  <a:pt x="293996" y="436992"/>
                </a:lnTo>
                <a:cubicBezTo>
                  <a:pt x="291413" y="438999"/>
                  <a:pt x="288239" y="440096"/>
                  <a:pt x="284972" y="440103"/>
                </a:cubicBezTo>
                <a:lnTo>
                  <a:pt x="276337" y="440103"/>
                </a:lnTo>
                <a:cubicBezTo>
                  <a:pt x="272393" y="429096"/>
                  <a:pt x="270370" y="417489"/>
                  <a:pt x="270347" y="405796"/>
                </a:cubicBezTo>
                <a:cubicBezTo>
                  <a:pt x="270455" y="349793"/>
                  <a:pt x="315101" y="304034"/>
                  <a:pt x="371089" y="302564"/>
                </a:cubicBezTo>
                <a:lnTo>
                  <a:pt x="371089" y="336482"/>
                </a:lnTo>
                <a:cubicBezTo>
                  <a:pt x="371051" y="382715"/>
                  <a:pt x="340548" y="423385"/>
                  <a:pt x="296174" y="436369"/>
                </a:cubicBezTo>
                <a:close/>
                <a:moveTo>
                  <a:pt x="371323" y="291284"/>
                </a:moveTo>
                <a:cubicBezTo>
                  <a:pt x="307835" y="292700"/>
                  <a:pt x="257518" y="345304"/>
                  <a:pt x="258926" y="408792"/>
                </a:cubicBezTo>
                <a:cubicBezTo>
                  <a:pt x="259168" y="419550"/>
                  <a:pt x="260918" y="430224"/>
                  <a:pt x="264123" y="440492"/>
                </a:cubicBezTo>
                <a:lnTo>
                  <a:pt x="122149" y="440492"/>
                </a:lnTo>
                <a:cubicBezTo>
                  <a:pt x="122538" y="436603"/>
                  <a:pt x="122772" y="432713"/>
                  <a:pt x="122772" y="428746"/>
                </a:cubicBezTo>
                <a:cubicBezTo>
                  <a:pt x="122873" y="366798"/>
                  <a:pt x="74547" y="315563"/>
                  <a:pt x="12694" y="312055"/>
                </a:cubicBezTo>
                <a:cubicBezTo>
                  <a:pt x="18139" y="282649"/>
                  <a:pt x="44433" y="265379"/>
                  <a:pt x="85509" y="265379"/>
                </a:cubicBezTo>
                <a:lnTo>
                  <a:pt x="142998" y="265379"/>
                </a:lnTo>
                <a:cubicBezTo>
                  <a:pt x="168779" y="265379"/>
                  <a:pt x="189675" y="244483"/>
                  <a:pt x="189675" y="218702"/>
                </a:cubicBezTo>
                <a:lnTo>
                  <a:pt x="189675" y="108391"/>
                </a:lnTo>
                <a:lnTo>
                  <a:pt x="371634" y="108391"/>
                </a:lnTo>
                <a:close/>
                <a:moveTo>
                  <a:pt x="405786" y="79763"/>
                </a:moveTo>
                <a:cubicBezTo>
                  <a:pt x="405747" y="89183"/>
                  <a:pt x="398092" y="96800"/>
                  <a:pt x="388671" y="96800"/>
                </a:cubicBezTo>
                <a:lnTo>
                  <a:pt x="171938" y="96800"/>
                </a:lnTo>
                <a:cubicBezTo>
                  <a:pt x="162532" y="96800"/>
                  <a:pt x="154901" y="89176"/>
                  <a:pt x="154901" y="79763"/>
                </a:cubicBezTo>
                <a:lnTo>
                  <a:pt x="154901" y="28574"/>
                </a:lnTo>
                <a:cubicBezTo>
                  <a:pt x="154901" y="19169"/>
                  <a:pt x="162532" y="11538"/>
                  <a:pt x="171938" y="11538"/>
                </a:cubicBezTo>
                <a:lnTo>
                  <a:pt x="388671" y="11538"/>
                </a:lnTo>
                <a:cubicBezTo>
                  <a:pt x="398092" y="11538"/>
                  <a:pt x="405739" y="19154"/>
                  <a:pt x="405786" y="28574"/>
                </a:cubicBezTo>
                <a:close/>
              </a:path>
            </a:pathLst>
          </a:custGeom>
          <a:solidFill>
            <a:schemeClr val="bg2">
              <a:lumMod val="50000"/>
              <a:lumOff val="50000"/>
            </a:schemeClr>
          </a:solidFill>
          <a:ln w="7767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  <p:sp>
        <p:nvSpPr>
          <p:cNvPr id="130" name="Freeform: Shape 129">
            <a:extLst>
              <a:ext uri="{FF2B5EF4-FFF2-40B4-BE49-F238E27FC236}">
                <a16:creationId xmlns:a16="http://schemas.microsoft.com/office/drawing/2014/main" id="{85003376-DEA7-AE7B-C9D6-9979F708D060}"/>
              </a:ext>
            </a:extLst>
          </p:cNvPr>
          <p:cNvSpPr/>
          <p:nvPr/>
        </p:nvSpPr>
        <p:spPr>
          <a:xfrm>
            <a:off x="13569801" y="8495869"/>
            <a:ext cx="794982" cy="898278"/>
          </a:xfrm>
          <a:custGeom>
            <a:avLst/>
            <a:gdLst>
              <a:gd name="connsiteX0" fmla="*/ 283792 w 455716"/>
              <a:gd name="connsiteY0" fmla="*/ 268168 h 514930"/>
              <a:gd name="connsiteX1" fmla="*/ 283792 w 455716"/>
              <a:gd name="connsiteY1" fmla="*/ 502949 h 514930"/>
              <a:gd name="connsiteX2" fmla="*/ 416042 w 455716"/>
              <a:gd name="connsiteY2" fmla="*/ 502949 h 514930"/>
              <a:gd name="connsiteX3" fmla="*/ 416042 w 455716"/>
              <a:gd name="connsiteY3" fmla="*/ 268168 h 514930"/>
              <a:gd name="connsiteX4" fmla="*/ 39520 w 455716"/>
              <a:gd name="connsiteY4" fmla="*/ 268168 h 514930"/>
              <a:gd name="connsiteX5" fmla="*/ 39520 w 455716"/>
              <a:gd name="connsiteY5" fmla="*/ 502949 h 514930"/>
              <a:gd name="connsiteX6" fmla="*/ 184683 w 455716"/>
              <a:gd name="connsiteY6" fmla="*/ 502949 h 514930"/>
              <a:gd name="connsiteX7" fmla="*/ 184683 w 455716"/>
              <a:gd name="connsiteY7" fmla="*/ 268168 h 514930"/>
              <a:gd name="connsiteX8" fmla="*/ 284181 w 455716"/>
              <a:gd name="connsiteY8" fmla="*/ 156378 h 514930"/>
              <a:gd name="connsiteX9" fmla="*/ 284181 w 455716"/>
              <a:gd name="connsiteY9" fmla="*/ 256188 h 514930"/>
              <a:gd name="connsiteX10" fmla="*/ 444047 w 455716"/>
              <a:gd name="connsiteY10" fmla="*/ 256188 h 514930"/>
              <a:gd name="connsiteX11" fmla="*/ 444047 w 455716"/>
              <a:gd name="connsiteY11" fmla="*/ 156378 h 514930"/>
              <a:gd name="connsiteX12" fmla="*/ 196352 w 455716"/>
              <a:gd name="connsiteY12" fmla="*/ 156378 h 514930"/>
              <a:gd name="connsiteX13" fmla="*/ 196352 w 455716"/>
              <a:gd name="connsiteY13" fmla="*/ 503105 h 514930"/>
              <a:gd name="connsiteX14" fmla="*/ 272512 w 455716"/>
              <a:gd name="connsiteY14" fmla="*/ 503105 h 514930"/>
              <a:gd name="connsiteX15" fmla="*/ 272512 w 455716"/>
              <a:gd name="connsiteY15" fmla="*/ 156534 h 514930"/>
              <a:gd name="connsiteX16" fmla="*/ 272512 w 455716"/>
              <a:gd name="connsiteY16" fmla="*/ 156378 h 514930"/>
              <a:gd name="connsiteX17" fmla="*/ 11747 w 455716"/>
              <a:gd name="connsiteY17" fmla="*/ 156378 h 514930"/>
              <a:gd name="connsiteX18" fmla="*/ 11747 w 455716"/>
              <a:gd name="connsiteY18" fmla="*/ 256188 h 514930"/>
              <a:gd name="connsiteX19" fmla="*/ 184683 w 455716"/>
              <a:gd name="connsiteY19" fmla="*/ 256188 h 514930"/>
              <a:gd name="connsiteX20" fmla="*/ 184683 w 455716"/>
              <a:gd name="connsiteY20" fmla="*/ 156378 h 514930"/>
              <a:gd name="connsiteX21" fmla="*/ 229569 w 455716"/>
              <a:gd name="connsiteY21" fmla="*/ 147390 h 514930"/>
              <a:gd name="connsiteX22" fmla="*/ 229492 w 455716"/>
              <a:gd name="connsiteY22" fmla="*/ 147510 h 514930"/>
              <a:gd name="connsiteX23" fmla="*/ 233974 w 455716"/>
              <a:gd name="connsiteY23" fmla="*/ 150285 h 514930"/>
              <a:gd name="connsiteX24" fmla="*/ 234160 w 455716"/>
              <a:gd name="connsiteY24" fmla="*/ 150233 h 514930"/>
              <a:gd name="connsiteX25" fmla="*/ 382435 w 455716"/>
              <a:gd name="connsiteY25" fmla="*/ 53924 h 514930"/>
              <a:gd name="connsiteX26" fmla="*/ 245284 w 455716"/>
              <a:gd name="connsiteY26" fmla="*/ 145020 h 514930"/>
              <a:gd name="connsiteX27" fmla="*/ 260843 w 455716"/>
              <a:gd name="connsiteY27" fmla="*/ 145020 h 514930"/>
              <a:gd name="connsiteX28" fmla="*/ 276402 w 455716"/>
              <a:gd name="connsiteY28" fmla="*/ 145020 h 514930"/>
              <a:gd name="connsiteX29" fmla="*/ 398849 w 455716"/>
              <a:gd name="connsiteY29" fmla="*/ 111258 h 514930"/>
              <a:gd name="connsiteX30" fmla="*/ 406629 w 455716"/>
              <a:gd name="connsiteY30" fmla="*/ 79051 h 514930"/>
              <a:gd name="connsiteX31" fmla="*/ 382435 w 455716"/>
              <a:gd name="connsiteY31" fmla="*/ 53924 h 514930"/>
              <a:gd name="connsiteX32" fmla="*/ 101755 w 455716"/>
              <a:gd name="connsiteY32" fmla="*/ 12149 h 514930"/>
              <a:gd name="connsiteX33" fmla="*/ 59435 w 455716"/>
              <a:gd name="connsiteY33" fmla="*/ 35565 h 514930"/>
              <a:gd name="connsiteX34" fmla="*/ 57646 w 455716"/>
              <a:gd name="connsiteY34" fmla="*/ 85041 h 514930"/>
              <a:gd name="connsiteX35" fmla="*/ 210666 w 455716"/>
              <a:gd name="connsiteY35" fmla="*/ 144398 h 514930"/>
              <a:gd name="connsiteX36" fmla="*/ 226225 w 455716"/>
              <a:gd name="connsiteY36" fmla="*/ 144398 h 514930"/>
              <a:gd name="connsiteX37" fmla="*/ 226324 w 455716"/>
              <a:gd name="connsiteY37" fmla="*/ 144710 h 514930"/>
              <a:gd name="connsiteX38" fmla="*/ 230849 w 455716"/>
              <a:gd name="connsiteY38" fmla="*/ 144710 h 514930"/>
              <a:gd name="connsiteX39" fmla="*/ 231048 w 455716"/>
              <a:gd name="connsiteY39" fmla="*/ 144398 h 514930"/>
              <a:gd name="connsiteX40" fmla="*/ 226225 w 455716"/>
              <a:gd name="connsiteY40" fmla="*/ 144398 h 514930"/>
              <a:gd name="connsiteX41" fmla="*/ 101755 w 455716"/>
              <a:gd name="connsiteY41" fmla="*/ 12149 h 514930"/>
              <a:gd name="connsiteX42" fmla="*/ 103466 w 455716"/>
              <a:gd name="connsiteY42" fmla="*/ 479 h 514930"/>
              <a:gd name="connsiteX43" fmla="*/ 236727 w 455716"/>
              <a:gd name="connsiteY43" fmla="*/ 137085 h 514930"/>
              <a:gd name="connsiteX44" fmla="*/ 384535 w 455716"/>
              <a:gd name="connsiteY44" fmla="*/ 42177 h 514930"/>
              <a:gd name="connsiteX45" fmla="*/ 418142 w 455716"/>
              <a:gd name="connsiteY45" fmla="*/ 76406 h 514930"/>
              <a:gd name="connsiteX46" fmla="*/ 407873 w 455716"/>
              <a:gd name="connsiteY46" fmla="*/ 118493 h 514930"/>
              <a:gd name="connsiteX47" fmla="*/ 362053 w 455716"/>
              <a:gd name="connsiteY47" fmla="*/ 144709 h 514930"/>
              <a:gd name="connsiteX48" fmla="*/ 455716 w 455716"/>
              <a:gd name="connsiteY48" fmla="*/ 144709 h 514930"/>
              <a:gd name="connsiteX49" fmla="*/ 455716 w 455716"/>
              <a:gd name="connsiteY49" fmla="*/ 268168 h 514930"/>
              <a:gd name="connsiteX50" fmla="*/ 427711 w 455716"/>
              <a:gd name="connsiteY50" fmla="*/ 268168 h 514930"/>
              <a:gd name="connsiteX51" fmla="*/ 427711 w 455716"/>
              <a:gd name="connsiteY51" fmla="*/ 514930 h 514930"/>
              <a:gd name="connsiteX52" fmla="*/ 28006 w 455716"/>
              <a:gd name="connsiteY52" fmla="*/ 514930 h 514930"/>
              <a:gd name="connsiteX53" fmla="*/ 28006 w 455716"/>
              <a:gd name="connsiteY53" fmla="*/ 268168 h 514930"/>
              <a:gd name="connsiteX54" fmla="*/ 0 w 455716"/>
              <a:gd name="connsiteY54" fmla="*/ 268168 h 514930"/>
              <a:gd name="connsiteX55" fmla="*/ 0 w 455716"/>
              <a:gd name="connsiteY55" fmla="*/ 144709 h 514930"/>
              <a:gd name="connsiteX56" fmla="*/ 140029 w 455716"/>
              <a:gd name="connsiteY56" fmla="*/ 144709 h 514930"/>
              <a:gd name="connsiteX57" fmla="*/ 47610 w 455716"/>
              <a:gd name="connsiteY57" fmla="*/ 91187 h 514930"/>
              <a:gd name="connsiteX58" fmla="*/ 49010 w 455716"/>
              <a:gd name="connsiteY58" fmla="*/ 30741 h 514930"/>
              <a:gd name="connsiteX59" fmla="*/ 103466 w 455716"/>
              <a:gd name="connsiteY59" fmla="*/ 479 h 5149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</a:cxnLst>
            <a:rect l="l" t="t" r="r" b="b"/>
            <a:pathLst>
              <a:path w="455716" h="514930">
                <a:moveTo>
                  <a:pt x="283792" y="268168"/>
                </a:moveTo>
                <a:lnTo>
                  <a:pt x="283792" y="502949"/>
                </a:lnTo>
                <a:lnTo>
                  <a:pt x="416042" y="502949"/>
                </a:lnTo>
                <a:lnTo>
                  <a:pt x="416042" y="268168"/>
                </a:lnTo>
                <a:close/>
                <a:moveTo>
                  <a:pt x="39520" y="268168"/>
                </a:moveTo>
                <a:lnTo>
                  <a:pt x="39520" y="502949"/>
                </a:lnTo>
                <a:lnTo>
                  <a:pt x="184683" y="502949"/>
                </a:lnTo>
                <a:lnTo>
                  <a:pt x="184683" y="268168"/>
                </a:lnTo>
                <a:close/>
                <a:moveTo>
                  <a:pt x="284181" y="156378"/>
                </a:moveTo>
                <a:lnTo>
                  <a:pt x="284181" y="256188"/>
                </a:lnTo>
                <a:lnTo>
                  <a:pt x="444047" y="256188"/>
                </a:lnTo>
                <a:lnTo>
                  <a:pt x="444047" y="156378"/>
                </a:lnTo>
                <a:close/>
                <a:moveTo>
                  <a:pt x="196352" y="156378"/>
                </a:moveTo>
                <a:lnTo>
                  <a:pt x="196352" y="503105"/>
                </a:lnTo>
                <a:lnTo>
                  <a:pt x="272512" y="503105"/>
                </a:lnTo>
                <a:lnTo>
                  <a:pt x="272512" y="156534"/>
                </a:lnTo>
                <a:lnTo>
                  <a:pt x="272512" y="156378"/>
                </a:lnTo>
                <a:close/>
                <a:moveTo>
                  <a:pt x="11747" y="156378"/>
                </a:moveTo>
                <a:lnTo>
                  <a:pt x="11747" y="256188"/>
                </a:lnTo>
                <a:lnTo>
                  <a:pt x="184683" y="256188"/>
                </a:lnTo>
                <a:lnTo>
                  <a:pt x="184683" y="156378"/>
                </a:lnTo>
                <a:close/>
                <a:moveTo>
                  <a:pt x="229569" y="147390"/>
                </a:moveTo>
                <a:lnTo>
                  <a:pt x="229492" y="147510"/>
                </a:lnTo>
                <a:lnTo>
                  <a:pt x="233974" y="150285"/>
                </a:lnTo>
                <a:lnTo>
                  <a:pt x="234160" y="150233"/>
                </a:lnTo>
                <a:close/>
                <a:moveTo>
                  <a:pt x="382435" y="53924"/>
                </a:moveTo>
                <a:cubicBezTo>
                  <a:pt x="348983" y="47545"/>
                  <a:pt x="288460" y="80685"/>
                  <a:pt x="245284" y="145020"/>
                </a:cubicBezTo>
                <a:lnTo>
                  <a:pt x="260843" y="145020"/>
                </a:lnTo>
                <a:cubicBezTo>
                  <a:pt x="262399" y="145020"/>
                  <a:pt x="268156" y="145020"/>
                  <a:pt x="276402" y="145020"/>
                </a:cubicBezTo>
                <a:cubicBezTo>
                  <a:pt x="307597" y="144398"/>
                  <a:pt x="374655" y="139652"/>
                  <a:pt x="398849" y="111258"/>
                </a:cubicBezTo>
                <a:cubicBezTo>
                  <a:pt x="406558" y="102444"/>
                  <a:pt x="409460" y="90409"/>
                  <a:pt x="406629" y="79051"/>
                </a:cubicBezTo>
                <a:cubicBezTo>
                  <a:pt x="405135" y="66184"/>
                  <a:pt x="395232" y="55900"/>
                  <a:pt x="382435" y="53924"/>
                </a:cubicBezTo>
                <a:close/>
                <a:moveTo>
                  <a:pt x="101755" y="12149"/>
                </a:moveTo>
                <a:cubicBezTo>
                  <a:pt x="84001" y="9628"/>
                  <a:pt x="66728" y="19181"/>
                  <a:pt x="59435" y="35565"/>
                </a:cubicBezTo>
                <a:cubicBezTo>
                  <a:pt x="49866" y="54468"/>
                  <a:pt x="49866" y="70649"/>
                  <a:pt x="57646" y="85041"/>
                </a:cubicBezTo>
                <a:cubicBezTo>
                  <a:pt x="86196" y="135296"/>
                  <a:pt x="209032" y="144631"/>
                  <a:pt x="210666" y="144398"/>
                </a:cubicBezTo>
                <a:lnTo>
                  <a:pt x="226225" y="144398"/>
                </a:lnTo>
                <a:lnTo>
                  <a:pt x="226324" y="144710"/>
                </a:lnTo>
                <a:lnTo>
                  <a:pt x="230849" y="144710"/>
                </a:lnTo>
                <a:lnTo>
                  <a:pt x="231048" y="144398"/>
                </a:lnTo>
                <a:lnTo>
                  <a:pt x="226225" y="144398"/>
                </a:lnTo>
                <a:cubicBezTo>
                  <a:pt x="202109" y="67693"/>
                  <a:pt x="143763" y="16116"/>
                  <a:pt x="101755" y="12149"/>
                </a:cubicBezTo>
                <a:close/>
                <a:moveTo>
                  <a:pt x="103466" y="479"/>
                </a:moveTo>
                <a:cubicBezTo>
                  <a:pt x="160489" y="5925"/>
                  <a:pt x="214945" y="73372"/>
                  <a:pt x="236727" y="137085"/>
                </a:cubicBezTo>
                <a:cubicBezTo>
                  <a:pt x="282703" y="69016"/>
                  <a:pt x="346883" y="35331"/>
                  <a:pt x="384535" y="42177"/>
                </a:cubicBezTo>
                <a:cubicBezTo>
                  <a:pt x="402015" y="45024"/>
                  <a:pt x="415621" y="58879"/>
                  <a:pt x="418142" y="76406"/>
                </a:cubicBezTo>
                <a:cubicBezTo>
                  <a:pt x="421666" y="91273"/>
                  <a:pt x="417846" y="106925"/>
                  <a:pt x="407873" y="118493"/>
                </a:cubicBezTo>
                <a:cubicBezTo>
                  <a:pt x="395348" y="131336"/>
                  <a:pt x="379471" y="140415"/>
                  <a:pt x="362053" y="144709"/>
                </a:cubicBezTo>
                <a:lnTo>
                  <a:pt x="455716" y="144709"/>
                </a:lnTo>
                <a:lnTo>
                  <a:pt x="455716" y="268168"/>
                </a:lnTo>
                <a:lnTo>
                  <a:pt x="427711" y="268168"/>
                </a:lnTo>
                <a:lnTo>
                  <a:pt x="427711" y="514930"/>
                </a:lnTo>
                <a:lnTo>
                  <a:pt x="28006" y="514930"/>
                </a:lnTo>
                <a:lnTo>
                  <a:pt x="28006" y="268168"/>
                </a:lnTo>
                <a:lnTo>
                  <a:pt x="0" y="268168"/>
                </a:lnTo>
                <a:lnTo>
                  <a:pt x="0" y="144709"/>
                </a:lnTo>
                <a:lnTo>
                  <a:pt x="140029" y="144709"/>
                </a:lnTo>
                <a:cubicBezTo>
                  <a:pt x="103777" y="135452"/>
                  <a:pt x="63636" y="119270"/>
                  <a:pt x="47610" y="91187"/>
                </a:cubicBezTo>
                <a:cubicBezTo>
                  <a:pt x="37419" y="73372"/>
                  <a:pt x="37964" y="53068"/>
                  <a:pt x="49010" y="30741"/>
                </a:cubicBezTo>
                <a:cubicBezTo>
                  <a:pt x="58434" y="9682"/>
                  <a:pt x="80610" y="-2640"/>
                  <a:pt x="103466" y="479"/>
                </a:cubicBezTo>
                <a:close/>
              </a:path>
            </a:pathLst>
          </a:custGeom>
          <a:solidFill>
            <a:schemeClr val="bg2">
              <a:lumMod val="50000"/>
              <a:lumOff val="50000"/>
            </a:schemeClr>
          </a:solidFill>
          <a:ln w="7767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  <p:sp>
        <p:nvSpPr>
          <p:cNvPr id="131" name="Freeform: Shape 130">
            <a:extLst>
              <a:ext uri="{FF2B5EF4-FFF2-40B4-BE49-F238E27FC236}">
                <a16:creationId xmlns:a16="http://schemas.microsoft.com/office/drawing/2014/main" id="{435DB428-15E1-9B9F-FFDD-7453B3799D3D}"/>
              </a:ext>
            </a:extLst>
          </p:cNvPr>
          <p:cNvSpPr/>
          <p:nvPr/>
        </p:nvSpPr>
        <p:spPr>
          <a:xfrm>
            <a:off x="20616150" y="8506737"/>
            <a:ext cx="904638" cy="876542"/>
          </a:xfrm>
          <a:custGeom>
            <a:avLst/>
            <a:gdLst>
              <a:gd name="connsiteX0" fmla="*/ 54676 w 518575"/>
              <a:gd name="connsiteY0" fmla="*/ 305184 h 502469"/>
              <a:gd name="connsiteX1" fmla="*/ 65178 w 518575"/>
              <a:gd name="connsiteY1" fmla="*/ 366719 h 502469"/>
              <a:gd name="connsiteX2" fmla="*/ 63544 w 518575"/>
              <a:gd name="connsiteY2" fmla="*/ 371853 h 502469"/>
              <a:gd name="connsiteX3" fmla="*/ 18813 w 518575"/>
              <a:gd name="connsiteY3" fmla="*/ 415418 h 502469"/>
              <a:gd name="connsiteX4" fmla="*/ 80347 w 518575"/>
              <a:gd name="connsiteY4" fmla="*/ 424676 h 502469"/>
              <a:gd name="connsiteX5" fmla="*/ 84782 w 518575"/>
              <a:gd name="connsiteY5" fmla="*/ 427865 h 502469"/>
              <a:gd name="connsiteX6" fmla="*/ 112165 w 518575"/>
              <a:gd name="connsiteY6" fmla="*/ 483565 h 502469"/>
              <a:gd name="connsiteX7" fmla="*/ 140015 w 518575"/>
              <a:gd name="connsiteY7" fmla="*/ 427631 h 502469"/>
              <a:gd name="connsiteX8" fmla="*/ 144372 w 518575"/>
              <a:gd name="connsiteY8" fmla="*/ 424442 h 502469"/>
              <a:gd name="connsiteX9" fmla="*/ 206373 w 518575"/>
              <a:gd name="connsiteY9" fmla="*/ 415418 h 502469"/>
              <a:gd name="connsiteX10" fmla="*/ 161720 w 518575"/>
              <a:gd name="connsiteY10" fmla="*/ 371853 h 502469"/>
              <a:gd name="connsiteX11" fmla="*/ 160008 w 518575"/>
              <a:gd name="connsiteY11" fmla="*/ 366719 h 502469"/>
              <a:gd name="connsiteX12" fmla="*/ 170588 w 518575"/>
              <a:gd name="connsiteY12" fmla="*/ 305184 h 502469"/>
              <a:gd name="connsiteX13" fmla="*/ 115355 w 518575"/>
              <a:gd name="connsiteY13" fmla="*/ 334279 h 502469"/>
              <a:gd name="connsiteX14" fmla="*/ 109909 w 518575"/>
              <a:gd name="connsiteY14" fmla="*/ 334279 h 502469"/>
              <a:gd name="connsiteX15" fmla="*/ 49152 w 518575"/>
              <a:gd name="connsiteY15" fmla="*/ 289392 h 502469"/>
              <a:gd name="connsiteX16" fmla="*/ 112165 w 518575"/>
              <a:gd name="connsiteY16" fmla="*/ 322532 h 502469"/>
              <a:gd name="connsiteX17" fmla="*/ 175334 w 518575"/>
              <a:gd name="connsiteY17" fmla="*/ 289470 h 502469"/>
              <a:gd name="connsiteX18" fmla="*/ 181479 w 518575"/>
              <a:gd name="connsiteY18" fmla="*/ 289937 h 502469"/>
              <a:gd name="connsiteX19" fmla="*/ 183813 w 518575"/>
              <a:gd name="connsiteY19" fmla="*/ 295616 h 502469"/>
              <a:gd name="connsiteX20" fmla="*/ 171833 w 518575"/>
              <a:gd name="connsiteY20" fmla="*/ 365630 h 502469"/>
              <a:gd name="connsiteX21" fmla="*/ 222554 w 518575"/>
              <a:gd name="connsiteY21" fmla="*/ 415262 h 502469"/>
              <a:gd name="connsiteX22" fmla="*/ 224033 w 518575"/>
              <a:gd name="connsiteY22" fmla="*/ 421253 h 502469"/>
              <a:gd name="connsiteX23" fmla="*/ 219287 w 518575"/>
              <a:gd name="connsiteY23" fmla="*/ 425220 h 502469"/>
              <a:gd name="connsiteX24" fmla="*/ 148884 w 518575"/>
              <a:gd name="connsiteY24" fmla="*/ 435411 h 502469"/>
              <a:gd name="connsiteX25" fmla="*/ 117377 w 518575"/>
              <a:gd name="connsiteY25" fmla="*/ 499280 h 502469"/>
              <a:gd name="connsiteX26" fmla="*/ 112165 w 518575"/>
              <a:gd name="connsiteY26" fmla="*/ 502469 h 502469"/>
              <a:gd name="connsiteX27" fmla="*/ 106953 w 518575"/>
              <a:gd name="connsiteY27" fmla="*/ 499280 h 502469"/>
              <a:gd name="connsiteX28" fmla="*/ 75446 w 518575"/>
              <a:gd name="connsiteY28" fmla="*/ 435411 h 502469"/>
              <a:gd name="connsiteX29" fmla="*/ 4965 w 518575"/>
              <a:gd name="connsiteY29" fmla="*/ 425220 h 502469"/>
              <a:gd name="connsiteX30" fmla="*/ 298 w 518575"/>
              <a:gd name="connsiteY30" fmla="*/ 421253 h 502469"/>
              <a:gd name="connsiteX31" fmla="*/ 1776 w 518575"/>
              <a:gd name="connsiteY31" fmla="*/ 415262 h 502469"/>
              <a:gd name="connsiteX32" fmla="*/ 52731 w 518575"/>
              <a:gd name="connsiteY32" fmla="*/ 365552 h 502469"/>
              <a:gd name="connsiteX33" fmla="*/ 40673 w 518575"/>
              <a:gd name="connsiteY33" fmla="*/ 295538 h 502469"/>
              <a:gd name="connsiteX34" fmla="*/ 43006 w 518575"/>
              <a:gd name="connsiteY34" fmla="*/ 289859 h 502469"/>
              <a:gd name="connsiteX35" fmla="*/ 49152 w 518575"/>
              <a:gd name="connsiteY35" fmla="*/ 289392 h 502469"/>
              <a:gd name="connsiteX36" fmla="*/ 239280 w 518575"/>
              <a:gd name="connsiteY36" fmla="*/ 275623 h 502469"/>
              <a:gd name="connsiteX37" fmla="*/ 247448 w 518575"/>
              <a:gd name="connsiteY37" fmla="*/ 276867 h 502469"/>
              <a:gd name="connsiteX38" fmla="*/ 246203 w 518575"/>
              <a:gd name="connsiteY38" fmla="*/ 285036 h 502469"/>
              <a:gd name="connsiteX39" fmla="*/ 211274 w 518575"/>
              <a:gd name="connsiteY39" fmla="*/ 314364 h 502469"/>
              <a:gd name="connsiteX40" fmla="*/ 206917 w 518575"/>
              <a:gd name="connsiteY40" fmla="*/ 316153 h 502469"/>
              <a:gd name="connsiteX41" fmla="*/ 202872 w 518575"/>
              <a:gd name="connsiteY41" fmla="*/ 314519 h 502469"/>
              <a:gd name="connsiteX42" fmla="*/ 202872 w 518575"/>
              <a:gd name="connsiteY42" fmla="*/ 306273 h 502469"/>
              <a:gd name="connsiteX43" fmla="*/ 239280 w 518575"/>
              <a:gd name="connsiteY43" fmla="*/ 275623 h 502469"/>
              <a:gd name="connsiteX44" fmla="*/ 446785 w 518575"/>
              <a:gd name="connsiteY44" fmla="*/ 264464 h 502469"/>
              <a:gd name="connsiteX45" fmla="*/ 513192 w 518575"/>
              <a:gd name="connsiteY45" fmla="*/ 270332 h 502469"/>
              <a:gd name="connsiteX46" fmla="*/ 514312 w 518575"/>
              <a:gd name="connsiteY46" fmla="*/ 270535 h 502469"/>
              <a:gd name="connsiteX47" fmla="*/ 518357 w 518575"/>
              <a:gd name="connsiteY47" fmla="*/ 277723 h 502469"/>
              <a:gd name="connsiteX48" fmla="*/ 511169 w 518575"/>
              <a:gd name="connsiteY48" fmla="*/ 281768 h 502469"/>
              <a:gd name="connsiteX49" fmla="*/ 201861 w 518575"/>
              <a:gd name="connsiteY49" fmla="*/ 361974 h 502469"/>
              <a:gd name="connsiteX50" fmla="*/ 198049 w 518575"/>
              <a:gd name="connsiteY50" fmla="*/ 363451 h 502469"/>
              <a:gd name="connsiteX51" fmla="*/ 193615 w 518575"/>
              <a:gd name="connsiteY51" fmla="*/ 361429 h 502469"/>
              <a:gd name="connsiteX52" fmla="*/ 193599 w 518575"/>
              <a:gd name="connsiteY52" fmla="*/ 361413 h 502469"/>
              <a:gd name="connsiteX53" fmla="*/ 194237 w 518575"/>
              <a:gd name="connsiteY53" fmla="*/ 353183 h 502469"/>
              <a:gd name="connsiteX54" fmla="*/ 446785 w 518575"/>
              <a:gd name="connsiteY54" fmla="*/ 264464 h 502469"/>
              <a:gd name="connsiteX55" fmla="*/ 189180 w 518575"/>
              <a:gd name="connsiteY55" fmla="*/ 223967 h 502469"/>
              <a:gd name="connsiteX56" fmla="*/ 190581 w 518575"/>
              <a:gd name="connsiteY56" fmla="*/ 231747 h 502469"/>
              <a:gd name="connsiteX57" fmla="*/ 168487 w 518575"/>
              <a:gd name="connsiteY57" fmla="*/ 267221 h 502469"/>
              <a:gd name="connsiteX58" fmla="*/ 163275 w 518575"/>
              <a:gd name="connsiteY58" fmla="*/ 270488 h 502469"/>
              <a:gd name="connsiteX59" fmla="*/ 160708 w 518575"/>
              <a:gd name="connsiteY59" fmla="*/ 269944 h 502469"/>
              <a:gd name="connsiteX60" fmla="*/ 158063 w 518575"/>
              <a:gd name="connsiteY60" fmla="*/ 262164 h 502469"/>
              <a:gd name="connsiteX61" fmla="*/ 181401 w 518575"/>
              <a:gd name="connsiteY61" fmla="*/ 225057 h 502469"/>
              <a:gd name="connsiteX62" fmla="*/ 189180 w 518575"/>
              <a:gd name="connsiteY62" fmla="*/ 223967 h 502469"/>
              <a:gd name="connsiteX63" fmla="*/ 384910 w 518575"/>
              <a:gd name="connsiteY63" fmla="*/ 206463 h 502469"/>
              <a:gd name="connsiteX64" fmla="*/ 391989 w 518575"/>
              <a:gd name="connsiteY64" fmla="*/ 210665 h 502469"/>
              <a:gd name="connsiteX65" fmla="*/ 387788 w 518575"/>
              <a:gd name="connsiteY65" fmla="*/ 217822 h 502469"/>
              <a:gd name="connsiteX66" fmla="*/ 313806 w 518575"/>
              <a:gd name="connsiteY66" fmla="*/ 244583 h 502469"/>
              <a:gd name="connsiteX67" fmla="*/ 311317 w 518575"/>
              <a:gd name="connsiteY67" fmla="*/ 245205 h 502469"/>
              <a:gd name="connsiteX68" fmla="*/ 306027 w 518575"/>
              <a:gd name="connsiteY68" fmla="*/ 241860 h 502469"/>
              <a:gd name="connsiteX69" fmla="*/ 308750 w 518575"/>
              <a:gd name="connsiteY69" fmla="*/ 234081 h 502469"/>
              <a:gd name="connsiteX70" fmla="*/ 384910 w 518575"/>
              <a:gd name="connsiteY70" fmla="*/ 206463 h 502469"/>
              <a:gd name="connsiteX71" fmla="*/ 465116 w 518575"/>
              <a:gd name="connsiteY71" fmla="*/ 194950 h 502469"/>
              <a:gd name="connsiteX72" fmla="*/ 512570 w 518575"/>
              <a:gd name="connsiteY72" fmla="*/ 196117 h 502469"/>
              <a:gd name="connsiteX73" fmla="*/ 517860 w 518575"/>
              <a:gd name="connsiteY73" fmla="*/ 202497 h 502469"/>
              <a:gd name="connsiteX74" fmla="*/ 512025 w 518575"/>
              <a:gd name="connsiteY74" fmla="*/ 207786 h 502469"/>
              <a:gd name="connsiteX75" fmla="*/ 511559 w 518575"/>
              <a:gd name="connsiteY75" fmla="*/ 207786 h 502469"/>
              <a:gd name="connsiteX76" fmla="*/ 465582 w 518575"/>
              <a:gd name="connsiteY76" fmla="*/ 206619 h 502469"/>
              <a:gd name="connsiteX77" fmla="*/ 465256 w 518575"/>
              <a:gd name="connsiteY77" fmla="*/ 206635 h 502469"/>
              <a:gd name="connsiteX78" fmla="*/ 459515 w 518575"/>
              <a:gd name="connsiteY78" fmla="*/ 201018 h 502469"/>
              <a:gd name="connsiteX79" fmla="*/ 465116 w 518575"/>
              <a:gd name="connsiteY79" fmla="*/ 194950 h 502469"/>
              <a:gd name="connsiteX80" fmla="*/ 278231 w 518575"/>
              <a:gd name="connsiteY80" fmla="*/ 126702 h 502469"/>
              <a:gd name="connsiteX81" fmla="*/ 286267 w 518575"/>
              <a:gd name="connsiteY81" fmla="*/ 128569 h 502469"/>
              <a:gd name="connsiteX82" fmla="*/ 284400 w 518575"/>
              <a:gd name="connsiteY82" fmla="*/ 136605 h 502469"/>
              <a:gd name="connsiteX83" fmla="*/ 233834 w 518575"/>
              <a:gd name="connsiteY83" fmla="*/ 180403 h 502469"/>
              <a:gd name="connsiteX84" fmla="*/ 229633 w 518575"/>
              <a:gd name="connsiteY84" fmla="*/ 182192 h 502469"/>
              <a:gd name="connsiteX85" fmla="*/ 225588 w 518575"/>
              <a:gd name="connsiteY85" fmla="*/ 180481 h 502469"/>
              <a:gd name="connsiteX86" fmla="*/ 225588 w 518575"/>
              <a:gd name="connsiteY86" fmla="*/ 172234 h 502469"/>
              <a:gd name="connsiteX87" fmla="*/ 277632 w 518575"/>
              <a:gd name="connsiteY87" fmla="*/ 127192 h 502469"/>
              <a:gd name="connsiteX88" fmla="*/ 277554 w 518575"/>
              <a:gd name="connsiteY88" fmla="*/ 127192 h 502469"/>
              <a:gd name="connsiteX89" fmla="*/ 278231 w 518575"/>
              <a:gd name="connsiteY89" fmla="*/ 126702 h 502469"/>
              <a:gd name="connsiteX90" fmla="*/ 512336 w 518575"/>
              <a:gd name="connsiteY90" fmla="*/ 122524 h 502469"/>
              <a:gd name="connsiteX91" fmla="*/ 512344 w 518575"/>
              <a:gd name="connsiteY91" fmla="*/ 122524 h 502469"/>
              <a:gd name="connsiteX92" fmla="*/ 518015 w 518575"/>
              <a:gd name="connsiteY92" fmla="*/ 128515 h 502469"/>
              <a:gd name="connsiteX93" fmla="*/ 511947 w 518575"/>
              <a:gd name="connsiteY93" fmla="*/ 134194 h 502469"/>
              <a:gd name="connsiteX94" fmla="*/ 203339 w 518575"/>
              <a:gd name="connsiteY94" fmla="*/ 273756 h 502469"/>
              <a:gd name="connsiteX95" fmla="*/ 198671 w 518575"/>
              <a:gd name="connsiteY95" fmla="*/ 276089 h 502469"/>
              <a:gd name="connsiteX96" fmla="*/ 195171 w 518575"/>
              <a:gd name="connsiteY96" fmla="*/ 274845 h 502469"/>
              <a:gd name="connsiteX97" fmla="*/ 194082 w 518575"/>
              <a:gd name="connsiteY97" fmla="*/ 266677 h 502469"/>
              <a:gd name="connsiteX98" fmla="*/ 512336 w 518575"/>
              <a:gd name="connsiteY98" fmla="*/ 122524 h 502469"/>
              <a:gd name="connsiteX99" fmla="*/ 400920 w 518575"/>
              <a:gd name="connsiteY99" fmla="*/ 67014 h 502469"/>
              <a:gd name="connsiteX100" fmla="*/ 408054 w 518575"/>
              <a:gd name="connsiteY100" fmla="*/ 71064 h 502469"/>
              <a:gd name="connsiteX101" fmla="*/ 403969 w 518575"/>
              <a:gd name="connsiteY101" fmla="*/ 78260 h 502469"/>
              <a:gd name="connsiteX102" fmla="*/ 341734 w 518575"/>
              <a:gd name="connsiteY102" fmla="*/ 102064 h 502469"/>
              <a:gd name="connsiteX103" fmla="*/ 339167 w 518575"/>
              <a:gd name="connsiteY103" fmla="*/ 102609 h 502469"/>
              <a:gd name="connsiteX104" fmla="*/ 334009 w 518575"/>
              <a:gd name="connsiteY104" fmla="*/ 99396 h 502469"/>
              <a:gd name="connsiteX105" fmla="*/ 336600 w 518575"/>
              <a:gd name="connsiteY105" fmla="*/ 91562 h 502469"/>
              <a:gd name="connsiteX106" fmla="*/ 400858 w 518575"/>
              <a:gd name="connsiteY106" fmla="*/ 66979 h 502469"/>
              <a:gd name="connsiteX107" fmla="*/ 401013 w 518575"/>
              <a:gd name="connsiteY107" fmla="*/ 66979 h 502469"/>
              <a:gd name="connsiteX108" fmla="*/ 400920 w 518575"/>
              <a:gd name="connsiteY108" fmla="*/ 67014 h 502469"/>
              <a:gd name="connsiteX109" fmla="*/ 512180 w 518575"/>
              <a:gd name="connsiteY109" fmla="*/ 52199 h 502469"/>
              <a:gd name="connsiteX110" fmla="*/ 518015 w 518575"/>
              <a:gd name="connsiteY110" fmla="*/ 58033 h 502469"/>
              <a:gd name="connsiteX111" fmla="*/ 512180 w 518575"/>
              <a:gd name="connsiteY111" fmla="*/ 63868 h 502469"/>
              <a:gd name="connsiteX112" fmla="*/ 470016 w 518575"/>
              <a:gd name="connsiteY112" fmla="*/ 65890 h 502469"/>
              <a:gd name="connsiteX113" fmla="*/ 469393 w 518575"/>
              <a:gd name="connsiteY113" fmla="*/ 65890 h 502469"/>
              <a:gd name="connsiteX114" fmla="*/ 469393 w 518575"/>
              <a:gd name="connsiteY114" fmla="*/ 65968 h 502469"/>
              <a:gd name="connsiteX115" fmla="*/ 463287 w 518575"/>
              <a:gd name="connsiteY115" fmla="*/ 60406 h 502469"/>
              <a:gd name="connsiteX116" fmla="*/ 468849 w 518575"/>
              <a:gd name="connsiteY116" fmla="*/ 54299 h 502469"/>
              <a:gd name="connsiteX117" fmla="*/ 512180 w 518575"/>
              <a:gd name="connsiteY117" fmla="*/ 52199 h 502469"/>
              <a:gd name="connsiteX118" fmla="*/ 431120 w 518575"/>
              <a:gd name="connsiteY118" fmla="*/ 0 h 502469"/>
              <a:gd name="connsiteX119" fmla="*/ 436378 w 518575"/>
              <a:gd name="connsiteY119" fmla="*/ 3547 h 502469"/>
              <a:gd name="connsiteX120" fmla="*/ 433298 w 518575"/>
              <a:gd name="connsiteY120" fmla="*/ 11202 h 502469"/>
              <a:gd name="connsiteX121" fmla="*/ 118077 w 518575"/>
              <a:gd name="connsiteY121" fmla="*/ 295694 h 502469"/>
              <a:gd name="connsiteX122" fmla="*/ 112398 w 518575"/>
              <a:gd name="connsiteY122" fmla="*/ 300206 h 502469"/>
              <a:gd name="connsiteX123" fmla="*/ 111076 w 518575"/>
              <a:gd name="connsiteY123" fmla="*/ 300206 h 502469"/>
              <a:gd name="connsiteX124" fmla="*/ 106564 w 518575"/>
              <a:gd name="connsiteY124" fmla="*/ 293438 h 502469"/>
              <a:gd name="connsiteX125" fmla="*/ 431120 w 518575"/>
              <a:gd name="connsiteY125" fmla="*/ 0 h 5024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</a:cxnLst>
            <a:rect l="l" t="t" r="r" b="b"/>
            <a:pathLst>
              <a:path w="518575" h="502469">
                <a:moveTo>
                  <a:pt x="54676" y="305184"/>
                </a:moveTo>
                <a:lnTo>
                  <a:pt x="65178" y="366719"/>
                </a:lnTo>
                <a:cubicBezTo>
                  <a:pt x="65559" y="368602"/>
                  <a:pt x="64944" y="370539"/>
                  <a:pt x="63544" y="371853"/>
                </a:cubicBezTo>
                <a:lnTo>
                  <a:pt x="18813" y="415418"/>
                </a:lnTo>
                <a:lnTo>
                  <a:pt x="80347" y="424676"/>
                </a:lnTo>
                <a:cubicBezTo>
                  <a:pt x="82277" y="424893"/>
                  <a:pt x="83957" y="426107"/>
                  <a:pt x="84782" y="427865"/>
                </a:cubicBezTo>
                <a:lnTo>
                  <a:pt x="112165" y="483565"/>
                </a:lnTo>
                <a:lnTo>
                  <a:pt x="140015" y="427631"/>
                </a:lnTo>
                <a:cubicBezTo>
                  <a:pt x="140824" y="425889"/>
                  <a:pt x="142466" y="424691"/>
                  <a:pt x="144372" y="424442"/>
                </a:cubicBezTo>
                <a:lnTo>
                  <a:pt x="206373" y="415418"/>
                </a:lnTo>
                <a:lnTo>
                  <a:pt x="161720" y="371853"/>
                </a:lnTo>
                <a:cubicBezTo>
                  <a:pt x="160327" y="370531"/>
                  <a:pt x="159689" y="368609"/>
                  <a:pt x="160008" y="366719"/>
                </a:cubicBezTo>
                <a:lnTo>
                  <a:pt x="170588" y="305184"/>
                </a:lnTo>
                <a:lnTo>
                  <a:pt x="115355" y="334279"/>
                </a:lnTo>
                <a:cubicBezTo>
                  <a:pt x="113643" y="335143"/>
                  <a:pt x="111620" y="335143"/>
                  <a:pt x="109909" y="334279"/>
                </a:cubicBezTo>
                <a:close/>
                <a:moveTo>
                  <a:pt x="49152" y="289392"/>
                </a:moveTo>
                <a:lnTo>
                  <a:pt x="112165" y="322532"/>
                </a:lnTo>
                <a:lnTo>
                  <a:pt x="175334" y="289470"/>
                </a:lnTo>
                <a:cubicBezTo>
                  <a:pt x="177302" y="288443"/>
                  <a:pt x="179690" y="288622"/>
                  <a:pt x="181479" y="289937"/>
                </a:cubicBezTo>
                <a:cubicBezTo>
                  <a:pt x="183315" y="291197"/>
                  <a:pt x="184233" y="293430"/>
                  <a:pt x="183813" y="295616"/>
                </a:cubicBezTo>
                <a:lnTo>
                  <a:pt x="171833" y="365630"/>
                </a:lnTo>
                <a:lnTo>
                  <a:pt x="222554" y="415262"/>
                </a:lnTo>
                <a:cubicBezTo>
                  <a:pt x="224103" y="416842"/>
                  <a:pt x="224671" y="419136"/>
                  <a:pt x="224033" y="421253"/>
                </a:cubicBezTo>
                <a:cubicBezTo>
                  <a:pt x="223325" y="423361"/>
                  <a:pt x="221489" y="424893"/>
                  <a:pt x="219287" y="425220"/>
                </a:cubicBezTo>
                <a:lnTo>
                  <a:pt x="148884" y="435411"/>
                </a:lnTo>
                <a:lnTo>
                  <a:pt x="117377" y="499280"/>
                </a:lnTo>
                <a:cubicBezTo>
                  <a:pt x="116366" y="501224"/>
                  <a:pt x="114359" y="502454"/>
                  <a:pt x="112165" y="502469"/>
                </a:cubicBezTo>
                <a:cubicBezTo>
                  <a:pt x="109964" y="502493"/>
                  <a:pt x="107933" y="501256"/>
                  <a:pt x="106953" y="499280"/>
                </a:cubicBezTo>
                <a:lnTo>
                  <a:pt x="75446" y="435411"/>
                </a:lnTo>
                <a:lnTo>
                  <a:pt x="4965" y="425220"/>
                </a:lnTo>
                <a:cubicBezTo>
                  <a:pt x="2787" y="424886"/>
                  <a:pt x="974" y="423353"/>
                  <a:pt x="298" y="421253"/>
                </a:cubicBezTo>
                <a:cubicBezTo>
                  <a:pt x="-410" y="419136"/>
                  <a:pt x="165" y="416803"/>
                  <a:pt x="1776" y="415262"/>
                </a:cubicBezTo>
                <a:lnTo>
                  <a:pt x="52731" y="365552"/>
                </a:lnTo>
                <a:lnTo>
                  <a:pt x="40673" y="295538"/>
                </a:lnTo>
                <a:cubicBezTo>
                  <a:pt x="40291" y="293352"/>
                  <a:pt x="41202" y="291142"/>
                  <a:pt x="43006" y="289859"/>
                </a:cubicBezTo>
                <a:cubicBezTo>
                  <a:pt x="44796" y="288544"/>
                  <a:pt x="47184" y="288365"/>
                  <a:pt x="49152" y="289392"/>
                </a:cubicBezTo>
                <a:close/>
                <a:moveTo>
                  <a:pt x="239280" y="275623"/>
                </a:moveTo>
                <a:cubicBezTo>
                  <a:pt x="241878" y="273709"/>
                  <a:pt x="245534" y="274269"/>
                  <a:pt x="247448" y="276867"/>
                </a:cubicBezTo>
                <a:cubicBezTo>
                  <a:pt x="249362" y="279466"/>
                  <a:pt x="248802" y="283122"/>
                  <a:pt x="246203" y="285036"/>
                </a:cubicBezTo>
                <a:cubicBezTo>
                  <a:pt x="233811" y="293881"/>
                  <a:pt x="222126" y="303683"/>
                  <a:pt x="211274" y="314364"/>
                </a:cubicBezTo>
                <a:cubicBezTo>
                  <a:pt x="210122" y="315523"/>
                  <a:pt x="208551" y="316169"/>
                  <a:pt x="206917" y="316153"/>
                </a:cubicBezTo>
                <a:cubicBezTo>
                  <a:pt x="205408" y="316169"/>
                  <a:pt x="203946" y="315577"/>
                  <a:pt x="202872" y="314519"/>
                </a:cubicBezTo>
                <a:cubicBezTo>
                  <a:pt x="200600" y="312240"/>
                  <a:pt x="200600" y="308553"/>
                  <a:pt x="202872" y="306273"/>
                </a:cubicBezTo>
                <a:cubicBezTo>
                  <a:pt x="214207" y="295141"/>
                  <a:pt x="226381" y="284896"/>
                  <a:pt x="239280" y="275623"/>
                </a:cubicBezTo>
                <a:close/>
                <a:moveTo>
                  <a:pt x="446785" y="264464"/>
                </a:moveTo>
                <a:cubicBezTo>
                  <a:pt x="468034" y="264461"/>
                  <a:pt x="490223" y="266248"/>
                  <a:pt x="513192" y="270332"/>
                </a:cubicBezTo>
                <a:cubicBezTo>
                  <a:pt x="513573" y="270364"/>
                  <a:pt x="513946" y="270426"/>
                  <a:pt x="514312" y="270535"/>
                </a:cubicBezTo>
                <a:cubicBezTo>
                  <a:pt x="517416" y="271398"/>
                  <a:pt x="519229" y="274619"/>
                  <a:pt x="518357" y="277723"/>
                </a:cubicBezTo>
                <a:cubicBezTo>
                  <a:pt x="517494" y="280827"/>
                  <a:pt x="514273" y="282639"/>
                  <a:pt x="511169" y="281768"/>
                </a:cubicBezTo>
                <a:cubicBezTo>
                  <a:pt x="332944" y="250184"/>
                  <a:pt x="203184" y="360885"/>
                  <a:pt x="201861" y="361974"/>
                </a:cubicBezTo>
                <a:cubicBezTo>
                  <a:pt x="200819" y="362930"/>
                  <a:pt x="199457" y="363459"/>
                  <a:pt x="198049" y="363451"/>
                </a:cubicBezTo>
                <a:cubicBezTo>
                  <a:pt x="196346" y="363444"/>
                  <a:pt x="194735" y="362713"/>
                  <a:pt x="193615" y="361429"/>
                </a:cubicBezTo>
                <a:cubicBezTo>
                  <a:pt x="193607" y="361421"/>
                  <a:pt x="193607" y="361413"/>
                  <a:pt x="193599" y="361413"/>
                </a:cubicBezTo>
                <a:cubicBezTo>
                  <a:pt x="191507" y="358963"/>
                  <a:pt x="191787" y="355276"/>
                  <a:pt x="194237" y="353183"/>
                </a:cubicBezTo>
                <a:cubicBezTo>
                  <a:pt x="195394" y="352162"/>
                  <a:pt x="298043" y="264480"/>
                  <a:pt x="446785" y="264464"/>
                </a:cubicBezTo>
                <a:close/>
                <a:moveTo>
                  <a:pt x="189180" y="223967"/>
                </a:moveTo>
                <a:cubicBezTo>
                  <a:pt x="191537" y="225842"/>
                  <a:pt x="192136" y="229172"/>
                  <a:pt x="190581" y="231747"/>
                </a:cubicBezTo>
                <a:cubicBezTo>
                  <a:pt x="182420" y="243058"/>
                  <a:pt x="175037" y="254906"/>
                  <a:pt x="168487" y="267221"/>
                </a:cubicBezTo>
                <a:cubicBezTo>
                  <a:pt x="167538" y="269236"/>
                  <a:pt x="165500" y="270519"/>
                  <a:pt x="163275" y="270488"/>
                </a:cubicBezTo>
                <a:cubicBezTo>
                  <a:pt x="162388" y="270496"/>
                  <a:pt x="161517" y="270309"/>
                  <a:pt x="160708" y="269944"/>
                </a:cubicBezTo>
                <a:cubicBezTo>
                  <a:pt x="157876" y="268489"/>
                  <a:pt x="156701" y="265043"/>
                  <a:pt x="158063" y="262164"/>
                </a:cubicBezTo>
                <a:cubicBezTo>
                  <a:pt x="164940" y="249250"/>
                  <a:pt x="172735" y="236850"/>
                  <a:pt x="181401" y="225057"/>
                </a:cubicBezTo>
                <a:cubicBezTo>
                  <a:pt x="183322" y="222739"/>
                  <a:pt x="186691" y="222272"/>
                  <a:pt x="189180" y="223967"/>
                </a:cubicBezTo>
                <a:close/>
                <a:moveTo>
                  <a:pt x="384910" y="206463"/>
                </a:moveTo>
                <a:cubicBezTo>
                  <a:pt x="388022" y="205678"/>
                  <a:pt x="391188" y="207553"/>
                  <a:pt x="391989" y="210665"/>
                </a:cubicBezTo>
                <a:cubicBezTo>
                  <a:pt x="392783" y="213799"/>
                  <a:pt x="390908" y="216982"/>
                  <a:pt x="387788" y="217822"/>
                </a:cubicBezTo>
                <a:cubicBezTo>
                  <a:pt x="362303" y="224263"/>
                  <a:pt x="337518" y="233225"/>
                  <a:pt x="313806" y="244583"/>
                </a:cubicBezTo>
                <a:cubicBezTo>
                  <a:pt x="313028" y="244971"/>
                  <a:pt x="312180" y="245182"/>
                  <a:pt x="311317" y="245205"/>
                </a:cubicBezTo>
                <a:cubicBezTo>
                  <a:pt x="309061" y="245189"/>
                  <a:pt x="307007" y="243890"/>
                  <a:pt x="306027" y="241860"/>
                </a:cubicBezTo>
                <a:cubicBezTo>
                  <a:pt x="304634" y="238958"/>
                  <a:pt x="305856" y="235481"/>
                  <a:pt x="308750" y="234081"/>
                </a:cubicBezTo>
                <a:cubicBezTo>
                  <a:pt x="333162" y="222388"/>
                  <a:pt x="358678" y="213138"/>
                  <a:pt x="384910" y="206463"/>
                </a:cubicBezTo>
                <a:close/>
                <a:moveTo>
                  <a:pt x="465116" y="194950"/>
                </a:moveTo>
                <a:cubicBezTo>
                  <a:pt x="480939" y="194367"/>
                  <a:pt x="496793" y="194756"/>
                  <a:pt x="512570" y="196117"/>
                </a:cubicBezTo>
                <a:cubicBezTo>
                  <a:pt x="515775" y="196444"/>
                  <a:pt x="518132" y="199283"/>
                  <a:pt x="517860" y="202497"/>
                </a:cubicBezTo>
                <a:cubicBezTo>
                  <a:pt x="517580" y="205507"/>
                  <a:pt x="515044" y="207802"/>
                  <a:pt x="512025" y="207786"/>
                </a:cubicBezTo>
                <a:lnTo>
                  <a:pt x="511559" y="207786"/>
                </a:lnTo>
                <a:cubicBezTo>
                  <a:pt x="496272" y="206464"/>
                  <a:pt x="480916" y="206075"/>
                  <a:pt x="465582" y="206619"/>
                </a:cubicBezTo>
                <a:cubicBezTo>
                  <a:pt x="465474" y="206627"/>
                  <a:pt x="465365" y="206635"/>
                  <a:pt x="465256" y="206635"/>
                </a:cubicBezTo>
                <a:cubicBezTo>
                  <a:pt x="462121" y="206666"/>
                  <a:pt x="459553" y="204153"/>
                  <a:pt x="459515" y="201018"/>
                </a:cubicBezTo>
                <a:cubicBezTo>
                  <a:pt x="459429" y="197813"/>
                  <a:pt x="461911" y="195121"/>
                  <a:pt x="465116" y="194950"/>
                </a:cubicBezTo>
                <a:close/>
                <a:moveTo>
                  <a:pt x="278231" y="126702"/>
                </a:moveTo>
                <a:cubicBezTo>
                  <a:pt x="280962" y="124998"/>
                  <a:pt x="284564" y="125830"/>
                  <a:pt x="286267" y="128569"/>
                </a:cubicBezTo>
                <a:cubicBezTo>
                  <a:pt x="287971" y="131299"/>
                  <a:pt x="287139" y="134901"/>
                  <a:pt x="284400" y="136605"/>
                </a:cubicBezTo>
                <a:cubicBezTo>
                  <a:pt x="266391" y="149814"/>
                  <a:pt x="249479" y="164463"/>
                  <a:pt x="233834" y="180403"/>
                </a:cubicBezTo>
                <a:cubicBezTo>
                  <a:pt x="232730" y="181538"/>
                  <a:pt x="231220" y="182184"/>
                  <a:pt x="229633" y="182192"/>
                </a:cubicBezTo>
                <a:cubicBezTo>
                  <a:pt x="228101" y="182215"/>
                  <a:pt x="226638" y="181593"/>
                  <a:pt x="225588" y="180481"/>
                </a:cubicBezTo>
                <a:cubicBezTo>
                  <a:pt x="223316" y="178201"/>
                  <a:pt x="223316" y="174514"/>
                  <a:pt x="225588" y="172234"/>
                </a:cubicBezTo>
                <a:cubicBezTo>
                  <a:pt x="241668" y="155820"/>
                  <a:pt x="259078" y="140751"/>
                  <a:pt x="277632" y="127192"/>
                </a:cubicBezTo>
                <a:lnTo>
                  <a:pt x="277554" y="127192"/>
                </a:lnTo>
                <a:cubicBezTo>
                  <a:pt x="277764" y="127013"/>
                  <a:pt x="277990" y="126850"/>
                  <a:pt x="278231" y="126702"/>
                </a:cubicBezTo>
                <a:close/>
                <a:moveTo>
                  <a:pt x="512336" y="122524"/>
                </a:moveTo>
                <a:cubicBezTo>
                  <a:pt x="512336" y="122524"/>
                  <a:pt x="512336" y="122524"/>
                  <a:pt x="512344" y="122524"/>
                </a:cubicBezTo>
                <a:cubicBezTo>
                  <a:pt x="515564" y="122610"/>
                  <a:pt x="518100" y="125294"/>
                  <a:pt x="518015" y="128515"/>
                </a:cubicBezTo>
                <a:cubicBezTo>
                  <a:pt x="517890" y="131751"/>
                  <a:pt x="515183" y="134279"/>
                  <a:pt x="511947" y="134194"/>
                </a:cubicBezTo>
                <a:cubicBezTo>
                  <a:pt x="318007" y="127659"/>
                  <a:pt x="204428" y="272355"/>
                  <a:pt x="203339" y="273756"/>
                </a:cubicBezTo>
                <a:cubicBezTo>
                  <a:pt x="202242" y="275234"/>
                  <a:pt x="200507" y="276105"/>
                  <a:pt x="198671" y="276089"/>
                </a:cubicBezTo>
                <a:cubicBezTo>
                  <a:pt x="197396" y="276105"/>
                  <a:pt x="196151" y="275661"/>
                  <a:pt x="195171" y="274845"/>
                </a:cubicBezTo>
                <a:cubicBezTo>
                  <a:pt x="192619" y="272884"/>
                  <a:pt x="192129" y="269236"/>
                  <a:pt x="194082" y="266677"/>
                </a:cubicBezTo>
                <a:cubicBezTo>
                  <a:pt x="195248" y="265198"/>
                  <a:pt x="312484" y="116067"/>
                  <a:pt x="512336" y="122524"/>
                </a:cubicBezTo>
                <a:close/>
                <a:moveTo>
                  <a:pt x="400920" y="67014"/>
                </a:moveTo>
                <a:lnTo>
                  <a:pt x="408054" y="71064"/>
                </a:lnTo>
                <a:cubicBezTo>
                  <a:pt x="408909" y="74175"/>
                  <a:pt x="407081" y="77396"/>
                  <a:pt x="403969" y="78260"/>
                </a:cubicBezTo>
                <a:cubicBezTo>
                  <a:pt x="382545" y="84289"/>
                  <a:pt x="361712" y="92255"/>
                  <a:pt x="341734" y="102064"/>
                </a:cubicBezTo>
                <a:cubicBezTo>
                  <a:pt x="340925" y="102430"/>
                  <a:pt x="340054" y="102617"/>
                  <a:pt x="339167" y="102609"/>
                </a:cubicBezTo>
                <a:cubicBezTo>
                  <a:pt x="336981" y="102586"/>
                  <a:pt x="334990" y="101349"/>
                  <a:pt x="334009" y="99396"/>
                </a:cubicBezTo>
                <a:cubicBezTo>
                  <a:pt x="332562" y="96518"/>
                  <a:pt x="333722" y="93009"/>
                  <a:pt x="336600" y="91562"/>
                </a:cubicBezTo>
                <a:close/>
                <a:moveTo>
                  <a:pt x="400858" y="66979"/>
                </a:moveTo>
                <a:lnTo>
                  <a:pt x="401013" y="66979"/>
                </a:lnTo>
                <a:lnTo>
                  <a:pt x="400920" y="67014"/>
                </a:lnTo>
                <a:close/>
                <a:moveTo>
                  <a:pt x="512180" y="52199"/>
                </a:moveTo>
                <a:cubicBezTo>
                  <a:pt x="515401" y="52199"/>
                  <a:pt x="518015" y="54813"/>
                  <a:pt x="518015" y="58033"/>
                </a:cubicBezTo>
                <a:cubicBezTo>
                  <a:pt x="518015" y="61254"/>
                  <a:pt x="515401" y="63868"/>
                  <a:pt x="512180" y="63868"/>
                </a:cubicBezTo>
                <a:cubicBezTo>
                  <a:pt x="497788" y="63945"/>
                  <a:pt x="483785" y="64568"/>
                  <a:pt x="470016" y="65890"/>
                </a:cubicBezTo>
                <a:lnTo>
                  <a:pt x="469393" y="65890"/>
                </a:lnTo>
                <a:lnTo>
                  <a:pt x="469393" y="65968"/>
                </a:lnTo>
                <a:cubicBezTo>
                  <a:pt x="466173" y="66116"/>
                  <a:pt x="463435" y="63627"/>
                  <a:pt x="463287" y="60406"/>
                </a:cubicBezTo>
                <a:cubicBezTo>
                  <a:pt x="463139" y="57185"/>
                  <a:pt x="465628" y="54447"/>
                  <a:pt x="468849" y="54299"/>
                </a:cubicBezTo>
                <a:cubicBezTo>
                  <a:pt x="483007" y="52899"/>
                  <a:pt x="497633" y="52199"/>
                  <a:pt x="512180" y="52199"/>
                </a:cubicBezTo>
                <a:close/>
                <a:moveTo>
                  <a:pt x="431120" y="0"/>
                </a:moveTo>
                <a:cubicBezTo>
                  <a:pt x="433422" y="39"/>
                  <a:pt x="435484" y="1431"/>
                  <a:pt x="436378" y="3547"/>
                </a:cubicBezTo>
                <a:cubicBezTo>
                  <a:pt x="437646" y="6511"/>
                  <a:pt x="436262" y="9942"/>
                  <a:pt x="433298" y="11202"/>
                </a:cubicBezTo>
                <a:cubicBezTo>
                  <a:pt x="174478" y="55311"/>
                  <a:pt x="118622" y="293282"/>
                  <a:pt x="118077" y="295694"/>
                </a:cubicBezTo>
                <a:cubicBezTo>
                  <a:pt x="117463" y="298331"/>
                  <a:pt x="115113" y="300206"/>
                  <a:pt x="112398" y="300206"/>
                </a:cubicBezTo>
                <a:cubicBezTo>
                  <a:pt x="111963" y="300283"/>
                  <a:pt x="111512" y="300283"/>
                  <a:pt x="111076" y="300206"/>
                </a:cubicBezTo>
                <a:cubicBezTo>
                  <a:pt x="107964" y="299584"/>
                  <a:pt x="105942" y="296550"/>
                  <a:pt x="106564" y="293438"/>
                </a:cubicBezTo>
                <a:cubicBezTo>
                  <a:pt x="107109" y="290949"/>
                  <a:pt x="164676" y="45431"/>
                  <a:pt x="431120" y="0"/>
                </a:cubicBezTo>
                <a:close/>
              </a:path>
            </a:pathLst>
          </a:custGeom>
          <a:solidFill>
            <a:schemeClr val="bg2">
              <a:lumMod val="50000"/>
              <a:lumOff val="50000"/>
            </a:schemeClr>
          </a:solidFill>
          <a:ln w="7767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  <p:sp>
        <p:nvSpPr>
          <p:cNvPr id="132" name="Freeform: Shape 131">
            <a:extLst>
              <a:ext uri="{FF2B5EF4-FFF2-40B4-BE49-F238E27FC236}">
                <a16:creationId xmlns:a16="http://schemas.microsoft.com/office/drawing/2014/main" id="{E64A84FF-CB0A-4808-014C-46C53A6CC324}"/>
              </a:ext>
            </a:extLst>
          </p:cNvPr>
          <p:cNvSpPr/>
          <p:nvPr/>
        </p:nvSpPr>
        <p:spPr>
          <a:xfrm>
            <a:off x="9963451" y="8497908"/>
            <a:ext cx="906508" cy="894200"/>
          </a:xfrm>
          <a:custGeom>
            <a:avLst/>
            <a:gdLst>
              <a:gd name="connsiteX0" fmla="*/ 41356 w 519648"/>
              <a:gd name="connsiteY0" fmla="*/ 427405 h 512592"/>
              <a:gd name="connsiteX1" fmla="*/ 15996 w 519648"/>
              <a:gd name="connsiteY1" fmla="*/ 496641 h 512592"/>
              <a:gd name="connsiteX2" fmla="*/ 146767 w 519648"/>
              <a:gd name="connsiteY2" fmla="*/ 448798 h 512592"/>
              <a:gd name="connsiteX3" fmla="*/ 61505 w 519648"/>
              <a:gd name="connsiteY3" fmla="*/ 372560 h 512592"/>
              <a:gd name="connsiteX4" fmla="*/ 45402 w 519648"/>
              <a:gd name="connsiteY4" fmla="*/ 416513 h 512592"/>
              <a:gd name="connsiteX5" fmla="*/ 167771 w 519648"/>
              <a:gd name="connsiteY5" fmla="*/ 441096 h 512592"/>
              <a:gd name="connsiteX6" fmla="*/ 250777 w 519648"/>
              <a:gd name="connsiteY6" fmla="*/ 410990 h 512592"/>
              <a:gd name="connsiteX7" fmla="*/ 475679 w 519648"/>
              <a:gd name="connsiteY7" fmla="*/ 280685 h 512592"/>
              <a:gd name="connsiteX8" fmla="*/ 476068 w 519648"/>
              <a:gd name="connsiteY8" fmla="*/ 280685 h 512592"/>
              <a:gd name="connsiteX9" fmla="*/ 518310 w 519648"/>
              <a:gd name="connsiteY9" fmla="*/ 306046 h 512592"/>
              <a:gd name="connsiteX10" fmla="*/ 518497 w 519648"/>
              <a:gd name="connsiteY10" fmla="*/ 306287 h 512592"/>
              <a:gd name="connsiteX11" fmla="*/ 517299 w 519648"/>
              <a:gd name="connsiteY11" fmla="*/ 314447 h 512592"/>
              <a:gd name="connsiteX12" fmla="*/ 517198 w 519648"/>
              <a:gd name="connsiteY12" fmla="*/ 314525 h 512592"/>
              <a:gd name="connsiteX13" fmla="*/ 509130 w 519648"/>
              <a:gd name="connsiteY13" fmla="*/ 313436 h 512592"/>
              <a:gd name="connsiteX14" fmla="*/ 476068 w 519648"/>
              <a:gd name="connsiteY14" fmla="*/ 292587 h 512592"/>
              <a:gd name="connsiteX15" fmla="*/ 475679 w 519648"/>
              <a:gd name="connsiteY15" fmla="*/ 292587 h 512592"/>
              <a:gd name="connsiteX16" fmla="*/ 446740 w 519648"/>
              <a:gd name="connsiteY16" fmla="*/ 307524 h 512592"/>
              <a:gd name="connsiteX17" fmla="*/ 404420 w 519648"/>
              <a:gd name="connsiteY17" fmla="*/ 329073 h 512592"/>
              <a:gd name="connsiteX18" fmla="*/ 402786 w 519648"/>
              <a:gd name="connsiteY18" fmla="*/ 329073 h 512592"/>
              <a:gd name="connsiteX19" fmla="*/ 369957 w 519648"/>
              <a:gd name="connsiteY19" fmla="*/ 314758 h 512592"/>
              <a:gd name="connsiteX20" fmla="*/ 342729 w 519648"/>
              <a:gd name="connsiteY20" fmla="*/ 302078 h 512592"/>
              <a:gd name="connsiteX21" fmla="*/ 326159 w 519648"/>
              <a:gd name="connsiteY21" fmla="*/ 312969 h 512592"/>
              <a:gd name="connsiteX22" fmla="*/ 318108 w 519648"/>
              <a:gd name="connsiteY22" fmla="*/ 314875 h 512592"/>
              <a:gd name="connsiteX23" fmla="*/ 316202 w 519648"/>
              <a:gd name="connsiteY23" fmla="*/ 306824 h 512592"/>
              <a:gd name="connsiteX24" fmla="*/ 341174 w 519648"/>
              <a:gd name="connsiteY24" fmla="*/ 290487 h 512592"/>
              <a:gd name="connsiteX25" fmla="*/ 378048 w 519648"/>
              <a:gd name="connsiteY25" fmla="*/ 306046 h 512592"/>
              <a:gd name="connsiteX26" fmla="*/ 403953 w 519648"/>
              <a:gd name="connsiteY26" fmla="*/ 317170 h 512592"/>
              <a:gd name="connsiteX27" fmla="*/ 437871 w 519648"/>
              <a:gd name="connsiteY27" fmla="*/ 299744 h 512592"/>
              <a:gd name="connsiteX28" fmla="*/ 475679 w 519648"/>
              <a:gd name="connsiteY28" fmla="*/ 280685 h 512592"/>
              <a:gd name="connsiteX29" fmla="*/ 102969 w 519648"/>
              <a:gd name="connsiteY29" fmla="*/ 258981 h 512592"/>
              <a:gd name="connsiteX30" fmla="*/ 65628 w 519648"/>
              <a:gd name="connsiteY30" fmla="*/ 361435 h 512592"/>
              <a:gd name="connsiteX31" fmla="*/ 230551 w 519648"/>
              <a:gd name="connsiteY31" fmla="*/ 394731 h 512592"/>
              <a:gd name="connsiteX32" fmla="*/ 167849 w 519648"/>
              <a:gd name="connsiteY32" fmla="*/ 341754 h 512592"/>
              <a:gd name="connsiteX33" fmla="*/ 111838 w 519648"/>
              <a:gd name="connsiteY33" fmla="*/ 274540 h 512592"/>
              <a:gd name="connsiteX34" fmla="*/ 102969 w 519648"/>
              <a:gd name="connsiteY34" fmla="*/ 258981 h 512592"/>
              <a:gd name="connsiteX35" fmla="*/ 111371 w 519648"/>
              <a:gd name="connsiteY35" fmla="*/ 236420 h 512592"/>
              <a:gd name="connsiteX36" fmla="*/ 109115 w 519648"/>
              <a:gd name="connsiteY36" fmla="*/ 237043 h 512592"/>
              <a:gd name="connsiteX37" fmla="*/ 109115 w 519648"/>
              <a:gd name="connsiteY37" fmla="*/ 237976 h 512592"/>
              <a:gd name="connsiteX38" fmla="*/ 109115 w 519648"/>
              <a:gd name="connsiteY38" fmla="*/ 242022 h 512592"/>
              <a:gd name="connsiteX39" fmla="*/ 121717 w 519648"/>
              <a:gd name="connsiteY39" fmla="*/ 268238 h 512592"/>
              <a:gd name="connsiteX40" fmla="*/ 241364 w 519648"/>
              <a:gd name="connsiteY40" fmla="*/ 387885 h 512592"/>
              <a:gd name="connsiteX41" fmla="*/ 264829 w 519648"/>
              <a:gd name="connsiteY41" fmla="*/ 399788 h 512592"/>
              <a:gd name="connsiteX42" fmla="*/ 272456 w 519648"/>
              <a:gd name="connsiteY42" fmla="*/ 400486 h 512592"/>
              <a:gd name="connsiteX43" fmla="*/ 272482 w 519648"/>
              <a:gd name="connsiteY43" fmla="*/ 400721 h 512592"/>
              <a:gd name="connsiteX44" fmla="*/ 272482 w 519648"/>
              <a:gd name="connsiteY44" fmla="*/ 400488 h 512592"/>
              <a:gd name="connsiteX45" fmla="*/ 272456 w 519648"/>
              <a:gd name="connsiteY45" fmla="*/ 400486 h 512592"/>
              <a:gd name="connsiteX46" fmla="*/ 271469 w 519648"/>
              <a:gd name="connsiteY46" fmla="*/ 391400 h 512592"/>
              <a:gd name="connsiteX47" fmla="*/ 205579 w 519648"/>
              <a:gd name="connsiteY47" fmla="*/ 304101 h 512592"/>
              <a:gd name="connsiteX48" fmla="*/ 111371 w 519648"/>
              <a:gd name="connsiteY48" fmla="*/ 236420 h 512592"/>
              <a:gd name="connsiteX49" fmla="*/ 261204 w 519648"/>
              <a:gd name="connsiteY49" fmla="*/ 231675 h 512592"/>
              <a:gd name="connsiteX50" fmla="*/ 231019 w 519648"/>
              <a:gd name="connsiteY50" fmla="*/ 261703 h 512592"/>
              <a:gd name="connsiteX51" fmla="*/ 261046 w 519648"/>
              <a:gd name="connsiteY51" fmla="*/ 291887 h 512592"/>
              <a:gd name="connsiteX52" fmla="*/ 261046 w 519648"/>
              <a:gd name="connsiteY52" fmla="*/ 292121 h 512592"/>
              <a:gd name="connsiteX53" fmla="*/ 261202 w 519648"/>
              <a:gd name="connsiteY53" fmla="*/ 292121 h 512592"/>
              <a:gd name="connsiteX54" fmla="*/ 291230 w 519648"/>
              <a:gd name="connsiteY54" fmla="*/ 262093 h 512592"/>
              <a:gd name="connsiteX55" fmla="*/ 291230 w 519648"/>
              <a:gd name="connsiteY55" fmla="*/ 261859 h 512592"/>
              <a:gd name="connsiteX56" fmla="*/ 261204 w 519648"/>
              <a:gd name="connsiteY56" fmla="*/ 231675 h 512592"/>
              <a:gd name="connsiteX57" fmla="*/ 121696 w 519648"/>
              <a:gd name="connsiteY57" fmla="*/ 227485 h 512592"/>
              <a:gd name="connsiteX58" fmla="*/ 213436 w 519648"/>
              <a:gd name="connsiteY58" fmla="*/ 296089 h 512592"/>
              <a:gd name="connsiteX59" fmla="*/ 280183 w 519648"/>
              <a:gd name="connsiteY59" fmla="*/ 408812 h 512592"/>
              <a:gd name="connsiteX60" fmla="*/ 277072 w 519648"/>
              <a:gd name="connsiteY60" fmla="*/ 411068 h 512592"/>
              <a:gd name="connsiteX61" fmla="*/ 277072 w 519648"/>
              <a:gd name="connsiteY61" fmla="*/ 411923 h 512592"/>
              <a:gd name="connsiteX62" fmla="*/ 276294 w 519648"/>
              <a:gd name="connsiteY62" fmla="*/ 413012 h 512592"/>
              <a:gd name="connsiteX63" fmla="*/ 275827 w 519648"/>
              <a:gd name="connsiteY63" fmla="*/ 413557 h 512592"/>
              <a:gd name="connsiteX64" fmla="*/ 274115 w 519648"/>
              <a:gd name="connsiteY64" fmla="*/ 414568 h 512592"/>
              <a:gd name="connsiteX65" fmla="*/ 7905 w 519648"/>
              <a:gd name="connsiteY65" fmla="*/ 512511 h 512592"/>
              <a:gd name="connsiteX66" fmla="*/ 5882 w 519648"/>
              <a:gd name="connsiteY66" fmla="*/ 512511 h 512592"/>
              <a:gd name="connsiteX67" fmla="*/ 1759 w 519648"/>
              <a:gd name="connsiteY67" fmla="*/ 510799 h 512592"/>
              <a:gd name="connsiteX68" fmla="*/ 359 w 519648"/>
              <a:gd name="connsiteY68" fmla="*/ 504654 h 512592"/>
              <a:gd name="connsiteX69" fmla="*/ 30543 w 519648"/>
              <a:gd name="connsiteY69" fmla="*/ 422426 h 512592"/>
              <a:gd name="connsiteX70" fmla="*/ 30543 w 519648"/>
              <a:gd name="connsiteY70" fmla="*/ 419469 h 512592"/>
              <a:gd name="connsiteX71" fmla="*/ 33266 w 519648"/>
              <a:gd name="connsiteY71" fmla="*/ 415658 h 512592"/>
              <a:gd name="connsiteX72" fmla="*/ 51158 w 519648"/>
              <a:gd name="connsiteY72" fmla="*/ 366881 h 512592"/>
              <a:gd name="connsiteX73" fmla="*/ 51158 w 519648"/>
              <a:gd name="connsiteY73" fmla="*/ 364469 h 512592"/>
              <a:gd name="connsiteX74" fmla="*/ 53259 w 519648"/>
              <a:gd name="connsiteY74" fmla="*/ 361124 h 512592"/>
              <a:gd name="connsiteX75" fmla="*/ 97135 w 519648"/>
              <a:gd name="connsiteY75" fmla="*/ 241166 h 512592"/>
              <a:gd name="connsiteX76" fmla="*/ 100791 w 519648"/>
              <a:gd name="connsiteY76" fmla="*/ 229030 h 512592"/>
              <a:gd name="connsiteX77" fmla="*/ 121696 w 519648"/>
              <a:gd name="connsiteY77" fmla="*/ 227485 h 512592"/>
              <a:gd name="connsiteX78" fmla="*/ 261046 w 519648"/>
              <a:gd name="connsiteY78" fmla="*/ 220084 h 512592"/>
              <a:gd name="connsiteX79" fmla="*/ 302743 w 519648"/>
              <a:gd name="connsiteY79" fmla="*/ 261859 h 512592"/>
              <a:gd name="connsiteX80" fmla="*/ 302743 w 519648"/>
              <a:gd name="connsiteY80" fmla="*/ 261937 h 512592"/>
              <a:gd name="connsiteX81" fmla="*/ 260890 w 519648"/>
              <a:gd name="connsiteY81" fmla="*/ 303634 h 512592"/>
              <a:gd name="connsiteX82" fmla="*/ 219192 w 519648"/>
              <a:gd name="connsiteY82" fmla="*/ 261781 h 512592"/>
              <a:gd name="connsiteX83" fmla="*/ 261046 w 519648"/>
              <a:gd name="connsiteY83" fmla="*/ 220084 h 512592"/>
              <a:gd name="connsiteX84" fmla="*/ 433047 w 519648"/>
              <a:gd name="connsiteY84" fmla="*/ 195112 h 512592"/>
              <a:gd name="connsiteX85" fmla="*/ 422779 w 519648"/>
              <a:gd name="connsiteY85" fmla="*/ 205381 h 512592"/>
              <a:gd name="connsiteX86" fmla="*/ 433047 w 519648"/>
              <a:gd name="connsiteY86" fmla="*/ 215649 h 512592"/>
              <a:gd name="connsiteX87" fmla="*/ 443316 w 519648"/>
              <a:gd name="connsiteY87" fmla="*/ 205381 h 512592"/>
              <a:gd name="connsiteX88" fmla="*/ 433047 w 519648"/>
              <a:gd name="connsiteY88" fmla="*/ 195112 h 512592"/>
              <a:gd name="connsiteX89" fmla="*/ 433047 w 519648"/>
              <a:gd name="connsiteY89" fmla="*/ 183443 h 512592"/>
              <a:gd name="connsiteX90" fmla="*/ 433125 w 519648"/>
              <a:gd name="connsiteY90" fmla="*/ 183443 h 512592"/>
              <a:gd name="connsiteX91" fmla="*/ 455063 w 519648"/>
              <a:gd name="connsiteY91" fmla="*/ 205381 h 512592"/>
              <a:gd name="connsiteX92" fmla="*/ 433125 w 519648"/>
              <a:gd name="connsiteY92" fmla="*/ 227318 h 512592"/>
              <a:gd name="connsiteX93" fmla="*/ 411187 w 519648"/>
              <a:gd name="connsiteY93" fmla="*/ 205381 h 512592"/>
              <a:gd name="connsiteX94" fmla="*/ 411187 w 519648"/>
              <a:gd name="connsiteY94" fmla="*/ 205303 h 512592"/>
              <a:gd name="connsiteX95" fmla="*/ 433047 w 519648"/>
              <a:gd name="connsiteY95" fmla="*/ 183443 h 512592"/>
              <a:gd name="connsiteX96" fmla="*/ 296908 w 519648"/>
              <a:gd name="connsiteY96" fmla="*/ 91413 h 512592"/>
              <a:gd name="connsiteX97" fmla="*/ 286717 w 519648"/>
              <a:gd name="connsiteY97" fmla="*/ 101682 h 512592"/>
              <a:gd name="connsiteX98" fmla="*/ 286717 w 519648"/>
              <a:gd name="connsiteY98" fmla="*/ 101759 h 512592"/>
              <a:gd name="connsiteX99" fmla="*/ 297064 w 519648"/>
              <a:gd name="connsiteY99" fmla="*/ 111950 h 512592"/>
              <a:gd name="connsiteX100" fmla="*/ 307255 w 519648"/>
              <a:gd name="connsiteY100" fmla="*/ 101604 h 512592"/>
              <a:gd name="connsiteX101" fmla="*/ 296908 w 519648"/>
              <a:gd name="connsiteY101" fmla="*/ 91413 h 512592"/>
              <a:gd name="connsiteX102" fmla="*/ 297064 w 519648"/>
              <a:gd name="connsiteY102" fmla="*/ 79744 h 512592"/>
              <a:gd name="connsiteX103" fmla="*/ 318924 w 519648"/>
              <a:gd name="connsiteY103" fmla="*/ 101759 h 512592"/>
              <a:gd name="connsiteX104" fmla="*/ 296908 w 519648"/>
              <a:gd name="connsiteY104" fmla="*/ 123619 h 512592"/>
              <a:gd name="connsiteX105" fmla="*/ 275048 w 519648"/>
              <a:gd name="connsiteY105" fmla="*/ 101682 h 512592"/>
              <a:gd name="connsiteX106" fmla="*/ 275048 w 519648"/>
              <a:gd name="connsiteY106" fmla="*/ 101604 h 512592"/>
              <a:gd name="connsiteX107" fmla="*/ 297064 w 519648"/>
              <a:gd name="connsiteY107" fmla="*/ 79744 h 512592"/>
              <a:gd name="connsiteX108" fmla="*/ 433437 w 519648"/>
              <a:gd name="connsiteY108" fmla="*/ 70097 h 512592"/>
              <a:gd name="connsiteX109" fmla="*/ 438532 w 519648"/>
              <a:gd name="connsiteY109" fmla="*/ 76593 h 512592"/>
              <a:gd name="connsiteX110" fmla="*/ 432036 w 519648"/>
              <a:gd name="connsiteY110" fmla="*/ 81689 h 512592"/>
              <a:gd name="connsiteX111" fmla="*/ 393840 w 519648"/>
              <a:gd name="connsiteY111" fmla="*/ 90402 h 512592"/>
              <a:gd name="connsiteX112" fmla="*/ 383726 w 519648"/>
              <a:gd name="connsiteY112" fmla="*/ 121519 h 512592"/>
              <a:gd name="connsiteX113" fmla="*/ 369023 w 519648"/>
              <a:gd name="connsiteY113" fmla="*/ 166718 h 512592"/>
              <a:gd name="connsiteX114" fmla="*/ 334561 w 519648"/>
              <a:gd name="connsiteY114" fmla="*/ 181187 h 512592"/>
              <a:gd name="connsiteX115" fmla="*/ 306322 w 519648"/>
              <a:gd name="connsiteY115" fmla="*/ 191456 h 512592"/>
              <a:gd name="connsiteX116" fmla="*/ 302276 w 519648"/>
              <a:gd name="connsiteY116" fmla="*/ 210904 h 512592"/>
              <a:gd name="connsiteX117" fmla="*/ 302292 w 519648"/>
              <a:gd name="connsiteY117" fmla="*/ 210959 h 512592"/>
              <a:gd name="connsiteX118" fmla="*/ 297920 w 519648"/>
              <a:gd name="connsiteY118" fmla="*/ 217828 h 512592"/>
              <a:gd name="connsiteX119" fmla="*/ 296597 w 519648"/>
              <a:gd name="connsiteY119" fmla="*/ 217828 h 512592"/>
              <a:gd name="connsiteX120" fmla="*/ 290918 w 519648"/>
              <a:gd name="connsiteY120" fmla="*/ 213394 h 512592"/>
              <a:gd name="connsiteX121" fmla="*/ 297064 w 519648"/>
              <a:gd name="connsiteY121" fmla="*/ 184221 h 512592"/>
              <a:gd name="connsiteX122" fmla="*/ 334327 w 519648"/>
              <a:gd name="connsiteY122" fmla="*/ 169362 h 512592"/>
              <a:gd name="connsiteX123" fmla="*/ 360466 w 519648"/>
              <a:gd name="connsiteY123" fmla="*/ 158860 h 512592"/>
              <a:gd name="connsiteX124" fmla="*/ 372057 w 519648"/>
              <a:gd name="connsiteY124" fmla="*/ 122531 h 512592"/>
              <a:gd name="connsiteX125" fmla="*/ 385671 w 519648"/>
              <a:gd name="connsiteY125" fmla="*/ 82078 h 512592"/>
              <a:gd name="connsiteX126" fmla="*/ 433437 w 519648"/>
              <a:gd name="connsiteY126" fmla="*/ 70097 h 512592"/>
              <a:gd name="connsiteX127" fmla="*/ 201767 w 519648"/>
              <a:gd name="connsiteY127" fmla="*/ 1017 h 512592"/>
              <a:gd name="connsiteX128" fmla="*/ 209547 w 519648"/>
              <a:gd name="connsiteY128" fmla="*/ 2106 h 512592"/>
              <a:gd name="connsiteX129" fmla="*/ 208535 w 519648"/>
              <a:gd name="connsiteY129" fmla="*/ 9885 h 512592"/>
              <a:gd name="connsiteX130" fmla="*/ 187764 w 519648"/>
              <a:gd name="connsiteY130" fmla="*/ 42947 h 512592"/>
              <a:gd name="connsiteX131" fmla="*/ 202623 w 519648"/>
              <a:gd name="connsiteY131" fmla="*/ 72276 h 512592"/>
              <a:gd name="connsiteX132" fmla="*/ 224483 w 519648"/>
              <a:gd name="connsiteY132" fmla="*/ 114984 h 512592"/>
              <a:gd name="connsiteX133" fmla="*/ 210169 w 519648"/>
              <a:gd name="connsiteY133" fmla="*/ 149369 h 512592"/>
              <a:gd name="connsiteX134" fmla="*/ 197489 w 519648"/>
              <a:gd name="connsiteY134" fmla="*/ 176597 h 512592"/>
              <a:gd name="connsiteX135" fmla="*/ 208380 w 519648"/>
              <a:gd name="connsiteY135" fmla="*/ 193245 h 512592"/>
              <a:gd name="connsiteX136" fmla="*/ 210247 w 519648"/>
              <a:gd name="connsiteY136" fmla="*/ 201024 h 512592"/>
              <a:gd name="connsiteX137" fmla="*/ 205268 w 519648"/>
              <a:gd name="connsiteY137" fmla="*/ 203747 h 512592"/>
              <a:gd name="connsiteX138" fmla="*/ 202234 w 519648"/>
              <a:gd name="connsiteY138" fmla="*/ 202891 h 512592"/>
              <a:gd name="connsiteX139" fmla="*/ 185897 w 519648"/>
              <a:gd name="connsiteY139" fmla="*/ 177920 h 512592"/>
              <a:gd name="connsiteX140" fmla="*/ 201456 w 519648"/>
              <a:gd name="connsiteY140" fmla="*/ 141046 h 512592"/>
              <a:gd name="connsiteX141" fmla="*/ 212503 w 519648"/>
              <a:gd name="connsiteY141" fmla="*/ 115218 h 512592"/>
              <a:gd name="connsiteX142" fmla="*/ 195077 w 519648"/>
              <a:gd name="connsiteY142" fmla="*/ 81300 h 512592"/>
              <a:gd name="connsiteX143" fmla="*/ 176484 w 519648"/>
              <a:gd name="connsiteY143" fmla="*/ 43337 h 512592"/>
              <a:gd name="connsiteX144" fmla="*/ 201767 w 519648"/>
              <a:gd name="connsiteY144" fmla="*/ 1017 h 5125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</a:cxnLst>
            <a:rect l="l" t="t" r="r" b="b"/>
            <a:pathLst>
              <a:path w="519648" h="512592">
                <a:moveTo>
                  <a:pt x="41356" y="427405"/>
                </a:moveTo>
                <a:lnTo>
                  <a:pt x="15996" y="496641"/>
                </a:lnTo>
                <a:lnTo>
                  <a:pt x="146767" y="448798"/>
                </a:lnTo>
                <a:close/>
                <a:moveTo>
                  <a:pt x="61505" y="372560"/>
                </a:moveTo>
                <a:lnTo>
                  <a:pt x="45402" y="416513"/>
                </a:lnTo>
                <a:lnTo>
                  <a:pt x="167771" y="441096"/>
                </a:lnTo>
                <a:lnTo>
                  <a:pt x="250777" y="410990"/>
                </a:lnTo>
                <a:close/>
                <a:moveTo>
                  <a:pt x="475679" y="280685"/>
                </a:moveTo>
                <a:lnTo>
                  <a:pt x="476068" y="280685"/>
                </a:lnTo>
                <a:cubicBezTo>
                  <a:pt x="491160" y="280840"/>
                  <a:pt x="505396" y="289398"/>
                  <a:pt x="518310" y="306046"/>
                </a:cubicBezTo>
                <a:cubicBezTo>
                  <a:pt x="518372" y="306123"/>
                  <a:pt x="518434" y="306201"/>
                  <a:pt x="518497" y="306287"/>
                </a:cubicBezTo>
                <a:cubicBezTo>
                  <a:pt x="520418" y="308870"/>
                  <a:pt x="519881" y="312526"/>
                  <a:pt x="517299" y="314447"/>
                </a:cubicBezTo>
                <a:cubicBezTo>
                  <a:pt x="517268" y="314471"/>
                  <a:pt x="517229" y="314502"/>
                  <a:pt x="517198" y="314525"/>
                </a:cubicBezTo>
                <a:cubicBezTo>
                  <a:pt x="514669" y="316454"/>
                  <a:pt x="511060" y="315964"/>
                  <a:pt x="509130" y="313436"/>
                </a:cubicBezTo>
                <a:cubicBezTo>
                  <a:pt x="498473" y="299744"/>
                  <a:pt x="487348" y="292587"/>
                  <a:pt x="476068" y="292587"/>
                </a:cubicBezTo>
                <a:lnTo>
                  <a:pt x="475679" y="292587"/>
                </a:lnTo>
                <a:cubicBezTo>
                  <a:pt x="464430" y="293528"/>
                  <a:pt x="454021" y="298904"/>
                  <a:pt x="446740" y="307524"/>
                </a:cubicBezTo>
                <a:cubicBezTo>
                  <a:pt x="435701" y="319582"/>
                  <a:pt x="420663" y="327237"/>
                  <a:pt x="404420" y="329073"/>
                </a:cubicBezTo>
                <a:lnTo>
                  <a:pt x="402786" y="329073"/>
                </a:lnTo>
                <a:cubicBezTo>
                  <a:pt x="390378" y="328855"/>
                  <a:pt x="378561" y="323705"/>
                  <a:pt x="369957" y="314758"/>
                </a:cubicBezTo>
                <a:cubicBezTo>
                  <a:pt x="360155" y="305346"/>
                  <a:pt x="350976" y="301067"/>
                  <a:pt x="342729" y="302078"/>
                </a:cubicBezTo>
                <a:cubicBezTo>
                  <a:pt x="335954" y="303292"/>
                  <a:pt x="329963" y="307228"/>
                  <a:pt x="326159" y="312969"/>
                </a:cubicBezTo>
                <a:cubicBezTo>
                  <a:pt x="324463" y="315716"/>
                  <a:pt x="320854" y="316571"/>
                  <a:pt x="318108" y="314875"/>
                </a:cubicBezTo>
                <a:cubicBezTo>
                  <a:pt x="315362" y="313179"/>
                  <a:pt x="314506" y="309570"/>
                  <a:pt x="316202" y="306824"/>
                </a:cubicBezTo>
                <a:cubicBezTo>
                  <a:pt x="321888" y="298134"/>
                  <a:pt x="330936" y="292214"/>
                  <a:pt x="341174" y="290487"/>
                </a:cubicBezTo>
                <a:cubicBezTo>
                  <a:pt x="353154" y="288776"/>
                  <a:pt x="365523" y="294065"/>
                  <a:pt x="378048" y="306046"/>
                </a:cubicBezTo>
                <a:cubicBezTo>
                  <a:pt x="384777" y="313164"/>
                  <a:pt x="394151" y="317193"/>
                  <a:pt x="403953" y="317170"/>
                </a:cubicBezTo>
                <a:cubicBezTo>
                  <a:pt x="416937" y="315459"/>
                  <a:pt x="428917" y="309298"/>
                  <a:pt x="437871" y="299744"/>
                </a:cubicBezTo>
                <a:cubicBezTo>
                  <a:pt x="447292" y="288433"/>
                  <a:pt x="460984" y="281533"/>
                  <a:pt x="475679" y="280685"/>
                </a:cubicBezTo>
                <a:close/>
                <a:moveTo>
                  <a:pt x="102969" y="258981"/>
                </a:moveTo>
                <a:lnTo>
                  <a:pt x="65628" y="361435"/>
                </a:lnTo>
                <a:lnTo>
                  <a:pt x="230551" y="394731"/>
                </a:lnTo>
                <a:cubicBezTo>
                  <a:pt x="208079" y="379017"/>
                  <a:pt x="187091" y="361287"/>
                  <a:pt x="167849" y="341754"/>
                </a:cubicBezTo>
                <a:cubicBezTo>
                  <a:pt x="146967" y="321286"/>
                  <a:pt x="128202" y="298772"/>
                  <a:pt x="111838" y="274540"/>
                </a:cubicBezTo>
                <a:cubicBezTo>
                  <a:pt x="108259" y="269094"/>
                  <a:pt x="105303" y="263882"/>
                  <a:pt x="102969" y="258981"/>
                </a:cubicBezTo>
                <a:close/>
                <a:moveTo>
                  <a:pt x="111371" y="236420"/>
                </a:moveTo>
                <a:cubicBezTo>
                  <a:pt x="110569" y="236358"/>
                  <a:pt x="109771" y="236576"/>
                  <a:pt x="109115" y="237043"/>
                </a:cubicBezTo>
                <a:cubicBezTo>
                  <a:pt x="109068" y="237354"/>
                  <a:pt x="109068" y="237665"/>
                  <a:pt x="109115" y="237976"/>
                </a:cubicBezTo>
                <a:cubicBezTo>
                  <a:pt x="109619" y="239276"/>
                  <a:pt x="109619" y="240723"/>
                  <a:pt x="109115" y="242022"/>
                </a:cubicBezTo>
                <a:cubicBezTo>
                  <a:pt x="111749" y="251427"/>
                  <a:pt x="116014" y="260303"/>
                  <a:pt x="121717" y="268238"/>
                </a:cubicBezTo>
                <a:cubicBezTo>
                  <a:pt x="154008" y="315055"/>
                  <a:pt x="194552" y="355593"/>
                  <a:pt x="241364" y="387885"/>
                </a:cubicBezTo>
                <a:cubicBezTo>
                  <a:pt x="252333" y="394926"/>
                  <a:pt x="259898" y="398290"/>
                  <a:pt x="264829" y="399788"/>
                </a:cubicBezTo>
                <a:lnTo>
                  <a:pt x="272456" y="400486"/>
                </a:lnTo>
                <a:lnTo>
                  <a:pt x="272482" y="400721"/>
                </a:lnTo>
                <a:lnTo>
                  <a:pt x="272482" y="400488"/>
                </a:lnTo>
                <a:lnTo>
                  <a:pt x="272456" y="400486"/>
                </a:lnTo>
                <a:lnTo>
                  <a:pt x="271469" y="391400"/>
                </a:lnTo>
                <a:cubicBezTo>
                  <a:pt x="265893" y="376304"/>
                  <a:pt x="245954" y="344710"/>
                  <a:pt x="205579" y="304101"/>
                </a:cubicBezTo>
                <a:cubicBezTo>
                  <a:pt x="156880" y="255402"/>
                  <a:pt x="121095" y="236420"/>
                  <a:pt x="111371" y="236420"/>
                </a:cubicBezTo>
                <a:close/>
                <a:moveTo>
                  <a:pt x="261204" y="231675"/>
                </a:moveTo>
                <a:cubicBezTo>
                  <a:pt x="244577" y="231628"/>
                  <a:pt x="231063" y="245071"/>
                  <a:pt x="231019" y="261703"/>
                </a:cubicBezTo>
                <a:cubicBezTo>
                  <a:pt x="230975" y="278328"/>
                  <a:pt x="244419" y="291841"/>
                  <a:pt x="261046" y="291887"/>
                </a:cubicBezTo>
                <a:lnTo>
                  <a:pt x="261046" y="292121"/>
                </a:lnTo>
                <a:cubicBezTo>
                  <a:pt x="261098" y="292121"/>
                  <a:pt x="261150" y="292121"/>
                  <a:pt x="261202" y="292121"/>
                </a:cubicBezTo>
                <a:cubicBezTo>
                  <a:pt x="277787" y="292121"/>
                  <a:pt x="291230" y="278678"/>
                  <a:pt x="291230" y="262093"/>
                </a:cubicBezTo>
                <a:cubicBezTo>
                  <a:pt x="291230" y="262015"/>
                  <a:pt x="291230" y="261937"/>
                  <a:pt x="291230" y="261859"/>
                </a:cubicBezTo>
                <a:cubicBezTo>
                  <a:pt x="291276" y="245234"/>
                  <a:pt x="277833" y="231721"/>
                  <a:pt x="261204" y="231675"/>
                </a:cubicBezTo>
                <a:close/>
                <a:moveTo>
                  <a:pt x="121696" y="227485"/>
                </a:moveTo>
                <a:cubicBezTo>
                  <a:pt x="148644" y="236503"/>
                  <a:pt x="190098" y="272751"/>
                  <a:pt x="213436" y="296089"/>
                </a:cubicBezTo>
                <a:cubicBezTo>
                  <a:pt x="244554" y="327206"/>
                  <a:pt x="299009" y="391230"/>
                  <a:pt x="280183" y="408812"/>
                </a:cubicBezTo>
                <a:cubicBezTo>
                  <a:pt x="279265" y="409714"/>
                  <a:pt x="278215" y="410476"/>
                  <a:pt x="277072" y="411068"/>
                </a:cubicBezTo>
                <a:lnTo>
                  <a:pt x="277072" y="411923"/>
                </a:lnTo>
                <a:cubicBezTo>
                  <a:pt x="276862" y="412320"/>
                  <a:pt x="276605" y="412686"/>
                  <a:pt x="276294" y="413012"/>
                </a:cubicBezTo>
                <a:lnTo>
                  <a:pt x="275827" y="413557"/>
                </a:lnTo>
                <a:cubicBezTo>
                  <a:pt x="275322" y="413993"/>
                  <a:pt x="274742" y="414335"/>
                  <a:pt x="274115" y="414568"/>
                </a:cubicBezTo>
                <a:lnTo>
                  <a:pt x="7905" y="512511"/>
                </a:lnTo>
                <a:cubicBezTo>
                  <a:pt x="7235" y="512620"/>
                  <a:pt x="6552" y="512620"/>
                  <a:pt x="5882" y="512511"/>
                </a:cubicBezTo>
                <a:cubicBezTo>
                  <a:pt x="4328" y="512542"/>
                  <a:pt x="2831" y="511927"/>
                  <a:pt x="1759" y="510799"/>
                </a:cubicBezTo>
                <a:cubicBezTo>
                  <a:pt x="113" y="509212"/>
                  <a:pt x="-437" y="506801"/>
                  <a:pt x="359" y="504654"/>
                </a:cubicBezTo>
                <a:lnTo>
                  <a:pt x="30543" y="422426"/>
                </a:lnTo>
                <a:cubicBezTo>
                  <a:pt x="30309" y="421453"/>
                  <a:pt x="30309" y="420442"/>
                  <a:pt x="30543" y="419469"/>
                </a:cubicBezTo>
                <a:cubicBezTo>
                  <a:pt x="30878" y="417875"/>
                  <a:pt x="31866" y="416490"/>
                  <a:pt x="33266" y="415658"/>
                </a:cubicBezTo>
                <a:lnTo>
                  <a:pt x="51158" y="366881"/>
                </a:lnTo>
                <a:cubicBezTo>
                  <a:pt x="51003" y="366087"/>
                  <a:pt x="51003" y="365263"/>
                  <a:pt x="51158" y="364469"/>
                </a:cubicBezTo>
                <a:cubicBezTo>
                  <a:pt x="51436" y="363139"/>
                  <a:pt x="52181" y="361949"/>
                  <a:pt x="53259" y="361124"/>
                </a:cubicBezTo>
                <a:lnTo>
                  <a:pt x="97135" y="241166"/>
                </a:lnTo>
                <a:cubicBezTo>
                  <a:pt x="96458" y="236778"/>
                  <a:pt x="97801" y="232313"/>
                  <a:pt x="100791" y="229030"/>
                </a:cubicBezTo>
                <a:cubicBezTo>
                  <a:pt x="105342" y="224499"/>
                  <a:pt x="112713" y="224479"/>
                  <a:pt x="121696" y="227485"/>
                </a:cubicBezTo>
                <a:close/>
                <a:moveTo>
                  <a:pt x="261046" y="220084"/>
                </a:moveTo>
                <a:cubicBezTo>
                  <a:pt x="284073" y="220169"/>
                  <a:pt x="302704" y="238832"/>
                  <a:pt x="302743" y="261859"/>
                </a:cubicBezTo>
                <a:cubicBezTo>
                  <a:pt x="302743" y="261882"/>
                  <a:pt x="302743" y="261914"/>
                  <a:pt x="302743" y="261937"/>
                </a:cubicBezTo>
                <a:cubicBezTo>
                  <a:pt x="302696" y="285010"/>
                  <a:pt x="283964" y="303673"/>
                  <a:pt x="260890" y="303634"/>
                </a:cubicBezTo>
                <a:cubicBezTo>
                  <a:pt x="237818" y="303588"/>
                  <a:pt x="219150" y="284855"/>
                  <a:pt x="219192" y="261781"/>
                </a:cubicBezTo>
                <a:cubicBezTo>
                  <a:pt x="219235" y="238707"/>
                  <a:pt x="237973" y="220045"/>
                  <a:pt x="261046" y="220084"/>
                </a:cubicBezTo>
                <a:close/>
                <a:moveTo>
                  <a:pt x="433047" y="195112"/>
                </a:moveTo>
                <a:cubicBezTo>
                  <a:pt x="427376" y="195112"/>
                  <a:pt x="422779" y="199709"/>
                  <a:pt x="422779" y="205381"/>
                </a:cubicBezTo>
                <a:cubicBezTo>
                  <a:pt x="422779" y="211052"/>
                  <a:pt x="427376" y="215649"/>
                  <a:pt x="433047" y="215649"/>
                </a:cubicBezTo>
                <a:cubicBezTo>
                  <a:pt x="438719" y="215649"/>
                  <a:pt x="443316" y="211052"/>
                  <a:pt x="443316" y="205381"/>
                </a:cubicBezTo>
                <a:cubicBezTo>
                  <a:pt x="443316" y="199709"/>
                  <a:pt x="438719" y="195112"/>
                  <a:pt x="433047" y="195112"/>
                </a:cubicBezTo>
                <a:close/>
                <a:moveTo>
                  <a:pt x="433047" y="183443"/>
                </a:moveTo>
                <a:cubicBezTo>
                  <a:pt x="433071" y="183443"/>
                  <a:pt x="433102" y="183443"/>
                  <a:pt x="433125" y="183443"/>
                </a:cubicBezTo>
                <a:cubicBezTo>
                  <a:pt x="445238" y="183443"/>
                  <a:pt x="455063" y="193268"/>
                  <a:pt x="455063" y="205381"/>
                </a:cubicBezTo>
                <a:cubicBezTo>
                  <a:pt x="455063" y="217493"/>
                  <a:pt x="445238" y="227318"/>
                  <a:pt x="433125" y="227318"/>
                </a:cubicBezTo>
                <a:cubicBezTo>
                  <a:pt x="421013" y="227318"/>
                  <a:pt x="411187" y="217493"/>
                  <a:pt x="411187" y="205381"/>
                </a:cubicBezTo>
                <a:cubicBezTo>
                  <a:pt x="411187" y="205357"/>
                  <a:pt x="411187" y="205326"/>
                  <a:pt x="411187" y="205303"/>
                </a:cubicBezTo>
                <a:cubicBezTo>
                  <a:pt x="411187" y="193229"/>
                  <a:pt x="420974" y="183443"/>
                  <a:pt x="433047" y="183443"/>
                </a:cubicBezTo>
                <a:close/>
                <a:moveTo>
                  <a:pt x="296908" y="91413"/>
                </a:moveTo>
                <a:cubicBezTo>
                  <a:pt x="291268" y="91459"/>
                  <a:pt x="286717" y="96041"/>
                  <a:pt x="286717" y="101682"/>
                </a:cubicBezTo>
                <a:cubicBezTo>
                  <a:pt x="286717" y="101705"/>
                  <a:pt x="286717" y="101736"/>
                  <a:pt x="286717" y="101759"/>
                </a:cubicBezTo>
                <a:cubicBezTo>
                  <a:pt x="286764" y="107430"/>
                  <a:pt x="291393" y="111989"/>
                  <a:pt x="297064" y="111950"/>
                </a:cubicBezTo>
                <a:cubicBezTo>
                  <a:pt x="302735" y="111904"/>
                  <a:pt x="307294" y="107275"/>
                  <a:pt x="307255" y="101604"/>
                </a:cubicBezTo>
                <a:cubicBezTo>
                  <a:pt x="307208" y="95933"/>
                  <a:pt x="302580" y="91374"/>
                  <a:pt x="296908" y="91413"/>
                </a:cubicBezTo>
                <a:close/>
                <a:moveTo>
                  <a:pt x="297064" y="79744"/>
                </a:moveTo>
                <a:cubicBezTo>
                  <a:pt x="309177" y="79790"/>
                  <a:pt x="318971" y="89647"/>
                  <a:pt x="318924" y="101759"/>
                </a:cubicBezTo>
                <a:cubicBezTo>
                  <a:pt x="318877" y="113872"/>
                  <a:pt x="309021" y="123658"/>
                  <a:pt x="296908" y="123619"/>
                </a:cubicBezTo>
                <a:cubicBezTo>
                  <a:pt x="284819" y="123580"/>
                  <a:pt x="275048" y="113771"/>
                  <a:pt x="275048" y="101682"/>
                </a:cubicBezTo>
                <a:cubicBezTo>
                  <a:pt x="275048" y="101658"/>
                  <a:pt x="275048" y="101627"/>
                  <a:pt x="275048" y="101604"/>
                </a:cubicBezTo>
                <a:cubicBezTo>
                  <a:pt x="275091" y="89491"/>
                  <a:pt x="284952" y="79705"/>
                  <a:pt x="297064" y="79744"/>
                </a:cubicBezTo>
                <a:close/>
                <a:moveTo>
                  <a:pt x="433437" y="70097"/>
                </a:moveTo>
                <a:cubicBezTo>
                  <a:pt x="436634" y="70487"/>
                  <a:pt x="438921" y="73396"/>
                  <a:pt x="438532" y="76593"/>
                </a:cubicBezTo>
                <a:cubicBezTo>
                  <a:pt x="438143" y="79791"/>
                  <a:pt x="435234" y="82078"/>
                  <a:pt x="432036" y="81689"/>
                </a:cubicBezTo>
                <a:cubicBezTo>
                  <a:pt x="414766" y="79511"/>
                  <a:pt x="401619" y="82622"/>
                  <a:pt x="393840" y="90402"/>
                </a:cubicBezTo>
                <a:cubicBezTo>
                  <a:pt x="386457" y="99014"/>
                  <a:pt x="382816" y="110216"/>
                  <a:pt x="383726" y="121519"/>
                </a:cubicBezTo>
                <a:cubicBezTo>
                  <a:pt x="384465" y="137872"/>
                  <a:pt x="379238" y="153928"/>
                  <a:pt x="369023" y="166718"/>
                </a:cubicBezTo>
                <a:cubicBezTo>
                  <a:pt x="360054" y="176130"/>
                  <a:pt x="347560" y="181374"/>
                  <a:pt x="334561" y="181187"/>
                </a:cubicBezTo>
                <a:cubicBezTo>
                  <a:pt x="320947" y="181421"/>
                  <a:pt x="311456" y="184921"/>
                  <a:pt x="306322" y="191456"/>
                </a:cubicBezTo>
                <a:cubicBezTo>
                  <a:pt x="302432" y="197143"/>
                  <a:pt x="300977" y="204144"/>
                  <a:pt x="302276" y="210904"/>
                </a:cubicBezTo>
                <a:cubicBezTo>
                  <a:pt x="302284" y="210920"/>
                  <a:pt x="302284" y="210943"/>
                  <a:pt x="302292" y="210959"/>
                </a:cubicBezTo>
                <a:cubicBezTo>
                  <a:pt x="302977" y="214063"/>
                  <a:pt x="301024" y="217135"/>
                  <a:pt x="297920" y="217828"/>
                </a:cubicBezTo>
                <a:cubicBezTo>
                  <a:pt x="297484" y="217906"/>
                  <a:pt x="297033" y="217906"/>
                  <a:pt x="296597" y="217828"/>
                </a:cubicBezTo>
                <a:cubicBezTo>
                  <a:pt x="293906" y="217836"/>
                  <a:pt x="291564" y="216008"/>
                  <a:pt x="290918" y="213394"/>
                </a:cubicBezTo>
                <a:cubicBezTo>
                  <a:pt x="288810" y="203242"/>
                  <a:pt x="291035" y="192661"/>
                  <a:pt x="297064" y="184221"/>
                </a:cubicBezTo>
                <a:cubicBezTo>
                  <a:pt x="304455" y="174730"/>
                  <a:pt x="316979" y="169362"/>
                  <a:pt x="334327" y="169362"/>
                </a:cubicBezTo>
                <a:cubicBezTo>
                  <a:pt x="344122" y="169658"/>
                  <a:pt x="353597" y="165854"/>
                  <a:pt x="360466" y="158860"/>
                </a:cubicBezTo>
                <a:cubicBezTo>
                  <a:pt x="368479" y="148490"/>
                  <a:pt x="372579" y="135623"/>
                  <a:pt x="372057" y="122531"/>
                </a:cubicBezTo>
                <a:cubicBezTo>
                  <a:pt x="370820" y="107742"/>
                  <a:pt x="375745" y="93109"/>
                  <a:pt x="385671" y="82078"/>
                </a:cubicBezTo>
                <a:cubicBezTo>
                  <a:pt x="396485" y="71498"/>
                  <a:pt x="412510" y="67530"/>
                  <a:pt x="433437" y="70097"/>
                </a:cubicBezTo>
                <a:close/>
                <a:moveTo>
                  <a:pt x="201767" y="1017"/>
                </a:moveTo>
                <a:cubicBezTo>
                  <a:pt x="204253" y="-679"/>
                  <a:pt x="207623" y="-212"/>
                  <a:pt x="209547" y="2106"/>
                </a:cubicBezTo>
                <a:cubicBezTo>
                  <a:pt x="211302" y="4564"/>
                  <a:pt x="210861" y="7956"/>
                  <a:pt x="208535" y="9885"/>
                </a:cubicBezTo>
                <a:cubicBezTo>
                  <a:pt x="194922" y="20543"/>
                  <a:pt x="187764" y="31590"/>
                  <a:pt x="187764" y="42947"/>
                </a:cubicBezTo>
                <a:cubicBezTo>
                  <a:pt x="188605" y="54313"/>
                  <a:pt x="193955" y="64878"/>
                  <a:pt x="202623" y="72276"/>
                </a:cubicBezTo>
                <a:cubicBezTo>
                  <a:pt x="214939" y="83322"/>
                  <a:pt x="222727" y="98531"/>
                  <a:pt x="224483" y="114984"/>
                </a:cubicBezTo>
                <a:cubicBezTo>
                  <a:pt x="224747" y="127945"/>
                  <a:pt x="219553" y="140423"/>
                  <a:pt x="210169" y="149369"/>
                </a:cubicBezTo>
                <a:cubicBezTo>
                  <a:pt x="200756" y="159171"/>
                  <a:pt x="196477" y="168351"/>
                  <a:pt x="197489" y="176597"/>
                </a:cubicBezTo>
                <a:cubicBezTo>
                  <a:pt x="198751" y="183381"/>
                  <a:pt x="202672" y="189371"/>
                  <a:pt x="208380" y="193245"/>
                </a:cubicBezTo>
                <a:cubicBezTo>
                  <a:pt x="210962" y="194933"/>
                  <a:pt x="211780" y="198348"/>
                  <a:pt x="210247" y="201024"/>
                </a:cubicBezTo>
                <a:cubicBezTo>
                  <a:pt x="209159" y="202720"/>
                  <a:pt x="207283" y="203747"/>
                  <a:pt x="205268" y="203747"/>
                </a:cubicBezTo>
                <a:cubicBezTo>
                  <a:pt x="204195" y="203771"/>
                  <a:pt x="203139" y="203467"/>
                  <a:pt x="202234" y="202891"/>
                </a:cubicBezTo>
                <a:cubicBezTo>
                  <a:pt x="193534" y="197220"/>
                  <a:pt x="187609" y="188165"/>
                  <a:pt x="185897" y="177920"/>
                </a:cubicBezTo>
                <a:cubicBezTo>
                  <a:pt x="184108" y="166017"/>
                  <a:pt x="189398" y="153570"/>
                  <a:pt x="201456" y="141046"/>
                </a:cubicBezTo>
                <a:cubicBezTo>
                  <a:pt x="208567" y="134347"/>
                  <a:pt x="212569" y="124989"/>
                  <a:pt x="212503" y="115218"/>
                </a:cubicBezTo>
                <a:cubicBezTo>
                  <a:pt x="210847" y="102219"/>
                  <a:pt x="204679" y="90215"/>
                  <a:pt x="195077" y="81300"/>
                </a:cubicBezTo>
                <a:cubicBezTo>
                  <a:pt x="183955" y="71715"/>
                  <a:pt x="177237" y="58000"/>
                  <a:pt x="176484" y="43337"/>
                </a:cubicBezTo>
                <a:cubicBezTo>
                  <a:pt x="176640" y="28245"/>
                  <a:pt x="185120" y="14008"/>
                  <a:pt x="201767" y="1017"/>
                </a:cubicBezTo>
                <a:close/>
              </a:path>
            </a:pathLst>
          </a:custGeom>
          <a:solidFill>
            <a:schemeClr val="bg2">
              <a:lumMod val="50000"/>
              <a:lumOff val="50000"/>
            </a:schemeClr>
          </a:solidFill>
          <a:ln w="7767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  <p:sp>
        <p:nvSpPr>
          <p:cNvPr id="133" name="Freeform: Shape 132">
            <a:extLst>
              <a:ext uri="{FF2B5EF4-FFF2-40B4-BE49-F238E27FC236}">
                <a16:creationId xmlns:a16="http://schemas.microsoft.com/office/drawing/2014/main" id="{819BC95F-A0EB-405F-241B-7C9FF33D41A7}"/>
              </a:ext>
            </a:extLst>
          </p:cNvPr>
          <p:cNvSpPr/>
          <p:nvPr/>
        </p:nvSpPr>
        <p:spPr>
          <a:xfrm>
            <a:off x="17067187" y="8493917"/>
            <a:ext cx="901384" cy="902182"/>
          </a:xfrm>
          <a:custGeom>
            <a:avLst/>
            <a:gdLst>
              <a:gd name="connsiteX0" fmla="*/ 492029 w 516712"/>
              <a:gd name="connsiteY0" fmla="*/ 233053 h 517168"/>
              <a:gd name="connsiteX1" fmla="*/ 467679 w 516712"/>
              <a:gd name="connsiteY1" fmla="*/ 252424 h 517168"/>
              <a:gd name="connsiteX2" fmla="*/ 396576 w 516712"/>
              <a:gd name="connsiteY2" fmla="*/ 252424 h 517168"/>
              <a:gd name="connsiteX3" fmla="*/ 445275 w 516712"/>
              <a:gd name="connsiteY3" fmla="*/ 203725 h 517168"/>
              <a:gd name="connsiteX4" fmla="*/ 445275 w 516712"/>
              <a:gd name="connsiteY4" fmla="*/ 195401 h 517168"/>
              <a:gd name="connsiteX5" fmla="*/ 437028 w 516712"/>
              <a:gd name="connsiteY5" fmla="*/ 195401 h 517168"/>
              <a:gd name="connsiteX6" fmla="*/ 380083 w 516712"/>
              <a:gd name="connsiteY6" fmla="*/ 252424 h 517168"/>
              <a:gd name="connsiteX7" fmla="*/ 317848 w 516712"/>
              <a:gd name="connsiteY7" fmla="*/ 252424 h 517168"/>
              <a:gd name="connsiteX8" fmla="*/ 305246 w 516712"/>
              <a:gd name="connsiteY8" fmla="*/ 217728 h 517168"/>
              <a:gd name="connsiteX9" fmla="*/ 347488 w 516712"/>
              <a:gd name="connsiteY9" fmla="*/ 175486 h 517168"/>
              <a:gd name="connsiteX10" fmla="*/ 428004 w 516712"/>
              <a:gd name="connsiteY10" fmla="*/ 175486 h 517168"/>
              <a:gd name="connsiteX11" fmla="*/ 433839 w 516712"/>
              <a:gd name="connsiteY11" fmla="*/ 169651 h 517168"/>
              <a:gd name="connsiteX12" fmla="*/ 428004 w 516712"/>
              <a:gd name="connsiteY12" fmla="*/ 163817 h 517168"/>
              <a:gd name="connsiteX13" fmla="*/ 359157 w 516712"/>
              <a:gd name="connsiteY13" fmla="*/ 163817 h 517168"/>
              <a:gd name="connsiteX14" fmla="*/ 409100 w 516712"/>
              <a:gd name="connsiteY14" fmla="*/ 113873 h 517168"/>
              <a:gd name="connsiteX15" fmla="*/ 409100 w 516712"/>
              <a:gd name="connsiteY15" fmla="*/ 113484 h 517168"/>
              <a:gd name="connsiteX16" fmla="*/ 443664 w 516712"/>
              <a:gd name="connsiteY16" fmla="*/ 105705 h 517168"/>
              <a:gd name="connsiteX17" fmla="*/ 435885 w 516712"/>
              <a:gd name="connsiteY17" fmla="*/ 71141 h 517168"/>
              <a:gd name="connsiteX18" fmla="*/ 401321 w 516712"/>
              <a:gd name="connsiteY18" fmla="*/ 78920 h 517168"/>
              <a:gd name="connsiteX19" fmla="*/ 401321 w 516712"/>
              <a:gd name="connsiteY19" fmla="*/ 105705 h 517168"/>
              <a:gd name="connsiteX20" fmla="*/ 401321 w 516712"/>
              <a:gd name="connsiteY20" fmla="*/ 105705 h 517168"/>
              <a:gd name="connsiteX21" fmla="*/ 351144 w 516712"/>
              <a:gd name="connsiteY21" fmla="*/ 155726 h 517168"/>
              <a:gd name="connsiteX22" fmla="*/ 351144 w 516712"/>
              <a:gd name="connsiteY22" fmla="*/ 86878 h 517168"/>
              <a:gd name="connsiteX23" fmla="*/ 345310 w 516712"/>
              <a:gd name="connsiteY23" fmla="*/ 81044 h 517168"/>
              <a:gd name="connsiteX24" fmla="*/ 339475 w 516712"/>
              <a:gd name="connsiteY24" fmla="*/ 86878 h 517168"/>
              <a:gd name="connsiteX25" fmla="*/ 339475 w 516712"/>
              <a:gd name="connsiteY25" fmla="*/ 167395 h 517168"/>
              <a:gd name="connsiteX26" fmla="*/ 297544 w 516712"/>
              <a:gd name="connsiteY26" fmla="*/ 209326 h 517168"/>
              <a:gd name="connsiteX27" fmla="*/ 263082 w 516712"/>
              <a:gd name="connsiteY27" fmla="*/ 194312 h 517168"/>
              <a:gd name="connsiteX28" fmla="*/ 263082 w 516712"/>
              <a:gd name="connsiteY28" fmla="*/ 136822 h 517168"/>
              <a:gd name="connsiteX29" fmla="*/ 320027 w 516712"/>
              <a:gd name="connsiteY29" fmla="*/ 79877 h 517168"/>
              <a:gd name="connsiteX30" fmla="*/ 320027 w 516712"/>
              <a:gd name="connsiteY30" fmla="*/ 71631 h 517168"/>
              <a:gd name="connsiteX31" fmla="*/ 311889 w 516712"/>
              <a:gd name="connsiteY31" fmla="*/ 71522 h 517168"/>
              <a:gd name="connsiteX32" fmla="*/ 311780 w 516712"/>
              <a:gd name="connsiteY32" fmla="*/ 71631 h 517168"/>
              <a:gd name="connsiteX33" fmla="*/ 263082 w 516712"/>
              <a:gd name="connsiteY33" fmla="*/ 120330 h 517168"/>
              <a:gd name="connsiteX34" fmla="*/ 263082 w 516712"/>
              <a:gd name="connsiteY34" fmla="*/ 49615 h 517168"/>
              <a:gd name="connsiteX35" fmla="*/ 263082 w 516712"/>
              <a:gd name="connsiteY35" fmla="*/ 49226 h 517168"/>
              <a:gd name="connsiteX36" fmla="*/ 281705 w 516712"/>
              <a:gd name="connsiteY36" fmla="*/ 19089 h 517168"/>
              <a:gd name="connsiteX37" fmla="*/ 251568 w 516712"/>
              <a:gd name="connsiteY37" fmla="*/ 465 h 517168"/>
              <a:gd name="connsiteX38" fmla="*/ 232944 w 516712"/>
              <a:gd name="connsiteY38" fmla="*/ 30602 h 517168"/>
              <a:gd name="connsiteX39" fmla="*/ 251568 w 516712"/>
              <a:gd name="connsiteY39" fmla="*/ 49226 h 517168"/>
              <a:gd name="connsiteX40" fmla="*/ 251568 w 516712"/>
              <a:gd name="connsiteY40" fmla="*/ 49615 h 517168"/>
              <a:gd name="connsiteX41" fmla="*/ 251568 w 516712"/>
              <a:gd name="connsiteY41" fmla="*/ 120330 h 517168"/>
              <a:gd name="connsiteX42" fmla="*/ 202869 w 516712"/>
              <a:gd name="connsiteY42" fmla="*/ 71631 h 517168"/>
              <a:gd name="connsiteX43" fmla="*/ 194732 w 516712"/>
              <a:gd name="connsiteY43" fmla="*/ 71522 h 517168"/>
              <a:gd name="connsiteX44" fmla="*/ 194623 w 516712"/>
              <a:gd name="connsiteY44" fmla="*/ 71631 h 517168"/>
              <a:gd name="connsiteX45" fmla="*/ 194623 w 516712"/>
              <a:gd name="connsiteY45" fmla="*/ 79877 h 517168"/>
              <a:gd name="connsiteX46" fmla="*/ 251568 w 516712"/>
              <a:gd name="connsiteY46" fmla="*/ 136822 h 517168"/>
              <a:gd name="connsiteX47" fmla="*/ 251568 w 516712"/>
              <a:gd name="connsiteY47" fmla="*/ 194312 h 517168"/>
              <a:gd name="connsiteX48" fmla="*/ 217494 w 516712"/>
              <a:gd name="connsiteY48" fmla="*/ 209015 h 517168"/>
              <a:gd name="connsiteX49" fmla="*/ 176808 w 516712"/>
              <a:gd name="connsiteY49" fmla="*/ 168251 h 517168"/>
              <a:gd name="connsiteX50" fmla="*/ 176808 w 516712"/>
              <a:gd name="connsiteY50" fmla="*/ 87501 h 517168"/>
              <a:gd name="connsiteX51" fmla="*/ 170974 w 516712"/>
              <a:gd name="connsiteY51" fmla="*/ 81666 h 517168"/>
              <a:gd name="connsiteX52" fmla="*/ 165139 w 516712"/>
              <a:gd name="connsiteY52" fmla="*/ 87501 h 517168"/>
              <a:gd name="connsiteX53" fmla="*/ 165139 w 516712"/>
              <a:gd name="connsiteY53" fmla="*/ 156348 h 517168"/>
              <a:gd name="connsiteX54" fmla="*/ 115118 w 516712"/>
              <a:gd name="connsiteY54" fmla="*/ 106405 h 517168"/>
              <a:gd name="connsiteX55" fmla="*/ 115118 w 516712"/>
              <a:gd name="connsiteY55" fmla="*/ 106405 h 517168"/>
              <a:gd name="connsiteX56" fmla="*/ 111539 w 516712"/>
              <a:gd name="connsiteY56" fmla="*/ 75287 h 517168"/>
              <a:gd name="connsiteX57" fmla="*/ 76065 w 516712"/>
              <a:gd name="connsiteY57" fmla="*/ 75287 h 517168"/>
              <a:gd name="connsiteX58" fmla="*/ 76019 w 516712"/>
              <a:gd name="connsiteY58" fmla="*/ 110714 h 517168"/>
              <a:gd name="connsiteX59" fmla="*/ 93802 w 516712"/>
              <a:gd name="connsiteY59" fmla="*/ 118074 h 517168"/>
              <a:gd name="connsiteX60" fmla="*/ 106949 w 516712"/>
              <a:gd name="connsiteY60" fmla="*/ 114262 h 517168"/>
              <a:gd name="connsiteX61" fmla="*/ 106949 w 516712"/>
              <a:gd name="connsiteY61" fmla="*/ 114651 h 517168"/>
              <a:gd name="connsiteX62" fmla="*/ 156971 w 516712"/>
              <a:gd name="connsiteY62" fmla="*/ 164595 h 517168"/>
              <a:gd name="connsiteX63" fmla="*/ 88046 w 516712"/>
              <a:gd name="connsiteY63" fmla="*/ 164595 h 517168"/>
              <a:gd name="connsiteX64" fmla="*/ 82211 w 516712"/>
              <a:gd name="connsiteY64" fmla="*/ 170429 h 517168"/>
              <a:gd name="connsiteX65" fmla="*/ 88046 w 516712"/>
              <a:gd name="connsiteY65" fmla="*/ 176264 h 517168"/>
              <a:gd name="connsiteX66" fmla="*/ 168640 w 516712"/>
              <a:gd name="connsiteY66" fmla="*/ 176264 h 517168"/>
              <a:gd name="connsiteX67" fmla="*/ 209559 w 516712"/>
              <a:gd name="connsiteY67" fmla="*/ 217261 h 517168"/>
              <a:gd name="connsiteX68" fmla="*/ 196646 w 516712"/>
              <a:gd name="connsiteY68" fmla="*/ 252346 h 517168"/>
              <a:gd name="connsiteX69" fmla="*/ 137133 w 516712"/>
              <a:gd name="connsiteY69" fmla="*/ 252346 h 517168"/>
              <a:gd name="connsiteX70" fmla="*/ 80188 w 516712"/>
              <a:gd name="connsiteY70" fmla="*/ 195323 h 517168"/>
              <a:gd name="connsiteX71" fmla="*/ 71942 w 516712"/>
              <a:gd name="connsiteY71" fmla="*/ 195323 h 517168"/>
              <a:gd name="connsiteX72" fmla="*/ 71942 w 516712"/>
              <a:gd name="connsiteY72" fmla="*/ 203647 h 517168"/>
              <a:gd name="connsiteX73" fmla="*/ 120641 w 516712"/>
              <a:gd name="connsiteY73" fmla="*/ 252346 h 517168"/>
              <a:gd name="connsiteX74" fmla="*/ 49538 w 516712"/>
              <a:gd name="connsiteY74" fmla="*/ 252346 h 517168"/>
              <a:gd name="connsiteX75" fmla="*/ 19354 w 516712"/>
              <a:gd name="connsiteY75" fmla="*/ 233598 h 517168"/>
              <a:gd name="connsiteX76" fmla="*/ 598 w 516712"/>
              <a:gd name="connsiteY76" fmla="*/ 263782 h 517168"/>
              <a:gd name="connsiteX77" fmla="*/ 30789 w 516712"/>
              <a:gd name="connsiteY77" fmla="*/ 282530 h 517168"/>
              <a:gd name="connsiteX78" fmla="*/ 49538 w 516712"/>
              <a:gd name="connsiteY78" fmla="*/ 263782 h 517168"/>
              <a:gd name="connsiteX79" fmla="*/ 49538 w 516712"/>
              <a:gd name="connsiteY79" fmla="*/ 263782 h 517168"/>
              <a:gd name="connsiteX80" fmla="*/ 120252 w 516712"/>
              <a:gd name="connsiteY80" fmla="*/ 263782 h 517168"/>
              <a:gd name="connsiteX81" fmla="*/ 71553 w 516712"/>
              <a:gd name="connsiteY81" fmla="*/ 312403 h 517168"/>
              <a:gd name="connsiteX82" fmla="*/ 71553 w 516712"/>
              <a:gd name="connsiteY82" fmla="*/ 320727 h 517168"/>
              <a:gd name="connsiteX83" fmla="*/ 79799 w 516712"/>
              <a:gd name="connsiteY83" fmla="*/ 320727 h 517168"/>
              <a:gd name="connsiteX84" fmla="*/ 136744 w 516712"/>
              <a:gd name="connsiteY84" fmla="*/ 263782 h 517168"/>
              <a:gd name="connsiteX85" fmla="*/ 196879 w 516712"/>
              <a:gd name="connsiteY85" fmla="*/ 263782 h 517168"/>
              <a:gd name="connsiteX86" fmla="*/ 211427 w 516712"/>
              <a:gd name="connsiteY86" fmla="*/ 294899 h 517168"/>
              <a:gd name="connsiteX87" fmla="*/ 167395 w 516712"/>
              <a:gd name="connsiteY87" fmla="*/ 338930 h 517168"/>
              <a:gd name="connsiteX88" fmla="*/ 86956 w 516712"/>
              <a:gd name="connsiteY88" fmla="*/ 338930 h 517168"/>
              <a:gd name="connsiteX89" fmla="*/ 81122 w 516712"/>
              <a:gd name="connsiteY89" fmla="*/ 344765 h 517168"/>
              <a:gd name="connsiteX90" fmla="*/ 86956 w 516712"/>
              <a:gd name="connsiteY90" fmla="*/ 350599 h 517168"/>
              <a:gd name="connsiteX91" fmla="*/ 155882 w 516712"/>
              <a:gd name="connsiteY91" fmla="*/ 350599 h 517168"/>
              <a:gd name="connsiteX92" fmla="*/ 105860 w 516712"/>
              <a:gd name="connsiteY92" fmla="*/ 400621 h 517168"/>
              <a:gd name="connsiteX93" fmla="*/ 105860 w 516712"/>
              <a:gd name="connsiteY93" fmla="*/ 401010 h 517168"/>
              <a:gd name="connsiteX94" fmla="*/ 74743 w 516712"/>
              <a:gd name="connsiteY94" fmla="*/ 404511 h 517168"/>
              <a:gd name="connsiteX95" fmla="*/ 74556 w 516712"/>
              <a:gd name="connsiteY95" fmla="*/ 439938 h 517168"/>
              <a:gd name="connsiteX96" fmla="*/ 109976 w 516712"/>
              <a:gd name="connsiteY96" fmla="*/ 440125 h 517168"/>
              <a:gd name="connsiteX97" fmla="*/ 113640 w 516712"/>
              <a:gd name="connsiteY97" fmla="*/ 409100 h 517168"/>
              <a:gd name="connsiteX98" fmla="*/ 113640 w 516712"/>
              <a:gd name="connsiteY98" fmla="*/ 409100 h 517168"/>
              <a:gd name="connsiteX99" fmla="*/ 163661 w 516712"/>
              <a:gd name="connsiteY99" fmla="*/ 359157 h 517168"/>
              <a:gd name="connsiteX100" fmla="*/ 163661 w 516712"/>
              <a:gd name="connsiteY100" fmla="*/ 428004 h 517168"/>
              <a:gd name="connsiteX101" fmla="*/ 169496 w 516712"/>
              <a:gd name="connsiteY101" fmla="*/ 433839 h 517168"/>
              <a:gd name="connsiteX102" fmla="*/ 175330 w 516712"/>
              <a:gd name="connsiteY102" fmla="*/ 428004 h 517168"/>
              <a:gd name="connsiteX103" fmla="*/ 175330 w 516712"/>
              <a:gd name="connsiteY103" fmla="*/ 347410 h 517168"/>
              <a:gd name="connsiteX104" fmla="*/ 219673 w 516712"/>
              <a:gd name="connsiteY104" fmla="*/ 302990 h 517168"/>
              <a:gd name="connsiteX105" fmla="*/ 251179 w 516712"/>
              <a:gd name="connsiteY105" fmla="*/ 315437 h 517168"/>
              <a:gd name="connsiteX106" fmla="*/ 251179 w 516712"/>
              <a:gd name="connsiteY106" fmla="*/ 316603 h 517168"/>
              <a:gd name="connsiteX107" fmla="*/ 251179 w 516712"/>
              <a:gd name="connsiteY107" fmla="*/ 379694 h 517168"/>
              <a:gd name="connsiteX108" fmla="*/ 194234 w 516712"/>
              <a:gd name="connsiteY108" fmla="*/ 436639 h 517168"/>
              <a:gd name="connsiteX109" fmla="*/ 194234 w 516712"/>
              <a:gd name="connsiteY109" fmla="*/ 444886 h 517168"/>
              <a:gd name="connsiteX110" fmla="*/ 202371 w 516712"/>
              <a:gd name="connsiteY110" fmla="*/ 444994 h 517168"/>
              <a:gd name="connsiteX111" fmla="*/ 202480 w 516712"/>
              <a:gd name="connsiteY111" fmla="*/ 444886 h 517168"/>
              <a:gd name="connsiteX112" fmla="*/ 251179 w 516712"/>
              <a:gd name="connsiteY112" fmla="*/ 396264 h 517168"/>
              <a:gd name="connsiteX113" fmla="*/ 251179 w 516712"/>
              <a:gd name="connsiteY113" fmla="*/ 466901 h 517168"/>
              <a:gd name="connsiteX114" fmla="*/ 251179 w 516712"/>
              <a:gd name="connsiteY114" fmla="*/ 467368 h 517168"/>
              <a:gd name="connsiteX115" fmla="*/ 232477 w 516712"/>
              <a:gd name="connsiteY115" fmla="*/ 497583 h 517168"/>
              <a:gd name="connsiteX116" fmla="*/ 262693 w 516712"/>
              <a:gd name="connsiteY116" fmla="*/ 516284 h 517168"/>
              <a:gd name="connsiteX117" fmla="*/ 281394 w 516712"/>
              <a:gd name="connsiteY117" fmla="*/ 486069 h 517168"/>
              <a:gd name="connsiteX118" fmla="*/ 262693 w 516712"/>
              <a:gd name="connsiteY118" fmla="*/ 467368 h 517168"/>
              <a:gd name="connsiteX119" fmla="*/ 262693 w 516712"/>
              <a:gd name="connsiteY119" fmla="*/ 466901 h 517168"/>
              <a:gd name="connsiteX120" fmla="*/ 262693 w 516712"/>
              <a:gd name="connsiteY120" fmla="*/ 396187 h 517168"/>
              <a:gd name="connsiteX121" fmla="*/ 311391 w 516712"/>
              <a:gd name="connsiteY121" fmla="*/ 444886 h 517168"/>
              <a:gd name="connsiteX122" fmla="*/ 315515 w 516712"/>
              <a:gd name="connsiteY122" fmla="*/ 446597 h 517168"/>
              <a:gd name="connsiteX123" fmla="*/ 319638 w 516712"/>
              <a:gd name="connsiteY123" fmla="*/ 444886 h 517168"/>
              <a:gd name="connsiteX124" fmla="*/ 319638 w 516712"/>
              <a:gd name="connsiteY124" fmla="*/ 436639 h 517168"/>
              <a:gd name="connsiteX125" fmla="*/ 262693 w 516712"/>
              <a:gd name="connsiteY125" fmla="*/ 379694 h 517168"/>
              <a:gd name="connsiteX126" fmla="*/ 262693 w 516712"/>
              <a:gd name="connsiteY126" fmla="*/ 316603 h 517168"/>
              <a:gd name="connsiteX127" fmla="*/ 262693 w 516712"/>
              <a:gd name="connsiteY127" fmla="*/ 315437 h 517168"/>
              <a:gd name="connsiteX128" fmla="*/ 294821 w 516712"/>
              <a:gd name="connsiteY128" fmla="*/ 302523 h 517168"/>
              <a:gd name="connsiteX129" fmla="*/ 295599 w 516712"/>
              <a:gd name="connsiteY129" fmla="*/ 303612 h 517168"/>
              <a:gd name="connsiteX130" fmla="*/ 340175 w 516712"/>
              <a:gd name="connsiteY130" fmla="*/ 348266 h 517168"/>
              <a:gd name="connsiteX131" fmla="*/ 340175 w 516712"/>
              <a:gd name="connsiteY131" fmla="*/ 428782 h 517168"/>
              <a:gd name="connsiteX132" fmla="*/ 346010 w 516712"/>
              <a:gd name="connsiteY132" fmla="*/ 434617 h 517168"/>
              <a:gd name="connsiteX133" fmla="*/ 351844 w 516712"/>
              <a:gd name="connsiteY133" fmla="*/ 428782 h 517168"/>
              <a:gd name="connsiteX134" fmla="*/ 351844 w 516712"/>
              <a:gd name="connsiteY134" fmla="*/ 359935 h 517168"/>
              <a:gd name="connsiteX135" fmla="*/ 401788 w 516712"/>
              <a:gd name="connsiteY135" fmla="*/ 409878 h 517168"/>
              <a:gd name="connsiteX136" fmla="*/ 402177 w 516712"/>
              <a:gd name="connsiteY136" fmla="*/ 409878 h 517168"/>
              <a:gd name="connsiteX137" fmla="*/ 398365 w 516712"/>
              <a:gd name="connsiteY137" fmla="*/ 423025 h 517168"/>
              <a:gd name="connsiteX138" fmla="*/ 423430 w 516712"/>
              <a:gd name="connsiteY138" fmla="*/ 448215 h 517168"/>
              <a:gd name="connsiteX139" fmla="*/ 448620 w 516712"/>
              <a:gd name="connsiteY139" fmla="*/ 423150 h 517168"/>
              <a:gd name="connsiteX140" fmla="*/ 441229 w 516712"/>
              <a:gd name="connsiteY140" fmla="*/ 405288 h 517168"/>
              <a:gd name="connsiteX141" fmla="*/ 410112 w 516712"/>
              <a:gd name="connsiteY141" fmla="*/ 401788 h 517168"/>
              <a:gd name="connsiteX142" fmla="*/ 410112 w 516712"/>
              <a:gd name="connsiteY142" fmla="*/ 401399 h 517168"/>
              <a:gd name="connsiteX143" fmla="*/ 360168 w 516712"/>
              <a:gd name="connsiteY143" fmla="*/ 351455 h 517168"/>
              <a:gd name="connsiteX144" fmla="*/ 429016 w 516712"/>
              <a:gd name="connsiteY144" fmla="*/ 351455 h 517168"/>
              <a:gd name="connsiteX145" fmla="*/ 434850 w 516712"/>
              <a:gd name="connsiteY145" fmla="*/ 345621 h 517168"/>
              <a:gd name="connsiteX146" fmla="*/ 429016 w 516712"/>
              <a:gd name="connsiteY146" fmla="*/ 339786 h 517168"/>
              <a:gd name="connsiteX147" fmla="*/ 348577 w 516712"/>
              <a:gd name="connsiteY147" fmla="*/ 339786 h 517168"/>
              <a:gd name="connsiteX148" fmla="*/ 304001 w 516712"/>
              <a:gd name="connsiteY148" fmla="*/ 295755 h 517168"/>
              <a:gd name="connsiteX149" fmla="*/ 303145 w 516712"/>
              <a:gd name="connsiteY149" fmla="*/ 295210 h 517168"/>
              <a:gd name="connsiteX150" fmla="*/ 317459 w 516712"/>
              <a:gd name="connsiteY150" fmla="*/ 264093 h 517168"/>
              <a:gd name="connsiteX151" fmla="*/ 379694 w 516712"/>
              <a:gd name="connsiteY151" fmla="*/ 264093 h 517168"/>
              <a:gd name="connsiteX152" fmla="*/ 436639 w 516712"/>
              <a:gd name="connsiteY152" fmla="*/ 321038 h 517168"/>
              <a:gd name="connsiteX153" fmla="*/ 440763 w 516712"/>
              <a:gd name="connsiteY153" fmla="*/ 322749 h 517168"/>
              <a:gd name="connsiteX154" fmla="*/ 444886 w 516712"/>
              <a:gd name="connsiteY154" fmla="*/ 321038 h 517168"/>
              <a:gd name="connsiteX155" fmla="*/ 444886 w 516712"/>
              <a:gd name="connsiteY155" fmla="*/ 312714 h 517168"/>
              <a:gd name="connsiteX156" fmla="*/ 396187 w 516712"/>
              <a:gd name="connsiteY156" fmla="*/ 264093 h 517168"/>
              <a:gd name="connsiteX157" fmla="*/ 466824 w 516712"/>
              <a:gd name="connsiteY157" fmla="*/ 264093 h 517168"/>
              <a:gd name="connsiteX158" fmla="*/ 467290 w 516712"/>
              <a:gd name="connsiteY158" fmla="*/ 264093 h 517168"/>
              <a:gd name="connsiteX159" fmla="*/ 497661 w 516712"/>
              <a:gd name="connsiteY159" fmla="*/ 282327 h 517168"/>
              <a:gd name="connsiteX160" fmla="*/ 515896 w 516712"/>
              <a:gd name="connsiteY160" fmla="*/ 251957 h 517168"/>
              <a:gd name="connsiteX161" fmla="*/ 491640 w 516712"/>
              <a:gd name="connsiteY161" fmla="*/ 232975 h 517168"/>
              <a:gd name="connsiteX162" fmla="*/ 413301 w 516712"/>
              <a:gd name="connsiteY162" fmla="*/ 82678 h 517168"/>
              <a:gd name="connsiteX163" fmla="*/ 432112 w 516712"/>
              <a:gd name="connsiteY163" fmla="*/ 82507 h 517168"/>
              <a:gd name="connsiteX164" fmla="*/ 432283 w 516712"/>
              <a:gd name="connsiteY164" fmla="*/ 82678 h 517168"/>
              <a:gd name="connsiteX165" fmla="*/ 432283 w 516712"/>
              <a:gd name="connsiteY165" fmla="*/ 101582 h 517168"/>
              <a:gd name="connsiteX166" fmla="*/ 413301 w 516712"/>
              <a:gd name="connsiteY166" fmla="*/ 101582 h 517168"/>
              <a:gd name="connsiteX167" fmla="*/ 413099 w 516712"/>
              <a:gd name="connsiteY167" fmla="*/ 82880 h 517168"/>
              <a:gd name="connsiteX168" fmla="*/ 413301 w 516712"/>
              <a:gd name="connsiteY168" fmla="*/ 82678 h 517168"/>
              <a:gd name="connsiteX169" fmla="*/ 102826 w 516712"/>
              <a:gd name="connsiteY169" fmla="*/ 102515 h 517168"/>
              <a:gd name="connsiteX170" fmla="*/ 83845 w 516712"/>
              <a:gd name="connsiteY170" fmla="*/ 102515 h 517168"/>
              <a:gd name="connsiteX171" fmla="*/ 83845 w 516712"/>
              <a:gd name="connsiteY171" fmla="*/ 83533 h 517168"/>
              <a:gd name="connsiteX172" fmla="*/ 102655 w 516712"/>
              <a:gd name="connsiteY172" fmla="*/ 83362 h 517168"/>
              <a:gd name="connsiteX173" fmla="*/ 102826 w 516712"/>
              <a:gd name="connsiteY173" fmla="*/ 83533 h 517168"/>
              <a:gd name="connsiteX174" fmla="*/ 102826 w 516712"/>
              <a:gd name="connsiteY174" fmla="*/ 102515 h 517168"/>
              <a:gd name="connsiteX175" fmla="*/ 25033 w 516712"/>
              <a:gd name="connsiteY175" fmla="*/ 271561 h 517168"/>
              <a:gd name="connsiteX176" fmla="*/ 11497 w 516712"/>
              <a:gd name="connsiteY176" fmla="*/ 258180 h 517168"/>
              <a:gd name="connsiteX177" fmla="*/ 24877 w 516712"/>
              <a:gd name="connsiteY177" fmla="*/ 244644 h 517168"/>
              <a:gd name="connsiteX178" fmla="*/ 38413 w 516712"/>
              <a:gd name="connsiteY178" fmla="*/ 258025 h 517168"/>
              <a:gd name="connsiteX179" fmla="*/ 38413 w 516712"/>
              <a:gd name="connsiteY179" fmla="*/ 258180 h 517168"/>
              <a:gd name="connsiteX180" fmla="*/ 24955 w 516712"/>
              <a:gd name="connsiteY180" fmla="*/ 271561 h 517168"/>
              <a:gd name="connsiteX181" fmla="*/ 102048 w 516712"/>
              <a:gd name="connsiteY181" fmla="*/ 431894 h 517168"/>
              <a:gd name="connsiteX182" fmla="*/ 83067 w 516712"/>
              <a:gd name="connsiteY182" fmla="*/ 431894 h 517168"/>
              <a:gd name="connsiteX183" fmla="*/ 83067 w 516712"/>
              <a:gd name="connsiteY183" fmla="*/ 412912 h 517168"/>
              <a:gd name="connsiteX184" fmla="*/ 102048 w 516712"/>
              <a:gd name="connsiteY184" fmla="*/ 412912 h 517168"/>
              <a:gd name="connsiteX185" fmla="*/ 101971 w 516712"/>
              <a:gd name="connsiteY185" fmla="*/ 431894 h 517168"/>
              <a:gd name="connsiteX186" fmla="*/ 414235 w 516712"/>
              <a:gd name="connsiteY186" fmla="*/ 413768 h 517168"/>
              <a:gd name="connsiteX187" fmla="*/ 423726 w 516712"/>
              <a:gd name="connsiteY187" fmla="*/ 409878 h 517168"/>
              <a:gd name="connsiteX188" fmla="*/ 437106 w 516712"/>
              <a:gd name="connsiteY188" fmla="*/ 423103 h 517168"/>
              <a:gd name="connsiteX189" fmla="*/ 437106 w 516712"/>
              <a:gd name="connsiteY189" fmla="*/ 423259 h 517168"/>
              <a:gd name="connsiteX190" fmla="*/ 433217 w 516712"/>
              <a:gd name="connsiteY190" fmla="*/ 432749 h 517168"/>
              <a:gd name="connsiteX191" fmla="*/ 414235 w 516712"/>
              <a:gd name="connsiteY191" fmla="*/ 432749 h 517168"/>
              <a:gd name="connsiteX192" fmla="*/ 414064 w 516712"/>
              <a:gd name="connsiteY192" fmla="*/ 413939 h 517168"/>
              <a:gd name="connsiteX193" fmla="*/ 414235 w 516712"/>
              <a:gd name="connsiteY193" fmla="*/ 413768 h 517168"/>
              <a:gd name="connsiteX194" fmla="*/ 243944 w 516712"/>
              <a:gd name="connsiteY194" fmla="*/ 24799 h 517168"/>
              <a:gd name="connsiteX195" fmla="*/ 257403 w 516712"/>
              <a:gd name="connsiteY195" fmla="*/ 11341 h 517168"/>
              <a:gd name="connsiteX196" fmla="*/ 270861 w 516712"/>
              <a:gd name="connsiteY196" fmla="*/ 24799 h 517168"/>
              <a:gd name="connsiteX197" fmla="*/ 257403 w 516712"/>
              <a:gd name="connsiteY197" fmla="*/ 38257 h 517168"/>
              <a:gd name="connsiteX198" fmla="*/ 257325 w 516712"/>
              <a:gd name="connsiteY198" fmla="*/ 38257 h 517168"/>
              <a:gd name="connsiteX199" fmla="*/ 243867 w 516712"/>
              <a:gd name="connsiteY199" fmla="*/ 24963 h 517168"/>
              <a:gd name="connsiteX200" fmla="*/ 243867 w 516712"/>
              <a:gd name="connsiteY200" fmla="*/ 24566 h 517168"/>
              <a:gd name="connsiteX201" fmla="*/ 270783 w 516712"/>
              <a:gd name="connsiteY201" fmla="*/ 491951 h 517168"/>
              <a:gd name="connsiteX202" fmla="*/ 257325 w 516712"/>
              <a:gd name="connsiteY202" fmla="*/ 505409 h 517168"/>
              <a:gd name="connsiteX203" fmla="*/ 243867 w 516712"/>
              <a:gd name="connsiteY203" fmla="*/ 491951 h 517168"/>
              <a:gd name="connsiteX204" fmla="*/ 257325 w 516712"/>
              <a:gd name="connsiteY204" fmla="*/ 478492 h 517168"/>
              <a:gd name="connsiteX205" fmla="*/ 270705 w 516712"/>
              <a:gd name="connsiteY205" fmla="*/ 491717 h 517168"/>
              <a:gd name="connsiteX206" fmla="*/ 257325 w 516712"/>
              <a:gd name="connsiteY206" fmla="*/ 304312 h 517168"/>
              <a:gd name="connsiteX207" fmla="*/ 208004 w 516712"/>
              <a:gd name="connsiteY207" fmla="*/ 254991 h 517168"/>
              <a:gd name="connsiteX208" fmla="*/ 257325 w 516712"/>
              <a:gd name="connsiteY208" fmla="*/ 205670 h 517168"/>
              <a:gd name="connsiteX209" fmla="*/ 306646 w 516712"/>
              <a:gd name="connsiteY209" fmla="*/ 254991 h 517168"/>
              <a:gd name="connsiteX210" fmla="*/ 257247 w 516712"/>
              <a:gd name="connsiteY210" fmla="*/ 304079 h 517168"/>
              <a:gd name="connsiteX211" fmla="*/ 492106 w 516712"/>
              <a:gd name="connsiteY211" fmla="*/ 271794 h 517168"/>
              <a:gd name="connsiteX212" fmla="*/ 478648 w 516712"/>
              <a:gd name="connsiteY212" fmla="*/ 258336 h 517168"/>
              <a:gd name="connsiteX213" fmla="*/ 492106 w 516712"/>
              <a:gd name="connsiteY213" fmla="*/ 244878 h 517168"/>
              <a:gd name="connsiteX214" fmla="*/ 505565 w 516712"/>
              <a:gd name="connsiteY214" fmla="*/ 258336 h 517168"/>
              <a:gd name="connsiteX215" fmla="*/ 505565 w 516712"/>
              <a:gd name="connsiteY215" fmla="*/ 258414 h 517168"/>
              <a:gd name="connsiteX216" fmla="*/ 492029 w 516712"/>
              <a:gd name="connsiteY216" fmla="*/ 271561 h 5171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</a:cxnLst>
            <a:rect l="l" t="t" r="r" b="b"/>
            <a:pathLst>
              <a:path w="516712" h="517168">
                <a:moveTo>
                  <a:pt x="492029" y="233053"/>
                </a:moveTo>
                <a:cubicBezTo>
                  <a:pt x="480398" y="233076"/>
                  <a:pt x="470316" y="241097"/>
                  <a:pt x="467679" y="252424"/>
                </a:cubicBezTo>
                <a:lnTo>
                  <a:pt x="396576" y="252424"/>
                </a:lnTo>
                <a:lnTo>
                  <a:pt x="445275" y="203725"/>
                </a:lnTo>
                <a:cubicBezTo>
                  <a:pt x="447515" y="201407"/>
                  <a:pt x="447515" y="197719"/>
                  <a:pt x="445275" y="195401"/>
                </a:cubicBezTo>
                <a:cubicBezTo>
                  <a:pt x="442995" y="193129"/>
                  <a:pt x="439308" y="193129"/>
                  <a:pt x="437028" y="195401"/>
                </a:cubicBezTo>
                <a:lnTo>
                  <a:pt x="380083" y="252424"/>
                </a:lnTo>
                <a:lnTo>
                  <a:pt x="317848" y="252424"/>
                </a:lnTo>
                <a:cubicBezTo>
                  <a:pt x="317358" y="239829"/>
                  <a:pt x="312955" y="227701"/>
                  <a:pt x="305246" y="217728"/>
                </a:cubicBezTo>
                <a:lnTo>
                  <a:pt x="347488" y="175486"/>
                </a:lnTo>
                <a:lnTo>
                  <a:pt x="428004" y="175486"/>
                </a:lnTo>
                <a:cubicBezTo>
                  <a:pt x="431225" y="175486"/>
                  <a:pt x="433839" y="172872"/>
                  <a:pt x="433839" y="169651"/>
                </a:cubicBezTo>
                <a:cubicBezTo>
                  <a:pt x="433839" y="166430"/>
                  <a:pt x="431225" y="163817"/>
                  <a:pt x="428004" y="163817"/>
                </a:cubicBezTo>
                <a:lnTo>
                  <a:pt x="359157" y="163817"/>
                </a:lnTo>
                <a:lnTo>
                  <a:pt x="409100" y="113873"/>
                </a:lnTo>
                <a:cubicBezTo>
                  <a:pt x="409124" y="113741"/>
                  <a:pt x="409124" y="113616"/>
                  <a:pt x="409100" y="113484"/>
                </a:cubicBezTo>
                <a:cubicBezTo>
                  <a:pt x="420793" y="120882"/>
                  <a:pt x="436266" y="117397"/>
                  <a:pt x="443664" y="105705"/>
                </a:cubicBezTo>
                <a:cubicBezTo>
                  <a:pt x="451055" y="94012"/>
                  <a:pt x="447577" y="78539"/>
                  <a:pt x="435885" y="71141"/>
                </a:cubicBezTo>
                <a:cubicBezTo>
                  <a:pt x="424192" y="63750"/>
                  <a:pt x="408719" y="67228"/>
                  <a:pt x="401321" y="78920"/>
                </a:cubicBezTo>
                <a:cubicBezTo>
                  <a:pt x="396148" y="87104"/>
                  <a:pt x="396148" y="97529"/>
                  <a:pt x="401321" y="105705"/>
                </a:cubicBezTo>
                <a:lnTo>
                  <a:pt x="401321" y="105705"/>
                </a:lnTo>
                <a:lnTo>
                  <a:pt x="351144" y="155726"/>
                </a:lnTo>
                <a:lnTo>
                  <a:pt x="351144" y="86878"/>
                </a:lnTo>
                <a:cubicBezTo>
                  <a:pt x="351144" y="83658"/>
                  <a:pt x="348530" y="81044"/>
                  <a:pt x="345310" y="81044"/>
                </a:cubicBezTo>
                <a:cubicBezTo>
                  <a:pt x="342089" y="81044"/>
                  <a:pt x="339475" y="83658"/>
                  <a:pt x="339475" y="86878"/>
                </a:cubicBezTo>
                <a:lnTo>
                  <a:pt x="339475" y="167395"/>
                </a:lnTo>
                <a:lnTo>
                  <a:pt x="297544" y="209326"/>
                </a:lnTo>
                <a:cubicBezTo>
                  <a:pt x="287921" y="200815"/>
                  <a:pt x="275863" y="195564"/>
                  <a:pt x="263082" y="194312"/>
                </a:cubicBezTo>
                <a:lnTo>
                  <a:pt x="263082" y="136822"/>
                </a:lnTo>
                <a:lnTo>
                  <a:pt x="320027" y="79877"/>
                </a:lnTo>
                <a:cubicBezTo>
                  <a:pt x="322298" y="77598"/>
                  <a:pt x="322298" y="73910"/>
                  <a:pt x="320027" y="71631"/>
                </a:cubicBezTo>
                <a:cubicBezTo>
                  <a:pt x="317810" y="69352"/>
                  <a:pt x="314161" y="69305"/>
                  <a:pt x="311889" y="71522"/>
                </a:cubicBezTo>
                <a:cubicBezTo>
                  <a:pt x="311850" y="71561"/>
                  <a:pt x="311812" y="71592"/>
                  <a:pt x="311780" y="71631"/>
                </a:cubicBezTo>
                <a:lnTo>
                  <a:pt x="263082" y="120330"/>
                </a:lnTo>
                <a:lnTo>
                  <a:pt x="263082" y="49615"/>
                </a:lnTo>
                <a:cubicBezTo>
                  <a:pt x="263089" y="49483"/>
                  <a:pt x="263089" y="49359"/>
                  <a:pt x="263082" y="49226"/>
                </a:cubicBezTo>
                <a:cubicBezTo>
                  <a:pt x="276548" y="46045"/>
                  <a:pt x="284887" y="32555"/>
                  <a:pt x="281705" y="19089"/>
                </a:cubicBezTo>
                <a:cubicBezTo>
                  <a:pt x="278524" y="5623"/>
                  <a:pt x="265034" y="-2709"/>
                  <a:pt x="251568" y="465"/>
                </a:cubicBezTo>
                <a:cubicBezTo>
                  <a:pt x="238102" y="3647"/>
                  <a:pt x="229770" y="17136"/>
                  <a:pt x="232944" y="30602"/>
                </a:cubicBezTo>
                <a:cubicBezTo>
                  <a:pt x="235122" y="39837"/>
                  <a:pt x="242334" y="47048"/>
                  <a:pt x="251568" y="49226"/>
                </a:cubicBezTo>
                <a:cubicBezTo>
                  <a:pt x="251560" y="49359"/>
                  <a:pt x="251560" y="49483"/>
                  <a:pt x="251568" y="49615"/>
                </a:cubicBezTo>
                <a:lnTo>
                  <a:pt x="251568" y="120330"/>
                </a:lnTo>
                <a:lnTo>
                  <a:pt x="202869" y="71631"/>
                </a:lnTo>
                <a:cubicBezTo>
                  <a:pt x="200652" y="69352"/>
                  <a:pt x="197004" y="69305"/>
                  <a:pt x="194732" y="71522"/>
                </a:cubicBezTo>
                <a:cubicBezTo>
                  <a:pt x="194693" y="71561"/>
                  <a:pt x="194654" y="71592"/>
                  <a:pt x="194623" y="71631"/>
                </a:cubicBezTo>
                <a:cubicBezTo>
                  <a:pt x="192351" y="73910"/>
                  <a:pt x="192351" y="77598"/>
                  <a:pt x="194623" y="79877"/>
                </a:cubicBezTo>
                <a:lnTo>
                  <a:pt x="251568" y="136822"/>
                </a:lnTo>
                <a:lnTo>
                  <a:pt x="251568" y="194312"/>
                </a:lnTo>
                <a:cubicBezTo>
                  <a:pt x="238958" y="195541"/>
                  <a:pt x="227040" y="200683"/>
                  <a:pt x="217494" y="209015"/>
                </a:cubicBezTo>
                <a:lnTo>
                  <a:pt x="176808" y="168251"/>
                </a:lnTo>
                <a:lnTo>
                  <a:pt x="176808" y="87501"/>
                </a:lnTo>
                <a:cubicBezTo>
                  <a:pt x="176808" y="84280"/>
                  <a:pt x="174194" y="81666"/>
                  <a:pt x="170974" y="81666"/>
                </a:cubicBezTo>
                <a:cubicBezTo>
                  <a:pt x="167753" y="81666"/>
                  <a:pt x="165139" y="84280"/>
                  <a:pt x="165139" y="87501"/>
                </a:cubicBezTo>
                <a:lnTo>
                  <a:pt x="165139" y="156348"/>
                </a:lnTo>
                <a:lnTo>
                  <a:pt x="115118" y="106405"/>
                </a:lnTo>
                <a:lnTo>
                  <a:pt x="115118" y="106405"/>
                </a:lnTo>
                <a:cubicBezTo>
                  <a:pt x="121326" y="96470"/>
                  <a:pt x="119840" y="83557"/>
                  <a:pt x="111539" y="75287"/>
                </a:cubicBezTo>
                <a:cubicBezTo>
                  <a:pt x="101613" y="65804"/>
                  <a:pt x="85992" y="65804"/>
                  <a:pt x="76065" y="75287"/>
                </a:cubicBezTo>
                <a:cubicBezTo>
                  <a:pt x="66271" y="85058"/>
                  <a:pt x="66248" y="100920"/>
                  <a:pt x="76019" y="110714"/>
                </a:cubicBezTo>
                <a:cubicBezTo>
                  <a:pt x="80725" y="115437"/>
                  <a:pt x="87128" y="118089"/>
                  <a:pt x="93802" y="118074"/>
                </a:cubicBezTo>
                <a:cubicBezTo>
                  <a:pt x="98462" y="118089"/>
                  <a:pt x="103021" y="116767"/>
                  <a:pt x="106949" y="114262"/>
                </a:cubicBezTo>
                <a:lnTo>
                  <a:pt x="106949" y="114651"/>
                </a:lnTo>
                <a:lnTo>
                  <a:pt x="156971" y="164595"/>
                </a:lnTo>
                <a:lnTo>
                  <a:pt x="88046" y="164595"/>
                </a:lnTo>
                <a:cubicBezTo>
                  <a:pt x="84825" y="164595"/>
                  <a:pt x="82211" y="167208"/>
                  <a:pt x="82211" y="170429"/>
                </a:cubicBezTo>
                <a:cubicBezTo>
                  <a:pt x="82211" y="173650"/>
                  <a:pt x="84825" y="176264"/>
                  <a:pt x="88046" y="176264"/>
                </a:cubicBezTo>
                <a:lnTo>
                  <a:pt x="168640" y="176264"/>
                </a:lnTo>
                <a:lnTo>
                  <a:pt x="209559" y="217261"/>
                </a:lnTo>
                <a:cubicBezTo>
                  <a:pt x="201671" y="227312"/>
                  <a:pt x="197159" y="239588"/>
                  <a:pt x="196646" y="252346"/>
                </a:cubicBezTo>
                <a:lnTo>
                  <a:pt x="137133" y="252346"/>
                </a:lnTo>
                <a:lnTo>
                  <a:pt x="80188" y="195323"/>
                </a:lnTo>
                <a:cubicBezTo>
                  <a:pt x="77909" y="193051"/>
                  <a:pt x="74222" y="193051"/>
                  <a:pt x="71942" y="195323"/>
                </a:cubicBezTo>
                <a:cubicBezTo>
                  <a:pt x="69702" y="197641"/>
                  <a:pt x="69702" y="201329"/>
                  <a:pt x="71942" y="203647"/>
                </a:cubicBezTo>
                <a:lnTo>
                  <a:pt x="120641" y="252346"/>
                </a:lnTo>
                <a:lnTo>
                  <a:pt x="49538" y="252346"/>
                </a:lnTo>
                <a:cubicBezTo>
                  <a:pt x="46379" y="238833"/>
                  <a:pt x="32866" y="230439"/>
                  <a:pt x="19354" y="233598"/>
                </a:cubicBezTo>
                <a:cubicBezTo>
                  <a:pt x="5841" y="236756"/>
                  <a:pt x="-2553" y="250269"/>
                  <a:pt x="598" y="263782"/>
                </a:cubicBezTo>
                <a:cubicBezTo>
                  <a:pt x="3756" y="277294"/>
                  <a:pt x="17277" y="285688"/>
                  <a:pt x="30789" y="282530"/>
                </a:cubicBezTo>
                <a:cubicBezTo>
                  <a:pt x="40093" y="280359"/>
                  <a:pt x="47359" y="273086"/>
                  <a:pt x="49538" y="263782"/>
                </a:cubicBezTo>
                <a:lnTo>
                  <a:pt x="49538" y="263782"/>
                </a:lnTo>
                <a:lnTo>
                  <a:pt x="120252" y="263782"/>
                </a:lnTo>
                <a:lnTo>
                  <a:pt x="71553" y="312403"/>
                </a:lnTo>
                <a:cubicBezTo>
                  <a:pt x="69313" y="314721"/>
                  <a:pt x="69313" y="318408"/>
                  <a:pt x="71553" y="320727"/>
                </a:cubicBezTo>
                <a:cubicBezTo>
                  <a:pt x="73833" y="322998"/>
                  <a:pt x="77520" y="322998"/>
                  <a:pt x="79799" y="320727"/>
                </a:cubicBezTo>
                <a:lnTo>
                  <a:pt x="136744" y="263782"/>
                </a:lnTo>
                <a:lnTo>
                  <a:pt x="196879" y="263782"/>
                </a:lnTo>
                <a:cubicBezTo>
                  <a:pt x="198676" y="275326"/>
                  <a:pt x="203725" y="286116"/>
                  <a:pt x="211427" y="294899"/>
                </a:cubicBezTo>
                <a:lnTo>
                  <a:pt x="167395" y="338930"/>
                </a:lnTo>
                <a:lnTo>
                  <a:pt x="86956" y="338930"/>
                </a:lnTo>
                <a:cubicBezTo>
                  <a:pt x="83736" y="338930"/>
                  <a:pt x="81122" y="341544"/>
                  <a:pt x="81122" y="344765"/>
                </a:cubicBezTo>
                <a:cubicBezTo>
                  <a:pt x="81122" y="347985"/>
                  <a:pt x="83736" y="350599"/>
                  <a:pt x="86956" y="350599"/>
                </a:cubicBezTo>
                <a:lnTo>
                  <a:pt x="155882" y="350599"/>
                </a:lnTo>
                <a:lnTo>
                  <a:pt x="105860" y="400621"/>
                </a:lnTo>
                <a:lnTo>
                  <a:pt x="105860" y="401010"/>
                </a:lnTo>
                <a:cubicBezTo>
                  <a:pt x="95879" y="395035"/>
                  <a:pt x="83145" y="396474"/>
                  <a:pt x="74743" y="404511"/>
                </a:cubicBezTo>
                <a:cubicBezTo>
                  <a:pt x="64910" y="414242"/>
                  <a:pt x="64824" y="430105"/>
                  <a:pt x="74556" y="439938"/>
                </a:cubicBezTo>
                <a:cubicBezTo>
                  <a:pt x="84280" y="449771"/>
                  <a:pt x="100142" y="449856"/>
                  <a:pt x="109976" y="440125"/>
                </a:cubicBezTo>
                <a:cubicBezTo>
                  <a:pt x="118284" y="431902"/>
                  <a:pt x="119809" y="419027"/>
                  <a:pt x="113640" y="409100"/>
                </a:cubicBezTo>
                <a:lnTo>
                  <a:pt x="113640" y="409100"/>
                </a:lnTo>
                <a:lnTo>
                  <a:pt x="163661" y="359157"/>
                </a:lnTo>
                <a:lnTo>
                  <a:pt x="163661" y="428004"/>
                </a:lnTo>
                <a:cubicBezTo>
                  <a:pt x="163661" y="431225"/>
                  <a:pt x="166275" y="433839"/>
                  <a:pt x="169496" y="433839"/>
                </a:cubicBezTo>
                <a:cubicBezTo>
                  <a:pt x="172716" y="433839"/>
                  <a:pt x="175330" y="431225"/>
                  <a:pt x="175330" y="428004"/>
                </a:cubicBezTo>
                <a:lnTo>
                  <a:pt x="175330" y="347410"/>
                </a:lnTo>
                <a:lnTo>
                  <a:pt x="219673" y="302990"/>
                </a:lnTo>
                <a:cubicBezTo>
                  <a:pt x="228759" y="310077"/>
                  <a:pt x="239697" y="314402"/>
                  <a:pt x="251179" y="315437"/>
                </a:cubicBezTo>
                <a:cubicBezTo>
                  <a:pt x="251140" y="315825"/>
                  <a:pt x="251140" y="316215"/>
                  <a:pt x="251179" y="316603"/>
                </a:cubicBezTo>
                <a:lnTo>
                  <a:pt x="251179" y="379694"/>
                </a:lnTo>
                <a:lnTo>
                  <a:pt x="194234" y="436639"/>
                </a:lnTo>
                <a:cubicBezTo>
                  <a:pt x="191963" y="438919"/>
                  <a:pt x="191963" y="442606"/>
                  <a:pt x="194234" y="444886"/>
                </a:cubicBezTo>
                <a:cubicBezTo>
                  <a:pt x="196451" y="447165"/>
                  <a:pt x="200100" y="447211"/>
                  <a:pt x="202371" y="444994"/>
                </a:cubicBezTo>
                <a:cubicBezTo>
                  <a:pt x="202410" y="444955"/>
                  <a:pt x="202449" y="444924"/>
                  <a:pt x="202480" y="444886"/>
                </a:cubicBezTo>
                <a:lnTo>
                  <a:pt x="251179" y="396264"/>
                </a:lnTo>
                <a:lnTo>
                  <a:pt x="251179" y="466901"/>
                </a:lnTo>
                <a:cubicBezTo>
                  <a:pt x="251179" y="466901"/>
                  <a:pt x="251179" y="466901"/>
                  <a:pt x="251179" y="467368"/>
                </a:cubicBezTo>
                <a:cubicBezTo>
                  <a:pt x="237674" y="470550"/>
                  <a:pt x="229296" y="484078"/>
                  <a:pt x="232477" y="497583"/>
                </a:cubicBezTo>
                <a:cubicBezTo>
                  <a:pt x="235659" y="511096"/>
                  <a:pt x="249188" y="519466"/>
                  <a:pt x="262693" y="516284"/>
                </a:cubicBezTo>
                <a:cubicBezTo>
                  <a:pt x="276198" y="513103"/>
                  <a:pt x="284576" y="499582"/>
                  <a:pt x="281394" y="486069"/>
                </a:cubicBezTo>
                <a:cubicBezTo>
                  <a:pt x="279208" y="476796"/>
                  <a:pt x="271966" y="469554"/>
                  <a:pt x="262693" y="467368"/>
                </a:cubicBezTo>
                <a:cubicBezTo>
                  <a:pt x="262693" y="467368"/>
                  <a:pt x="262693" y="467368"/>
                  <a:pt x="262693" y="466901"/>
                </a:cubicBezTo>
                <a:lnTo>
                  <a:pt x="262693" y="396187"/>
                </a:lnTo>
                <a:lnTo>
                  <a:pt x="311391" y="444886"/>
                </a:lnTo>
                <a:cubicBezTo>
                  <a:pt x="312481" y="445990"/>
                  <a:pt x="313966" y="446605"/>
                  <a:pt x="315515" y="446597"/>
                </a:cubicBezTo>
                <a:cubicBezTo>
                  <a:pt x="317063" y="446612"/>
                  <a:pt x="318556" y="445998"/>
                  <a:pt x="319638" y="444886"/>
                </a:cubicBezTo>
                <a:cubicBezTo>
                  <a:pt x="321909" y="442606"/>
                  <a:pt x="321909" y="438919"/>
                  <a:pt x="319638" y="436639"/>
                </a:cubicBezTo>
                <a:lnTo>
                  <a:pt x="262693" y="379694"/>
                </a:lnTo>
                <a:lnTo>
                  <a:pt x="262693" y="316603"/>
                </a:lnTo>
                <a:cubicBezTo>
                  <a:pt x="262732" y="316215"/>
                  <a:pt x="262732" y="315825"/>
                  <a:pt x="262693" y="315437"/>
                </a:cubicBezTo>
                <a:cubicBezTo>
                  <a:pt x="274432" y="314363"/>
                  <a:pt x="285603" y="309874"/>
                  <a:pt x="294821" y="302523"/>
                </a:cubicBezTo>
                <a:cubicBezTo>
                  <a:pt x="295008" y="302935"/>
                  <a:pt x="295273" y="303301"/>
                  <a:pt x="295599" y="303612"/>
                </a:cubicBezTo>
                <a:lnTo>
                  <a:pt x="340175" y="348266"/>
                </a:lnTo>
                <a:lnTo>
                  <a:pt x="340175" y="428782"/>
                </a:lnTo>
                <a:cubicBezTo>
                  <a:pt x="340175" y="432003"/>
                  <a:pt x="342789" y="434617"/>
                  <a:pt x="346010" y="434617"/>
                </a:cubicBezTo>
                <a:cubicBezTo>
                  <a:pt x="349230" y="434617"/>
                  <a:pt x="351844" y="432003"/>
                  <a:pt x="351844" y="428782"/>
                </a:cubicBezTo>
                <a:lnTo>
                  <a:pt x="351844" y="359935"/>
                </a:lnTo>
                <a:lnTo>
                  <a:pt x="401788" y="409878"/>
                </a:lnTo>
                <a:lnTo>
                  <a:pt x="402177" y="409878"/>
                </a:lnTo>
                <a:cubicBezTo>
                  <a:pt x="399726" y="413830"/>
                  <a:pt x="398404" y="418373"/>
                  <a:pt x="398365" y="423025"/>
                </a:cubicBezTo>
                <a:cubicBezTo>
                  <a:pt x="398334" y="436904"/>
                  <a:pt x="409552" y="448184"/>
                  <a:pt x="423430" y="448215"/>
                </a:cubicBezTo>
                <a:cubicBezTo>
                  <a:pt x="437308" y="448246"/>
                  <a:pt x="448589" y="437028"/>
                  <a:pt x="448620" y="423150"/>
                </a:cubicBezTo>
                <a:cubicBezTo>
                  <a:pt x="448635" y="416444"/>
                  <a:pt x="445975" y="410018"/>
                  <a:pt x="441229" y="405288"/>
                </a:cubicBezTo>
                <a:cubicBezTo>
                  <a:pt x="432828" y="397252"/>
                  <a:pt x="420093" y="395813"/>
                  <a:pt x="410112" y="401788"/>
                </a:cubicBezTo>
                <a:lnTo>
                  <a:pt x="410112" y="401399"/>
                </a:lnTo>
                <a:lnTo>
                  <a:pt x="360168" y="351455"/>
                </a:lnTo>
                <a:lnTo>
                  <a:pt x="429016" y="351455"/>
                </a:lnTo>
                <a:cubicBezTo>
                  <a:pt x="432236" y="351455"/>
                  <a:pt x="434850" y="348841"/>
                  <a:pt x="434850" y="345621"/>
                </a:cubicBezTo>
                <a:cubicBezTo>
                  <a:pt x="434850" y="342400"/>
                  <a:pt x="432236" y="339786"/>
                  <a:pt x="429016" y="339786"/>
                </a:cubicBezTo>
                <a:lnTo>
                  <a:pt x="348577" y="339786"/>
                </a:lnTo>
                <a:lnTo>
                  <a:pt x="304001" y="295755"/>
                </a:lnTo>
                <a:lnTo>
                  <a:pt x="303145" y="295210"/>
                </a:lnTo>
                <a:cubicBezTo>
                  <a:pt x="310769" y="286404"/>
                  <a:pt x="315740" y="275614"/>
                  <a:pt x="317459" y="264093"/>
                </a:cubicBezTo>
                <a:lnTo>
                  <a:pt x="379694" y="264093"/>
                </a:lnTo>
                <a:lnTo>
                  <a:pt x="436639" y="321038"/>
                </a:lnTo>
                <a:cubicBezTo>
                  <a:pt x="437744" y="322119"/>
                  <a:pt x="439222" y="322734"/>
                  <a:pt x="440763" y="322749"/>
                </a:cubicBezTo>
                <a:cubicBezTo>
                  <a:pt x="442303" y="322718"/>
                  <a:pt x="443773" y="322103"/>
                  <a:pt x="444886" y="321038"/>
                </a:cubicBezTo>
                <a:cubicBezTo>
                  <a:pt x="447126" y="318719"/>
                  <a:pt x="447126" y="315032"/>
                  <a:pt x="444886" y="312714"/>
                </a:cubicBezTo>
                <a:lnTo>
                  <a:pt x="396187" y="264093"/>
                </a:lnTo>
                <a:lnTo>
                  <a:pt x="466824" y="264093"/>
                </a:lnTo>
                <a:lnTo>
                  <a:pt x="467290" y="264093"/>
                </a:lnTo>
                <a:cubicBezTo>
                  <a:pt x="470643" y="277512"/>
                  <a:pt x="484242" y="285680"/>
                  <a:pt x="497661" y="282327"/>
                </a:cubicBezTo>
                <a:cubicBezTo>
                  <a:pt x="511080" y="278975"/>
                  <a:pt x="519249" y="265376"/>
                  <a:pt x="515896" y="251957"/>
                </a:cubicBezTo>
                <a:cubicBezTo>
                  <a:pt x="513118" y="240817"/>
                  <a:pt x="503122" y="232999"/>
                  <a:pt x="491640" y="232975"/>
                </a:cubicBezTo>
                <a:close/>
                <a:moveTo>
                  <a:pt x="413301" y="82678"/>
                </a:moveTo>
                <a:cubicBezTo>
                  <a:pt x="418451" y="77434"/>
                  <a:pt x="426869" y="77356"/>
                  <a:pt x="432112" y="82507"/>
                </a:cubicBezTo>
                <a:cubicBezTo>
                  <a:pt x="432174" y="82561"/>
                  <a:pt x="432229" y="82623"/>
                  <a:pt x="432283" y="82678"/>
                </a:cubicBezTo>
                <a:cubicBezTo>
                  <a:pt x="437495" y="87898"/>
                  <a:pt x="437495" y="96361"/>
                  <a:pt x="432283" y="101582"/>
                </a:cubicBezTo>
                <a:cubicBezTo>
                  <a:pt x="427001" y="106716"/>
                  <a:pt x="418584" y="106716"/>
                  <a:pt x="413301" y="101582"/>
                </a:cubicBezTo>
                <a:cubicBezTo>
                  <a:pt x="408081" y="96470"/>
                  <a:pt x="407988" y="88100"/>
                  <a:pt x="413099" y="82880"/>
                </a:cubicBezTo>
                <a:cubicBezTo>
                  <a:pt x="413169" y="82810"/>
                  <a:pt x="413231" y="82748"/>
                  <a:pt x="413301" y="82678"/>
                </a:cubicBezTo>
                <a:close/>
                <a:moveTo>
                  <a:pt x="102826" y="102515"/>
                </a:moveTo>
                <a:cubicBezTo>
                  <a:pt x="97513" y="107572"/>
                  <a:pt x="89158" y="107572"/>
                  <a:pt x="83845" y="102515"/>
                </a:cubicBezTo>
                <a:cubicBezTo>
                  <a:pt x="78625" y="97264"/>
                  <a:pt x="78625" y="88784"/>
                  <a:pt x="83845" y="83533"/>
                </a:cubicBezTo>
                <a:cubicBezTo>
                  <a:pt x="88995" y="78290"/>
                  <a:pt x="97412" y="78212"/>
                  <a:pt x="102655" y="83362"/>
                </a:cubicBezTo>
                <a:cubicBezTo>
                  <a:pt x="102717" y="83417"/>
                  <a:pt x="102772" y="83479"/>
                  <a:pt x="102826" y="83533"/>
                </a:cubicBezTo>
                <a:cubicBezTo>
                  <a:pt x="108046" y="88784"/>
                  <a:pt x="108046" y="97264"/>
                  <a:pt x="102826" y="102515"/>
                </a:cubicBezTo>
                <a:close/>
                <a:moveTo>
                  <a:pt x="25033" y="271561"/>
                </a:moveTo>
                <a:cubicBezTo>
                  <a:pt x="17603" y="271608"/>
                  <a:pt x="11543" y="265610"/>
                  <a:pt x="11497" y="258180"/>
                </a:cubicBezTo>
                <a:cubicBezTo>
                  <a:pt x="11458" y="250751"/>
                  <a:pt x="17448" y="244691"/>
                  <a:pt x="24877" y="244644"/>
                </a:cubicBezTo>
                <a:cubicBezTo>
                  <a:pt x="32306" y="244605"/>
                  <a:pt x="38366" y="250596"/>
                  <a:pt x="38413" y="258025"/>
                </a:cubicBezTo>
                <a:cubicBezTo>
                  <a:pt x="38413" y="258079"/>
                  <a:pt x="38413" y="258126"/>
                  <a:pt x="38413" y="258180"/>
                </a:cubicBezTo>
                <a:cubicBezTo>
                  <a:pt x="38374" y="265586"/>
                  <a:pt x="32361" y="271561"/>
                  <a:pt x="24955" y="271561"/>
                </a:cubicBezTo>
                <a:close/>
                <a:moveTo>
                  <a:pt x="102048" y="431894"/>
                </a:moveTo>
                <a:cubicBezTo>
                  <a:pt x="96735" y="436950"/>
                  <a:pt x="88380" y="436950"/>
                  <a:pt x="83067" y="431894"/>
                </a:cubicBezTo>
                <a:cubicBezTo>
                  <a:pt x="77847" y="426643"/>
                  <a:pt x="77847" y="418163"/>
                  <a:pt x="83067" y="412912"/>
                </a:cubicBezTo>
                <a:cubicBezTo>
                  <a:pt x="88380" y="407856"/>
                  <a:pt x="96735" y="407856"/>
                  <a:pt x="102048" y="412912"/>
                </a:cubicBezTo>
                <a:cubicBezTo>
                  <a:pt x="107245" y="418187"/>
                  <a:pt x="107214" y="426666"/>
                  <a:pt x="101971" y="431894"/>
                </a:cubicBezTo>
                <a:close/>
                <a:moveTo>
                  <a:pt x="414235" y="413768"/>
                </a:moveTo>
                <a:cubicBezTo>
                  <a:pt x="416755" y="411263"/>
                  <a:pt x="420171" y="409863"/>
                  <a:pt x="423726" y="409878"/>
                </a:cubicBezTo>
                <a:cubicBezTo>
                  <a:pt x="431069" y="409832"/>
                  <a:pt x="437060" y="415759"/>
                  <a:pt x="437106" y="423103"/>
                </a:cubicBezTo>
                <a:cubicBezTo>
                  <a:pt x="437106" y="423158"/>
                  <a:pt x="437106" y="423204"/>
                  <a:pt x="437106" y="423259"/>
                </a:cubicBezTo>
                <a:cubicBezTo>
                  <a:pt x="437122" y="426814"/>
                  <a:pt x="435722" y="430229"/>
                  <a:pt x="433217" y="432749"/>
                </a:cubicBezTo>
                <a:cubicBezTo>
                  <a:pt x="427934" y="437892"/>
                  <a:pt x="419517" y="437892"/>
                  <a:pt x="414235" y="432749"/>
                </a:cubicBezTo>
                <a:cubicBezTo>
                  <a:pt x="408992" y="427600"/>
                  <a:pt x="408914" y="419182"/>
                  <a:pt x="414064" y="413939"/>
                </a:cubicBezTo>
                <a:cubicBezTo>
                  <a:pt x="414118" y="413877"/>
                  <a:pt x="414180" y="413822"/>
                  <a:pt x="414235" y="413768"/>
                </a:cubicBezTo>
                <a:close/>
                <a:moveTo>
                  <a:pt x="243944" y="24799"/>
                </a:moveTo>
                <a:cubicBezTo>
                  <a:pt x="243944" y="17370"/>
                  <a:pt x="249973" y="11341"/>
                  <a:pt x="257403" y="11341"/>
                </a:cubicBezTo>
                <a:cubicBezTo>
                  <a:pt x="264832" y="11341"/>
                  <a:pt x="270861" y="17370"/>
                  <a:pt x="270861" y="24799"/>
                </a:cubicBezTo>
                <a:cubicBezTo>
                  <a:pt x="270861" y="32236"/>
                  <a:pt x="264832" y="38257"/>
                  <a:pt x="257403" y="38257"/>
                </a:cubicBezTo>
                <a:cubicBezTo>
                  <a:pt x="257379" y="38257"/>
                  <a:pt x="257348" y="38257"/>
                  <a:pt x="257325" y="38257"/>
                </a:cubicBezTo>
                <a:cubicBezTo>
                  <a:pt x="249934" y="38304"/>
                  <a:pt x="243905" y="32345"/>
                  <a:pt x="243867" y="24963"/>
                </a:cubicBezTo>
                <a:cubicBezTo>
                  <a:pt x="243859" y="24830"/>
                  <a:pt x="243867" y="24698"/>
                  <a:pt x="243867" y="24566"/>
                </a:cubicBezTo>
                <a:close/>
                <a:moveTo>
                  <a:pt x="270783" y="491951"/>
                </a:moveTo>
                <a:cubicBezTo>
                  <a:pt x="270783" y="499380"/>
                  <a:pt x="264754" y="505409"/>
                  <a:pt x="257325" y="505409"/>
                </a:cubicBezTo>
                <a:cubicBezTo>
                  <a:pt x="249895" y="505409"/>
                  <a:pt x="243867" y="499380"/>
                  <a:pt x="243867" y="491951"/>
                </a:cubicBezTo>
                <a:cubicBezTo>
                  <a:pt x="243867" y="484521"/>
                  <a:pt x="249895" y="478492"/>
                  <a:pt x="257325" y="478492"/>
                </a:cubicBezTo>
                <a:cubicBezTo>
                  <a:pt x="264637" y="478531"/>
                  <a:pt x="270581" y="484405"/>
                  <a:pt x="270705" y="491717"/>
                </a:cubicBezTo>
                <a:close/>
                <a:moveTo>
                  <a:pt x="257325" y="304312"/>
                </a:moveTo>
                <a:cubicBezTo>
                  <a:pt x="230089" y="304312"/>
                  <a:pt x="208004" y="282234"/>
                  <a:pt x="208004" y="254991"/>
                </a:cubicBezTo>
                <a:cubicBezTo>
                  <a:pt x="208004" y="227755"/>
                  <a:pt x="230089" y="205670"/>
                  <a:pt x="257325" y="205670"/>
                </a:cubicBezTo>
                <a:cubicBezTo>
                  <a:pt x="284560" y="205670"/>
                  <a:pt x="306646" y="227755"/>
                  <a:pt x="306646" y="254991"/>
                </a:cubicBezTo>
                <a:cubicBezTo>
                  <a:pt x="306475" y="282149"/>
                  <a:pt x="284405" y="304079"/>
                  <a:pt x="257247" y="304079"/>
                </a:cubicBezTo>
                <a:close/>
                <a:moveTo>
                  <a:pt x="492106" y="271794"/>
                </a:moveTo>
                <a:cubicBezTo>
                  <a:pt x="484677" y="271794"/>
                  <a:pt x="478648" y="265765"/>
                  <a:pt x="478648" y="258336"/>
                </a:cubicBezTo>
                <a:cubicBezTo>
                  <a:pt x="478648" y="250907"/>
                  <a:pt x="484677" y="244878"/>
                  <a:pt x="492106" y="244878"/>
                </a:cubicBezTo>
                <a:cubicBezTo>
                  <a:pt x="499544" y="244878"/>
                  <a:pt x="505565" y="250907"/>
                  <a:pt x="505565" y="258336"/>
                </a:cubicBezTo>
                <a:cubicBezTo>
                  <a:pt x="505565" y="258359"/>
                  <a:pt x="505565" y="258390"/>
                  <a:pt x="505565" y="258414"/>
                </a:cubicBezTo>
                <a:cubicBezTo>
                  <a:pt x="505440" y="265773"/>
                  <a:pt x="499388" y="271646"/>
                  <a:pt x="492029" y="271561"/>
                </a:cubicBezTo>
                <a:close/>
              </a:path>
            </a:pathLst>
          </a:custGeom>
          <a:solidFill>
            <a:schemeClr val="bg2">
              <a:lumMod val="50000"/>
              <a:lumOff val="50000"/>
            </a:schemeClr>
          </a:solidFill>
          <a:ln w="7767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3846622"/>
      </p:ext>
    </p:extLst>
  </p:cSld>
  <p:clrMapOvr>
    <a:masterClrMapping/>
  </p:clrMapOvr>
  <p:transition spd="med" advClick="0" advTm="3000">
    <p:pull/>
  </p:transition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9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4" fill="hold" grpId="0" nodeType="withEffect" p14:presetBounceEnd="6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14" dur="125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15" dur="125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12" presetClass="entr" presetSubtype="4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750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9" dur="750"/>
                                            <p:tgtEl>
                                              <p:spTgt spid="9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2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2" dur="500"/>
                                            <p:tgtEl>
                                              <p:spTgt spid="9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5" dur="750"/>
                                            <p:tgtEl>
                                              <p:spTgt spid="9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6" dur="75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75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0" dur="500"/>
                                            <p:tgtEl>
                                              <p:spTgt spid="9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4" fill="hold" grpId="0" nodeType="withEffect" p14:presetBounceEnd="64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33" dur="125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34" dur="125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1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750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38" dur="750"/>
                                            <p:tgtEl>
                                              <p:spTgt spid="9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2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1" dur="500"/>
                                            <p:tgtEl>
                                              <p:spTgt spid="9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4" dur="750"/>
                                            <p:tgtEl>
                                              <p:spTgt spid="10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5" dur="75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75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9" dur="50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2" presetClass="entr" presetSubtype="4" fill="hold" grpId="0" nodeType="withEffect" p14:presetBounceEnd="64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52" dur="125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53" dur="125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12" presetClass="entr" presetSubtype="4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6" dur="750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57" dur="750"/>
                                            <p:tgtEl>
                                              <p:spTgt spid="10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2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60" dur="500"/>
                                            <p:tgtEl>
                                              <p:spTgt spid="10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1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3" dur="750"/>
                                            <p:tgtEl>
                                              <p:spTgt spid="10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4" dur="75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75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6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8" dur="500"/>
                                            <p:tgtEl>
                                              <p:spTgt spid="10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2" presetClass="entr" presetSubtype="4" fill="hold" grpId="0" nodeType="withEffect" p14:presetBounceEnd="64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71" dur="125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72" dur="125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12" presetClass="entr" presetSubtype="4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5" dur="750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76" dur="750"/>
                                            <p:tgtEl>
                                              <p:spTgt spid="1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2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9" dur="500"/>
                                            <p:tgtEl>
                                              <p:spTgt spid="1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2" dur="750"/>
                                            <p:tgtEl>
                                              <p:spTgt spid="11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3" dur="75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75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5" presetID="10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7" dur="500"/>
                                            <p:tgtEl>
                                              <p:spTgt spid="1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8" presetID="2" presetClass="entr" presetSubtype="4" fill="hold" grpId="0" nodeType="withEffect" p14:presetBounceEnd="64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90" dur="125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91" dur="125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2" presetID="12" presetClass="entr" presetSubtype="4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4" dur="750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95" dur="750"/>
                                            <p:tgtEl>
                                              <p:spTgt spid="1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2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98" dur="500"/>
                                            <p:tgtEl>
                                              <p:spTgt spid="1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9" presetID="42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1" dur="750"/>
                                            <p:tgtEl>
                                              <p:spTgt spid="11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2" dur="75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3" dur="75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4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6" dur="500"/>
                                            <p:tgtEl>
                                              <p:spTgt spid="1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7" presetID="2" presetClass="entr" presetSubtype="4" fill="hold" grpId="0" nodeType="withEffect" p14:presetBounceEnd="64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109" dur="125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110" dur="125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1" presetID="12" presetClass="entr" presetSubtype="4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3" dur="750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14" dur="750"/>
                                            <p:tgtEl>
                                              <p:spTgt spid="1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5" presetID="22" presetClass="entr" presetSubtype="1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17" dur="500"/>
                                            <p:tgtEl>
                                              <p:spTgt spid="1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8" presetID="42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0" dur="750"/>
                                            <p:tgtEl>
                                              <p:spTgt spid="12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1" dur="750" fill="hold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2" dur="750" fill="hold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3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5" dur="500"/>
                                            <p:tgtEl>
                                              <p:spTgt spid="1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6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8" dur="750"/>
                                            <p:tgtEl>
                                              <p:spTgt spid="9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9" dur="75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0" dur="75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1" presetID="49" presetClass="entr" presetSubtype="0" decel="10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3" dur="50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4" dur="50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5" dur="50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6" dur="500"/>
                                            <p:tgtEl>
                                              <p:spTgt spid="1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7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9" dur="750"/>
                                            <p:tgtEl>
                                              <p:spTgt spid="10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0" dur="75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1" dur="75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2" presetID="49" presetClass="entr" presetSubtype="0" decel="10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4" dur="5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5" dur="5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6" dur="5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7" dur="500"/>
                                            <p:tgtEl>
                                              <p:spTgt spid="1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8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0" dur="750"/>
                                            <p:tgtEl>
                                              <p:spTgt spid="10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1" dur="75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2" dur="75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3" presetID="49" presetClass="entr" presetSubtype="0" decel="10000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5" dur="50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6" dur="50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7" dur="50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8" dur="500"/>
                                            <p:tgtEl>
                                              <p:spTgt spid="1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9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1" dur="750"/>
                                            <p:tgtEl>
                                              <p:spTgt spid="11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62" dur="75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3" dur="75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4" presetID="49" presetClass="entr" presetSubtype="0" decel="10000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6" dur="500" fill="hold"/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7" dur="500" fill="hold"/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8" dur="500" fill="hold"/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9" dur="500"/>
                                            <p:tgtEl>
                                              <p:spTgt spid="1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0" presetID="47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2" dur="750"/>
                                            <p:tgtEl>
                                              <p:spTgt spid="12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73" dur="75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4" dur="75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5" presetID="49" presetClass="entr" presetSubtype="0" decel="10000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7" dur="50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8" dur="50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9" dur="50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0" dur="500"/>
                                            <p:tgtEl>
                                              <p:spTgt spid="1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1" presetID="47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3" dur="750"/>
                                            <p:tgtEl>
                                              <p:spTgt spid="12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84" dur="750" fill="hold"/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5" dur="750" fill="hold"/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6" presetID="49" presetClass="entr" presetSubtype="0" decel="10000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8" dur="5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9" dur="5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0" dur="5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1" dur="500"/>
                                            <p:tgtEl>
                                              <p:spTgt spid="1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0" grpId="0"/>
          <p:bldP spid="91" grpId="0"/>
          <p:bldP spid="92" grpId="0" animBg="1"/>
          <p:bldP spid="93" grpId="0" animBg="1"/>
          <p:bldP spid="94" grpId="0" animBg="1"/>
          <p:bldP spid="95" grpId="0"/>
          <p:bldP spid="96" grpId="0"/>
          <p:bldP spid="97" grpId="0"/>
          <p:bldP spid="98" grpId="0" animBg="1"/>
          <p:bldP spid="99" grpId="0" animBg="1"/>
          <p:bldP spid="100" grpId="0" animBg="1"/>
          <p:bldP spid="101" grpId="0"/>
          <p:bldP spid="102" grpId="0"/>
          <p:bldP spid="103" grpId="0"/>
          <p:bldP spid="104" grpId="0" animBg="1"/>
          <p:bldP spid="105" grpId="0" animBg="1"/>
          <p:bldP spid="106" grpId="0" animBg="1"/>
          <p:bldP spid="107" grpId="0"/>
          <p:bldP spid="108" grpId="0"/>
          <p:bldP spid="109" grpId="0"/>
          <p:bldP spid="110" grpId="0" animBg="1"/>
          <p:bldP spid="111" grpId="0" animBg="1"/>
          <p:bldP spid="112" grpId="0" animBg="1"/>
          <p:bldP spid="113" grpId="0"/>
          <p:bldP spid="114" grpId="0"/>
          <p:bldP spid="115" grpId="0"/>
          <p:bldP spid="116" grpId="0" animBg="1"/>
          <p:bldP spid="117" grpId="0" animBg="1"/>
          <p:bldP spid="118" grpId="0" animBg="1"/>
          <p:bldP spid="119" grpId="0"/>
          <p:bldP spid="120" grpId="0"/>
          <p:bldP spid="121" grpId="0"/>
          <p:bldP spid="122" grpId="0" animBg="1"/>
          <p:bldP spid="123" grpId="0" animBg="1"/>
          <p:bldP spid="124" grpId="0" animBg="1"/>
          <p:bldP spid="125" grpId="0"/>
          <p:bldP spid="126" grpId="0"/>
          <p:bldP spid="127" grpId="0"/>
          <p:bldP spid="128" grpId="0" animBg="1"/>
          <p:bldP spid="129" grpId="0" animBg="1"/>
          <p:bldP spid="130" grpId="0" animBg="1"/>
          <p:bldP spid="131" grpId="0" animBg="1"/>
          <p:bldP spid="132" grpId="0" animBg="1"/>
          <p:bldP spid="133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9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25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25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12" presetClass="entr" presetSubtype="4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750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9" dur="750"/>
                                            <p:tgtEl>
                                              <p:spTgt spid="9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2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2" dur="500"/>
                                            <p:tgtEl>
                                              <p:spTgt spid="9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5" dur="750"/>
                                            <p:tgtEl>
                                              <p:spTgt spid="9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6" dur="75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75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0" dur="500"/>
                                            <p:tgtEl>
                                              <p:spTgt spid="9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4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125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125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1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750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38" dur="750"/>
                                            <p:tgtEl>
                                              <p:spTgt spid="9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2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1" dur="500"/>
                                            <p:tgtEl>
                                              <p:spTgt spid="9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4" dur="750"/>
                                            <p:tgtEl>
                                              <p:spTgt spid="10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5" dur="75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75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9" dur="50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2" presetClass="entr" presetSubtype="4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2" dur="125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3" dur="125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12" presetClass="entr" presetSubtype="4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6" dur="750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57" dur="750"/>
                                            <p:tgtEl>
                                              <p:spTgt spid="10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2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60" dur="500"/>
                                            <p:tgtEl>
                                              <p:spTgt spid="10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1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3" dur="750"/>
                                            <p:tgtEl>
                                              <p:spTgt spid="10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4" dur="75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75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6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8" dur="500"/>
                                            <p:tgtEl>
                                              <p:spTgt spid="10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1" dur="125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2" dur="125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12" presetClass="entr" presetSubtype="4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5" dur="750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76" dur="750"/>
                                            <p:tgtEl>
                                              <p:spTgt spid="1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2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9" dur="500"/>
                                            <p:tgtEl>
                                              <p:spTgt spid="1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2" dur="750"/>
                                            <p:tgtEl>
                                              <p:spTgt spid="11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3" dur="75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75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5" presetID="10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7" dur="500"/>
                                            <p:tgtEl>
                                              <p:spTgt spid="1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8" presetID="2" presetClass="entr" presetSubtype="4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0" dur="125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1" dur="125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2" presetID="12" presetClass="entr" presetSubtype="4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4" dur="750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95" dur="750"/>
                                            <p:tgtEl>
                                              <p:spTgt spid="1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2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98" dur="500"/>
                                            <p:tgtEl>
                                              <p:spTgt spid="1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9" presetID="42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1" dur="750"/>
                                            <p:tgtEl>
                                              <p:spTgt spid="11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2" dur="75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3" dur="75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4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6" dur="500"/>
                                            <p:tgtEl>
                                              <p:spTgt spid="1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7" presetID="2" presetClass="entr" presetSubtype="4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9" dur="125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0" dur="125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1" presetID="12" presetClass="entr" presetSubtype="4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3" dur="750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14" dur="750"/>
                                            <p:tgtEl>
                                              <p:spTgt spid="1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5" presetID="22" presetClass="entr" presetSubtype="1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17" dur="500"/>
                                            <p:tgtEl>
                                              <p:spTgt spid="1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8" presetID="42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0" dur="750"/>
                                            <p:tgtEl>
                                              <p:spTgt spid="12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1" dur="750" fill="hold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2" dur="750" fill="hold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3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5" dur="500"/>
                                            <p:tgtEl>
                                              <p:spTgt spid="1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6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8" dur="750"/>
                                            <p:tgtEl>
                                              <p:spTgt spid="9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9" dur="75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0" dur="75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1" presetID="49" presetClass="entr" presetSubtype="0" decel="10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3" dur="50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4" dur="50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5" dur="50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6" dur="500"/>
                                            <p:tgtEl>
                                              <p:spTgt spid="1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7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9" dur="750"/>
                                            <p:tgtEl>
                                              <p:spTgt spid="10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0" dur="75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1" dur="75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2" presetID="49" presetClass="entr" presetSubtype="0" decel="10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4" dur="5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5" dur="5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6" dur="5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7" dur="500"/>
                                            <p:tgtEl>
                                              <p:spTgt spid="1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8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0" dur="750"/>
                                            <p:tgtEl>
                                              <p:spTgt spid="10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1" dur="75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2" dur="75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3" presetID="49" presetClass="entr" presetSubtype="0" decel="10000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5" dur="50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6" dur="50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7" dur="50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8" dur="500"/>
                                            <p:tgtEl>
                                              <p:spTgt spid="1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9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1" dur="750"/>
                                            <p:tgtEl>
                                              <p:spTgt spid="11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62" dur="75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3" dur="75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4" presetID="49" presetClass="entr" presetSubtype="0" decel="10000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6" dur="500" fill="hold"/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7" dur="500" fill="hold"/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8" dur="500" fill="hold"/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9" dur="500"/>
                                            <p:tgtEl>
                                              <p:spTgt spid="1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0" presetID="47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2" dur="750"/>
                                            <p:tgtEl>
                                              <p:spTgt spid="12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73" dur="75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4" dur="75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5" presetID="49" presetClass="entr" presetSubtype="0" decel="10000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7" dur="50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8" dur="50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9" dur="50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0" dur="500"/>
                                            <p:tgtEl>
                                              <p:spTgt spid="1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1" presetID="47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3" dur="750"/>
                                            <p:tgtEl>
                                              <p:spTgt spid="12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84" dur="750" fill="hold"/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5" dur="750" fill="hold"/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6" presetID="49" presetClass="entr" presetSubtype="0" decel="10000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8" dur="5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9" dur="5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0" dur="5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1" dur="500"/>
                                            <p:tgtEl>
                                              <p:spTgt spid="1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0" grpId="0"/>
          <p:bldP spid="91" grpId="0"/>
          <p:bldP spid="92" grpId="0" animBg="1"/>
          <p:bldP spid="93" grpId="0" animBg="1"/>
          <p:bldP spid="94" grpId="0" animBg="1"/>
          <p:bldP spid="95" grpId="0"/>
          <p:bldP spid="96" grpId="0"/>
          <p:bldP spid="97" grpId="0"/>
          <p:bldP spid="98" grpId="0" animBg="1"/>
          <p:bldP spid="99" grpId="0" animBg="1"/>
          <p:bldP spid="100" grpId="0" animBg="1"/>
          <p:bldP spid="101" grpId="0"/>
          <p:bldP spid="102" grpId="0"/>
          <p:bldP spid="103" grpId="0"/>
          <p:bldP spid="104" grpId="0" animBg="1"/>
          <p:bldP spid="105" grpId="0" animBg="1"/>
          <p:bldP spid="106" grpId="0" animBg="1"/>
          <p:bldP spid="107" grpId="0"/>
          <p:bldP spid="108" grpId="0"/>
          <p:bldP spid="109" grpId="0"/>
          <p:bldP spid="110" grpId="0" animBg="1"/>
          <p:bldP spid="111" grpId="0" animBg="1"/>
          <p:bldP spid="112" grpId="0" animBg="1"/>
          <p:bldP spid="113" grpId="0"/>
          <p:bldP spid="114" grpId="0"/>
          <p:bldP spid="115" grpId="0"/>
          <p:bldP spid="116" grpId="0" animBg="1"/>
          <p:bldP spid="117" grpId="0" animBg="1"/>
          <p:bldP spid="118" grpId="0" animBg="1"/>
          <p:bldP spid="119" grpId="0"/>
          <p:bldP spid="120" grpId="0"/>
          <p:bldP spid="121" grpId="0"/>
          <p:bldP spid="122" grpId="0" animBg="1"/>
          <p:bldP spid="123" grpId="0" animBg="1"/>
          <p:bldP spid="124" grpId="0" animBg="1"/>
          <p:bldP spid="125" grpId="0"/>
          <p:bldP spid="126" grpId="0"/>
          <p:bldP spid="127" grpId="0"/>
          <p:bldP spid="128" grpId="0" animBg="1"/>
          <p:bldP spid="129" grpId="0" animBg="1"/>
          <p:bldP spid="130" grpId="0" animBg="1"/>
          <p:bldP spid="131" grpId="0" animBg="1"/>
          <p:bldP spid="132" grpId="0" animBg="1"/>
          <p:bldP spid="133" grpId="0" animBg="1"/>
        </p:bldLst>
      </p:timing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10000"/>
            <a:lumOff val="9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!!MainTitle1">
            <a:extLst>
              <a:ext uri="{FF2B5EF4-FFF2-40B4-BE49-F238E27FC236}">
                <a16:creationId xmlns:a16="http://schemas.microsoft.com/office/drawing/2014/main" id="{C74800EB-3867-967F-1A54-57AC32519784}"/>
              </a:ext>
            </a:extLst>
          </p:cNvPr>
          <p:cNvSpPr txBox="1"/>
          <p:nvPr/>
        </p:nvSpPr>
        <p:spPr>
          <a:xfrm>
            <a:off x="8273442" y="1190307"/>
            <a:ext cx="7837338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kumimoji="0" lang="en-US" sz="7500" b="1" i="0" u="none" strike="noStrike" kern="1200" cap="none" spc="0" normalizeH="0" baseline="0" noProof="0" dirty="0" err="1">
                <a:ln>
                  <a:noFill/>
                </a:ln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StorySelling</a:t>
            </a:r>
            <a:r>
              <a:rPr kumimoji="0" lang="en-US" sz="7500" b="1" i="0" u="none" strike="noStrike" kern="1200" cap="none" spc="0" normalizeH="0" noProof="0" dirty="0">
                <a:ln>
                  <a:noFill/>
                </a:ln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 </a:t>
            </a:r>
            <a:r>
              <a:rPr lang="en-US" sz="7500" noProof="0" dirty="0"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Arc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135" name="!!SubTitle">
            <a:extLst>
              <a:ext uri="{FF2B5EF4-FFF2-40B4-BE49-F238E27FC236}">
                <a16:creationId xmlns:a16="http://schemas.microsoft.com/office/drawing/2014/main" id="{1D254113-C853-A39D-0F11-C609FCB4EB2E}"/>
              </a:ext>
            </a:extLst>
          </p:cNvPr>
          <p:cNvSpPr txBox="1"/>
          <p:nvPr/>
        </p:nvSpPr>
        <p:spPr>
          <a:xfrm>
            <a:off x="9562780" y="2424276"/>
            <a:ext cx="5117106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dirty="0">
                <a:solidFill>
                  <a:sysClr val="windowText" lastClr="000000"/>
                </a:solidFill>
                <a:latin typeface="+mj-lt"/>
              </a:rPr>
              <a:t>we sell </a:t>
            </a:r>
            <a:r>
              <a:rPr lang="en-US" b="1" dirty="0">
                <a:solidFill>
                  <a:sysClr val="windowText" lastClr="000000"/>
                </a:solidFill>
                <a:latin typeface="+mj-lt"/>
              </a:rPr>
              <a:t>CONFIDENCE</a:t>
            </a:r>
            <a:r>
              <a:rPr lang="en-US" sz="2400" dirty="0">
                <a:solidFill>
                  <a:sysClr val="windowText" lastClr="000000"/>
                </a:solidFill>
                <a:latin typeface="+mj-lt"/>
              </a:rPr>
              <a:t> not templates</a:t>
            </a:r>
            <a:endParaRPr kumimoji="0" lang="en-US" sz="240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136" name="Oval 135">
            <a:extLst>
              <a:ext uri="{FF2B5EF4-FFF2-40B4-BE49-F238E27FC236}">
                <a16:creationId xmlns:a16="http://schemas.microsoft.com/office/drawing/2014/main" id="{D57DF439-13C9-B58B-4FC9-2147EBE5BA99}"/>
              </a:ext>
            </a:extLst>
          </p:cNvPr>
          <p:cNvSpPr/>
          <p:nvPr/>
        </p:nvSpPr>
        <p:spPr>
          <a:xfrm>
            <a:off x="2133644" y="9205083"/>
            <a:ext cx="2363775" cy="320872"/>
          </a:xfrm>
          <a:prstGeom prst="ellipse">
            <a:avLst/>
          </a:prstGeom>
          <a:ln>
            <a:noFill/>
          </a:ln>
          <a:effectLst>
            <a:outerShdw blurRad="127000" dist="1270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7" name="Rectangle: Rounded Corners 136">
            <a:extLst>
              <a:ext uri="{FF2B5EF4-FFF2-40B4-BE49-F238E27FC236}">
                <a16:creationId xmlns:a16="http://schemas.microsoft.com/office/drawing/2014/main" id="{C9CCF938-7881-5F9A-9307-8EADEA882D81}"/>
              </a:ext>
            </a:extLst>
          </p:cNvPr>
          <p:cNvSpPr/>
          <p:nvPr/>
        </p:nvSpPr>
        <p:spPr>
          <a:xfrm>
            <a:off x="2452440" y="7095424"/>
            <a:ext cx="1726184" cy="2455370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3200" dirty="0">
              <a:latin typeface="+mj-lt"/>
            </a:endParaRPr>
          </a:p>
        </p:txBody>
      </p:sp>
      <p:sp>
        <p:nvSpPr>
          <p:cNvPr id="138" name="Freeform: Shape 137">
            <a:extLst>
              <a:ext uri="{FF2B5EF4-FFF2-40B4-BE49-F238E27FC236}">
                <a16:creationId xmlns:a16="http://schemas.microsoft.com/office/drawing/2014/main" id="{D7985ADD-9B3D-3E8F-52AC-B3669F2BA772}"/>
              </a:ext>
            </a:extLst>
          </p:cNvPr>
          <p:cNvSpPr/>
          <p:nvPr/>
        </p:nvSpPr>
        <p:spPr>
          <a:xfrm>
            <a:off x="1779237" y="8002361"/>
            <a:ext cx="3072589" cy="1548433"/>
          </a:xfrm>
          <a:custGeom>
            <a:avLst/>
            <a:gdLst>
              <a:gd name="connsiteX0" fmla="*/ 1371600 w 2743200"/>
              <a:gd name="connsiteY0" fmla="*/ 0 h 1382437"/>
              <a:gd name="connsiteX1" fmla="*/ 2743200 w 2743200"/>
              <a:gd name="connsiteY1" fmla="*/ 1371600 h 1382437"/>
              <a:gd name="connsiteX2" fmla="*/ 2742653 w 2743200"/>
              <a:gd name="connsiteY2" fmla="*/ 1382437 h 1382437"/>
              <a:gd name="connsiteX3" fmla="*/ 547 w 2743200"/>
              <a:gd name="connsiteY3" fmla="*/ 1382437 h 1382437"/>
              <a:gd name="connsiteX4" fmla="*/ 0 w 2743200"/>
              <a:gd name="connsiteY4" fmla="*/ 1371600 h 1382437"/>
              <a:gd name="connsiteX5" fmla="*/ 1371600 w 2743200"/>
              <a:gd name="connsiteY5" fmla="*/ 0 h 13824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743200" h="1382437">
                <a:moveTo>
                  <a:pt x="1371600" y="0"/>
                </a:moveTo>
                <a:cubicBezTo>
                  <a:pt x="2129114" y="0"/>
                  <a:pt x="2743200" y="614086"/>
                  <a:pt x="2743200" y="1371600"/>
                </a:cubicBezTo>
                <a:lnTo>
                  <a:pt x="2742653" y="1382437"/>
                </a:lnTo>
                <a:lnTo>
                  <a:pt x="547" y="1382437"/>
                </a:lnTo>
                <a:lnTo>
                  <a:pt x="0" y="1371600"/>
                </a:lnTo>
                <a:cubicBezTo>
                  <a:pt x="0" y="614086"/>
                  <a:pt x="614086" y="0"/>
                  <a:pt x="1371600" y="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50800" dist="38100" dir="5400000" algn="t" rotWithShape="0">
              <a:prstClr val="black">
                <a:alpha val="10000"/>
              </a:prstClr>
            </a:outerShdw>
            <a:reflection blurRad="6350" stA="40000" endPos="90000" dir="5400000" sy="-100000" algn="bl" rotWithShape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39" name="TextBox 138">
            <a:extLst>
              <a:ext uri="{FF2B5EF4-FFF2-40B4-BE49-F238E27FC236}">
                <a16:creationId xmlns:a16="http://schemas.microsoft.com/office/drawing/2014/main" id="{597F758F-627C-F516-6B40-447EF16275FE}"/>
              </a:ext>
            </a:extLst>
          </p:cNvPr>
          <p:cNvSpPr txBox="1"/>
          <p:nvPr/>
        </p:nvSpPr>
        <p:spPr>
          <a:xfrm>
            <a:off x="2786541" y="7200033"/>
            <a:ext cx="1057982" cy="769441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kumimoji="0" lang="en-US" sz="440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uLnTx/>
                <a:uFillTx/>
                <a:latin typeface="+mj-lt"/>
              </a:rPr>
              <a:t>01</a:t>
            </a:r>
          </a:p>
        </p:txBody>
      </p:sp>
      <p:sp>
        <p:nvSpPr>
          <p:cNvPr id="140" name="TextBox 139">
            <a:extLst>
              <a:ext uri="{FF2B5EF4-FFF2-40B4-BE49-F238E27FC236}">
                <a16:creationId xmlns:a16="http://schemas.microsoft.com/office/drawing/2014/main" id="{5A87496A-C62D-A731-A171-E3BA859935EF}"/>
              </a:ext>
            </a:extLst>
          </p:cNvPr>
          <p:cNvSpPr txBox="1"/>
          <p:nvPr/>
        </p:nvSpPr>
        <p:spPr>
          <a:xfrm>
            <a:off x="2133645" y="4954885"/>
            <a:ext cx="2363774" cy="178510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2200" dirty="0" err="1">
                <a:solidFill>
                  <a:schemeClr val="tx2"/>
                </a:solidFill>
              </a:rPr>
              <a:t>Gây</a:t>
            </a:r>
            <a:r>
              <a:rPr lang="en-US" sz="2200" dirty="0">
                <a:solidFill>
                  <a:schemeClr val="tx2"/>
                </a:solidFill>
              </a:rPr>
              <a:t> </a:t>
            </a:r>
            <a:r>
              <a:rPr lang="en-US" sz="2200" dirty="0" err="1">
                <a:solidFill>
                  <a:schemeClr val="tx2"/>
                </a:solidFill>
              </a:rPr>
              <a:t>chú</a:t>
            </a:r>
            <a:r>
              <a:rPr lang="en-US" sz="2200" dirty="0">
                <a:solidFill>
                  <a:schemeClr val="tx2"/>
                </a:solidFill>
              </a:rPr>
              <a:t> ý </a:t>
            </a:r>
            <a:r>
              <a:rPr lang="en-US" sz="2200" dirty="0" err="1">
                <a:solidFill>
                  <a:schemeClr val="tx2"/>
                </a:solidFill>
              </a:rPr>
              <a:t>ngay</a:t>
            </a:r>
            <a:r>
              <a:rPr lang="en-US" sz="2200" dirty="0">
                <a:solidFill>
                  <a:schemeClr val="tx2"/>
                </a:solidFill>
              </a:rPr>
              <a:t> </a:t>
            </a:r>
            <a:r>
              <a:rPr lang="en-US" sz="2200" dirty="0" err="1">
                <a:solidFill>
                  <a:schemeClr val="tx2"/>
                </a:solidFill>
              </a:rPr>
              <a:t>lập</a:t>
            </a:r>
            <a:r>
              <a:rPr lang="en-US" sz="2200" dirty="0">
                <a:solidFill>
                  <a:schemeClr val="tx2"/>
                </a:solidFill>
              </a:rPr>
              <a:t> </a:t>
            </a:r>
            <a:r>
              <a:rPr lang="en-US" sz="2200" dirty="0" err="1">
                <a:solidFill>
                  <a:schemeClr val="tx2"/>
                </a:solidFill>
              </a:rPr>
              <a:t>tức</a:t>
            </a:r>
            <a:r>
              <a:rPr lang="en-US" sz="2200" dirty="0">
                <a:solidFill>
                  <a:schemeClr val="tx2"/>
                </a:solidFill>
              </a:rPr>
              <a:t> </a:t>
            </a:r>
            <a:r>
              <a:rPr lang="en-US" sz="2200" dirty="0" err="1">
                <a:solidFill>
                  <a:schemeClr val="tx2"/>
                </a:solidFill>
              </a:rPr>
              <a:t>bằng</a:t>
            </a:r>
            <a:r>
              <a:rPr lang="en-US" sz="2200" dirty="0">
                <a:solidFill>
                  <a:schemeClr val="tx2"/>
                </a:solidFill>
              </a:rPr>
              <a:t> </a:t>
            </a:r>
            <a:r>
              <a:rPr lang="en-US" sz="2200" dirty="0" err="1">
                <a:solidFill>
                  <a:schemeClr val="tx2"/>
                </a:solidFill>
              </a:rPr>
              <a:t>yếu</a:t>
            </a:r>
            <a:r>
              <a:rPr lang="en-US" sz="2200" dirty="0">
                <a:solidFill>
                  <a:schemeClr val="tx2"/>
                </a:solidFill>
              </a:rPr>
              <a:t> </a:t>
            </a:r>
            <a:r>
              <a:rPr lang="en-US" sz="2200" dirty="0" err="1">
                <a:solidFill>
                  <a:schemeClr val="tx2"/>
                </a:solidFill>
              </a:rPr>
              <a:t>tố</a:t>
            </a:r>
            <a:r>
              <a:rPr lang="en-US" sz="2200" dirty="0">
                <a:solidFill>
                  <a:schemeClr val="tx2"/>
                </a:solidFill>
              </a:rPr>
              <a:t> </a:t>
            </a:r>
            <a:r>
              <a:rPr lang="en-US" sz="2200" dirty="0" err="1">
                <a:solidFill>
                  <a:schemeClr val="tx2"/>
                </a:solidFill>
              </a:rPr>
              <a:t>cảm</a:t>
            </a:r>
            <a:r>
              <a:rPr lang="en-US" sz="2200" dirty="0">
                <a:solidFill>
                  <a:schemeClr val="tx2"/>
                </a:solidFill>
              </a:rPr>
              <a:t> </a:t>
            </a:r>
            <a:r>
              <a:rPr lang="en-US" sz="2200" dirty="0" err="1">
                <a:solidFill>
                  <a:schemeClr val="tx2"/>
                </a:solidFill>
              </a:rPr>
              <a:t>xúc</a:t>
            </a:r>
            <a:r>
              <a:rPr lang="en-US" sz="2200" dirty="0">
                <a:solidFill>
                  <a:schemeClr val="tx2"/>
                </a:solidFill>
              </a:rPr>
              <a:t> </a:t>
            </a:r>
            <a:r>
              <a:rPr lang="en-US" sz="2200" dirty="0" err="1">
                <a:solidFill>
                  <a:schemeClr val="tx2"/>
                </a:solidFill>
              </a:rPr>
              <a:t>hoặc</a:t>
            </a:r>
            <a:r>
              <a:rPr lang="en-US" sz="2200" dirty="0">
                <a:solidFill>
                  <a:schemeClr val="tx2"/>
                </a:solidFill>
              </a:rPr>
              <a:t> </a:t>
            </a:r>
            <a:r>
              <a:rPr lang="en-US" sz="2200" dirty="0" err="1">
                <a:solidFill>
                  <a:schemeClr val="tx2"/>
                </a:solidFill>
              </a:rPr>
              <a:t>bất</a:t>
            </a:r>
            <a:r>
              <a:rPr lang="en-US" sz="2200" dirty="0">
                <a:solidFill>
                  <a:schemeClr val="tx2"/>
                </a:solidFill>
              </a:rPr>
              <a:t> </a:t>
            </a:r>
            <a:r>
              <a:rPr lang="en-US" sz="2200" dirty="0" err="1">
                <a:solidFill>
                  <a:schemeClr val="tx2"/>
                </a:solidFill>
              </a:rPr>
              <a:t>ngờ</a:t>
            </a:r>
            <a:r>
              <a:rPr lang="en-US" sz="2200" dirty="0">
                <a:solidFill>
                  <a:schemeClr val="tx2"/>
                </a:solidFill>
              </a:rPr>
              <a:t> </a:t>
            </a:r>
            <a:r>
              <a:rPr lang="en-US" sz="2200" dirty="0" err="1">
                <a:solidFill>
                  <a:schemeClr val="tx2"/>
                </a:solidFill>
              </a:rPr>
              <a:t>khác</a:t>
            </a:r>
            <a:r>
              <a:rPr lang="en-US" sz="2200" dirty="0">
                <a:solidFill>
                  <a:schemeClr val="tx2"/>
                </a:solidFill>
              </a:rPr>
              <a:t> </a:t>
            </a:r>
            <a:r>
              <a:rPr lang="en-US" sz="2200" dirty="0" err="1">
                <a:solidFill>
                  <a:schemeClr val="tx2"/>
                </a:solidFill>
              </a:rPr>
              <a:t>biệt</a:t>
            </a:r>
            <a:r>
              <a:rPr lang="en-US" sz="2200" dirty="0">
                <a:solidFill>
                  <a:schemeClr val="tx2"/>
                </a:solidFill>
              </a:rPr>
              <a:t>.</a:t>
            </a:r>
            <a:endParaRPr lang="vi-VN" sz="2200" dirty="0">
              <a:solidFill>
                <a:schemeClr val="tx2"/>
              </a:solidFill>
            </a:endParaRPr>
          </a:p>
        </p:txBody>
      </p:sp>
      <p:sp>
        <p:nvSpPr>
          <p:cNvPr id="141" name="TextBox 140">
            <a:extLst>
              <a:ext uri="{FF2B5EF4-FFF2-40B4-BE49-F238E27FC236}">
                <a16:creationId xmlns:a16="http://schemas.microsoft.com/office/drawing/2014/main" id="{7A7A6A23-E33A-A959-255A-97AECD5D1549}"/>
              </a:ext>
            </a:extLst>
          </p:cNvPr>
          <p:cNvSpPr txBox="1"/>
          <p:nvPr/>
        </p:nvSpPr>
        <p:spPr>
          <a:xfrm>
            <a:off x="2222496" y="9926031"/>
            <a:ext cx="2186070" cy="461665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uLnTx/>
                <a:uFillTx/>
                <a:latin typeface="+mj-lt"/>
              </a:rPr>
              <a:t>HOOK</a:t>
            </a:r>
          </a:p>
        </p:txBody>
      </p:sp>
      <p:sp>
        <p:nvSpPr>
          <p:cNvPr id="142" name="Oval 141">
            <a:extLst>
              <a:ext uri="{FF2B5EF4-FFF2-40B4-BE49-F238E27FC236}">
                <a16:creationId xmlns:a16="http://schemas.microsoft.com/office/drawing/2014/main" id="{7CB4416E-CD41-6B24-D8F9-EFDD067C7ADE}"/>
              </a:ext>
            </a:extLst>
          </p:cNvPr>
          <p:cNvSpPr/>
          <p:nvPr/>
        </p:nvSpPr>
        <p:spPr>
          <a:xfrm>
            <a:off x="5684231" y="9205083"/>
            <a:ext cx="2363775" cy="320872"/>
          </a:xfrm>
          <a:prstGeom prst="ellipse">
            <a:avLst/>
          </a:prstGeom>
          <a:ln>
            <a:noFill/>
          </a:ln>
          <a:effectLst>
            <a:outerShdw blurRad="127000" dist="1270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3" name="Rectangle: Rounded Corners 142">
            <a:extLst>
              <a:ext uri="{FF2B5EF4-FFF2-40B4-BE49-F238E27FC236}">
                <a16:creationId xmlns:a16="http://schemas.microsoft.com/office/drawing/2014/main" id="{BA0928C0-B084-910C-09DC-0EC4DEE2EFF8}"/>
              </a:ext>
            </a:extLst>
          </p:cNvPr>
          <p:cNvSpPr/>
          <p:nvPr/>
        </p:nvSpPr>
        <p:spPr>
          <a:xfrm>
            <a:off x="6003027" y="7095424"/>
            <a:ext cx="1726184" cy="2455370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3200" dirty="0">
              <a:latin typeface="+mj-lt"/>
            </a:endParaRPr>
          </a:p>
        </p:txBody>
      </p:sp>
      <p:sp>
        <p:nvSpPr>
          <p:cNvPr id="144" name="Freeform: Shape 143">
            <a:extLst>
              <a:ext uri="{FF2B5EF4-FFF2-40B4-BE49-F238E27FC236}">
                <a16:creationId xmlns:a16="http://schemas.microsoft.com/office/drawing/2014/main" id="{878CF24C-A25E-9F3A-0C1E-306809037227}"/>
              </a:ext>
            </a:extLst>
          </p:cNvPr>
          <p:cNvSpPr/>
          <p:nvPr/>
        </p:nvSpPr>
        <p:spPr>
          <a:xfrm>
            <a:off x="5329824" y="8002361"/>
            <a:ext cx="3072589" cy="1548433"/>
          </a:xfrm>
          <a:custGeom>
            <a:avLst/>
            <a:gdLst>
              <a:gd name="connsiteX0" fmla="*/ 1371600 w 2743200"/>
              <a:gd name="connsiteY0" fmla="*/ 0 h 1382437"/>
              <a:gd name="connsiteX1" fmla="*/ 2743200 w 2743200"/>
              <a:gd name="connsiteY1" fmla="*/ 1371600 h 1382437"/>
              <a:gd name="connsiteX2" fmla="*/ 2742653 w 2743200"/>
              <a:gd name="connsiteY2" fmla="*/ 1382437 h 1382437"/>
              <a:gd name="connsiteX3" fmla="*/ 547 w 2743200"/>
              <a:gd name="connsiteY3" fmla="*/ 1382437 h 1382437"/>
              <a:gd name="connsiteX4" fmla="*/ 0 w 2743200"/>
              <a:gd name="connsiteY4" fmla="*/ 1371600 h 1382437"/>
              <a:gd name="connsiteX5" fmla="*/ 1371600 w 2743200"/>
              <a:gd name="connsiteY5" fmla="*/ 0 h 13824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743200" h="1382437">
                <a:moveTo>
                  <a:pt x="1371600" y="0"/>
                </a:moveTo>
                <a:cubicBezTo>
                  <a:pt x="2129114" y="0"/>
                  <a:pt x="2743200" y="614086"/>
                  <a:pt x="2743200" y="1371600"/>
                </a:cubicBezTo>
                <a:lnTo>
                  <a:pt x="2742653" y="1382437"/>
                </a:lnTo>
                <a:lnTo>
                  <a:pt x="547" y="1382437"/>
                </a:lnTo>
                <a:lnTo>
                  <a:pt x="0" y="1371600"/>
                </a:lnTo>
                <a:cubicBezTo>
                  <a:pt x="0" y="614086"/>
                  <a:pt x="614086" y="0"/>
                  <a:pt x="1371600" y="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50800" dist="38100" dir="5400000" algn="t" rotWithShape="0">
              <a:prstClr val="black">
                <a:alpha val="10000"/>
              </a:prstClr>
            </a:outerShdw>
            <a:reflection blurRad="6350" stA="40000" endPos="90000" dir="5400000" sy="-100000" algn="bl" rotWithShape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45" name="TextBox 144">
            <a:extLst>
              <a:ext uri="{FF2B5EF4-FFF2-40B4-BE49-F238E27FC236}">
                <a16:creationId xmlns:a16="http://schemas.microsoft.com/office/drawing/2014/main" id="{7BCDD511-7E54-5177-8AF8-A1C86F13D80E}"/>
              </a:ext>
            </a:extLst>
          </p:cNvPr>
          <p:cNvSpPr txBox="1"/>
          <p:nvPr/>
        </p:nvSpPr>
        <p:spPr>
          <a:xfrm>
            <a:off x="6337128" y="7200033"/>
            <a:ext cx="1057982" cy="769441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kumimoji="0" lang="en-US" sz="440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uLnTx/>
                <a:uFillTx/>
                <a:latin typeface="+mj-lt"/>
              </a:rPr>
              <a:t>02</a:t>
            </a:r>
          </a:p>
        </p:txBody>
      </p:sp>
      <p:sp>
        <p:nvSpPr>
          <p:cNvPr id="146" name="TextBox 145">
            <a:extLst>
              <a:ext uri="{FF2B5EF4-FFF2-40B4-BE49-F238E27FC236}">
                <a16:creationId xmlns:a16="http://schemas.microsoft.com/office/drawing/2014/main" id="{78710EEC-127B-60E5-702B-BA7C2AD54E6A}"/>
              </a:ext>
            </a:extLst>
          </p:cNvPr>
          <p:cNvSpPr txBox="1"/>
          <p:nvPr/>
        </p:nvSpPr>
        <p:spPr>
          <a:xfrm>
            <a:off x="5684232" y="4954885"/>
            <a:ext cx="2363774" cy="178510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2200" dirty="0" err="1">
                <a:solidFill>
                  <a:schemeClr val="tx2"/>
                </a:solidFill>
              </a:rPr>
              <a:t>Làm</a:t>
            </a:r>
            <a:r>
              <a:rPr lang="en-US" sz="2200" dirty="0">
                <a:solidFill>
                  <a:schemeClr val="tx2"/>
                </a:solidFill>
              </a:rPr>
              <a:t> </a:t>
            </a:r>
            <a:r>
              <a:rPr lang="en-US" sz="2200" dirty="0" err="1">
                <a:solidFill>
                  <a:schemeClr val="tx2"/>
                </a:solidFill>
              </a:rPr>
              <a:t>rõ</a:t>
            </a:r>
            <a:r>
              <a:rPr lang="en-US" sz="2200" dirty="0">
                <a:solidFill>
                  <a:schemeClr val="tx2"/>
                </a:solidFill>
              </a:rPr>
              <a:t> </a:t>
            </a:r>
            <a:r>
              <a:rPr lang="en-US" sz="2200" dirty="0" err="1">
                <a:solidFill>
                  <a:schemeClr val="tx2"/>
                </a:solidFill>
              </a:rPr>
              <a:t>vấn</a:t>
            </a:r>
            <a:r>
              <a:rPr lang="en-US" sz="2200" dirty="0">
                <a:solidFill>
                  <a:schemeClr val="tx2"/>
                </a:solidFill>
              </a:rPr>
              <a:t> </a:t>
            </a:r>
            <a:r>
              <a:rPr lang="en-US" sz="2200" dirty="0" err="1">
                <a:solidFill>
                  <a:schemeClr val="tx2"/>
                </a:solidFill>
              </a:rPr>
              <a:t>đề</a:t>
            </a:r>
            <a:r>
              <a:rPr lang="en-US" sz="2200" dirty="0">
                <a:solidFill>
                  <a:schemeClr val="tx2"/>
                </a:solidFill>
              </a:rPr>
              <a:t> </a:t>
            </a:r>
            <a:r>
              <a:rPr lang="en-US" sz="2200" dirty="0" err="1">
                <a:solidFill>
                  <a:schemeClr val="tx2"/>
                </a:solidFill>
              </a:rPr>
              <a:t>khách</a:t>
            </a:r>
            <a:r>
              <a:rPr lang="en-US" sz="2200" dirty="0">
                <a:solidFill>
                  <a:schemeClr val="tx2"/>
                </a:solidFill>
              </a:rPr>
              <a:t> </a:t>
            </a:r>
            <a:r>
              <a:rPr lang="en-US" sz="2200" dirty="0" err="1">
                <a:solidFill>
                  <a:schemeClr val="tx2"/>
                </a:solidFill>
              </a:rPr>
              <a:t>hàng</a:t>
            </a:r>
            <a:r>
              <a:rPr lang="en-US" sz="2200" dirty="0">
                <a:solidFill>
                  <a:schemeClr val="tx2"/>
                </a:solidFill>
              </a:rPr>
              <a:t> </a:t>
            </a:r>
            <a:r>
              <a:rPr lang="en-US" sz="2200" dirty="0" err="1">
                <a:solidFill>
                  <a:schemeClr val="tx2"/>
                </a:solidFill>
              </a:rPr>
              <a:t>đang</a:t>
            </a:r>
            <a:r>
              <a:rPr lang="en-US" sz="2200" dirty="0">
                <a:solidFill>
                  <a:schemeClr val="tx2"/>
                </a:solidFill>
              </a:rPr>
              <a:t> </a:t>
            </a:r>
            <a:r>
              <a:rPr lang="en-US" sz="2200" dirty="0" err="1">
                <a:solidFill>
                  <a:schemeClr val="tx2"/>
                </a:solidFill>
              </a:rPr>
              <a:t>trải</a:t>
            </a:r>
            <a:r>
              <a:rPr lang="en-US" sz="2200" dirty="0">
                <a:solidFill>
                  <a:schemeClr val="tx2"/>
                </a:solidFill>
              </a:rPr>
              <a:t> </a:t>
            </a:r>
            <a:r>
              <a:rPr lang="en-US" sz="2200" dirty="0" err="1">
                <a:solidFill>
                  <a:schemeClr val="tx2"/>
                </a:solidFill>
              </a:rPr>
              <a:t>nghiệm</a:t>
            </a:r>
            <a:r>
              <a:rPr lang="en-US" sz="2200" dirty="0">
                <a:solidFill>
                  <a:schemeClr val="tx2"/>
                </a:solidFill>
              </a:rPr>
              <a:t> </a:t>
            </a:r>
            <a:r>
              <a:rPr lang="en-US" sz="2200" dirty="0" err="1">
                <a:solidFill>
                  <a:schemeClr val="tx2"/>
                </a:solidFill>
              </a:rPr>
              <a:t>và</a:t>
            </a:r>
            <a:r>
              <a:rPr lang="en-US" sz="2200" dirty="0">
                <a:solidFill>
                  <a:schemeClr val="tx2"/>
                </a:solidFill>
              </a:rPr>
              <a:t> </a:t>
            </a:r>
            <a:r>
              <a:rPr lang="en-US" sz="2200" dirty="0" err="1">
                <a:solidFill>
                  <a:schemeClr val="tx2"/>
                </a:solidFill>
              </a:rPr>
              <a:t>khiến</a:t>
            </a:r>
            <a:r>
              <a:rPr lang="en-US" sz="2200" dirty="0">
                <a:solidFill>
                  <a:schemeClr val="tx2"/>
                </a:solidFill>
              </a:rPr>
              <a:t> </a:t>
            </a:r>
            <a:r>
              <a:rPr lang="en-US" sz="2200" dirty="0" err="1">
                <a:solidFill>
                  <a:schemeClr val="tx2"/>
                </a:solidFill>
              </a:rPr>
              <a:t>họ</a:t>
            </a:r>
            <a:r>
              <a:rPr lang="en-US" sz="2200" dirty="0">
                <a:solidFill>
                  <a:schemeClr val="tx2"/>
                </a:solidFill>
              </a:rPr>
              <a:t> </a:t>
            </a:r>
            <a:r>
              <a:rPr lang="en-US" sz="2200" dirty="0" err="1">
                <a:solidFill>
                  <a:schemeClr val="tx2"/>
                </a:solidFill>
              </a:rPr>
              <a:t>đồng</a:t>
            </a:r>
            <a:r>
              <a:rPr lang="en-US" sz="2200" dirty="0">
                <a:solidFill>
                  <a:schemeClr val="tx2"/>
                </a:solidFill>
              </a:rPr>
              <a:t> </a:t>
            </a:r>
            <a:r>
              <a:rPr lang="en-US" sz="2200" dirty="0" err="1">
                <a:solidFill>
                  <a:schemeClr val="tx2"/>
                </a:solidFill>
              </a:rPr>
              <a:t>cảm</a:t>
            </a:r>
            <a:r>
              <a:rPr lang="en-US" sz="2200" dirty="0">
                <a:solidFill>
                  <a:schemeClr val="tx2"/>
                </a:solidFill>
              </a:rPr>
              <a:t>.</a:t>
            </a:r>
            <a:endParaRPr lang="vi-VN" sz="2200" dirty="0">
              <a:solidFill>
                <a:schemeClr val="tx2"/>
              </a:solidFill>
            </a:endParaRPr>
          </a:p>
        </p:txBody>
      </p:sp>
      <p:sp>
        <p:nvSpPr>
          <p:cNvPr id="147" name="TextBox 146">
            <a:extLst>
              <a:ext uri="{FF2B5EF4-FFF2-40B4-BE49-F238E27FC236}">
                <a16:creationId xmlns:a16="http://schemas.microsoft.com/office/drawing/2014/main" id="{5866D456-9E5A-455C-4EBC-F85E29146665}"/>
              </a:ext>
            </a:extLst>
          </p:cNvPr>
          <p:cNvSpPr txBox="1"/>
          <p:nvPr/>
        </p:nvSpPr>
        <p:spPr>
          <a:xfrm>
            <a:off x="5773083" y="9926031"/>
            <a:ext cx="2186070" cy="461665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uLnTx/>
                <a:uFillTx/>
                <a:latin typeface="+mj-lt"/>
              </a:rPr>
              <a:t>REVEAL</a:t>
            </a:r>
          </a:p>
        </p:txBody>
      </p:sp>
      <p:sp>
        <p:nvSpPr>
          <p:cNvPr id="148" name="Oval 147">
            <a:extLst>
              <a:ext uri="{FF2B5EF4-FFF2-40B4-BE49-F238E27FC236}">
                <a16:creationId xmlns:a16="http://schemas.microsoft.com/office/drawing/2014/main" id="{DC8EE708-E990-B078-1F54-CF31FAB2E01A}"/>
              </a:ext>
            </a:extLst>
          </p:cNvPr>
          <p:cNvSpPr/>
          <p:nvPr/>
        </p:nvSpPr>
        <p:spPr>
          <a:xfrm>
            <a:off x="9234818" y="9205083"/>
            <a:ext cx="2363775" cy="320872"/>
          </a:xfrm>
          <a:prstGeom prst="ellipse">
            <a:avLst/>
          </a:prstGeom>
          <a:ln>
            <a:noFill/>
          </a:ln>
          <a:effectLst>
            <a:outerShdw blurRad="127000" dist="1270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9" name="Rectangle: Rounded Corners 148">
            <a:extLst>
              <a:ext uri="{FF2B5EF4-FFF2-40B4-BE49-F238E27FC236}">
                <a16:creationId xmlns:a16="http://schemas.microsoft.com/office/drawing/2014/main" id="{5F007853-7AD9-0881-37F1-96738050CE6D}"/>
              </a:ext>
            </a:extLst>
          </p:cNvPr>
          <p:cNvSpPr/>
          <p:nvPr/>
        </p:nvSpPr>
        <p:spPr>
          <a:xfrm>
            <a:off x="9553613" y="7095424"/>
            <a:ext cx="1726184" cy="2455370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3200" dirty="0">
              <a:latin typeface="+mj-lt"/>
            </a:endParaRPr>
          </a:p>
        </p:txBody>
      </p:sp>
      <p:sp>
        <p:nvSpPr>
          <p:cNvPr id="150" name="Freeform: Shape 149">
            <a:extLst>
              <a:ext uri="{FF2B5EF4-FFF2-40B4-BE49-F238E27FC236}">
                <a16:creationId xmlns:a16="http://schemas.microsoft.com/office/drawing/2014/main" id="{8172D35A-2C97-1043-7552-A0D347C88A23}"/>
              </a:ext>
            </a:extLst>
          </p:cNvPr>
          <p:cNvSpPr/>
          <p:nvPr/>
        </p:nvSpPr>
        <p:spPr>
          <a:xfrm>
            <a:off x="8880411" y="8002361"/>
            <a:ext cx="3072589" cy="1548433"/>
          </a:xfrm>
          <a:custGeom>
            <a:avLst/>
            <a:gdLst>
              <a:gd name="connsiteX0" fmla="*/ 1371600 w 2743200"/>
              <a:gd name="connsiteY0" fmla="*/ 0 h 1382437"/>
              <a:gd name="connsiteX1" fmla="*/ 2743200 w 2743200"/>
              <a:gd name="connsiteY1" fmla="*/ 1371600 h 1382437"/>
              <a:gd name="connsiteX2" fmla="*/ 2742653 w 2743200"/>
              <a:gd name="connsiteY2" fmla="*/ 1382437 h 1382437"/>
              <a:gd name="connsiteX3" fmla="*/ 547 w 2743200"/>
              <a:gd name="connsiteY3" fmla="*/ 1382437 h 1382437"/>
              <a:gd name="connsiteX4" fmla="*/ 0 w 2743200"/>
              <a:gd name="connsiteY4" fmla="*/ 1371600 h 1382437"/>
              <a:gd name="connsiteX5" fmla="*/ 1371600 w 2743200"/>
              <a:gd name="connsiteY5" fmla="*/ 0 h 13824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743200" h="1382437">
                <a:moveTo>
                  <a:pt x="1371600" y="0"/>
                </a:moveTo>
                <a:cubicBezTo>
                  <a:pt x="2129114" y="0"/>
                  <a:pt x="2743200" y="614086"/>
                  <a:pt x="2743200" y="1371600"/>
                </a:cubicBezTo>
                <a:lnTo>
                  <a:pt x="2742653" y="1382437"/>
                </a:lnTo>
                <a:lnTo>
                  <a:pt x="547" y="1382437"/>
                </a:lnTo>
                <a:lnTo>
                  <a:pt x="0" y="1371600"/>
                </a:lnTo>
                <a:cubicBezTo>
                  <a:pt x="0" y="614086"/>
                  <a:pt x="614086" y="0"/>
                  <a:pt x="1371600" y="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50800" dist="38100" dir="5400000" algn="t" rotWithShape="0">
              <a:prstClr val="black">
                <a:alpha val="10000"/>
              </a:prstClr>
            </a:outerShdw>
            <a:reflection blurRad="6350" stA="40000" endPos="90000" dir="5400000" sy="-100000" algn="bl" rotWithShape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51" name="TextBox 150">
            <a:extLst>
              <a:ext uri="{FF2B5EF4-FFF2-40B4-BE49-F238E27FC236}">
                <a16:creationId xmlns:a16="http://schemas.microsoft.com/office/drawing/2014/main" id="{931DC3C2-9102-E879-32AF-B2B73331145F}"/>
              </a:ext>
            </a:extLst>
          </p:cNvPr>
          <p:cNvSpPr txBox="1"/>
          <p:nvPr/>
        </p:nvSpPr>
        <p:spPr>
          <a:xfrm>
            <a:off x="9887714" y="7162138"/>
            <a:ext cx="1057982" cy="845232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kumimoji="0" lang="en-US" sz="440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uLnTx/>
                <a:uFillTx/>
                <a:latin typeface="+mj-lt"/>
              </a:rPr>
              <a:t>03</a:t>
            </a:r>
          </a:p>
        </p:txBody>
      </p:sp>
      <p:sp>
        <p:nvSpPr>
          <p:cNvPr id="152" name="TextBox 151">
            <a:extLst>
              <a:ext uri="{FF2B5EF4-FFF2-40B4-BE49-F238E27FC236}">
                <a16:creationId xmlns:a16="http://schemas.microsoft.com/office/drawing/2014/main" id="{677CC8C2-BA5D-5154-B35C-0C2F1978FF28}"/>
              </a:ext>
            </a:extLst>
          </p:cNvPr>
          <p:cNvSpPr txBox="1"/>
          <p:nvPr/>
        </p:nvSpPr>
        <p:spPr>
          <a:xfrm>
            <a:off x="9234819" y="4954885"/>
            <a:ext cx="2363774" cy="144655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vi-VN" sz="2200" dirty="0">
                <a:solidFill>
                  <a:schemeClr val="tx2"/>
                </a:solidFill>
              </a:rPr>
              <a:t>Kể câu chuyện thực tế có nhân vật vượt qua vấn đề tương tự.</a:t>
            </a:r>
          </a:p>
        </p:txBody>
      </p:sp>
      <p:sp>
        <p:nvSpPr>
          <p:cNvPr id="153" name="TextBox 152">
            <a:extLst>
              <a:ext uri="{FF2B5EF4-FFF2-40B4-BE49-F238E27FC236}">
                <a16:creationId xmlns:a16="http://schemas.microsoft.com/office/drawing/2014/main" id="{698D3728-A1D8-74EE-5EFB-39A3420FBF87}"/>
              </a:ext>
            </a:extLst>
          </p:cNvPr>
          <p:cNvSpPr txBox="1"/>
          <p:nvPr/>
        </p:nvSpPr>
        <p:spPr>
          <a:xfrm>
            <a:off x="9323670" y="9926031"/>
            <a:ext cx="2186070" cy="461665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uLnTx/>
                <a:uFillTx/>
                <a:latin typeface="+mj-lt"/>
              </a:rPr>
              <a:t>SHOW</a:t>
            </a:r>
          </a:p>
        </p:txBody>
      </p:sp>
      <p:sp>
        <p:nvSpPr>
          <p:cNvPr id="154" name="Oval 153">
            <a:extLst>
              <a:ext uri="{FF2B5EF4-FFF2-40B4-BE49-F238E27FC236}">
                <a16:creationId xmlns:a16="http://schemas.microsoft.com/office/drawing/2014/main" id="{0E568489-49A5-F23C-5908-DD894BCDFC40}"/>
              </a:ext>
            </a:extLst>
          </p:cNvPr>
          <p:cNvSpPr/>
          <p:nvPr/>
        </p:nvSpPr>
        <p:spPr>
          <a:xfrm>
            <a:off x="12785405" y="9205083"/>
            <a:ext cx="2363775" cy="320872"/>
          </a:xfrm>
          <a:prstGeom prst="ellipse">
            <a:avLst/>
          </a:prstGeom>
          <a:ln>
            <a:noFill/>
          </a:ln>
          <a:effectLst>
            <a:outerShdw blurRad="127000" dist="1270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5" name="Rectangle: Rounded Corners 154">
            <a:extLst>
              <a:ext uri="{FF2B5EF4-FFF2-40B4-BE49-F238E27FC236}">
                <a16:creationId xmlns:a16="http://schemas.microsoft.com/office/drawing/2014/main" id="{05E58609-43FB-F6AD-9C4C-D2941BEC09C9}"/>
              </a:ext>
            </a:extLst>
          </p:cNvPr>
          <p:cNvSpPr/>
          <p:nvPr/>
        </p:nvSpPr>
        <p:spPr>
          <a:xfrm>
            <a:off x="13104200" y="7095424"/>
            <a:ext cx="1726184" cy="2455370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3200" dirty="0">
              <a:latin typeface="+mj-lt"/>
            </a:endParaRPr>
          </a:p>
        </p:txBody>
      </p:sp>
      <p:sp>
        <p:nvSpPr>
          <p:cNvPr id="156" name="Freeform: Shape 155">
            <a:extLst>
              <a:ext uri="{FF2B5EF4-FFF2-40B4-BE49-F238E27FC236}">
                <a16:creationId xmlns:a16="http://schemas.microsoft.com/office/drawing/2014/main" id="{BAC767C8-CCB6-27A9-2764-7EBB1212A7E1}"/>
              </a:ext>
            </a:extLst>
          </p:cNvPr>
          <p:cNvSpPr/>
          <p:nvPr/>
        </p:nvSpPr>
        <p:spPr>
          <a:xfrm>
            <a:off x="12430998" y="8002361"/>
            <a:ext cx="3072589" cy="1548433"/>
          </a:xfrm>
          <a:custGeom>
            <a:avLst/>
            <a:gdLst>
              <a:gd name="connsiteX0" fmla="*/ 1371600 w 2743200"/>
              <a:gd name="connsiteY0" fmla="*/ 0 h 1382437"/>
              <a:gd name="connsiteX1" fmla="*/ 2743200 w 2743200"/>
              <a:gd name="connsiteY1" fmla="*/ 1371600 h 1382437"/>
              <a:gd name="connsiteX2" fmla="*/ 2742653 w 2743200"/>
              <a:gd name="connsiteY2" fmla="*/ 1382437 h 1382437"/>
              <a:gd name="connsiteX3" fmla="*/ 547 w 2743200"/>
              <a:gd name="connsiteY3" fmla="*/ 1382437 h 1382437"/>
              <a:gd name="connsiteX4" fmla="*/ 0 w 2743200"/>
              <a:gd name="connsiteY4" fmla="*/ 1371600 h 1382437"/>
              <a:gd name="connsiteX5" fmla="*/ 1371600 w 2743200"/>
              <a:gd name="connsiteY5" fmla="*/ 0 h 13824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743200" h="1382437">
                <a:moveTo>
                  <a:pt x="1371600" y="0"/>
                </a:moveTo>
                <a:cubicBezTo>
                  <a:pt x="2129114" y="0"/>
                  <a:pt x="2743200" y="614086"/>
                  <a:pt x="2743200" y="1371600"/>
                </a:cubicBezTo>
                <a:lnTo>
                  <a:pt x="2742653" y="1382437"/>
                </a:lnTo>
                <a:lnTo>
                  <a:pt x="547" y="1382437"/>
                </a:lnTo>
                <a:lnTo>
                  <a:pt x="0" y="1371600"/>
                </a:lnTo>
                <a:cubicBezTo>
                  <a:pt x="0" y="614086"/>
                  <a:pt x="614086" y="0"/>
                  <a:pt x="1371600" y="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50800" dist="38100" dir="5400000" algn="t" rotWithShape="0">
              <a:prstClr val="black">
                <a:alpha val="10000"/>
              </a:prstClr>
            </a:outerShdw>
            <a:reflection blurRad="6350" stA="40000" endPos="90000" dir="5400000" sy="-100000" algn="bl" rotWithShape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57" name="TextBox 156">
            <a:extLst>
              <a:ext uri="{FF2B5EF4-FFF2-40B4-BE49-F238E27FC236}">
                <a16:creationId xmlns:a16="http://schemas.microsoft.com/office/drawing/2014/main" id="{12197C24-F37B-830B-AF3A-CEFD67F7AB5A}"/>
              </a:ext>
            </a:extLst>
          </p:cNvPr>
          <p:cNvSpPr txBox="1"/>
          <p:nvPr/>
        </p:nvSpPr>
        <p:spPr>
          <a:xfrm>
            <a:off x="13438301" y="7200033"/>
            <a:ext cx="1057982" cy="769441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kumimoji="0" lang="en-US" sz="440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uLnTx/>
                <a:uFillTx/>
                <a:latin typeface="+mj-lt"/>
              </a:rPr>
              <a:t>04</a:t>
            </a:r>
          </a:p>
        </p:txBody>
      </p:sp>
      <p:sp>
        <p:nvSpPr>
          <p:cNvPr id="158" name="TextBox 157">
            <a:extLst>
              <a:ext uri="{FF2B5EF4-FFF2-40B4-BE49-F238E27FC236}">
                <a16:creationId xmlns:a16="http://schemas.microsoft.com/office/drawing/2014/main" id="{E8A02C83-79A9-11C8-DC18-5E430BE3A386}"/>
              </a:ext>
            </a:extLst>
          </p:cNvPr>
          <p:cNvSpPr txBox="1"/>
          <p:nvPr/>
        </p:nvSpPr>
        <p:spPr>
          <a:xfrm>
            <a:off x="12785406" y="4954885"/>
            <a:ext cx="2363774" cy="178510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2200" dirty="0" err="1">
                <a:solidFill>
                  <a:schemeClr val="tx2"/>
                </a:solidFill>
              </a:rPr>
              <a:t>Đề</a:t>
            </a:r>
            <a:r>
              <a:rPr lang="en-US" sz="2200" dirty="0">
                <a:solidFill>
                  <a:schemeClr val="tx2"/>
                </a:solidFill>
              </a:rPr>
              <a:t> </a:t>
            </a:r>
            <a:r>
              <a:rPr lang="en-US" sz="2200" dirty="0" err="1">
                <a:solidFill>
                  <a:schemeClr val="tx2"/>
                </a:solidFill>
              </a:rPr>
              <a:t>xuất</a:t>
            </a:r>
            <a:r>
              <a:rPr lang="en-US" sz="2200" dirty="0">
                <a:solidFill>
                  <a:schemeClr val="tx2"/>
                </a:solidFill>
              </a:rPr>
              <a:t> </a:t>
            </a:r>
            <a:r>
              <a:rPr lang="en-US" sz="2200" dirty="0" err="1">
                <a:solidFill>
                  <a:schemeClr val="tx2"/>
                </a:solidFill>
              </a:rPr>
              <a:t>giải</a:t>
            </a:r>
            <a:r>
              <a:rPr lang="en-US" sz="2200" dirty="0">
                <a:solidFill>
                  <a:schemeClr val="tx2"/>
                </a:solidFill>
              </a:rPr>
              <a:t> </a:t>
            </a:r>
            <a:r>
              <a:rPr lang="en-US" sz="2200" dirty="0" err="1">
                <a:solidFill>
                  <a:schemeClr val="tx2"/>
                </a:solidFill>
              </a:rPr>
              <a:t>pháp</a:t>
            </a:r>
            <a:r>
              <a:rPr lang="en-US" sz="2200" dirty="0">
                <a:solidFill>
                  <a:schemeClr val="tx2"/>
                </a:solidFill>
              </a:rPr>
              <a:t> </a:t>
            </a:r>
            <a:r>
              <a:rPr lang="en-US" sz="2200" dirty="0" err="1">
                <a:solidFill>
                  <a:schemeClr val="tx2"/>
                </a:solidFill>
              </a:rPr>
              <a:t>phù</a:t>
            </a:r>
            <a:r>
              <a:rPr lang="en-US" sz="2200" dirty="0">
                <a:solidFill>
                  <a:schemeClr val="tx2"/>
                </a:solidFill>
              </a:rPr>
              <a:t> </a:t>
            </a:r>
            <a:r>
              <a:rPr lang="en-US" sz="2200" dirty="0" err="1">
                <a:solidFill>
                  <a:schemeClr val="tx2"/>
                </a:solidFill>
              </a:rPr>
              <a:t>hợp</a:t>
            </a:r>
            <a:r>
              <a:rPr lang="en-US" sz="2200" dirty="0">
                <a:solidFill>
                  <a:schemeClr val="tx2"/>
                </a:solidFill>
              </a:rPr>
              <a:t> </a:t>
            </a:r>
            <a:r>
              <a:rPr lang="en-US" sz="2200" dirty="0" err="1">
                <a:solidFill>
                  <a:schemeClr val="tx2"/>
                </a:solidFill>
              </a:rPr>
              <a:t>bằng</a:t>
            </a:r>
            <a:r>
              <a:rPr lang="en-US" sz="2200" dirty="0">
                <a:solidFill>
                  <a:schemeClr val="tx2"/>
                </a:solidFill>
              </a:rPr>
              <a:t> </a:t>
            </a:r>
            <a:r>
              <a:rPr lang="en-US" sz="2200" dirty="0" err="1">
                <a:solidFill>
                  <a:schemeClr val="tx2"/>
                </a:solidFill>
              </a:rPr>
              <a:t>sản</a:t>
            </a:r>
            <a:r>
              <a:rPr lang="en-US" sz="2200" dirty="0">
                <a:solidFill>
                  <a:schemeClr val="tx2"/>
                </a:solidFill>
              </a:rPr>
              <a:t> </a:t>
            </a:r>
            <a:r>
              <a:rPr lang="en-US" sz="2200" dirty="0" err="1">
                <a:solidFill>
                  <a:schemeClr val="tx2"/>
                </a:solidFill>
              </a:rPr>
              <a:t>phẩm</a:t>
            </a:r>
            <a:r>
              <a:rPr lang="en-US" sz="2200" dirty="0">
                <a:solidFill>
                  <a:schemeClr val="tx2"/>
                </a:solidFill>
              </a:rPr>
              <a:t> </a:t>
            </a:r>
            <a:r>
              <a:rPr lang="en-US" sz="2200" dirty="0" err="1">
                <a:solidFill>
                  <a:schemeClr val="tx2"/>
                </a:solidFill>
              </a:rPr>
              <a:t>hoặc</a:t>
            </a:r>
            <a:r>
              <a:rPr lang="en-US" sz="2200" dirty="0">
                <a:solidFill>
                  <a:schemeClr val="tx2"/>
                </a:solidFill>
              </a:rPr>
              <a:t> </a:t>
            </a:r>
            <a:r>
              <a:rPr lang="en-US" sz="2200" dirty="0" err="1">
                <a:solidFill>
                  <a:schemeClr val="tx2"/>
                </a:solidFill>
              </a:rPr>
              <a:t>dịch</a:t>
            </a:r>
            <a:r>
              <a:rPr lang="en-US" sz="2200" dirty="0">
                <a:solidFill>
                  <a:schemeClr val="tx2"/>
                </a:solidFill>
              </a:rPr>
              <a:t> </a:t>
            </a:r>
            <a:r>
              <a:rPr lang="en-US" sz="2200" dirty="0" err="1">
                <a:solidFill>
                  <a:schemeClr val="tx2"/>
                </a:solidFill>
              </a:rPr>
              <a:t>vụ</a:t>
            </a:r>
            <a:r>
              <a:rPr lang="en-US" sz="2200" dirty="0">
                <a:solidFill>
                  <a:schemeClr val="tx2"/>
                </a:solidFill>
              </a:rPr>
              <a:t> </a:t>
            </a:r>
            <a:r>
              <a:rPr lang="en-US" sz="2200" dirty="0" err="1">
                <a:solidFill>
                  <a:schemeClr val="tx2"/>
                </a:solidFill>
              </a:rPr>
              <a:t>của</a:t>
            </a:r>
            <a:r>
              <a:rPr lang="en-US" sz="2200" dirty="0">
                <a:solidFill>
                  <a:schemeClr val="tx2"/>
                </a:solidFill>
              </a:rPr>
              <a:t> </a:t>
            </a:r>
            <a:r>
              <a:rPr lang="en-US" sz="2200" dirty="0" err="1">
                <a:solidFill>
                  <a:schemeClr val="tx2"/>
                </a:solidFill>
              </a:rPr>
              <a:t>bạn</a:t>
            </a:r>
            <a:r>
              <a:rPr lang="en-US" sz="2200" dirty="0">
                <a:solidFill>
                  <a:schemeClr val="tx2"/>
                </a:solidFill>
              </a:rPr>
              <a:t>.</a:t>
            </a:r>
            <a:endParaRPr lang="vi-VN" sz="2200" dirty="0">
              <a:solidFill>
                <a:schemeClr val="tx2"/>
              </a:solidFill>
            </a:endParaRPr>
          </a:p>
        </p:txBody>
      </p:sp>
      <p:sp>
        <p:nvSpPr>
          <p:cNvPr id="159" name="TextBox 158">
            <a:extLst>
              <a:ext uri="{FF2B5EF4-FFF2-40B4-BE49-F238E27FC236}">
                <a16:creationId xmlns:a16="http://schemas.microsoft.com/office/drawing/2014/main" id="{9FF9DDA0-C063-A5A7-EA6D-CD2E249582D9}"/>
              </a:ext>
            </a:extLst>
          </p:cNvPr>
          <p:cNvSpPr txBox="1"/>
          <p:nvPr/>
        </p:nvSpPr>
        <p:spPr>
          <a:xfrm>
            <a:off x="12874257" y="9926031"/>
            <a:ext cx="2186070" cy="461665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uLnTx/>
                <a:uFillTx/>
                <a:latin typeface="+mj-lt"/>
              </a:rPr>
              <a:t>OFFER</a:t>
            </a:r>
          </a:p>
        </p:txBody>
      </p:sp>
      <p:sp>
        <p:nvSpPr>
          <p:cNvPr id="160" name="Oval 159">
            <a:extLst>
              <a:ext uri="{FF2B5EF4-FFF2-40B4-BE49-F238E27FC236}">
                <a16:creationId xmlns:a16="http://schemas.microsoft.com/office/drawing/2014/main" id="{A3B3D348-DD95-9D7A-AC32-AA491A7981D4}"/>
              </a:ext>
            </a:extLst>
          </p:cNvPr>
          <p:cNvSpPr/>
          <p:nvPr/>
        </p:nvSpPr>
        <p:spPr>
          <a:xfrm>
            <a:off x="16335992" y="9205083"/>
            <a:ext cx="2363775" cy="320872"/>
          </a:xfrm>
          <a:prstGeom prst="ellipse">
            <a:avLst/>
          </a:prstGeom>
          <a:ln>
            <a:noFill/>
          </a:ln>
          <a:effectLst>
            <a:outerShdw blurRad="127000" dist="1270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1" name="Rectangle: Rounded Corners 160">
            <a:extLst>
              <a:ext uri="{FF2B5EF4-FFF2-40B4-BE49-F238E27FC236}">
                <a16:creationId xmlns:a16="http://schemas.microsoft.com/office/drawing/2014/main" id="{68536611-02EF-F3AC-3DF5-A5B6A739EF17}"/>
              </a:ext>
            </a:extLst>
          </p:cNvPr>
          <p:cNvSpPr/>
          <p:nvPr/>
        </p:nvSpPr>
        <p:spPr>
          <a:xfrm>
            <a:off x="16654787" y="7095424"/>
            <a:ext cx="1726184" cy="2455370"/>
          </a:xfrm>
          <a:prstGeom prst="roundRect">
            <a:avLst>
              <a:gd name="adj" fmla="val 50000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3200" dirty="0">
              <a:latin typeface="+mj-lt"/>
            </a:endParaRPr>
          </a:p>
        </p:txBody>
      </p:sp>
      <p:sp>
        <p:nvSpPr>
          <p:cNvPr id="162" name="Freeform: Shape 161">
            <a:extLst>
              <a:ext uri="{FF2B5EF4-FFF2-40B4-BE49-F238E27FC236}">
                <a16:creationId xmlns:a16="http://schemas.microsoft.com/office/drawing/2014/main" id="{5A23E3AA-8084-5A71-43EF-B13A4DCD6B19}"/>
              </a:ext>
            </a:extLst>
          </p:cNvPr>
          <p:cNvSpPr/>
          <p:nvPr/>
        </p:nvSpPr>
        <p:spPr>
          <a:xfrm>
            <a:off x="15981585" y="8002361"/>
            <a:ext cx="3072589" cy="1548433"/>
          </a:xfrm>
          <a:custGeom>
            <a:avLst/>
            <a:gdLst>
              <a:gd name="connsiteX0" fmla="*/ 1371600 w 2743200"/>
              <a:gd name="connsiteY0" fmla="*/ 0 h 1382437"/>
              <a:gd name="connsiteX1" fmla="*/ 2743200 w 2743200"/>
              <a:gd name="connsiteY1" fmla="*/ 1371600 h 1382437"/>
              <a:gd name="connsiteX2" fmla="*/ 2742653 w 2743200"/>
              <a:gd name="connsiteY2" fmla="*/ 1382437 h 1382437"/>
              <a:gd name="connsiteX3" fmla="*/ 547 w 2743200"/>
              <a:gd name="connsiteY3" fmla="*/ 1382437 h 1382437"/>
              <a:gd name="connsiteX4" fmla="*/ 0 w 2743200"/>
              <a:gd name="connsiteY4" fmla="*/ 1371600 h 1382437"/>
              <a:gd name="connsiteX5" fmla="*/ 1371600 w 2743200"/>
              <a:gd name="connsiteY5" fmla="*/ 0 h 13824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743200" h="1382437">
                <a:moveTo>
                  <a:pt x="1371600" y="0"/>
                </a:moveTo>
                <a:cubicBezTo>
                  <a:pt x="2129114" y="0"/>
                  <a:pt x="2743200" y="614086"/>
                  <a:pt x="2743200" y="1371600"/>
                </a:cubicBezTo>
                <a:lnTo>
                  <a:pt x="2742653" y="1382437"/>
                </a:lnTo>
                <a:lnTo>
                  <a:pt x="547" y="1382437"/>
                </a:lnTo>
                <a:lnTo>
                  <a:pt x="0" y="1371600"/>
                </a:lnTo>
                <a:cubicBezTo>
                  <a:pt x="0" y="614086"/>
                  <a:pt x="614086" y="0"/>
                  <a:pt x="1371600" y="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50800" dist="38100" dir="5400000" algn="t" rotWithShape="0">
              <a:prstClr val="black">
                <a:alpha val="10000"/>
              </a:prstClr>
            </a:outerShdw>
            <a:reflection blurRad="6350" stA="40000" endPos="90000" dir="5400000" sy="-100000" algn="bl" rotWithShape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63" name="TextBox 162">
            <a:extLst>
              <a:ext uri="{FF2B5EF4-FFF2-40B4-BE49-F238E27FC236}">
                <a16:creationId xmlns:a16="http://schemas.microsoft.com/office/drawing/2014/main" id="{BCD74DD7-FDCA-7299-429E-2210C6CE563A}"/>
              </a:ext>
            </a:extLst>
          </p:cNvPr>
          <p:cNvSpPr txBox="1"/>
          <p:nvPr/>
        </p:nvSpPr>
        <p:spPr>
          <a:xfrm>
            <a:off x="16988888" y="7200033"/>
            <a:ext cx="1057982" cy="769441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kumimoji="0" lang="en-US" sz="440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uLnTx/>
                <a:uFillTx/>
                <a:latin typeface="+mj-lt"/>
              </a:rPr>
              <a:t>05</a:t>
            </a:r>
          </a:p>
        </p:txBody>
      </p:sp>
      <p:sp>
        <p:nvSpPr>
          <p:cNvPr id="164" name="TextBox 163">
            <a:extLst>
              <a:ext uri="{FF2B5EF4-FFF2-40B4-BE49-F238E27FC236}">
                <a16:creationId xmlns:a16="http://schemas.microsoft.com/office/drawing/2014/main" id="{BC00D4BC-8574-AB3E-A8C8-ED9A91D1613C}"/>
              </a:ext>
            </a:extLst>
          </p:cNvPr>
          <p:cNvSpPr txBox="1"/>
          <p:nvPr/>
        </p:nvSpPr>
        <p:spPr>
          <a:xfrm>
            <a:off x="16335993" y="4954885"/>
            <a:ext cx="2363774" cy="178510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vi-VN" sz="2200" dirty="0">
                <a:solidFill>
                  <a:schemeClr val="tx2"/>
                </a:solidFill>
              </a:rPr>
              <a:t>Đưa ra chứng thực đáng tin như số liệu, người dùng, kết quả rõ ràng.</a:t>
            </a:r>
          </a:p>
        </p:txBody>
      </p:sp>
      <p:sp>
        <p:nvSpPr>
          <p:cNvPr id="165" name="TextBox 164">
            <a:extLst>
              <a:ext uri="{FF2B5EF4-FFF2-40B4-BE49-F238E27FC236}">
                <a16:creationId xmlns:a16="http://schemas.microsoft.com/office/drawing/2014/main" id="{C1F3DA2A-7E50-2631-AEE1-30323FEE38FB}"/>
              </a:ext>
            </a:extLst>
          </p:cNvPr>
          <p:cNvSpPr txBox="1"/>
          <p:nvPr/>
        </p:nvSpPr>
        <p:spPr>
          <a:xfrm>
            <a:off x="16424844" y="9926031"/>
            <a:ext cx="2186070" cy="461665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uLnTx/>
                <a:uFillTx/>
                <a:latin typeface="+mj-lt"/>
              </a:rPr>
              <a:t>PROOF</a:t>
            </a:r>
          </a:p>
        </p:txBody>
      </p:sp>
      <p:sp>
        <p:nvSpPr>
          <p:cNvPr id="166" name="Oval 165">
            <a:extLst>
              <a:ext uri="{FF2B5EF4-FFF2-40B4-BE49-F238E27FC236}">
                <a16:creationId xmlns:a16="http://schemas.microsoft.com/office/drawing/2014/main" id="{8AD64894-E189-1C58-C440-483E67C79D5A}"/>
              </a:ext>
            </a:extLst>
          </p:cNvPr>
          <p:cNvSpPr/>
          <p:nvPr/>
        </p:nvSpPr>
        <p:spPr>
          <a:xfrm>
            <a:off x="19886581" y="9205083"/>
            <a:ext cx="2363775" cy="320872"/>
          </a:xfrm>
          <a:prstGeom prst="ellipse">
            <a:avLst/>
          </a:prstGeom>
          <a:ln>
            <a:noFill/>
          </a:ln>
          <a:effectLst>
            <a:outerShdw blurRad="127000" dist="1270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7" name="Rectangle: Rounded Corners 166">
            <a:extLst>
              <a:ext uri="{FF2B5EF4-FFF2-40B4-BE49-F238E27FC236}">
                <a16:creationId xmlns:a16="http://schemas.microsoft.com/office/drawing/2014/main" id="{8CBBA549-836F-003F-3A45-04A17F1795AF}"/>
              </a:ext>
            </a:extLst>
          </p:cNvPr>
          <p:cNvSpPr/>
          <p:nvPr/>
        </p:nvSpPr>
        <p:spPr>
          <a:xfrm>
            <a:off x="20205377" y="7095424"/>
            <a:ext cx="1726184" cy="2455370"/>
          </a:xfrm>
          <a:prstGeom prst="roundRect">
            <a:avLst>
              <a:gd name="adj" fmla="val 50000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3200" dirty="0">
              <a:latin typeface="+mj-lt"/>
            </a:endParaRPr>
          </a:p>
        </p:txBody>
      </p:sp>
      <p:sp>
        <p:nvSpPr>
          <p:cNvPr id="168" name="Freeform: Shape 167">
            <a:extLst>
              <a:ext uri="{FF2B5EF4-FFF2-40B4-BE49-F238E27FC236}">
                <a16:creationId xmlns:a16="http://schemas.microsoft.com/office/drawing/2014/main" id="{049F98EC-3478-7D74-0A81-AC2260DE722D}"/>
              </a:ext>
            </a:extLst>
          </p:cNvPr>
          <p:cNvSpPr/>
          <p:nvPr/>
        </p:nvSpPr>
        <p:spPr>
          <a:xfrm>
            <a:off x="19532174" y="8002361"/>
            <a:ext cx="3072589" cy="1548433"/>
          </a:xfrm>
          <a:custGeom>
            <a:avLst/>
            <a:gdLst>
              <a:gd name="connsiteX0" fmla="*/ 1371600 w 2743200"/>
              <a:gd name="connsiteY0" fmla="*/ 0 h 1382437"/>
              <a:gd name="connsiteX1" fmla="*/ 2743200 w 2743200"/>
              <a:gd name="connsiteY1" fmla="*/ 1371600 h 1382437"/>
              <a:gd name="connsiteX2" fmla="*/ 2742653 w 2743200"/>
              <a:gd name="connsiteY2" fmla="*/ 1382437 h 1382437"/>
              <a:gd name="connsiteX3" fmla="*/ 547 w 2743200"/>
              <a:gd name="connsiteY3" fmla="*/ 1382437 h 1382437"/>
              <a:gd name="connsiteX4" fmla="*/ 0 w 2743200"/>
              <a:gd name="connsiteY4" fmla="*/ 1371600 h 1382437"/>
              <a:gd name="connsiteX5" fmla="*/ 1371600 w 2743200"/>
              <a:gd name="connsiteY5" fmla="*/ 0 h 13824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743200" h="1382437">
                <a:moveTo>
                  <a:pt x="1371600" y="0"/>
                </a:moveTo>
                <a:cubicBezTo>
                  <a:pt x="2129114" y="0"/>
                  <a:pt x="2743200" y="614086"/>
                  <a:pt x="2743200" y="1371600"/>
                </a:cubicBezTo>
                <a:lnTo>
                  <a:pt x="2742653" y="1382437"/>
                </a:lnTo>
                <a:lnTo>
                  <a:pt x="547" y="1382437"/>
                </a:lnTo>
                <a:lnTo>
                  <a:pt x="0" y="1371600"/>
                </a:lnTo>
                <a:cubicBezTo>
                  <a:pt x="0" y="614086"/>
                  <a:pt x="614086" y="0"/>
                  <a:pt x="1371600" y="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50800" dist="38100" dir="5400000" algn="t" rotWithShape="0">
              <a:prstClr val="black">
                <a:alpha val="10000"/>
              </a:prstClr>
            </a:outerShdw>
            <a:reflection blurRad="6350" stA="40000" endPos="90000" dir="5400000" sy="-100000" algn="bl" rotWithShape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69" name="TextBox 168">
            <a:extLst>
              <a:ext uri="{FF2B5EF4-FFF2-40B4-BE49-F238E27FC236}">
                <a16:creationId xmlns:a16="http://schemas.microsoft.com/office/drawing/2014/main" id="{93093CDF-7E9E-7224-265D-D8FA95791C15}"/>
              </a:ext>
            </a:extLst>
          </p:cNvPr>
          <p:cNvSpPr txBox="1"/>
          <p:nvPr/>
        </p:nvSpPr>
        <p:spPr>
          <a:xfrm>
            <a:off x="20539478" y="7200033"/>
            <a:ext cx="1057982" cy="769441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kumimoji="0" lang="en-US" sz="440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uLnTx/>
                <a:uFillTx/>
                <a:latin typeface="+mj-lt"/>
              </a:rPr>
              <a:t>06</a:t>
            </a:r>
          </a:p>
        </p:txBody>
      </p:sp>
      <p:sp>
        <p:nvSpPr>
          <p:cNvPr id="170" name="TextBox 169">
            <a:extLst>
              <a:ext uri="{FF2B5EF4-FFF2-40B4-BE49-F238E27FC236}">
                <a16:creationId xmlns:a16="http://schemas.microsoft.com/office/drawing/2014/main" id="{D9CA456A-C83A-17B7-5122-B6C8037C35A8}"/>
              </a:ext>
            </a:extLst>
          </p:cNvPr>
          <p:cNvSpPr txBox="1"/>
          <p:nvPr/>
        </p:nvSpPr>
        <p:spPr>
          <a:xfrm>
            <a:off x="19886582" y="4954885"/>
            <a:ext cx="2363774" cy="144655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vi-VN" sz="2200" dirty="0">
                <a:solidFill>
                  <a:schemeClr val="tx2"/>
                </a:solidFill>
              </a:rPr>
              <a:t>Kêu gọi hành động đơn giản, trực tiếp và giảm tối đa sự do dự.</a:t>
            </a:r>
          </a:p>
        </p:txBody>
      </p:sp>
      <p:sp>
        <p:nvSpPr>
          <p:cNvPr id="171" name="TextBox 170">
            <a:extLst>
              <a:ext uri="{FF2B5EF4-FFF2-40B4-BE49-F238E27FC236}">
                <a16:creationId xmlns:a16="http://schemas.microsoft.com/office/drawing/2014/main" id="{5BEEA324-BFB4-7B96-82EA-6A398ECE3C5C}"/>
              </a:ext>
            </a:extLst>
          </p:cNvPr>
          <p:cNvSpPr txBox="1"/>
          <p:nvPr/>
        </p:nvSpPr>
        <p:spPr>
          <a:xfrm>
            <a:off x="19975433" y="9926031"/>
            <a:ext cx="2186070" cy="461665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uLnTx/>
                <a:uFillTx/>
                <a:latin typeface="+mj-lt"/>
              </a:rPr>
              <a:t>CTA</a:t>
            </a:r>
          </a:p>
        </p:txBody>
      </p:sp>
      <p:sp>
        <p:nvSpPr>
          <p:cNvPr id="172" name="Freeform: Shape 171">
            <a:extLst>
              <a:ext uri="{FF2B5EF4-FFF2-40B4-BE49-F238E27FC236}">
                <a16:creationId xmlns:a16="http://schemas.microsoft.com/office/drawing/2014/main" id="{63546AA8-3701-D828-0F38-DF64E1BCE97A}"/>
              </a:ext>
            </a:extLst>
          </p:cNvPr>
          <p:cNvSpPr/>
          <p:nvPr/>
        </p:nvSpPr>
        <p:spPr>
          <a:xfrm>
            <a:off x="6460997" y="8539918"/>
            <a:ext cx="810242" cy="810180"/>
          </a:xfrm>
          <a:custGeom>
            <a:avLst/>
            <a:gdLst>
              <a:gd name="connsiteX0" fmla="*/ 403763 w 464464"/>
              <a:gd name="connsiteY0" fmla="*/ -132 h 464428"/>
              <a:gd name="connsiteX1" fmla="*/ 344562 w 464464"/>
              <a:gd name="connsiteY1" fmla="*/ 49190 h 464428"/>
              <a:gd name="connsiteX2" fmla="*/ 74151 w 464464"/>
              <a:gd name="connsiteY2" fmla="*/ 164480 h 464428"/>
              <a:gd name="connsiteX3" fmla="*/ 20940 w 464464"/>
              <a:gd name="connsiteY3" fmla="*/ 347140 h 464428"/>
              <a:gd name="connsiteX4" fmla="*/ -65 w 464464"/>
              <a:gd name="connsiteY4" fmla="*/ 374679 h 464428"/>
              <a:gd name="connsiteX5" fmla="*/ -65 w 464464"/>
              <a:gd name="connsiteY5" fmla="*/ 435513 h 464428"/>
              <a:gd name="connsiteX6" fmla="*/ 28719 w 464464"/>
              <a:gd name="connsiteY6" fmla="*/ 464219 h 464428"/>
              <a:gd name="connsiteX7" fmla="*/ 326436 w 464464"/>
              <a:gd name="connsiteY7" fmla="*/ 464219 h 464428"/>
              <a:gd name="connsiteX8" fmla="*/ 355142 w 464464"/>
              <a:gd name="connsiteY8" fmla="*/ 435513 h 464428"/>
              <a:gd name="connsiteX9" fmla="*/ 355142 w 464464"/>
              <a:gd name="connsiteY9" fmla="*/ 374601 h 464428"/>
              <a:gd name="connsiteX10" fmla="*/ 332815 w 464464"/>
              <a:gd name="connsiteY10" fmla="*/ 346673 h 464428"/>
              <a:gd name="connsiteX11" fmla="*/ 319512 w 464464"/>
              <a:gd name="connsiteY11" fmla="*/ 164558 h 464428"/>
              <a:gd name="connsiteX12" fmla="*/ 350630 w 464464"/>
              <a:gd name="connsiteY12" fmla="*/ 100378 h 464428"/>
              <a:gd name="connsiteX13" fmla="*/ 356464 w 464464"/>
              <a:gd name="connsiteY13" fmla="*/ 96722 h 464428"/>
              <a:gd name="connsiteX14" fmla="*/ 440902 w 464464"/>
              <a:gd name="connsiteY14" fmla="*/ 107722 h 464428"/>
              <a:gd name="connsiteX15" fmla="*/ 451909 w 464464"/>
              <a:gd name="connsiteY15" fmla="*/ 23284 h 464428"/>
              <a:gd name="connsiteX16" fmla="*/ 404152 w 464464"/>
              <a:gd name="connsiteY16" fmla="*/ -209 h 464428"/>
              <a:gd name="connsiteX17" fmla="*/ 343473 w 464464"/>
              <a:gd name="connsiteY17" fmla="*/ 374601 h 464428"/>
              <a:gd name="connsiteX18" fmla="*/ 343473 w 464464"/>
              <a:gd name="connsiteY18" fmla="*/ 435436 h 464428"/>
              <a:gd name="connsiteX19" fmla="*/ 326436 w 464464"/>
              <a:gd name="connsiteY19" fmla="*/ 452395 h 464428"/>
              <a:gd name="connsiteX20" fmla="*/ 28719 w 464464"/>
              <a:gd name="connsiteY20" fmla="*/ 452395 h 464428"/>
              <a:gd name="connsiteX21" fmla="*/ 11604 w 464464"/>
              <a:gd name="connsiteY21" fmla="*/ 435358 h 464428"/>
              <a:gd name="connsiteX22" fmla="*/ 11604 w 464464"/>
              <a:gd name="connsiteY22" fmla="*/ 374601 h 464428"/>
              <a:gd name="connsiteX23" fmla="*/ 28719 w 464464"/>
              <a:gd name="connsiteY23" fmla="*/ 357564 h 464428"/>
              <a:gd name="connsiteX24" fmla="*/ 326436 w 464464"/>
              <a:gd name="connsiteY24" fmla="*/ 357564 h 464428"/>
              <a:gd name="connsiteX25" fmla="*/ 343473 w 464464"/>
              <a:gd name="connsiteY25" fmla="*/ 374601 h 464428"/>
              <a:gd name="connsiteX26" fmla="*/ 344173 w 464464"/>
              <a:gd name="connsiteY26" fmla="*/ 90343 h 464428"/>
              <a:gd name="connsiteX27" fmla="*/ 307999 w 464464"/>
              <a:gd name="connsiteY27" fmla="*/ 166503 h 464428"/>
              <a:gd name="connsiteX28" fmla="*/ 321301 w 464464"/>
              <a:gd name="connsiteY28" fmla="*/ 345895 h 464428"/>
              <a:gd name="connsiteX29" fmla="*/ 32609 w 464464"/>
              <a:gd name="connsiteY29" fmla="*/ 345895 h 464428"/>
              <a:gd name="connsiteX30" fmla="*/ 83330 w 464464"/>
              <a:gd name="connsiteY30" fmla="*/ 171559 h 464428"/>
              <a:gd name="connsiteX31" fmla="*/ 343550 w 464464"/>
              <a:gd name="connsiteY31" fmla="*/ 60936 h 464428"/>
              <a:gd name="connsiteX32" fmla="*/ 349852 w 464464"/>
              <a:gd name="connsiteY32" fmla="*/ 86842 h 464428"/>
              <a:gd name="connsiteX33" fmla="*/ 403763 w 464464"/>
              <a:gd name="connsiteY33" fmla="*/ 108624 h 464428"/>
              <a:gd name="connsiteX34" fmla="*/ 355064 w 464464"/>
              <a:gd name="connsiteY34" fmla="*/ 60081 h 464428"/>
              <a:gd name="connsiteX35" fmla="*/ 403607 w 464464"/>
              <a:gd name="connsiteY35" fmla="*/ 11382 h 464428"/>
              <a:gd name="connsiteX36" fmla="*/ 452306 w 464464"/>
              <a:gd name="connsiteY36" fmla="*/ 59925 h 464428"/>
              <a:gd name="connsiteX37" fmla="*/ 452306 w 464464"/>
              <a:gd name="connsiteY37" fmla="*/ 60003 h 464428"/>
              <a:gd name="connsiteX38" fmla="*/ 403763 w 464464"/>
              <a:gd name="connsiteY38" fmla="*/ 108702 h 4644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</a:cxnLst>
            <a:rect l="l" t="t" r="r" b="b"/>
            <a:pathLst>
              <a:path w="464464" h="464428">
                <a:moveTo>
                  <a:pt x="403763" y="-132"/>
                </a:moveTo>
                <a:cubicBezTo>
                  <a:pt x="374730" y="-93"/>
                  <a:pt x="349844" y="20639"/>
                  <a:pt x="344562" y="49190"/>
                </a:cubicBezTo>
                <a:cubicBezTo>
                  <a:pt x="219469" y="57747"/>
                  <a:pt x="128451" y="96488"/>
                  <a:pt x="74151" y="164480"/>
                </a:cubicBezTo>
                <a:cubicBezTo>
                  <a:pt x="33807" y="216369"/>
                  <a:pt x="14771" y="281700"/>
                  <a:pt x="20940" y="347140"/>
                </a:cubicBezTo>
                <a:cubicBezTo>
                  <a:pt x="8578" y="350609"/>
                  <a:pt x="13" y="361843"/>
                  <a:pt x="-65" y="374679"/>
                </a:cubicBezTo>
                <a:lnTo>
                  <a:pt x="-65" y="435513"/>
                </a:lnTo>
                <a:cubicBezTo>
                  <a:pt x="-18" y="451383"/>
                  <a:pt x="12849" y="464219"/>
                  <a:pt x="28719" y="464219"/>
                </a:cubicBezTo>
                <a:lnTo>
                  <a:pt x="326436" y="464219"/>
                </a:lnTo>
                <a:cubicBezTo>
                  <a:pt x="342290" y="464219"/>
                  <a:pt x="355142" y="451368"/>
                  <a:pt x="355142" y="435513"/>
                </a:cubicBezTo>
                <a:lnTo>
                  <a:pt x="355142" y="374601"/>
                </a:lnTo>
                <a:cubicBezTo>
                  <a:pt x="355111" y="361228"/>
                  <a:pt x="345853" y="349645"/>
                  <a:pt x="332815" y="346673"/>
                </a:cubicBezTo>
                <a:cubicBezTo>
                  <a:pt x="338416" y="291439"/>
                  <a:pt x="329314" y="223915"/>
                  <a:pt x="319512" y="164558"/>
                </a:cubicBezTo>
                <a:cubicBezTo>
                  <a:pt x="312589" y="123094"/>
                  <a:pt x="325191" y="115470"/>
                  <a:pt x="350630" y="100378"/>
                </a:cubicBezTo>
                <a:lnTo>
                  <a:pt x="356464" y="96722"/>
                </a:lnTo>
                <a:cubicBezTo>
                  <a:pt x="376745" y="123078"/>
                  <a:pt x="414545" y="128003"/>
                  <a:pt x="440902" y="107722"/>
                </a:cubicBezTo>
                <a:cubicBezTo>
                  <a:pt x="467258" y="87441"/>
                  <a:pt x="472182" y="49641"/>
                  <a:pt x="451909" y="23284"/>
                </a:cubicBezTo>
                <a:cubicBezTo>
                  <a:pt x="440497" y="8465"/>
                  <a:pt x="422853" y="-217"/>
                  <a:pt x="404152" y="-209"/>
                </a:cubicBezTo>
                <a:close/>
                <a:moveTo>
                  <a:pt x="343473" y="374601"/>
                </a:moveTo>
                <a:lnTo>
                  <a:pt x="343473" y="435436"/>
                </a:lnTo>
                <a:cubicBezTo>
                  <a:pt x="343434" y="444818"/>
                  <a:pt x="335818" y="452395"/>
                  <a:pt x="326436" y="452395"/>
                </a:cubicBezTo>
                <a:lnTo>
                  <a:pt x="28719" y="452395"/>
                </a:lnTo>
                <a:cubicBezTo>
                  <a:pt x="19298" y="452395"/>
                  <a:pt x="11643" y="444779"/>
                  <a:pt x="11604" y="435358"/>
                </a:cubicBezTo>
                <a:lnTo>
                  <a:pt x="11604" y="374601"/>
                </a:lnTo>
                <a:cubicBezTo>
                  <a:pt x="11643" y="365180"/>
                  <a:pt x="19298" y="357564"/>
                  <a:pt x="28719" y="357564"/>
                </a:cubicBezTo>
                <a:lnTo>
                  <a:pt x="326436" y="357564"/>
                </a:lnTo>
                <a:cubicBezTo>
                  <a:pt x="335849" y="357564"/>
                  <a:pt x="343473" y="365188"/>
                  <a:pt x="343473" y="374601"/>
                </a:cubicBezTo>
                <a:close/>
                <a:moveTo>
                  <a:pt x="344173" y="90343"/>
                </a:moveTo>
                <a:cubicBezTo>
                  <a:pt x="318423" y="105901"/>
                  <a:pt x="299753" y="117181"/>
                  <a:pt x="307999" y="166503"/>
                </a:cubicBezTo>
                <a:cubicBezTo>
                  <a:pt x="317723" y="225159"/>
                  <a:pt x="326825" y="291984"/>
                  <a:pt x="321301" y="345895"/>
                </a:cubicBezTo>
                <a:lnTo>
                  <a:pt x="32609" y="345895"/>
                </a:lnTo>
                <a:cubicBezTo>
                  <a:pt x="30586" y="325124"/>
                  <a:pt x="26774" y="242196"/>
                  <a:pt x="83330" y="171559"/>
                </a:cubicBezTo>
                <a:cubicBezTo>
                  <a:pt x="135297" y="106679"/>
                  <a:pt x="222892" y="69494"/>
                  <a:pt x="343550" y="60936"/>
                </a:cubicBezTo>
                <a:cubicBezTo>
                  <a:pt x="343683" y="69937"/>
                  <a:pt x="345838" y="78790"/>
                  <a:pt x="349852" y="86842"/>
                </a:cubicBezTo>
                <a:close/>
                <a:moveTo>
                  <a:pt x="403763" y="108624"/>
                </a:moveTo>
                <a:cubicBezTo>
                  <a:pt x="376909" y="108671"/>
                  <a:pt x="355111" y="86935"/>
                  <a:pt x="355064" y="60081"/>
                </a:cubicBezTo>
                <a:cubicBezTo>
                  <a:pt x="355025" y="33226"/>
                  <a:pt x="376753" y="11429"/>
                  <a:pt x="403607" y="11382"/>
                </a:cubicBezTo>
                <a:cubicBezTo>
                  <a:pt x="430462" y="11335"/>
                  <a:pt x="452259" y="33071"/>
                  <a:pt x="452306" y="59925"/>
                </a:cubicBezTo>
                <a:cubicBezTo>
                  <a:pt x="452306" y="59949"/>
                  <a:pt x="452306" y="59980"/>
                  <a:pt x="452306" y="60003"/>
                </a:cubicBezTo>
                <a:cubicBezTo>
                  <a:pt x="452353" y="86857"/>
                  <a:pt x="430617" y="108655"/>
                  <a:pt x="403763" y="108702"/>
                </a:cubicBezTo>
                <a:close/>
              </a:path>
            </a:pathLst>
          </a:custGeom>
          <a:solidFill>
            <a:schemeClr val="tx2"/>
          </a:solidFill>
          <a:ln w="7767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  <p:sp>
        <p:nvSpPr>
          <p:cNvPr id="173" name="Freeform: Shape 172">
            <a:extLst>
              <a:ext uri="{FF2B5EF4-FFF2-40B4-BE49-F238E27FC236}">
                <a16:creationId xmlns:a16="http://schemas.microsoft.com/office/drawing/2014/main" id="{3354F3E9-B3F3-9D2E-E526-29F788F320B5}"/>
              </a:ext>
            </a:extLst>
          </p:cNvPr>
          <p:cNvSpPr/>
          <p:nvPr/>
        </p:nvSpPr>
        <p:spPr>
          <a:xfrm>
            <a:off x="2951357" y="8550504"/>
            <a:ext cx="728348" cy="789008"/>
          </a:xfrm>
          <a:custGeom>
            <a:avLst/>
            <a:gdLst>
              <a:gd name="connsiteX0" fmla="*/ 388671 w 417519"/>
              <a:gd name="connsiteY0" fmla="*/ -209 h 452293"/>
              <a:gd name="connsiteX1" fmla="*/ 171938 w 417519"/>
              <a:gd name="connsiteY1" fmla="*/ -209 h 452293"/>
              <a:gd name="connsiteX2" fmla="*/ 143232 w 417519"/>
              <a:gd name="connsiteY2" fmla="*/ 28497 h 452293"/>
              <a:gd name="connsiteX3" fmla="*/ 143232 w 417519"/>
              <a:gd name="connsiteY3" fmla="*/ 79685 h 452293"/>
              <a:gd name="connsiteX4" fmla="*/ 171938 w 417519"/>
              <a:gd name="connsiteY4" fmla="*/ 108391 h 452293"/>
              <a:gd name="connsiteX5" fmla="*/ 177694 w 417519"/>
              <a:gd name="connsiteY5" fmla="*/ 108391 h 452293"/>
              <a:gd name="connsiteX6" fmla="*/ 177694 w 417519"/>
              <a:gd name="connsiteY6" fmla="*/ 219013 h 452293"/>
              <a:gd name="connsiteX7" fmla="*/ 142998 w 417519"/>
              <a:gd name="connsiteY7" fmla="*/ 253710 h 452293"/>
              <a:gd name="connsiteX8" fmla="*/ 85509 w 417519"/>
              <a:gd name="connsiteY8" fmla="*/ 253710 h 452293"/>
              <a:gd name="connsiteX9" fmla="*/ -65 w 417519"/>
              <a:gd name="connsiteY9" fmla="*/ 323724 h 452293"/>
              <a:gd name="connsiteX10" fmla="*/ -65 w 417519"/>
              <a:gd name="connsiteY10" fmla="*/ 366977 h 452293"/>
              <a:gd name="connsiteX11" fmla="*/ 85042 w 417519"/>
              <a:gd name="connsiteY11" fmla="*/ 452084 h 452293"/>
              <a:gd name="connsiteX12" fmla="*/ 119738 w 417519"/>
              <a:gd name="connsiteY12" fmla="*/ 452084 h 452293"/>
              <a:gd name="connsiteX13" fmla="*/ 120360 w 417519"/>
              <a:gd name="connsiteY13" fmla="*/ 452084 h 452293"/>
              <a:gd name="connsiteX14" fmla="*/ 120360 w 417519"/>
              <a:gd name="connsiteY14" fmla="*/ 452084 h 452293"/>
              <a:gd name="connsiteX15" fmla="*/ 285205 w 417519"/>
              <a:gd name="connsiteY15" fmla="*/ 452084 h 452293"/>
              <a:gd name="connsiteX16" fmla="*/ 300375 w 417519"/>
              <a:gd name="connsiteY16" fmla="*/ 447260 h 452293"/>
              <a:gd name="connsiteX17" fmla="*/ 382992 w 417519"/>
              <a:gd name="connsiteY17" fmla="*/ 336793 h 452293"/>
              <a:gd name="connsiteX18" fmla="*/ 382992 w 417519"/>
              <a:gd name="connsiteY18" fmla="*/ 108391 h 452293"/>
              <a:gd name="connsiteX19" fmla="*/ 388671 w 417519"/>
              <a:gd name="connsiteY19" fmla="*/ 108391 h 452293"/>
              <a:gd name="connsiteX20" fmla="*/ 417455 w 417519"/>
              <a:gd name="connsiteY20" fmla="*/ 79685 h 452293"/>
              <a:gd name="connsiteX21" fmla="*/ 417455 w 417519"/>
              <a:gd name="connsiteY21" fmla="*/ 28497 h 452293"/>
              <a:gd name="connsiteX22" fmla="*/ 388671 w 417519"/>
              <a:gd name="connsiteY22" fmla="*/ -209 h 452293"/>
              <a:gd name="connsiteX23" fmla="*/ 11371 w 417519"/>
              <a:gd name="connsiteY23" fmla="*/ 366977 h 452293"/>
              <a:gd name="connsiteX24" fmla="*/ 11371 w 417519"/>
              <a:gd name="connsiteY24" fmla="*/ 323568 h 452293"/>
              <a:gd name="connsiteX25" fmla="*/ 110869 w 417519"/>
              <a:gd name="connsiteY25" fmla="*/ 428668 h 452293"/>
              <a:gd name="connsiteX26" fmla="*/ 110169 w 417519"/>
              <a:gd name="connsiteY26" fmla="*/ 440415 h 452293"/>
              <a:gd name="connsiteX27" fmla="*/ 84808 w 417519"/>
              <a:gd name="connsiteY27" fmla="*/ 440415 h 452293"/>
              <a:gd name="connsiteX28" fmla="*/ 11371 w 417519"/>
              <a:gd name="connsiteY28" fmla="*/ 366977 h 452293"/>
              <a:gd name="connsiteX29" fmla="*/ 295941 w 417519"/>
              <a:gd name="connsiteY29" fmla="*/ 436369 h 452293"/>
              <a:gd name="connsiteX30" fmla="*/ 294852 w 417519"/>
              <a:gd name="connsiteY30" fmla="*/ 436369 h 452293"/>
              <a:gd name="connsiteX31" fmla="*/ 293996 w 417519"/>
              <a:gd name="connsiteY31" fmla="*/ 436992 h 452293"/>
              <a:gd name="connsiteX32" fmla="*/ 284972 w 417519"/>
              <a:gd name="connsiteY32" fmla="*/ 440103 h 452293"/>
              <a:gd name="connsiteX33" fmla="*/ 276337 w 417519"/>
              <a:gd name="connsiteY33" fmla="*/ 440103 h 452293"/>
              <a:gd name="connsiteX34" fmla="*/ 270347 w 417519"/>
              <a:gd name="connsiteY34" fmla="*/ 405796 h 452293"/>
              <a:gd name="connsiteX35" fmla="*/ 371089 w 417519"/>
              <a:gd name="connsiteY35" fmla="*/ 302564 h 452293"/>
              <a:gd name="connsiteX36" fmla="*/ 371089 w 417519"/>
              <a:gd name="connsiteY36" fmla="*/ 336482 h 452293"/>
              <a:gd name="connsiteX37" fmla="*/ 296174 w 417519"/>
              <a:gd name="connsiteY37" fmla="*/ 436369 h 452293"/>
              <a:gd name="connsiteX38" fmla="*/ 371323 w 417519"/>
              <a:gd name="connsiteY38" fmla="*/ 291284 h 452293"/>
              <a:gd name="connsiteX39" fmla="*/ 258926 w 417519"/>
              <a:gd name="connsiteY39" fmla="*/ 408792 h 452293"/>
              <a:gd name="connsiteX40" fmla="*/ 264123 w 417519"/>
              <a:gd name="connsiteY40" fmla="*/ 440492 h 452293"/>
              <a:gd name="connsiteX41" fmla="*/ 122149 w 417519"/>
              <a:gd name="connsiteY41" fmla="*/ 440492 h 452293"/>
              <a:gd name="connsiteX42" fmla="*/ 122772 w 417519"/>
              <a:gd name="connsiteY42" fmla="*/ 428746 h 452293"/>
              <a:gd name="connsiteX43" fmla="*/ 12694 w 417519"/>
              <a:gd name="connsiteY43" fmla="*/ 312055 h 452293"/>
              <a:gd name="connsiteX44" fmla="*/ 85509 w 417519"/>
              <a:gd name="connsiteY44" fmla="*/ 265379 h 452293"/>
              <a:gd name="connsiteX45" fmla="*/ 142998 w 417519"/>
              <a:gd name="connsiteY45" fmla="*/ 265379 h 452293"/>
              <a:gd name="connsiteX46" fmla="*/ 189675 w 417519"/>
              <a:gd name="connsiteY46" fmla="*/ 218702 h 452293"/>
              <a:gd name="connsiteX47" fmla="*/ 189675 w 417519"/>
              <a:gd name="connsiteY47" fmla="*/ 108391 h 452293"/>
              <a:gd name="connsiteX48" fmla="*/ 371634 w 417519"/>
              <a:gd name="connsiteY48" fmla="*/ 108391 h 452293"/>
              <a:gd name="connsiteX49" fmla="*/ 405786 w 417519"/>
              <a:gd name="connsiteY49" fmla="*/ 79763 h 452293"/>
              <a:gd name="connsiteX50" fmla="*/ 388671 w 417519"/>
              <a:gd name="connsiteY50" fmla="*/ 96800 h 452293"/>
              <a:gd name="connsiteX51" fmla="*/ 171938 w 417519"/>
              <a:gd name="connsiteY51" fmla="*/ 96800 h 452293"/>
              <a:gd name="connsiteX52" fmla="*/ 154901 w 417519"/>
              <a:gd name="connsiteY52" fmla="*/ 79763 h 452293"/>
              <a:gd name="connsiteX53" fmla="*/ 154901 w 417519"/>
              <a:gd name="connsiteY53" fmla="*/ 28574 h 452293"/>
              <a:gd name="connsiteX54" fmla="*/ 171938 w 417519"/>
              <a:gd name="connsiteY54" fmla="*/ 11538 h 452293"/>
              <a:gd name="connsiteX55" fmla="*/ 388671 w 417519"/>
              <a:gd name="connsiteY55" fmla="*/ 11538 h 452293"/>
              <a:gd name="connsiteX56" fmla="*/ 405786 w 417519"/>
              <a:gd name="connsiteY56" fmla="*/ 28574 h 4522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</a:cxnLst>
            <a:rect l="l" t="t" r="r" b="b"/>
            <a:pathLst>
              <a:path w="417519" h="452293">
                <a:moveTo>
                  <a:pt x="388671" y="-209"/>
                </a:moveTo>
                <a:lnTo>
                  <a:pt x="171938" y="-209"/>
                </a:lnTo>
                <a:cubicBezTo>
                  <a:pt x="156083" y="-209"/>
                  <a:pt x="143232" y="12642"/>
                  <a:pt x="143232" y="28497"/>
                </a:cubicBezTo>
                <a:lnTo>
                  <a:pt x="143232" y="79685"/>
                </a:lnTo>
                <a:cubicBezTo>
                  <a:pt x="143232" y="95539"/>
                  <a:pt x="156083" y="108391"/>
                  <a:pt x="171938" y="108391"/>
                </a:cubicBezTo>
                <a:lnTo>
                  <a:pt x="177694" y="108391"/>
                </a:lnTo>
                <a:lnTo>
                  <a:pt x="177694" y="219013"/>
                </a:lnTo>
                <a:cubicBezTo>
                  <a:pt x="177694" y="238174"/>
                  <a:pt x="162159" y="253710"/>
                  <a:pt x="142998" y="253710"/>
                </a:cubicBezTo>
                <a:lnTo>
                  <a:pt x="85509" y="253710"/>
                </a:lnTo>
                <a:cubicBezTo>
                  <a:pt x="32687" y="253710"/>
                  <a:pt x="-65" y="280548"/>
                  <a:pt x="-65" y="323724"/>
                </a:cubicBezTo>
                <a:lnTo>
                  <a:pt x="-65" y="366977"/>
                </a:lnTo>
                <a:cubicBezTo>
                  <a:pt x="192" y="413871"/>
                  <a:pt x="38148" y="451827"/>
                  <a:pt x="85042" y="452084"/>
                </a:cubicBezTo>
                <a:lnTo>
                  <a:pt x="119738" y="452084"/>
                </a:lnTo>
                <a:lnTo>
                  <a:pt x="120360" y="452084"/>
                </a:lnTo>
                <a:lnTo>
                  <a:pt x="120360" y="452084"/>
                </a:lnTo>
                <a:lnTo>
                  <a:pt x="285205" y="452084"/>
                </a:lnTo>
                <a:cubicBezTo>
                  <a:pt x="290643" y="452099"/>
                  <a:pt x="295948" y="450411"/>
                  <a:pt x="300375" y="447260"/>
                </a:cubicBezTo>
                <a:cubicBezTo>
                  <a:pt x="349261" y="432682"/>
                  <a:pt x="382821" y="387803"/>
                  <a:pt x="382992" y="336793"/>
                </a:cubicBezTo>
                <a:lnTo>
                  <a:pt x="382992" y="108391"/>
                </a:lnTo>
                <a:lnTo>
                  <a:pt x="388671" y="108391"/>
                </a:lnTo>
                <a:cubicBezTo>
                  <a:pt x="404541" y="108391"/>
                  <a:pt x="417408" y="95555"/>
                  <a:pt x="417455" y="79685"/>
                </a:cubicBezTo>
                <a:lnTo>
                  <a:pt x="417455" y="28497"/>
                </a:lnTo>
                <a:cubicBezTo>
                  <a:pt x="417408" y="12627"/>
                  <a:pt x="404541" y="-209"/>
                  <a:pt x="388671" y="-209"/>
                </a:cubicBezTo>
                <a:close/>
                <a:moveTo>
                  <a:pt x="11371" y="366977"/>
                </a:moveTo>
                <a:lnTo>
                  <a:pt x="11371" y="323568"/>
                </a:lnTo>
                <a:cubicBezTo>
                  <a:pt x="67126" y="326742"/>
                  <a:pt x="110753" y="372820"/>
                  <a:pt x="110869" y="428668"/>
                </a:cubicBezTo>
                <a:cubicBezTo>
                  <a:pt x="110869" y="432557"/>
                  <a:pt x="110869" y="436447"/>
                  <a:pt x="110169" y="440415"/>
                </a:cubicBezTo>
                <a:lnTo>
                  <a:pt x="84808" y="440415"/>
                </a:lnTo>
                <a:cubicBezTo>
                  <a:pt x="44270" y="440368"/>
                  <a:pt x="11418" y="407516"/>
                  <a:pt x="11371" y="366977"/>
                </a:cubicBezTo>
                <a:close/>
                <a:moveTo>
                  <a:pt x="295941" y="436369"/>
                </a:moveTo>
                <a:lnTo>
                  <a:pt x="294852" y="436369"/>
                </a:lnTo>
                <a:lnTo>
                  <a:pt x="293996" y="436992"/>
                </a:lnTo>
                <a:cubicBezTo>
                  <a:pt x="291413" y="438999"/>
                  <a:pt x="288239" y="440096"/>
                  <a:pt x="284972" y="440103"/>
                </a:cubicBezTo>
                <a:lnTo>
                  <a:pt x="276337" y="440103"/>
                </a:lnTo>
                <a:cubicBezTo>
                  <a:pt x="272393" y="429096"/>
                  <a:pt x="270370" y="417489"/>
                  <a:pt x="270347" y="405796"/>
                </a:cubicBezTo>
                <a:cubicBezTo>
                  <a:pt x="270455" y="349793"/>
                  <a:pt x="315101" y="304034"/>
                  <a:pt x="371089" y="302564"/>
                </a:cubicBezTo>
                <a:lnTo>
                  <a:pt x="371089" y="336482"/>
                </a:lnTo>
                <a:cubicBezTo>
                  <a:pt x="371051" y="382715"/>
                  <a:pt x="340548" y="423385"/>
                  <a:pt x="296174" y="436369"/>
                </a:cubicBezTo>
                <a:close/>
                <a:moveTo>
                  <a:pt x="371323" y="291284"/>
                </a:moveTo>
                <a:cubicBezTo>
                  <a:pt x="307835" y="292700"/>
                  <a:pt x="257518" y="345304"/>
                  <a:pt x="258926" y="408792"/>
                </a:cubicBezTo>
                <a:cubicBezTo>
                  <a:pt x="259168" y="419550"/>
                  <a:pt x="260918" y="430224"/>
                  <a:pt x="264123" y="440492"/>
                </a:cubicBezTo>
                <a:lnTo>
                  <a:pt x="122149" y="440492"/>
                </a:lnTo>
                <a:cubicBezTo>
                  <a:pt x="122538" y="436603"/>
                  <a:pt x="122772" y="432713"/>
                  <a:pt x="122772" y="428746"/>
                </a:cubicBezTo>
                <a:cubicBezTo>
                  <a:pt x="122873" y="366798"/>
                  <a:pt x="74547" y="315563"/>
                  <a:pt x="12694" y="312055"/>
                </a:cubicBezTo>
                <a:cubicBezTo>
                  <a:pt x="18139" y="282649"/>
                  <a:pt x="44433" y="265379"/>
                  <a:pt x="85509" y="265379"/>
                </a:cubicBezTo>
                <a:lnTo>
                  <a:pt x="142998" y="265379"/>
                </a:lnTo>
                <a:cubicBezTo>
                  <a:pt x="168779" y="265379"/>
                  <a:pt x="189675" y="244483"/>
                  <a:pt x="189675" y="218702"/>
                </a:cubicBezTo>
                <a:lnTo>
                  <a:pt x="189675" y="108391"/>
                </a:lnTo>
                <a:lnTo>
                  <a:pt x="371634" y="108391"/>
                </a:lnTo>
                <a:close/>
                <a:moveTo>
                  <a:pt x="405786" y="79763"/>
                </a:moveTo>
                <a:cubicBezTo>
                  <a:pt x="405747" y="89183"/>
                  <a:pt x="398092" y="96800"/>
                  <a:pt x="388671" y="96800"/>
                </a:cubicBezTo>
                <a:lnTo>
                  <a:pt x="171938" y="96800"/>
                </a:lnTo>
                <a:cubicBezTo>
                  <a:pt x="162532" y="96800"/>
                  <a:pt x="154901" y="89176"/>
                  <a:pt x="154901" y="79763"/>
                </a:cubicBezTo>
                <a:lnTo>
                  <a:pt x="154901" y="28574"/>
                </a:lnTo>
                <a:cubicBezTo>
                  <a:pt x="154901" y="19169"/>
                  <a:pt x="162532" y="11538"/>
                  <a:pt x="171938" y="11538"/>
                </a:cubicBezTo>
                <a:lnTo>
                  <a:pt x="388671" y="11538"/>
                </a:lnTo>
                <a:cubicBezTo>
                  <a:pt x="398092" y="11538"/>
                  <a:pt x="405739" y="19154"/>
                  <a:pt x="405786" y="28574"/>
                </a:cubicBezTo>
                <a:close/>
              </a:path>
            </a:pathLst>
          </a:custGeom>
          <a:solidFill>
            <a:schemeClr val="tx2"/>
          </a:solidFill>
          <a:ln w="7767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  <p:sp>
        <p:nvSpPr>
          <p:cNvPr id="174" name="Freeform: Shape 173">
            <a:extLst>
              <a:ext uri="{FF2B5EF4-FFF2-40B4-BE49-F238E27FC236}">
                <a16:creationId xmlns:a16="http://schemas.microsoft.com/office/drawing/2014/main" id="{421FA1A0-14C7-34DE-A95C-440B07D8D6D8}"/>
              </a:ext>
            </a:extLst>
          </p:cNvPr>
          <p:cNvSpPr/>
          <p:nvPr/>
        </p:nvSpPr>
        <p:spPr>
          <a:xfrm>
            <a:off x="13569801" y="8495869"/>
            <a:ext cx="794982" cy="898278"/>
          </a:xfrm>
          <a:custGeom>
            <a:avLst/>
            <a:gdLst>
              <a:gd name="connsiteX0" fmla="*/ 283792 w 455716"/>
              <a:gd name="connsiteY0" fmla="*/ 268168 h 514930"/>
              <a:gd name="connsiteX1" fmla="*/ 283792 w 455716"/>
              <a:gd name="connsiteY1" fmla="*/ 502949 h 514930"/>
              <a:gd name="connsiteX2" fmla="*/ 416042 w 455716"/>
              <a:gd name="connsiteY2" fmla="*/ 502949 h 514930"/>
              <a:gd name="connsiteX3" fmla="*/ 416042 w 455716"/>
              <a:gd name="connsiteY3" fmla="*/ 268168 h 514930"/>
              <a:gd name="connsiteX4" fmla="*/ 39520 w 455716"/>
              <a:gd name="connsiteY4" fmla="*/ 268168 h 514930"/>
              <a:gd name="connsiteX5" fmla="*/ 39520 w 455716"/>
              <a:gd name="connsiteY5" fmla="*/ 502949 h 514930"/>
              <a:gd name="connsiteX6" fmla="*/ 184683 w 455716"/>
              <a:gd name="connsiteY6" fmla="*/ 502949 h 514930"/>
              <a:gd name="connsiteX7" fmla="*/ 184683 w 455716"/>
              <a:gd name="connsiteY7" fmla="*/ 268168 h 514930"/>
              <a:gd name="connsiteX8" fmla="*/ 284181 w 455716"/>
              <a:gd name="connsiteY8" fmla="*/ 156378 h 514930"/>
              <a:gd name="connsiteX9" fmla="*/ 284181 w 455716"/>
              <a:gd name="connsiteY9" fmla="*/ 256188 h 514930"/>
              <a:gd name="connsiteX10" fmla="*/ 444047 w 455716"/>
              <a:gd name="connsiteY10" fmla="*/ 256188 h 514930"/>
              <a:gd name="connsiteX11" fmla="*/ 444047 w 455716"/>
              <a:gd name="connsiteY11" fmla="*/ 156378 h 514930"/>
              <a:gd name="connsiteX12" fmla="*/ 196352 w 455716"/>
              <a:gd name="connsiteY12" fmla="*/ 156378 h 514930"/>
              <a:gd name="connsiteX13" fmla="*/ 196352 w 455716"/>
              <a:gd name="connsiteY13" fmla="*/ 503105 h 514930"/>
              <a:gd name="connsiteX14" fmla="*/ 272512 w 455716"/>
              <a:gd name="connsiteY14" fmla="*/ 503105 h 514930"/>
              <a:gd name="connsiteX15" fmla="*/ 272512 w 455716"/>
              <a:gd name="connsiteY15" fmla="*/ 156534 h 514930"/>
              <a:gd name="connsiteX16" fmla="*/ 272512 w 455716"/>
              <a:gd name="connsiteY16" fmla="*/ 156378 h 514930"/>
              <a:gd name="connsiteX17" fmla="*/ 11747 w 455716"/>
              <a:gd name="connsiteY17" fmla="*/ 156378 h 514930"/>
              <a:gd name="connsiteX18" fmla="*/ 11747 w 455716"/>
              <a:gd name="connsiteY18" fmla="*/ 256188 h 514930"/>
              <a:gd name="connsiteX19" fmla="*/ 184683 w 455716"/>
              <a:gd name="connsiteY19" fmla="*/ 256188 h 514930"/>
              <a:gd name="connsiteX20" fmla="*/ 184683 w 455716"/>
              <a:gd name="connsiteY20" fmla="*/ 156378 h 514930"/>
              <a:gd name="connsiteX21" fmla="*/ 229569 w 455716"/>
              <a:gd name="connsiteY21" fmla="*/ 147390 h 514930"/>
              <a:gd name="connsiteX22" fmla="*/ 229492 w 455716"/>
              <a:gd name="connsiteY22" fmla="*/ 147510 h 514930"/>
              <a:gd name="connsiteX23" fmla="*/ 233974 w 455716"/>
              <a:gd name="connsiteY23" fmla="*/ 150285 h 514930"/>
              <a:gd name="connsiteX24" fmla="*/ 234160 w 455716"/>
              <a:gd name="connsiteY24" fmla="*/ 150233 h 514930"/>
              <a:gd name="connsiteX25" fmla="*/ 382435 w 455716"/>
              <a:gd name="connsiteY25" fmla="*/ 53924 h 514930"/>
              <a:gd name="connsiteX26" fmla="*/ 245284 w 455716"/>
              <a:gd name="connsiteY26" fmla="*/ 145020 h 514930"/>
              <a:gd name="connsiteX27" fmla="*/ 260843 w 455716"/>
              <a:gd name="connsiteY27" fmla="*/ 145020 h 514930"/>
              <a:gd name="connsiteX28" fmla="*/ 276402 w 455716"/>
              <a:gd name="connsiteY28" fmla="*/ 145020 h 514930"/>
              <a:gd name="connsiteX29" fmla="*/ 398849 w 455716"/>
              <a:gd name="connsiteY29" fmla="*/ 111258 h 514930"/>
              <a:gd name="connsiteX30" fmla="*/ 406629 w 455716"/>
              <a:gd name="connsiteY30" fmla="*/ 79051 h 514930"/>
              <a:gd name="connsiteX31" fmla="*/ 382435 w 455716"/>
              <a:gd name="connsiteY31" fmla="*/ 53924 h 514930"/>
              <a:gd name="connsiteX32" fmla="*/ 101755 w 455716"/>
              <a:gd name="connsiteY32" fmla="*/ 12149 h 514930"/>
              <a:gd name="connsiteX33" fmla="*/ 59435 w 455716"/>
              <a:gd name="connsiteY33" fmla="*/ 35565 h 514930"/>
              <a:gd name="connsiteX34" fmla="*/ 57646 w 455716"/>
              <a:gd name="connsiteY34" fmla="*/ 85041 h 514930"/>
              <a:gd name="connsiteX35" fmla="*/ 210666 w 455716"/>
              <a:gd name="connsiteY35" fmla="*/ 144398 h 514930"/>
              <a:gd name="connsiteX36" fmla="*/ 226225 w 455716"/>
              <a:gd name="connsiteY36" fmla="*/ 144398 h 514930"/>
              <a:gd name="connsiteX37" fmla="*/ 226324 w 455716"/>
              <a:gd name="connsiteY37" fmla="*/ 144710 h 514930"/>
              <a:gd name="connsiteX38" fmla="*/ 230849 w 455716"/>
              <a:gd name="connsiteY38" fmla="*/ 144710 h 514930"/>
              <a:gd name="connsiteX39" fmla="*/ 231048 w 455716"/>
              <a:gd name="connsiteY39" fmla="*/ 144398 h 514930"/>
              <a:gd name="connsiteX40" fmla="*/ 226225 w 455716"/>
              <a:gd name="connsiteY40" fmla="*/ 144398 h 514930"/>
              <a:gd name="connsiteX41" fmla="*/ 101755 w 455716"/>
              <a:gd name="connsiteY41" fmla="*/ 12149 h 514930"/>
              <a:gd name="connsiteX42" fmla="*/ 103466 w 455716"/>
              <a:gd name="connsiteY42" fmla="*/ 479 h 514930"/>
              <a:gd name="connsiteX43" fmla="*/ 236727 w 455716"/>
              <a:gd name="connsiteY43" fmla="*/ 137085 h 514930"/>
              <a:gd name="connsiteX44" fmla="*/ 384535 w 455716"/>
              <a:gd name="connsiteY44" fmla="*/ 42177 h 514930"/>
              <a:gd name="connsiteX45" fmla="*/ 418142 w 455716"/>
              <a:gd name="connsiteY45" fmla="*/ 76406 h 514930"/>
              <a:gd name="connsiteX46" fmla="*/ 407873 w 455716"/>
              <a:gd name="connsiteY46" fmla="*/ 118493 h 514930"/>
              <a:gd name="connsiteX47" fmla="*/ 362053 w 455716"/>
              <a:gd name="connsiteY47" fmla="*/ 144709 h 514930"/>
              <a:gd name="connsiteX48" fmla="*/ 455716 w 455716"/>
              <a:gd name="connsiteY48" fmla="*/ 144709 h 514930"/>
              <a:gd name="connsiteX49" fmla="*/ 455716 w 455716"/>
              <a:gd name="connsiteY49" fmla="*/ 268168 h 514930"/>
              <a:gd name="connsiteX50" fmla="*/ 427711 w 455716"/>
              <a:gd name="connsiteY50" fmla="*/ 268168 h 514930"/>
              <a:gd name="connsiteX51" fmla="*/ 427711 w 455716"/>
              <a:gd name="connsiteY51" fmla="*/ 514930 h 514930"/>
              <a:gd name="connsiteX52" fmla="*/ 28006 w 455716"/>
              <a:gd name="connsiteY52" fmla="*/ 514930 h 514930"/>
              <a:gd name="connsiteX53" fmla="*/ 28006 w 455716"/>
              <a:gd name="connsiteY53" fmla="*/ 268168 h 514930"/>
              <a:gd name="connsiteX54" fmla="*/ 0 w 455716"/>
              <a:gd name="connsiteY54" fmla="*/ 268168 h 514930"/>
              <a:gd name="connsiteX55" fmla="*/ 0 w 455716"/>
              <a:gd name="connsiteY55" fmla="*/ 144709 h 514930"/>
              <a:gd name="connsiteX56" fmla="*/ 140029 w 455716"/>
              <a:gd name="connsiteY56" fmla="*/ 144709 h 514930"/>
              <a:gd name="connsiteX57" fmla="*/ 47610 w 455716"/>
              <a:gd name="connsiteY57" fmla="*/ 91187 h 514930"/>
              <a:gd name="connsiteX58" fmla="*/ 49010 w 455716"/>
              <a:gd name="connsiteY58" fmla="*/ 30741 h 514930"/>
              <a:gd name="connsiteX59" fmla="*/ 103466 w 455716"/>
              <a:gd name="connsiteY59" fmla="*/ 479 h 5149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</a:cxnLst>
            <a:rect l="l" t="t" r="r" b="b"/>
            <a:pathLst>
              <a:path w="455716" h="514930">
                <a:moveTo>
                  <a:pt x="283792" y="268168"/>
                </a:moveTo>
                <a:lnTo>
                  <a:pt x="283792" y="502949"/>
                </a:lnTo>
                <a:lnTo>
                  <a:pt x="416042" y="502949"/>
                </a:lnTo>
                <a:lnTo>
                  <a:pt x="416042" y="268168"/>
                </a:lnTo>
                <a:close/>
                <a:moveTo>
                  <a:pt x="39520" y="268168"/>
                </a:moveTo>
                <a:lnTo>
                  <a:pt x="39520" y="502949"/>
                </a:lnTo>
                <a:lnTo>
                  <a:pt x="184683" y="502949"/>
                </a:lnTo>
                <a:lnTo>
                  <a:pt x="184683" y="268168"/>
                </a:lnTo>
                <a:close/>
                <a:moveTo>
                  <a:pt x="284181" y="156378"/>
                </a:moveTo>
                <a:lnTo>
                  <a:pt x="284181" y="256188"/>
                </a:lnTo>
                <a:lnTo>
                  <a:pt x="444047" y="256188"/>
                </a:lnTo>
                <a:lnTo>
                  <a:pt x="444047" y="156378"/>
                </a:lnTo>
                <a:close/>
                <a:moveTo>
                  <a:pt x="196352" y="156378"/>
                </a:moveTo>
                <a:lnTo>
                  <a:pt x="196352" y="503105"/>
                </a:lnTo>
                <a:lnTo>
                  <a:pt x="272512" y="503105"/>
                </a:lnTo>
                <a:lnTo>
                  <a:pt x="272512" y="156534"/>
                </a:lnTo>
                <a:lnTo>
                  <a:pt x="272512" y="156378"/>
                </a:lnTo>
                <a:close/>
                <a:moveTo>
                  <a:pt x="11747" y="156378"/>
                </a:moveTo>
                <a:lnTo>
                  <a:pt x="11747" y="256188"/>
                </a:lnTo>
                <a:lnTo>
                  <a:pt x="184683" y="256188"/>
                </a:lnTo>
                <a:lnTo>
                  <a:pt x="184683" y="156378"/>
                </a:lnTo>
                <a:close/>
                <a:moveTo>
                  <a:pt x="229569" y="147390"/>
                </a:moveTo>
                <a:lnTo>
                  <a:pt x="229492" y="147510"/>
                </a:lnTo>
                <a:lnTo>
                  <a:pt x="233974" y="150285"/>
                </a:lnTo>
                <a:lnTo>
                  <a:pt x="234160" y="150233"/>
                </a:lnTo>
                <a:close/>
                <a:moveTo>
                  <a:pt x="382435" y="53924"/>
                </a:moveTo>
                <a:cubicBezTo>
                  <a:pt x="348983" y="47545"/>
                  <a:pt x="288460" y="80685"/>
                  <a:pt x="245284" y="145020"/>
                </a:cubicBezTo>
                <a:lnTo>
                  <a:pt x="260843" y="145020"/>
                </a:lnTo>
                <a:cubicBezTo>
                  <a:pt x="262399" y="145020"/>
                  <a:pt x="268156" y="145020"/>
                  <a:pt x="276402" y="145020"/>
                </a:cubicBezTo>
                <a:cubicBezTo>
                  <a:pt x="307597" y="144398"/>
                  <a:pt x="374655" y="139652"/>
                  <a:pt x="398849" y="111258"/>
                </a:cubicBezTo>
                <a:cubicBezTo>
                  <a:pt x="406558" y="102444"/>
                  <a:pt x="409460" y="90409"/>
                  <a:pt x="406629" y="79051"/>
                </a:cubicBezTo>
                <a:cubicBezTo>
                  <a:pt x="405135" y="66184"/>
                  <a:pt x="395232" y="55900"/>
                  <a:pt x="382435" y="53924"/>
                </a:cubicBezTo>
                <a:close/>
                <a:moveTo>
                  <a:pt x="101755" y="12149"/>
                </a:moveTo>
                <a:cubicBezTo>
                  <a:pt x="84001" y="9628"/>
                  <a:pt x="66728" y="19181"/>
                  <a:pt x="59435" y="35565"/>
                </a:cubicBezTo>
                <a:cubicBezTo>
                  <a:pt x="49866" y="54468"/>
                  <a:pt x="49866" y="70649"/>
                  <a:pt x="57646" y="85041"/>
                </a:cubicBezTo>
                <a:cubicBezTo>
                  <a:pt x="86196" y="135296"/>
                  <a:pt x="209032" y="144631"/>
                  <a:pt x="210666" y="144398"/>
                </a:cubicBezTo>
                <a:lnTo>
                  <a:pt x="226225" y="144398"/>
                </a:lnTo>
                <a:lnTo>
                  <a:pt x="226324" y="144710"/>
                </a:lnTo>
                <a:lnTo>
                  <a:pt x="230849" y="144710"/>
                </a:lnTo>
                <a:lnTo>
                  <a:pt x="231048" y="144398"/>
                </a:lnTo>
                <a:lnTo>
                  <a:pt x="226225" y="144398"/>
                </a:lnTo>
                <a:cubicBezTo>
                  <a:pt x="202109" y="67693"/>
                  <a:pt x="143763" y="16116"/>
                  <a:pt x="101755" y="12149"/>
                </a:cubicBezTo>
                <a:close/>
                <a:moveTo>
                  <a:pt x="103466" y="479"/>
                </a:moveTo>
                <a:cubicBezTo>
                  <a:pt x="160489" y="5925"/>
                  <a:pt x="214945" y="73372"/>
                  <a:pt x="236727" y="137085"/>
                </a:cubicBezTo>
                <a:cubicBezTo>
                  <a:pt x="282703" y="69016"/>
                  <a:pt x="346883" y="35331"/>
                  <a:pt x="384535" y="42177"/>
                </a:cubicBezTo>
                <a:cubicBezTo>
                  <a:pt x="402015" y="45024"/>
                  <a:pt x="415621" y="58879"/>
                  <a:pt x="418142" y="76406"/>
                </a:cubicBezTo>
                <a:cubicBezTo>
                  <a:pt x="421666" y="91273"/>
                  <a:pt x="417846" y="106925"/>
                  <a:pt x="407873" y="118493"/>
                </a:cubicBezTo>
                <a:cubicBezTo>
                  <a:pt x="395348" y="131336"/>
                  <a:pt x="379471" y="140415"/>
                  <a:pt x="362053" y="144709"/>
                </a:cubicBezTo>
                <a:lnTo>
                  <a:pt x="455716" y="144709"/>
                </a:lnTo>
                <a:lnTo>
                  <a:pt x="455716" y="268168"/>
                </a:lnTo>
                <a:lnTo>
                  <a:pt x="427711" y="268168"/>
                </a:lnTo>
                <a:lnTo>
                  <a:pt x="427711" y="514930"/>
                </a:lnTo>
                <a:lnTo>
                  <a:pt x="28006" y="514930"/>
                </a:lnTo>
                <a:lnTo>
                  <a:pt x="28006" y="268168"/>
                </a:lnTo>
                <a:lnTo>
                  <a:pt x="0" y="268168"/>
                </a:lnTo>
                <a:lnTo>
                  <a:pt x="0" y="144709"/>
                </a:lnTo>
                <a:lnTo>
                  <a:pt x="140029" y="144709"/>
                </a:lnTo>
                <a:cubicBezTo>
                  <a:pt x="103777" y="135452"/>
                  <a:pt x="63636" y="119270"/>
                  <a:pt x="47610" y="91187"/>
                </a:cubicBezTo>
                <a:cubicBezTo>
                  <a:pt x="37419" y="73372"/>
                  <a:pt x="37964" y="53068"/>
                  <a:pt x="49010" y="30741"/>
                </a:cubicBezTo>
                <a:cubicBezTo>
                  <a:pt x="58434" y="9682"/>
                  <a:pt x="80610" y="-2640"/>
                  <a:pt x="103466" y="479"/>
                </a:cubicBezTo>
                <a:close/>
              </a:path>
            </a:pathLst>
          </a:custGeom>
          <a:solidFill>
            <a:schemeClr val="tx2"/>
          </a:solidFill>
          <a:ln w="7767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  <p:sp>
        <p:nvSpPr>
          <p:cNvPr id="175" name="Freeform: Shape 174">
            <a:extLst>
              <a:ext uri="{FF2B5EF4-FFF2-40B4-BE49-F238E27FC236}">
                <a16:creationId xmlns:a16="http://schemas.microsoft.com/office/drawing/2014/main" id="{DD1871F6-CB99-30FA-4C6C-A1EF26417A02}"/>
              </a:ext>
            </a:extLst>
          </p:cNvPr>
          <p:cNvSpPr/>
          <p:nvPr/>
        </p:nvSpPr>
        <p:spPr>
          <a:xfrm>
            <a:off x="20616150" y="8506737"/>
            <a:ext cx="904638" cy="876542"/>
          </a:xfrm>
          <a:custGeom>
            <a:avLst/>
            <a:gdLst>
              <a:gd name="connsiteX0" fmla="*/ 54676 w 518575"/>
              <a:gd name="connsiteY0" fmla="*/ 305184 h 502469"/>
              <a:gd name="connsiteX1" fmla="*/ 65178 w 518575"/>
              <a:gd name="connsiteY1" fmla="*/ 366719 h 502469"/>
              <a:gd name="connsiteX2" fmla="*/ 63544 w 518575"/>
              <a:gd name="connsiteY2" fmla="*/ 371853 h 502469"/>
              <a:gd name="connsiteX3" fmla="*/ 18813 w 518575"/>
              <a:gd name="connsiteY3" fmla="*/ 415418 h 502469"/>
              <a:gd name="connsiteX4" fmla="*/ 80347 w 518575"/>
              <a:gd name="connsiteY4" fmla="*/ 424676 h 502469"/>
              <a:gd name="connsiteX5" fmla="*/ 84782 w 518575"/>
              <a:gd name="connsiteY5" fmla="*/ 427865 h 502469"/>
              <a:gd name="connsiteX6" fmla="*/ 112165 w 518575"/>
              <a:gd name="connsiteY6" fmla="*/ 483565 h 502469"/>
              <a:gd name="connsiteX7" fmla="*/ 140015 w 518575"/>
              <a:gd name="connsiteY7" fmla="*/ 427631 h 502469"/>
              <a:gd name="connsiteX8" fmla="*/ 144372 w 518575"/>
              <a:gd name="connsiteY8" fmla="*/ 424442 h 502469"/>
              <a:gd name="connsiteX9" fmla="*/ 206373 w 518575"/>
              <a:gd name="connsiteY9" fmla="*/ 415418 h 502469"/>
              <a:gd name="connsiteX10" fmla="*/ 161720 w 518575"/>
              <a:gd name="connsiteY10" fmla="*/ 371853 h 502469"/>
              <a:gd name="connsiteX11" fmla="*/ 160008 w 518575"/>
              <a:gd name="connsiteY11" fmla="*/ 366719 h 502469"/>
              <a:gd name="connsiteX12" fmla="*/ 170588 w 518575"/>
              <a:gd name="connsiteY12" fmla="*/ 305184 h 502469"/>
              <a:gd name="connsiteX13" fmla="*/ 115355 w 518575"/>
              <a:gd name="connsiteY13" fmla="*/ 334279 h 502469"/>
              <a:gd name="connsiteX14" fmla="*/ 109909 w 518575"/>
              <a:gd name="connsiteY14" fmla="*/ 334279 h 502469"/>
              <a:gd name="connsiteX15" fmla="*/ 49152 w 518575"/>
              <a:gd name="connsiteY15" fmla="*/ 289392 h 502469"/>
              <a:gd name="connsiteX16" fmla="*/ 112165 w 518575"/>
              <a:gd name="connsiteY16" fmla="*/ 322532 h 502469"/>
              <a:gd name="connsiteX17" fmla="*/ 175334 w 518575"/>
              <a:gd name="connsiteY17" fmla="*/ 289470 h 502469"/>
              <a:gd name="connsiteX18" fmla="*/ 181479 w 518575"/>
              <a:gd name="connsiteY18" fmla="*/ 289937 h 502469"/>
              <a:gd name="connsiteX19" fmla="*/ 183813 w 518575"/>
              <a:gd name="connsiteY19" fmla="*/ 295616 h 502469"/>
              <a:gd name="connsiteX20" fmla="*/ 171833 w 518575"/>
              <a:gd name="connsiteY20" fmla="*/ 365630 h 502469"/>
              <a:gd name="connsiteX21" fmla="*/ 222554 w 518575"/>
              <a:gd name="connsiteY21" fmla="*/ 415262 h 502469"/>
              <a:gd name="connsiteX22" fmla="*/ 224033 w 518575"/>
              <a:gd name="connsiteY22" fmla="*/ 421253 h 502469"/>
              <a:gd name="connsiteX23" fmla="*/ 219287 w 518575"/>
              <a:gd name="connsiteY23" fmla="*/ 425220 h 502469"/>
              <a:gd name="connsiteX24" fmla="*/ 148884 w 518575"/>
              <a:gd name="connsiteY24" fmla="*/ 435411 h 502469"/>
              <a:gd name="connsiteX25" fmla="*/ 117377 w 518575"/>
              <a:gd name="connsiteY25" fmla="*/ 499280 h 502469"/>
              <a:gd name="connsiteX26" fmla="*/ 112165 w 518575"/>
              <a:gd name="connsiteY26" fmla="*/ 502469 h 502469"/>
              <a:gd name="connsiteX27" fmla="*/ 106953 w 518575"/>
              <a:gd name="connsiteY27" fmla="*/ 499280 h 502469"/>
              <a:gd name="connsiteX28" fmla="*/ 75446 w 518575"/>
              <a:gd name="connsiteY28" fmla="*/ 435411 h 502469"/>
              <a:gd name="connsiteX29" fmla="*/ 4965 w 518575"/>
              <a:gd name="connsiteY29" fmla="*/ 425220 h 502469"/>
              <a:gd name="connsiteX30" fmla="*/ 298 w 518575"/>
              <a:gd name="connsiteY30" fmla="*/ 421253 h 502469"/>
              <a:gd name="connsiteX31" fmla="*/ 1776 w 518575"/>
              <a:gd name="connsiteY31" fmla="*/ 415262 h 502469"/>
              <a:gd name="connsiteX32" fmla="*/ 52731 w 518575"/>
              <a:gd name="connsiteY32" fmla="*/ 365552 h 502469"/>
              <a:gd name="connsiteX33" fmla="*/ 40673 w 518575"/>
              <a:gd name="connsiteY33" fmla="*/ 295538 h 502469"/>
              <a:gd name="connsiteX34" fmla="*/ 43006 w 518575"/>
              <a:gd name="connsiteY34" fmla="*/ 289859 h 502469"/>
              <a:gd name="connsiteX35" fmla="*/ 49152 w 518575"/>
              <a:gd name="connsiteY35" fmla="*/ 289392 h 502469"/>
              <a:gd name="connsiteX36" fmla="*/ 239280 w 518575"/>
              <a:gd name="connsiteY36" fmla="*/ 275623 h 502469"/>
              <a:gd name="connsiteX37" fmla="*/ 247448 w 518575"/>
              <a:gd name="connsiteY37" fmla="*/ 276867 h 502469"/>
              <a:gd name="connsiteX38" fmla="*/ 246203 w 518575"/>
              <a:gd name="connsiteY38" fmla="*/ 285036 h 502469"/>
              <a:gd name="connsiteX39" fmla="*/ 211274 w 518575"/>
              <a:gd name="connsiteY39" fmla="*/ 314364 h 502469"/>
              <a:gd name="connsiteX40" fmla="*/ 206917 w 518575"/>
              <a:gd name="connsiteY40" fmla="*/ 316153 h 502469"/>
              <a:gd name="connsiteX41" fmla="*/ 202872 w 518575"/>
              <a:gd name="connsiteY41" fmla="*/ 314519 h 502469"/>
              <a:gd name="connsiteX42" fmla="*/ 202872 w 518575"/>
              <a:gd name="connsiteY42" fmla="*/ 306273 h 502469"/>
              <a:gd name="connsiteX43" fmla="*/ 239280 w 518575"/>
              <a:gd name="connsiteY43" fmla="*/ 275623 h 502469"/>
              <a:gd name="connsiteX44" fmla="*/ 446785 w 518575"/>
              <a:gd name="connsiteY44" fmla="*/ 264464 h 502469"/>
              <a:gd name="connsiteX45" fmla="*/ 513192 w 518575"/>
              <a:gd name="connsiteY45" fmla="*/ 270332 h 502469"/>
              <a:gd name="connsiteX46" fmla="*/ 514312 w 518575"/>
              <a:gd name="connsiteY46" fmla="*/ 270535 h 502469"/>
              <a:gd name="connsiteX47" fmla="*/ 518357 w 518575"/>
              <a:gd name="connsiteY47" fmla="*/ 277723 h 502469"/>
              <a:gd name="connsiteX48" fmla="*/ 511169 w 518575"/>
              <a:gd name="connsiteY48" fmla="*/ 281768 h 502469"/>
              <a:gd name="connsiteX49" fmla="*/ 201861 w 518575"/>
              <a:gd name="connsiteY49" fmla="*/ 361974 h 502469"/>
              <a:gd name="connsiteX50" fmla="*/ 198049 w 518575"/>
              <a:gd name="connsiteY50" fmla="*/ 363451 h 502469"/>
              <a:gd name="connsiteX51" fmla="*/ 193615 w 518575"/>
              <a:gd name="connsiteY51" fmla="*/ 361429 h 502469"/>
              <a:gd name="connsiteX52" fmla="*/ 193599 w 518575"/>
              <a:gd name="connsiteY52" fmla="*/ 361413 h 502469"/>
              <a:gd name="connsiteX53" fmla="*/ 194237 w 518575"/>
              <a:gd name="connsiteY53" fmla="*/ 353183 h 502469"/>
              <a:gd name="connsiteX54" fmla="*/ 446785 w 518575"/>
              <a:gd name="connsiteY54" fmla="*/ 264464 h 502469"/>
              <a:gd name="connsiteX55" fmla="*/ 189180 w 518575"/>
              <a:gd name="connsiteY55" fmla="*/ 223967 h 502469"/>
              <a:gd name="connsiteX56" fmla="*/ 190581 w 518575"/>
              <a:gd name="connsiteY56" fmla="*/ 231747 h 502469"/>
              <a:gd name="connsiteX57" fmla="*/ 168487 w 518575"/>
              <a:gd name="connsiteY57" fmla="*/ 267221 h 502469"/>
              <a:gd name="connsiteX58" fmla="*/ 163275 w 518575"/>
              <a:gd name="connsiteY58" fmla="*/ 270488 h 502469"/>
              <a:gd name="connsiteX59" fmla="*/ 160708 w 518575"/>
              <a:gd name="connsiteY59" fmla="*/ 269944 h 502469"/>
              <a:gd name="connsiteX60" fmla="*/ 158063 w 518575"/>
              <a:gd name="connsiteY60" fmla="*/ 262164 h 502469"/>
              <a:gd name="connsiteX61" fmla="*/ 181401 w 518575"/>
              <a:gd name="connsiteY61" fmla="*/ 225057 h 502469"/>
              <a:gd name="connsiteX62" fmla="*/ 189180 w 518575"/>
              <a:gd name="connsiteY62" fmla="*/ 223967 h 502469"/>
              <a:gd name="connsiteX63" fmla="*/ 384910 w 518575"/>
              <a:gd name="connsiteY63" fmla="*/ 206463 h 502469"/>
              <a:gd name="connsiteX64" fmla="*/ 391989 w 518575"/>
              <a:gd name="connsiteY64" fmla="*/ 210665 h 502469"/>
              <a:gd name="connsiteX65" fmla="*/ 387788 w 518575"/>
              <a:gd name="connsiteY65" fmla="*/ 217822 h 502469"/>
              <a:gd name="connsiteX66" fmla="*/ 313806 w 518575"/>
              <a:gd name="connsiteY66" fmla="*/ 244583 h 502469"/>
              <a:gd name="connsiteX67" fmla="*/ 311317 w 518575"/>
              <a:gd name="connsiteY67" fmla="*/ 245205 h 502469"/>
              <a:gd name="connsiteX68" fmla="*/ 306027 w 518575"/>
              <a:gd name="connsiteY68" fmla="*/ 241860 h 502469"/>
              <a:gd name="connsiteX69" fmla="*/ 308750 w 518575"/>
              <a:gd name="connsiteY69" fmla="*/ 234081 h 502469"/>
              <a:gd name="connsiteX70" fmla="*/ 384910 w 518575"/>
              <a:gd name="connsiteY70" fmla="*/ 206463 h 502469"/>
              <a:gd name="connsiteX71" fmla="*/ 465116 w 518575"/>
              <a:gd name="connsiteY71" fmla="*/ 194950 h 502469"/>
              <a:gd name="connsiteX72" fmla="*/ 512570 w 518575"/>
              <a:gd name="connsiteY72" fmla="*/ 196117 h 502469"/>
              <a:gd name="connsiteX73" fmla="*/ 517860 w 518575"/>
              <a:gd name="connsiteY73" fmla="*/ 202497 h 502469"/>
              <a:gd name="connsiteX74" fmla="*/ 512025 w 518575"/>
              <a:gd name="connsiteY74" fmla="*/ 207786 h 502469"/>
              <a:gd name="connsiteX75" fmla="*/ 511559 w 518575"/>
              <a:gd name="connsiteY75" fmla="*/ 207786 h 502469"/>
              <a:gd name="connsiteX76" fmla="*/ 465582 w 518575"/>
              <a:gd name="connsiteY76" fmla="*/ 206619 h 502469"/>
              <a:gd name="connsiteX77" fmla="*/ 465256 w 518575"/>
              <a:gd name="connsiteY77" fmla="*/ 206635 h 502469"/>
              <a:gd name="connsiteX78" fmla="*/ 459515 w 518575"/>
              <a:gd name="connsiteY78" fmla="*/ 201018 h 502469"/>
              <a:gd name="connsiteX79" fmla="*/ 465116 w 518575"/>
              <a:gd name="connsiteY79" fmla="*/ 194950 h 502469"/>
              <a:gd name="connsiteX80" fmla="*/ 278231 w 518575"/>
              <a:gd name="connsiteY80" fmla="*/ 126702 h 502469"/>
              <a:gd name="connsiteX81" fmla="*/ 286267 w 518575"/>
              <a:gd name="connsiteY81" fmla="*/ 128569 h 502469"/>
              <a:gd name="connsiteX82" fmla="*/ 284400 w 518575"/>
              <a:gd name="connsiteY82" fmla="*/ 136605 h 502469"/>
              <a:gd name="connsiteX83" fmla="*/ 233834 w 518575"/>
              <a:gd name="connsiteY83" fmla="*/ 180403 h 502469"/>
              <a:gd name="connsiteX84" fmla="*/ 229633 w 518575"/>
              <a:gd name="connsiteY84" fmla="*/ 182192 h 502469"/>
              <a:gd name="connsiteX85" fmla="*/ 225588 w 518575"/>
              <a:gd name="connsiteY85" fmla="*/ 180481 h 502469"/>
              <a:gd name="connsiteX86" fmla="*/ 225588 w 518575"/>
              <a:gd name="connsiteY86" fmla="*/ 172234 h 502469"/>
              <a:gd name="connsiteX87" fmla="*/ 277632 w 518575"/>
              <a:gd name="connsiteY87" fmla="*/ 127192 h 502469"/>
              <a:gd name="connsiteX88" fmla="*/ 277554 w 518575"/>
              <a:gd name="connsiteY88" fmla="*/ 127192 h 502469"/>
              <a:gd name="connsiteX89" fmla="*/ 278231 w 518575"/>
              <a:gd name="connsiteY89" fmla="*/ 126702 h 502469"/>
              <a:gd name="connsiteX90" fmla="*/ 512336 w 518575"/>
              <a:gd name="connsiteY90" fmla="*/ 122524 h 502469"/>
              <a:gd name="connsiteX91" fmla="*/ 512344 w 518575"/>
              <a:gd name="connsiteY91" fmla="*/ 122524 h 502469"/>
              <a:gd name="connsiteX92" fmla="*/ 518015 w 518575"/>
              <a:gd name="connsiteY92" fmla="*/ 128515 h 502469"/>
              <a:gd name="connsiteX93" fmla="*/ 511947 w 518575"/>
              <a:gd name="connsiteY93" fmla="*/ 134194 h 502469"/>
              <a:gd name="connsiteX94" fmla="*/ 203339 w 518575"/>
              <a:gd name="connsiteY94" fmla="*/ 273756 h 502469"/>
              <a:gd name="connsiteX95" fmla="*/ 198671 w 518575"/>
              <a:gd name="connsiteY95" fmla="*/ 276089 h 502469"/>
              <a:gd name="connsiteX96" fmla="*/ 195171 w 518575"/>
              <a:gd name="connsiteY96" fmla="*/ 274845 h 502469"/>
              <a:gd name="connsiteX97" fmla="*/ 194082 w 518575"/>
              <a:gd name="connsiteY97" fmla="*/ 266677 h 502469"/>
              <a:gd name="connsiteX98" fmla="*/ 512336 w 518575"/>
              <a:gd name="connsiteY98" fmla="*/ 122524 h 502469"/>
              <a:gd name="connsiteX99" fmla="*/ 400920 w 518575"/>
              <a:gd name="connsiteY99" fmla="*/ 67014 h 502469"/>
              <a:gd name="connsiteX100" fmla="*/ 408054 w 518575"/>
              <a:gd name="connsiteY100" fmla="*/ 71064 h 502469"/>
              <a:gd name="connsiteX101" fmla="*/ 403969 w 518575"/>
              <a:gd name="connsiteY101" fmla="*/ 78260 h 502469"/>
              <a:gd name="connsiteX102" fmla="*/ 341734 w 518575"/>
              <a:gd name="connsiteY102" fmla="*/ 102064 h 502469"/>
              <a:gd name="connsiteX103" fmla="*/ 339167 w 518575"/>
              <a:gd name="connsiteY103" fmla="*/ 102609 h 502469"/>
              <a:gd name="connsiteX104" fmla="*/ 334009 w 518575"/>
              <a:gd name="connsiteY104" fmla="*/ 99396 h 502469"/>
              <a:gd name="connsiteX105" fmla="*/ 336600 w 518575"/>
              <a:gd name="connsiteY105" fmla="*/ 91562 h 502469"/>
              <a:gd name="connsiteX106" fmla="*/ 400858 w 518575"/>
              <a:gd name="connsiteY106" fmla="*/ 66979 h 502469"/>
              <a:gd name="connsiteX107" fmla="*/ 401013 w 518575"/>
              <a:gd name="connsiteY107" fmla="*/ 66979 h 502469"/>
              <a:gd name="connsiteX108" fmla="*/ 400920 w 518575"/>
              <a:gd name="connsiteY108" fmla="*/ 67014 h 502469"/>
              <a:gd name="connsiteX109" fmla="*/ 512180 w 518575"/>
              <a:gd name="connsiteY109" fmla="*/ 52199 h 502469"/>
              <a:gd name="connsiteX110" fmla="*/ 518015 w 518575"/>
              <a:gd name="connsiteY110" fmla="*/ 58033 h 502469"/>
              <a:gd name="connsiteX111" fmla="*/ 512180 w 518575"/>
              <a:gd name="connsiteY111" fmla="*/ 63868 h 502469"/>
              <a:gd name="connsiteX112" fmla="*/ 470016 w 518575"/>
              <a:gd name="connsiteY112" fmla="*/ 65890 h 502469"/>
              <a:gd name="connsiteX113" fmla="*/ 469393 w 518575"/>
              <a:gd name="connsiteY113" fmla="*/ 65890 h 502469"/>
              <a:gd name="connsiteX114" fmla="*/ 469393 w 518575"/>
              <a:gd name="connsiteY114" fmla="*/ 65968 h 502469"/>
              <a:gd name="connsiteX115" fmla="*/ 463287 w 518575"/>
              <a:gd name="connsiteY115" fmla="*/ 60406 h 502469"/>
              <a:gd name="connsiteX116" fmla="*/ 468849 w 518575"/>
              <a:gd name="connsiteY116" fmla="*/ 54299 h 502469"/>
              <a:gd name="connsiteX117" fmla="*/ 512180 w 518575"/>
              <a:gd name="connsiteY117" fmla="*/ 52199 h 502469"/>
              <a:gd name="connsiteX118" fmla="*/ 431120 w 518575"/>
              <a:gd name="connsiteY118" fmla="*/ 0 h 502469"/>
              <a:gd name="connsiteX119" fmla="*/ 436378 w 518575"/>
              <a:gd name="connsiteY119" fmla="*/ 3547 h 502469"/>
              <a:gd name="connsiteX120" fmla="*/ 433298 w 518575"/>
              <a:gd name="connsiteY120" fmla="*/ 11202 h 502469"/>
              <a:gd name="connsiteX121" fmla="*/ 118077 w 518575"/>
              <a:gd name="connsiteY121" fmla="*/ 295694 h 502469"/>
              <a:gd name="connsiteX122" fmla="*/ 112398 w 518575"/>
              <a:gd name="connsiteY122" fmla="*/ 300206 h 502469"/>
              <a:gd name="connsiteX123" fmla="*/ 111076 w 518575"/>
              <a:gd name="connsiteY123" fmla="*/ 300206 h 502469"/>
              <a:gd name="connsiteX124" fmla="*/ 106564 w 518575"/>
              <a:gd name="connsiteY124" fmla="*/ 293438 h 502469"/>
              <a:gd name="connsiteX125" fmla="*/ 431120 w 518575"/>
              <a:gd name="connsiteY125" fmla="*/ 0 h 5024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</a:cxnLst>
            <a:rect l="l" t="t" r="r" b="b"/>
            <a:pathLst>
              <a:path w="518575" h="502469">
                <a:moveTo>
                  <a:pt x="54676" y="305184"/>
                </a:moveTo>
                <a:lnTo>
                  <a:pt x="65178" y="366719"/>
                </a:lnTo>
                <a:cubicBezTo>
                  <a:pt x="65559" y="368602"/>
                  <a:pt x="64944" y="370539"/>
                  <a:pt x="63544" y="371853"/>
                </a:cubicBezTo>
                <a:lnTo>
                  <a:pt x="18813" y="415418"/>
                </a:lnTo>
                <a:lnTo>
                  <a:pt x="80347" y="424676"/>
                </a:lnTo>
                <a:cubicBezTo>
                  <a:pt x="82277" y="424893"/>
                  <a:pt x="83957" y="426107"/>
                  <a:pt x="84782" y="427865"/>
                </a:cubicBezTo>
                <a:lnTo>
                  <a:pt x="112165" y="483565"/>
                </a:lnTo>
                <a:lnTo>
                  <a:pt x="140015" y="427631"/>
                </a:lnTo>
                <a:cubicBezTo>
                  <a:pt x="140824" y="425889"/>
                  <a:pt x="142466" y="424691"/>
                  <a:pt x="144372" y="424442"/>
                </a:cubicBezTo>
                <a:lnTo>
                  <a:pt x="206373" y="415418"/>
                </a:lnTo>
                <a:lnTo>
                  <a:pt x="161720" y="371853"/>
                </a:lnTo>
                <a:cubicBezTo>
                  <a:pt x="160327" y="370531"/>
                  <a:pt x="159689" y="368609"/>
                  <a:pt x="160008" y="366719"/>
                </a:cubicBezTo>
                <a:lnTo>
                  <a:pt x="170588" y="305184"/>
                </a:lnTo>
                <a:lnTo>
                  <a:pt x="115355" y="334279"/>
                </a:lnTo>
                <a:cubicBezTo>
                  <a:pt x="113643" y="335143"/>
                  <a:pt x="111620" y="335143"/>
                  <a:pt x="109909" y="334279"/>
                </a:cubicBezTo>
                <a:close/>
                <a:moveTo>
                  <a:pt x="49152" y="289392"/>
                </a:moveTo>
                <a:lnTo>
                  <a:pt x="112165" y="322532"/>
                </a:lnTo>
                <a:lnTo>
                  <a:pt x="175334" y="289470"/>
                </a:lnTo>
                <a:cubicBezTo>
                  <a:pt x="177302" y="288443"/>
                  <a:pt x="179690" y="288622"/>
                  <a:pt x="181479" y="289937"/>
                </a:cubicBezTo>
                <a:cubicBezTo>
                  <a:pt x="183315" y="291197"/>
                  <a:pt x="184233" y="293430"/>
                  <a:pt x="183813" y="295616"/>
                </a:cubicBezTo>
                <a:lnTo>
                  <a:pt x="171833" y="365630"/>
                </a:lnTo>
                <a:lnTo>
                  <a:pt x="222554" y="415262"/>
                </a:lnTo>
                <a:cubicBezTo>
                  <a:pt x="224103" y="416842"/>
                  <a:pt x="224671" y="419136"/>
                  <a:pt x="224033" y="421253"/>
                </a:cubicBezTo>
                <a:cubicBezTo>
                  <a:pt x="223325" y="423361"/>
                  <a:pt x="221489" y="424893"/>
                  <a:pt x="219287" y="425220"/>
                </a:cubicBezTo>
                <a:lnTo>
                  <a:pt x="148884" y="435411"/>
                </a:lnTo>
                <a:lnTo>
                  <a:pt x="117377" y="499280"/>
                </a:lnTo>
                <a:cubicBezTo>
                  <a:pt x="116366" y="501224"/>
                  <a:pt x="114359" y="502454"/>
                  <a:pt x="112165" y="502469"/>
                </a:cubicBezTo>
                <a:cubicBezTo>
                  <a:pt x="109964" y="502493"/>
                  <a:pt x="107933" y="501256"/>
                  <a:pt x="106953" y="499280"/>
                </a:cubicBezTo>
                <a:lnTo>
                  <a:pt x="75446" y="435411"/>
                </a:lnTo>
                <a:lnTo>
                  <a:pt x="4965" y="425220"/>
                </a:lnTo>
                <a:cubicBezTo>
                  <a:pt x="2787" y="424886"/>
                  <a:pt x="974" y="423353"/>
                  <a:pt x="298" y="421253"/>
                </a:cubicBezTo>
                <a:cubicBezTo>
                  <a:pt x="-410" y="419136"/>
                  <a:pt x="165" y="416803"/>
                  <a:pt x="1776" y="415262"/>
                </a:cubicBezTo>
                <a:lnTo>
                  <a:pt x="52731" y="365552"/>
                </a:lnTo>
                <a:lnTo>
                  <a:pt x="40673" y="295538"/>
                </a:lnTo>
                <a:cubicBezTo>
                  <a:pt x="40291" y="293352"/>
                  <a:pt x="41202" y="291142"/>
                  <a:pt x="43006" y="289859"/>
                </a:cubicBezTo>
                <a:cubicBezTo>
                  <a:pt x="44796" y="288544"/>
                  <a:pt x="47184" y="288365"/>
                  <a:pt x="49152" y="289392"/>
                </a:cubicBezTo>
                <a:close/>
                <a:moveTo>
                  <a:pt x="239280" y="275623"/>
                </a:moveTo>
                <a:cubicBezTo>
                  <a:pt x="241878" y="273709"/>
                  <a:pt x="245534" y="274269"/>
                  <a:pt x="247448" y="276867"/>
                </a:cubicBezTo>
                <a:cubicBezTo>
                  <a:pt x="249362" y="279466"/>
                  <a:pt x="248802" y="283122"/>
                  <a:pt x="246203" y="285036"/>
                </a:cubicBezTo>
                <a:cubicBezTo>
                  <a:pt x="233811" y="293881"/>
                  <a:pt x="222126" y="303683"/>
                  <a:pt x="211274" y="314364"/>
                </a:cubicBezTo>
                <a:cubicBezTo>
                  <a:pt x="210122" y="315523"/>
                  <a:pt x="208551" y="316169"/>
                  <a:pt x="206917" y="316153"/>
                </a:cubicBezTo>
                <a:cubicBezTo>
                  <a:pt x="205408" y="316169"/>
                  <a:pt x="203946" y="315577"/>
                  <a:pt x="202872" y="314519"/>
                </a:cubicBezTo>
                <a:cubicBezTo>
                  <a:pt x="200600" y="312240"/>
                  <a:pt x="200600" y="308553"/>
                  <a:pt x="202872" y="306273"/>
                </a:cubicBezTo>
                <a:cubicBezTo>
                  <a:pt x="214207" y="295141"/>
                  <a:pt x="226381" y="284896"/>
                  <a:pt x="239280" y="275623"/>
                </a:cubicBezTo>
                <a:close/>
                <a:moveTo>
                  <a:pt x="446785" y="264464"/>
                </a:moveTo>
                <a:cubicBezTo>
                  <a:pt x="468034" y="264461"/>
                  <a:pt x="490223" y="266248"/>
                  <a:pt x="513192" y="270332"/>
                </a:cubicBezTo>
                <a:cubicBezTo>
                  <a:pt x="513573" y="270364"/>
                  <a:pt x="513946" y="270426"/>
                  <a:pt x="514312" y="270535"/>
                </a:cubicBezTo>
                <a:cubicBezTo>
                  <a:pt x="517416" y="271398"/>
                  <a:pt x="519229" y="274619"/>
                  <a:pt x="518357" y="277723"/>
                </a:cubicBezTo>
                <a:cubicBezTo>
                  <a:pt x="517494" y="280827"/>
                  <a:pt x="514273" y="282639"/>
                  <a:pt x="511169" y="281768"/>
                </a:cubicBezTo>
                <a:cubicBezTo>
                  <a:pt x="332944" y="250184"/>
                  <a:pt x="203184" y="360885"/>
                  <a:pt x="201861" y="361974"/>
                </a:cubicBezTo>
                <a:cubicBezTo>
                  <a:pt x="200819" y="362930"/>
                  <a:pt x="199457" y="363459"/>
                  <a:pt x="198049" y="363451"/>
                </a:cubicBezTo>
                <a:cubicBezTo>
                  <a:pt x="196346" y="363444"/>
                  <a:pt x="194735" y="362713"/>
                  <a:pt x="193615" y="361429"/>
                </a:cubicBezTo>
                <a:cubicBezTo>
                  <a:pt x="193607" y="361421"/>
                  <a:pt x="193607" y="361413"/>
                  <a:pt x="193599" y="361413"/>
                </a:cubicBezTo>
                <a:cubicBezTo>
                  <a:pt x="191507" y="358963"/>
                  <a:pt x="191787" y="355276"/>
                  <a:pt x="194237" y="353183"/>
                </a:cubicBezTo>
                <a:cubicBezTo>
                  <a:pt x="195394" y="352162"/>
                  <a:pt x="298043" y="264480"/>
                  <a:pt x="446785" y="264464"/>
                </a:cubicBezTo>
                <a:close/>
                <a:moveTo>
                  <a:pt x="189180" y="223967"/>
                </a:moveTo>
                <a:cubicBezTo>
                  <a:pt x="191537" y="225842"/>
                  <a:pt x="192136" y="229172"/>
                  <a:pt x="190581" y="231747"/>
                </a:cubicBezTo>
                <a:cubicBezTo>
                  <a:pt x="182420" y="243058"/>
                  <a:pt x="175037" y="254906"/>
                  <a:pt x="168487" y="267221"/>
                </a:cubicBezTo>
                <a:cubicBezTo>
                  <a:pt x="167538" y="269236"/>
                  <a:pt x="165500" y="270519"/>
                  <a:pt x="163275" y="270488"/>
                </a:cubicBezTo>
                <a:cubicBezTo>
                  <a:pt x="162388" y="270496"/>
                  <a:pt x="161517" y="270309"/>
                  <a:pt x="160708" y="269944"/>
                </a:cubicBezTo>
                <a:cubicBezTo>
                  <a:pt x="157876" y="268489"/>
                  <a:pt x="156701" y="265043"/>
                  <a:pt x="158063" y="262164"/>
                </a:cubicBezTo>
                <a:cubicBezTo>
                  <a:pt x="164940" y="249250"/>
                  <a:pt x="172735" y="236850"/>
                  <a:pt x="181401" y="225057"/>
                </a:cubicBezTo>
                <a:cubicBezTo>
                  <a:pt x="183322" y="222739"/>
                  <a:pt x="186691" y="222272"/>
                  <a:pt x="189180" y="223967"/>
                </a:cubicBezTo>
                <a:close/>
                <a:moveTo>
                  <a:pt x="384910" y="206463"/>
                </a:moveTo>
                <a:cubicBezTo>
                  <a:pt x="388022" y="205678"/>
                  <a:pt x="391188" y="207553"/>
                  <a:pt x="391989" y="210665"/>
                </a:cubicBezTo>
                <a:cubicBezTo>
                  <a:pt x="392783" y="213799"/>
                  <a:pt x="390908" y="216982"/>
                  <a:pt x="387788" y="217822"/>
                </a:cubicBezTo>
                <a:cubicBezTo>
                  <a:pt x="362303" y="224263"/>
                  <a:pt x="337518" y="233225"/>
                  <a:pt x="313806" y="244583"/>
                </a:cubicBezTo>
                <a:cubicBezTo>
                  <a:pt x="313028" y="244971"/>
                  <a:pt x="312180" y="245182"/>
                  <a:pt x="311317" y="245205"/>
                </a:cubicBezTo>
                <a:cubicBezTo>
                  <a:pt x="309061" y="245189"/>
                  <a:pt x="307007" y="243890"/>
                  <a:pt x="306027" y="241860"/>
                </a:cubicBezTo>
                <a:cubicBezTo>
                  <a:pt x="304634" y="238958"/>
                  <a:pt x="305856" y="235481"/>
                  <a:pt x="308750" y="234081"/>
                </a:cubicBezTo>
                <a:cubicBezTo>
                  <a:pt x="333162" y="222388"/>
                  <a:pt x="358678" y="213138"/>
                  <a:pt x="384910" y="206463"/>
                </a:cubicBezTo>
                <a:close/>
                <a:moveTo>
                  <a:pt x="465116" y="194950"/>
                </a:moveTo>
                <a:cubicBezTo>
                  <a:pt x="480939" y="194367"/>
                  <a:pt x="496793" y="194756"/>
                  <a:pt x="512570" y="196117"/>
                </a:cubicBezTo>
                <a:cubicBezTo>
                  <a:pt x="515775" y="196444"/>
                  <a:pt x="518132" y="199283"/>
                  <a:pt x="517860" y="202497"/>
                </a:cubicBezTo>
                <a:cubicBezTo>
                  <a:pt x="517580" y="205507"/>
                  <a:pt x="515044" y="207802"/>
                  <a:pt x="512025" y="207786"/>
                </a:cubicBezTo>
                <a:lnTo>
                  <a:pt x="511559" y="207786"/>
                </a:lnTo>
                <a:cubicBezTo>
                  <a:pt x="496272" y="206464"/>
                  <a:pt x="480916" y="206075"/>
                  <a:pt x="465582" y="206619"/>
                </a:cubicBezTo>
                <a:cubicBezTo>
                  <a:pt x="465474" y="206627"/>
                  <a:pt x="465365" y="206635"/>
                  <a:pt x="465256" y="206635"/>
                </a:cubicBezTo>
                <a:cubicBezTo>
                  <a:pt x="462121" y="206666"/>
                  <a:pt x="459553" y="204153"/>
                  <a:pt x="459515" y="201018"/>
                </a:cubicBezTo>
                <a:cubicBezTo>
                  <a:pt x="459429" y="197813"/>
                  <a:pt x="461911" y="195121"/>
                  <a:pt x="465116" y="194950"/>
                </a:cubicBezTo>
                <a:close/>
                <a:moveTo>
                  <a:pt x="278231" y="126702"/>
                </a:moveTo>
                <a:cubicBezTo>
                  <a:pt x="280962" y="124998"/>
                  <a:pt x="284564" y="125830"/>
                  <a:pt x="286267" y="128569"/>
                </a:cubicBezTo>
                <a:cubicBezTo>
                  <a:pt x="287971" y="131299"/>
                  <a:pt x="287139" y="134901"/>
                  <a:pt x="284400" y="136605"/>
                </a:cubicBezTo>
                <a:cubicBezTo>
                  <a:pt x="266391" y="149814"/>
                  <a:pt x="249479" y="164463"/>
                  <a:pt x="233834" y="180403"/>
                </a:cubicBezTo>
                <a:cubicBezTo>
                  <a:pt x="232730" y="181538"/>
                  <a:pt x="231220" y="182184"/>
                  <a:pt x="229633" y="182192"/>
                </a:cubicBezTo>
                <a:cubicBezTo>
                  <a:pt x="228101" y="182215"/>
                  <a:pt x="226638" y="181593"/>
                  <a:pt x="225588" y="180481"/>
                </a:cubicBezTo>
                <a:cubicBezTo>
                  <a:pt x="223316" y="178201"/>
                  <a:pt x="223316" y="174514"/>
                  <a:pt x="225588" y="172234"/>
                </a:cubicBezTo>
                <a:cubicBezTo>
                  <a:pt x="241668" y="155820"/>
                  <a:pt x="259078" y="140751"/>
                  <a:pt x="277632" y="127192"/>
                </a:cubicBezTo>
                <a:lnTo>
                  <a:pt x="277554" y="127192"/>
                </a:lnTo>
                <a:cubicBezTo>
                  <a:pt x="277764" y="127013"/>
                  <a:pt x="277990" y="126850"/>
                  <a:pt x="278231" y="126702"/>
                </a:cubicBezTo>
                <a:close/>
                <a:moveTo>
                  <a:pt x="512336" y="122524"/>
                </a:moveTo>
                <a:cubicBezTo>
                  <a:pt x="512336" y="122524"/>
                  <a:pt x="512336" y="122524"/>
                  <a:pt x="512344" y="122524"/>
                </a:cubicBezTo>
                <a:cubicBezTo>
                  <a:pt x="515564" y="122610"/>
                  <a:pt x="518100" y="125294"/>
                  <a:pt x="518015" y="128515"/>
                </a:cubicBezTo>
                <a:cubicBezTo>
                  <a:pt x="517890" y="131751"/>
                  <a:pt x="515183" y="134279"/>
                  <a:pt x="511947" y="134194"/>
                </a:cubicBezTo>
                <a:cubicBezTo>
                  <a:pt x="318007" y="127659"/>
                  <a:pt x="204428" y="272355"/>
                  <a:pt x="203339" y="273756"/>
                </a:cubicBezTo>
                <a:cubicBezTo>
                  <a:pt x="202242" y="275234"/>
                  <a:pt x="200507" y="276105"/>
                  <a:pt x="198671" y="276089"/>
                </a:cubicBezTo>
                <a:cubicBezTo>
                  <a:pt x="197396" y="276105"/>
                  <a:pt x="196151" y="275661"/>
                  <a:pt x="195171" y="274845"/>
                </a:cubicBezTo>
                <a:cubicBezTo>
                  <a:pt x="192619" y="272884"/>
                  <a:pt x="192129" y="269236"/>
                  <a:pt x="194082" y="266677"/>
                </a:cubicBezTo>
                <a:cubicBezTo>
                  <a:pt x="195248" y="265198"/>
                  <a:pt x="312484" y="116067"/>
                  <a:pt x="512336" y="122524"/>
                </a:cubicBezTo>
                <a:close/>
                <a:moveTo>
                  <a:pt x="400920" y="67014"/>
                </a:moveTo>
                <a:lnTo>
                  <a:pt x="408054" y="71064"/>
                </a:lnTo>
                <a:cubicBezTo>
                  <a:pt x="408909" y="74175"/>
                  <a:pt x="407081" y="77396"/>
                  <a:pt x="403969" y="78260"/>
                </a:cubicBezTo>
                <a:cubicBezTo>
                  <a:pt x="382545" y="84289"/>
                  <a:pt x="361712" y="92255"/>
                  <a:pt x="341734" y="102064"/>
                </a:cubicBezTo>
                <a:cubicBezTo>
                  <a:pt x="340925" y="102430"/>
                  <a:pt x="340054" y="102617"/>
                  <a:pt x="339167" y="102609"/>
                </a:cubicBezTo>
                <a:cubicBezTo>
                  <a:pt x="336981" y="102586"/>
                  <a:pt x="334990" y="101349"/>
                  <a:pt x="334009" y="99396"/>
                </a:cubicBezTo>
                <a:cubicBezTo>
                  <a:pt x="332562" y="96518"/>
                  <a:pt x="333722" y="93009"/>
                  <a:pt x="336600" y="91562"/>
                </a:cubicBezTo>
                <a:close/>
                <a:moveTo>
                  <a:pt x="400858" y="66979"/>
                </a:moveTo>
                <a:lnTo>
                  <a:pt x="401013" y="66979"/>
                </a:lnTo>
                <a:lnTo>
                  <a:pt x="400920" y="67014"/>
                </a:lnTo>
                <a:close/>
                <a:moveTo>
                  <a:pt x="512180" y="52199"/>
                </a:moveTo>
                <a:cubicBezTo>
                  <a:pt x="515401" y="52199"/>
                  <a:pt x="518015" y="54813"/>
                  <a:pt x="518015" y="58033"/>
                </a:cubicBezTo>
                <a:cubicBezTo>
                  <a:pt x="518015" y="61254"/>
                  <a:pt x="515401" y="63868"/>
                  <a:pt x="512180" y="63868"/>
                </a:cubicBezTo>
                <a:cubicBezTo>
                  <a:pt x="497788" y="63945"/>
                  <a:pt x="483785" y="64568"/>
                  <a:pt x="470016" y="65890"/>
                </a:cubicBezTo>
                <a:lnTo>
                  <a:pt x="469393" y="65890"/>
                </a:lnTo>
                <a:lnTo>
                  <a:pt x="469393" y="65968"/>
                </a:lnTo>
                <a:cubicBezTo>
                  <a:pt x="466173" y="66116"/>
                  <a:pt x="463435" y="63627"/>
                  <a:pt x="463287" y="60406"/>
                </a:cubicBezTo>
                <a:cubicBezTo>
                  <a:pt x="463139" y="57185"/>
                  <a:pt x="465628" y="54447"/>
                  <a:pt x="468849" y="54299"/>
                </a:cubicBezTo>
                <a:cubicBezTo>
                  <a:pt x="483007" y="52899"/>
                  <a:pt x="497633" y="52199"/>
                  <a:pt x="512180" y="52199"/>
                </a:cubicBezTo>
                <a:close/>
                <a:moveTo>
                  <a:pt x="431120" y="0"/>
                </a:moveTo>
                <a:cubicBezTo>
                  <a:pt x="433422" y="39"/>
                  <a:pt x="435484" y="1431"/>
                  <a:pt x="436378" y="3547"/>
                </a:cubicBezTo>
                <a:cubicBezTo>
                  <a:pt x="437646" y="6511"/>
                  <a:pt x="436262" y="9942"/>
                  <a:pt x="433298" y="11202"/>
                </a:cubicBezTo>
                <a:cubicBezTo>
                  <a:pt x="174478" y="55311"/>
                  <a:pt x="118622" y="293282"/>
                  <a:pt x="118077" y="295694"/>
                </a:cubicBezTo>
                <a:cubicBezTo>
                  <a:pt x="117463" y="298331"/>
                  <a:pt x="115113" y="300206"/>
                  <a:pt x="112398" y="300206"/>
                </a:cubicBezTo>
                <a:cubicBezTo>
                  <a:pt x="111963" y="300283"/>
                  <a:pt x="111512" y="300283"/>
                  <a:pt x="111076" y="300206"/>
                </a:cubicBezTo>
                <a:cubicBezTo>
                  <a:pt x="107964" y="299584"/>
                  <a:pt x="105942" y="296550"/>
                  <a:pt x="106564" y="293438"/>
                </a:cubicBezTo>
                <a:cubicBezTo>
                  <a:pt x="107109" y="290949"/>
                  <a:pt x="164676" y="45431"/>
                  <a:pt x="431120" y="0"/>
                </a:cubicBezTo>
                <a:close/>
              </a:path>
            </a:pathLst>
          </a:custGeom>
          <a:solidFill>
            <a:schemeClr val="tx2"/>
          </a:solidFill>
          <a:ln w="7767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  <p:sp>
        <p:nvSpPr>
          <p:cNvPr id="176" name="Freeform: Shape 175">
            <a:extLst>
              <a:ext uri="{FF2B5EF4-FFF2-40B4-BE49-F238E27FC236}">
                <a16:creationId xmlns:a16="http://schemas.microsoft.com/office/drawing/2014/main" id="{276B9713-CDEB-A9D3-8E20-9D222ADE0327}"/>
              </a:ext>
            </a:extLst>
          </p:cNvPr>
          <p:cNvSpPr/>
          <p:nvPr/>
        </p:nvSpPr>
        <p:spPr>
          <a:xfrm>
            <a:off x="9963451" y="8497908"/>
            <a:ext cx="906508" cy="894200"/>
          </a:xfrm>
          <a:custGeom>
            <a:avLst/>
            <a:gdLst>
              <a:gd name="connsiteX0" fmla="*/ 41356 w 519648"/>
              <a:gd name="connsiteY0" fmla="*/ 427405 h 512592"/>
              <a:gd name="connsiteX1" fmla="*/ 15996 w 519648"/>
              <a:gd name="connsiteY1" fmla="*/ 496641 h 512592"/>
              <a:gd name="connsiteX2" fmla="*/ 146767 w 519648"/>
              <a:gd name="connsiteY2" fmla="*/ 448798 h 512592"/>
              <a:gd name="connsiteX3" fmla="*/ 61505 w 519648"/>
              <a:gd name="connsiteY3" fmla="*/ 372560 h 512592"/>
              <a:gd name="connsiteX4" fmla="*/ 45402 w 519648"/>
              <a:gd name="connsiteY4" fmla="*/ 416513 h 512592"/>
              <a:gd name="connsiteX5" fmla="*/ 167771 w 519648"/>
              <a:gd name="connsiteY5" fmla="*/ 441096 h 512592"/>
              <a:gd name="connsiteX6" fmla="*/ 250777 w 519648"/>
              <a:gd name="connsiteY6" fmla="*/ 410990 h 512592"/>
              <a:gd name="connsiteX7" fmla="*/ 475679 w 519648"/>
              <a:gd name="connsiteY7" fmla="*/ 280685 h 512592"/>
              <a:gd name="connsiteX8" fmla="*/ 476068 w 519648"/>
              <a:gd name="connsiteY8" fmla="*/ 280685 h 512592"/>
              <a:gd name="connsiteX9" fmla="*/ 518310 w 519648"/>
              <a:gd name="connsiteY9" fmla="*/ 306046 h 512592"/>
              <a:gd name="connsiteX10" fmla="*/ 518497 w 519648"/>
              <a:gd name="connsiteY10" fmla="*/ 306287 h 512592"/>
              <a:gd name="connsiteX11" fmla="*/ 517299 w 519648"/>
              <a:gd name="connsiteY11" fmla="*/ 314447 h 512592"/>
              <a:gd name="connsiteX12" fmla="*/ 517198 w 519648"/>
              <a:gd name="connsiteY12" fmla="*/ 314525 h 512592"/>
              <a:gd name="connsiteX13" fmla="*/ 509130 w 519648"/>
              <a:gd name="connsiteY13" fmla="*/ 313436 h 512592"/>
              <a:gd name="connsiteX14" fmla="*/ 476068 w 519648"/>
              <a:gd name="connsiteY14" fmla="*/ 292587 h 512592"/>
              <a:gd name="connsiteX15" fmla="*/ 475679 w 519648"/>
              <a:gd name="connsiteY15" fmla="*/ 292587 h 512592"/>
              <a:gd name="connsiteX16" fmla="*/ 446740 w 519648"/>
              <a:gd name="connsiteY16" fmla="*/ 307524 h 512592"/>
              <a:gd name="connsiteX17" fmla="*/ 404420 w 519648"/>
              <a:gd name="connsiteY17" fmla="*/ 329073 h 512592"/>
              <a:gd name="connsiteX18" fmla="*/ 402786 w 519648"/>
              <a:gd name="connsiteY18" fmla="*/ 329073 h 512592"/>
              <a:gd name="connsiteX19" fmla="*/ 369957 w 519648"/>
              <a:gd name="connsiteY19" fmla="*/ 314758 h 512592"/>
              <a:gd name="connsiteX20" fmla="*/ 342729 w 519648"/>
              <a:gd name="connsiteY20" fmla="*/ 302078 h 512592"/>
              <a:gd name="connsiteX21" fmla="*/ 326159 w 519648"/>
              <a:gd name="connsiteY21" fmla="*/ 312969 h 512592"/>
              <a:gd name="connsiteX22" fmla="*/ 318108 w 519648"/>
              <a:gd name="connsiteY22" fmla="*/ 314875 h 512592"/>
              <a:gd name="connsiteX23" fmla="*/ 316202 w 519648"/>
              <a:gd name="connsiteY23" fmla="*/ 306824 h 512592"/>
              <a:gd name="connsiteX24" fmla="*/ 341174 w 519648"/>
              <a:gd name="connsiteY24" fmla="*/ 290487 h 512592"/>
              <a:gd name="connsiteX25" fmla="*/ 378048 w 519648"/>
              <a:gd name="connsiteY25" fmla="*/ 306046 h 512592"/>
              <a:gd name="connsiteX26" fmla="*/ 403953 w 519648"/>
              <a:gd name="connsiteY26" fmla="*/ 317170 h 512592"/>
              <a:gd name="connsiteX27" fmla="*/ 437871 w 519648"/>
              <a:gd name="connsiteY27" fmla="*/ 299744 h 512592"/>
              <a:gd name="connsiteX28" fmla="*/ 475679 w 519648"/>
              <a:gd name="connsiteY28" fmla="*/ 280685 h 512592"/>
              <a:gd name="connsiteX29" fmla="*/ 102969 w 519648"/>
              <a:gd name="connsiteY29" fmla="*/ 258981 h 512592"/>
              <a:gd name="connsiteX30" fmla="*/ 65628 w 519648"/>
              <a:gd name="connsiteY30" fmla="*/ 361435 h 512592"/>
              <a:gd name="connsiteX31" fmla="*/ 230551 w 519648"/>
              <a:gd name="connsiteY31" fmla="*/ 394731 h 512592"/>
              <a:gd name="connsiteX32" fmla="*/ 167849 w 519648"/>
              <a:gd name="connsiteY32" fmla="*/ 341754 h 512592"/>
              <a:gd name="connsiteX33" fmla="*/ 111838 w 519648"/>
              <a:gd name="connsiteY33" fmla="*/ 274540 h 512592"/>
              <a:gd name="connsiteX34" fmla="*/ 102969 w 519648"/>
              <a:gd name="connsiteY34" fmla="*/ 258981 h 512592"/>
              <a:gd name="connsiteX35" fmla="*/ 111371 w 519648"/>
              <a:gd name="connsiteY35" fmla="*/ 236420 h 512592"/>
              <a:gd name="connsiteX36" fmla="*/ 109115 w 519648"/>
              <a:gd name="connsiteY36" fmla="*/ 237043 h 512592"/>
              <a:gd name="connsiteX37" fmla="*/ 109115 w 519648"/>
              <a:gd name="connsiteY37" fmla="*/ 237976 h 512592"/>
              <a:gd name="connsiteX38" fmla="*/ 109115 w 519648"/>
              <a:gd name="connsiteY38" fmla="*/ 242022 h 512592"/>
              <a:gd name="connsiteX39" fmla="*/ 121717 w 519648"/>
              <a:gd name="connsiteY39" fmla="*/ 268238 h 512592"/>
              <a:gd name="connsiteX40" fmla="*/ 241364 w 519648"/>
              <a:gd name="connsiteY40" fmla="*/ 387885 h 512592"/>
              <a:gd name="connsiteX41" fmla="*/ 264829 w 519648"/>
              <a:gd name="connsiteY41" fmla="*/ 399788 h 512592"/>
              <a:gd name="connsiteX42" fmla="*/ 272456 w 519648"/>
              <a:gd name="connsiteY42" fmla="*/ 400486 h 512592"/>
              <a:gd name="connsiteX43" fmla="*/ 272482 w 519648"/>
              <a:gd name="connsiteY43" fmla="*/ 400721 h 512592"/>
              <a:gd name="connsiteX44" fmla="*/ 272482 w 519648"/>
              <a:gd name="connsiteY44" fmla="*/ 400488 h 512592"/>
              <a:gd name="connsiteX45" fmla="*/ 272456 w 519648"/>
              <a:gd name="connsiteY45" fmla="*/ 400486 h 512592"/>
              <a:gd name="connsiteX46" fmla="*/ 271469 w 519648"/>
              <a:gd name="connsiteY46" fmla="*/ 391400 h 512592"/>
              <a:gd name="connsiteX47" fmla="*/ 205579 w 519648"/>
              <a:gd name="connsiteY47" fmla="*/ 304101 h 512592"/>
              <a:gd name="connsiteX48" fmla="*/ 111371 w 519648"/>
              <a:gd name="connsiteY48" fmla="*/ 236420 h 512592"/>
              <a:gd name="connsiteX49" fmla="*/ 261204 w 519648"/>
              <a:gd name="connsiteY49" fmla="*/ 231675 h 512592"/>
              <a:gd name="connsiteX50" fmla="*/ 231019 w 519648"/>
              <a:gd name="connsiteY50" fmla="*/ 261703 h 512592"/>
              <a:gd name="connsiteX51" fmla="*/ 261046 w 519648"/>
              <a:gd name="connsiteY51" fmla="*/ 291887 h 512592"/>
              <a:gd name="connsiteX52" fmla="*/ 261046 w 519648"/>
              <a:gd name="connsiteY52" fmla="*/ 292121 h 512592"/>
              <a:gd name="connsiteX53" fmla="*/ 261202 w 519648"/>
              <a:gd name="connsiteY53" fmla="*/ 292121 h 512592"/>
              <a:gd name="connsiteX54" fmla="*/ 291230 w 519648"/>
              <a:gd name="connsiteY54" fmla="*/ 262093 h 512592"/>
              <a:gd name="connsiteX55" fmla="*/ 291230 w 519648"/>
              <a:gd name="connsiteY55" fmla="*/ 261859 h 512592"/>
              <a:gd name="connsiteX56" fmla="*/ 261204 w 519648"/>
              <a:gd name="connsiteY56" fmla="*/ 231675 h 512592"/>
              <a:gd name="connsiteX57" fmla="*/ 121696 w 519648"/>
              <a:gd name="connsiteY57" fmla="*/ 227485 h 512592"/>
              <a:gd name="connsiteX58" fmla="*/ 213436 w 519648"/>
              <a:gd name="connsiteY58" fmla="*/ 296089 h 512592"/>
              <a:gd name="connsiteX59" fmla="*/ 280183 w 519648"/>
              <a:gd name="connsiteY59" fmla="*/ 408812 h 512592"/>
              <a:gd name="connsiteX60" fmla="*/ 277072 w 519648"/>
              <a:gd name="connsiteY60" fmla="*/ 411068 h 512592"/>
              <a:gd name="connsiteX61" fmla="*/ 277072 w 519648"/>
              <a:gd name="connsiteY61" fmla="*/ 411923 h 512592"/>
              <a:gd name="connsiteX62" fmla="*/ 276294 w 519648"/>
              <a:gd name="connsiteY62" fmla="*/ 413012 h 512592"/>
              <a:gd name="connsiteX63" fmla="*/ 275827 w 519648"/>
              <a:gd name="connsiteY63" fmla="*/ 413557 h 512592"/>
              <a:gd name="connsiteX64" fmla="*/ 274115 w 519648"/>
              <a:gd name="connsiteY64" fmla="*/ 414568 h 512592"/>
              <a:gd name="connsiteX65" fmla="*/ 7905 w 519648"/>
              <a:gd name="connsiteY65" fmla="*/ 512511 h 512592"/>
              <a:gd name="connsiteX66" fmla="*/ 5882 w 519648"/>
              <a:gd name="connsiteY66" fmla="*/ 512511 h 512592"/>
              <a:gd name="connsiteX67" fmla="*/ 1759 w 519648"/>
              <a:gd name="connsiteY67" fmla="*/ 510799 h 512592"/>
              <a:gd name="connsiteX68" fmla="*/ 359 w 519648"/>
              <a:gd name="connsiteY68" fmla="*/ 504654 h 512592"/>
              <a:gd name="connsiteX69" fmla="*/ 30543 w 519648"/>
              <a:gd name="connsiteY69" fmla="*/ 422426 h 512592"/>
              <a:gd name="connsiteX70" fmla="*/ 30543 w 519648"/>
              <a:gd name="connsiteY70" fmla="*/ 419469 h 512592"/>
              <a:gd name="connsiteX71" fmla="*/ 33266 w 519648"/>
              <a:gd name="connsiteY71" fmla="*/ 415658 h 512592"/>
              <a:gd name="connsiteX72" fmla="*/ 51158 w 519648"/>
              <a:gd name="connsiteY72" fmla="*/ 366881 h 512592"/>
              <a:gd name="connsiteX73" fmla="*/ 51158 w 519648"/>
              <a:gd name="connsiteY73" fmla="*/ 364469 h 512592"/>
              <a:gd name="connsiteX74" fmla="*/ 53259 w 519648"/>
              <a:gd name="connsiteY74" fmla="*/ 361124 h 512592"/>
              <a:gd name="connsiteX75" fmla="*/ 97135 w 519648"/>
              <a:gd name="connsiteY75" fmla="*/ 241166 h 512592"/>
              <a:gd name="connsiteX76" fmla="*/ 100791 w 519648"/>
              <a:gd name="connsiteY76" fmla="*/ 229030 h 512592"/>
              <a:gd name="connsiteX77" fmla="*/ 121696 w 519648"/>
              <a:gd name="connsiteY77" fmla="*/ 227485 h 512592"/>
              <a:gd name="connsiteX78" fmla="*/ 261046 w 519648"/>
              <a:gd name="connsiteY78" fmla="*/ 220084 h 512592"/>
              <a:gd name="connsiteX79" fmla="*/ 302743 w 519648"/>
              <a:gd name="connsiteY79" fmla="*/ 261859 h 512592"/>
              <a:gd name="connsiteX80" fmla="*/ 302743 w 519648"/>
              <a:gd name="connsiteY80" fmla="*/ 261937 h 512592"/>
              <a:gd name="connsiteX81" fmla="*/ 260890 w 519648"/>
              <a:gd name="connsiteY81" fmla="*/ 303634 h 512592"/>
              <a:gd name="connsiteX82" fmla="*/ 219192 w 519648"/>
              <a:gd name="connsiteY82" fmla="*/ 261781 h 512592"/>
              <a:gd name="connsiteX83" fmla="*/ 261046 w 519648"/>
              <a:gd name="connsiteY83" fmla="*/ 220084 h 512592"/>
              <a:gd name="connsiteX84" fmla="*/ 433047 w 519648"/>
              <a:gd name="connsiteY84" fmla="*/ 195112 h 512592"/>
              <a:gd name="connsiteX85" fmla="*/ 422779 w 519648"/>
              <a:gd name="connsiteY85" fmla="*/ 205381 h 512592"/>
              <a:gd name="connsiteX86" fmla="*/ 433047 w 519648"/>
              <a:gd name="connsiteY86" fmla="*/ 215649 h 512592"/>
              <a:gd name="connsiteX87" fmla="*/ 443316 w 519648"/>
              <a:gd name="connsiteY87" fmla="*/ 205381 h 512592"/>
              <a:gd name="connsiteX88" fmla="*/ 433047 w 519648"/>
              <a:gd name="connsiteY88" fmla="*/ 195112 h 512592"/>
              <a:gd name="connsiteX89" fmla="*/ 433047 w 519648"/>
              <a:gd name="connsiteY89" fmla="*/ 183443 h 512592"/>
              <a:gd name="connsiteX90" fmla="*/ 433125 w 519648"/>
              <a:gd name="connsiteY90" fmla="*/ 183443 h 512592"/>
              <a:gd name="connsiteX91" fmla="*/ 455063 w 519648"/>
              <a:gd name="connsiteY91" fmla="*/ 205381 h 512592"/>
              <a:gd name="connsiteX92" fmla="*/ 433125 w 519648"/>
              <a:gd name="connsiteY92" fmla="*/ 227318 h 512592"/>
              <a:gd name="connsiteX93" fmla="*/ 411187 w 519648"/>
              <a:gd name="connsiteY93" fmla="*/ 205381 h 512592"/>
              <a:gd name="connsiteX94" fmla="*/ 411187 w 519648"/>
              <a:gd name="connsiteY94" fmla="*/ 205303 h 512592"/>
              <a:gd name="connsiteX95" fmla="*/ 433047 w 519648"/>
              <a:gd name="connsiteY95" fmla="*/ 183443 h 512592"/>
              <a:gd name="connsiteX96" fmla="*/ 296908 w 519648"/>
              <a:gd name="connsiteY96" fmla="*/ 91413 h 512592"/>
              <a:gd name="connsiteX97" fmla="*/ 286717 w 519648"/>
              <a:gd name="connsiteY97" fmla="*/ 101682 h 512592"/>
              <a:gd name="connsiteX98" fmla="*/ 286717 w 519648"/>
              <a:gd name="connsiteY98" fmla="*/ 101759 h 512592"/>
              <a:gd name="connsiteX99" fmla="*/ 297064 w 519648"/>
              <a:gd name="connsiteY99" fmla="*/ 111950 h 512592"/>
              <a:gd name="connsiteX100" fmla="*/ 307255 w 519648"/>
              <a:gd name="connsiteY100" fmla="*/ 101604 h 512592"/>
              <a:gd name="connsiteX101" fmla="*/ 296908 w 519648"/>
              <a:gd name="connsiteY101" fmla="*/ 91413 h 512592"/>
              <a:gd name="connsiteX102" fmla="*/ 297064 w 519648"/>
              <a:gd name="connsiteY102" fmla="*/ 79744 h 512592"/>
              <a:gd name="connsiteX103" fmla="*/ 318924 w 519648"/>
              <a:gd name="connsiteY103" fmla="*/ 101759 h 512592"/>
              <a:gd name="connsiteX104" fmla="*/ 296908 w 519648"/>
              <a:gd name="connsiteY104" fmla="*/ 123619 h 512592"/>
              <a:gd name="connsiteX105" fmla="*/ 275048 w 519648"/>
              <a:gd name="connsiteY105" fmla="*/ 101682 h 512592"/>
              <a:gd name="connsiteX106" fmla="*/ 275048 w 519648"/>
              <a:gd name="connsiteY106" fmla="*/ 101604 h 512592"/>
              <a:gd name="connsiteX107" fmla="*/ 297064 w 519648"/>
              <a:gd name="connsiteY107" fmla="*/ 79744 h 512592"/>
              <a:gd name="connsiteX108" fmla="*/ 433437 w 519648"/>
              <a:gd name="connsiteY108" fmla="*/ 70097 h 512592"/>
              <a:gd name="connsiteX109" fmla="*/ 438532 w 519648"/>
              <a:gd name="connsiteY109" fmla="*/ 76593 h 512592"/>
              <a:gd name="connsiteX110" fmla="*/ 432036 w 519648"/>
              <a:gd name="connsiteY110" fmla="*/ 81689 h 512592"/>
              <a:gd name="connsiteX111" fmla="*/ 393840 w 519648"/>
              <a:gd name="connsiteY111" fmla="*/ 90402 h 512592"/>
              <a:gd name="connsiteX112" fmla="*/ 383726 w 519648"/>
              <a:gd name="connsiteY112" fmla="*/ 121519 h 512592"/>
              <a:gd name="connsiteX113" fmla="*/ 369023 w 519648"/>
              <a:gd name="connsiteY113" fmla="*/ 166718 h 512592"/>
              <a:gd name="connsiteX114" fmla="*/ 334561 w 519648"/>
              <a:gd name="connsiteY114" fmla="*/ 181187 h 512592"/>
              <a:gd name="connsiteX115" fmla="*/ 306322 w 519648"/>
              <a:gd name="connsiteY115" fmla="*/ 191456 h 512592"/>
              <a:gd name="connsiteX116" fmla="*/ 302276 w 519648"/>
              <a:gd name="connsiteY116" fmla="*/ 210904 h 512592"/>
              <a:gd name="connsiteX117" fmla="*/ 302292 w 519648"/>
              <a:gd name="connsiteY117" fmla="*/ 210959 h 512592"/>
              <a:gd name="connsiteX118" fmla="*/ 297920 w 519648"/>
              <a:gd name="connsiteY118" fmla="*/ 217828 h 512592"/>
              <a:gd name="connsiteX119" fmla="*/ 296597 w 519648"/>
              <a:gd name="connsiteY119" fmla="*/ 217828 h 512592"/>
              <a:gd name="connsiteX120" fmla="*/ 290918 w 519648"/>
              <a:gd name="connsiteY120" fmla="*/ 213394 h 512592"/>
              <a:gd name="connsiteX121" fmla="*/ 297064 w 519648"/>
              <a:gd name="connsiteY121" fmla="*/ 184221 h 512592"/>
              <a:gd name="connsiteX122" fmla="*/ 334327 w 519648"/>
              <a:gd name="connsiteY122" fmla="*/ 169362 h 512592"/>
              <a:gd name="connsiteX123" fmla="*/ 360466 w 519648"/>
              <a:gd name="connsiteY123" fmla="*/ 158860 h 512592"/>
              <a:gd name="connsiteX124" fmla="*/ 372057 w 519648"/>
              <a:gd name="connsiteY124" fmla="*/ 122531 h 512592"/>
              <a:gd name="connsiteX125" fmla="*/ 385671 w 519648"/>
              <a:gd name="connsiteY125" fmla="*/ 82078 h 512592"/>
              <a:gd name="connsiteX126" fmla="*/ 433437 w 519648"/>
              <a:gd name="connsiteY126" fmla="*/ 70097 h 512592"/>
              <a:gd name="connsiteX127" fmla="*/ 201767 w 519648"/>
              <a:gd name="connsiteY127" fmla="*/ 1017 h 512592"/>
              <a:gd name="connsiteX128" fmla="*/ 209547 w 519648"/>
              <a:gd name="connsiteY128" fmla="*/ 2106 h 512592"/>
              <a:gd name="connsiteX129" fmla="*/ 208535 w 519648"/>
              <a:gd name="connsiteY129" fmla="*/ 9885 h 512592"/>
              <a:gd name="connsiteX130" fmla="*/ 187764 w 519648"/>
              <a:gd name="connsiteY130" fmla="*/ 42947 h 512592"/>
              <a:gd name="connsiteX131" fmla="*/ 202623 w 519648"/>
              <a:gd name="connsiteY131" fmla="*/ 72276 h 512592"/>
              <a:gd name="connsiteX132" fmla="*/ 224483 w 519648"/>
              <a:gd name="connsiteY132" fmla="*/ 114984 h 512592"/>
              <a:gd name="connsiteX133" fmla="*/ 210169 w 519648"/>
              <a:gd name="connsiteY133" fmla="*/ 149369 h 512592"/>
              <a:gd name="connsiteX134" fmla="*/ 197489 w 519648"/>
              <a:gd name="connsiteY134" fmla="*/ 176597 h 512592"/>
              <a:gd name="connsiteX135" fmla="*/ 208380 w 519648"/>
              <a:gd name="connsiteY135" fmla="*/ 193245 h 512592"/>
              <a:gd name="connsiteX136" fmla="*/ 210247 w 519648"/>
              <a:gd name="connsiteY136" fmla="*/ 201024 h 512592"/>
              <a:gd name="connsiteX137" fmla="*/ 205268 w 519648"/>
              <a:gd name="connsiteY137" fmla="*/ 203747 h 512592"/>
              <a:gd name="connsiteX138" fmla="*/ 202234 w 519648"/>
              <a:gd name="connsiteY138" fmla="*/ 202891 h 512592"/>
              <a:gd name="connsiteX139" fmla="*/ 185897 w 519648"/>
              <a:gd name="connsiteY139" fmla="*/ 177920 h 512592"/>
              <a:gd name="connsiteX140" fmla="*/ 201456 w 519648"/>
              <a:gd name="connsiteY140" fmla="*/ 141046 h 512592"/>
              <a:gd name="connsiteX141" fmla="*/ 212503 w 519648"/>
              <a:gd name="connsiteY141" fmla="*/ 115218 h 512592"/>
              <a:gd name="connsiteX142" fmla="*/ 195077 w 519648"/>
              <a:gd name="connsiteY142" fmla="*/ 81300 h 512592"/>
              <a:gd name="connsiteX143" fmla="*/ 176484 w 519648"/>
              <a:gd name="connsiteY143" fmla="*/ 43337 h 512592"/>
              <a:gd name="connsiteX144" fmla="*/ 201767 w 519648"/>
              <a:gd name="connsiteY144" fmla="*/ 1017 h 5125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</a:cxnLst>
            <a:rect l="l" t="t" r="r" b="b"/>
            <a:pathLst>
              <a:path w="519648" h="512592">
                <a:moveTo>
                  <a:pt x="41356" y="427405"/>
                </a:moveTo>
                <a:lnTo>
                  <a:pt x="15996" y="496641"/>
                </a:lnTo>
                <a:lnTo>
                  <a:pt x="146767" y="448798"/>
                </a:lnTo>
                <a:close/>
                <a:moveTo>
                  <a:pt x="61505" y="372560"/>
                </a:moveTo>
                <a:lnTo>
                  <a:pt x="45402" y="416513"/>
                </a:lnTo>
                <a:lnTo>
                  <a:pt x="167771" y="441096"/>
                </a:lnTo>
                <a:lnTo>
                  <a:pt x="250777" y="410990"/>
                </a:lnTo>
                <a:close/>
                <a:moveTo>
                  <a:pt x="475679" y="280685"/>
                </a:moveTo>
                <a:lnTo>
                  <a:pt x="476068" y="280685"/>
                </a:lnTo>
                <a:cubicBezTo>
                  <a:pt x="491160" y="280840"/>
                  <a:pt x="505396" y="289398"/>
                  <a:pt x="518310" y="306046"/>
                </a:cubicBezTo>
                <a:cubicBezTo>
                  <a:pt x="518372" y="306123"/>
                  <a:pt x="518434" y="306201"/>
                  <a:pt x="518497" y="306287"/>
                </a:cubicBezTo>
                <a:cubicBezTo>
                  <a:pt x="520418" y="308870"/>
                  <a:pt x="519881" y="312526"/>
                  <a:pt x="517299" y="314447"/>
                </a:cubicBezTo>
                <a:cubicBezTo>
                  <a:pt x="517268" y="314471"/>
                  <a:pt x="517229" y="314502"/>
                  <a:pt x="517198" y="314525"/>
                </a:cubicBezTo>
                <a:cubicBezTo>
                  <a:pt x="514669" y="316454"/>
                  <a:pt x="511060" y="315964"/>
                  <a:pt x="509130" y="313436"/>
                </a:cubicBezTo>
                <a:cubicBezTo>
                  <a:pt x="498473" y="299744"/>
                  <a:pt x="487348" y="292587"/>
                  <a:pt x="476068" y="292587"/>
                </a:cubicBezTo>
                <a:lnTo>
                  <a:pt x="475679" y="292587"/>
                </a:lnTo>
                <a:cubicBezTo>
                  <a:pt x="464430" y="293528"/>
                  <a:pt x="454021" y="298904"/>
                  <a:pt x="446740" y="307524"/>
                </a:cubicBezTo>
                <a:cubicBezTo>
                  <a:pt x="435701" y="319582"/>
                  <a:pt x="420663" y="327237"/>
                  <a:pt x="404420" y="329073"/>
                </a:cubicBezTo>
                <a:lnTo>
                  <a:pt x="402786" y="329073"/>
                </a:lnTo>
                <a:cubicBezTo>
                  <a:pt x="390378" y="328855"/>
                  <a:pt x="378561" y="323705"/>
                  <a:pt x="369957" y="314758"/>
                </a:cubicBezTo>
                <a:cubicBezTo>
                  <a:pt x="360155" y="305346"/>
                  <a:pt x="350976" y="301067"/>
                  <a:pt x="342729" y="302078"/>
                </a:cubicBezTo>
                <a:cubicBezTo>
                  <a:pt x="335954" y="303292"/>
                  <a:pt x="329963" y="307228"/>
                  <a:pt x="326159" y="312969"/>
                </a:cubicBezTo>
                <a:cubicBezTo>
                  <a:pt x="324463" y="315716"/>
                  <a:pt x="320854" y="316571"/>
                  <a:pt x="318108" y="314875"/>
                </a:cubicBezTo>
                <a:cubicBezTo>
                  <a:pt x="315362" y="313179"/>
                  <a:pt x="314506" y="309570"/>
                  <a:pt x="316202" y="306824"/>
                </a:cubicBezTo>
                <a:cubicBezTo>
                  <a:pt x="321888" y="298134"/>
                  <a:pt x="330936" y="292214"/>
                  <a:pt x="341174" y="290487"/>
                </a:cubicBezTo>
                <a:cubicBezTo>
                  <a:pt x="353154" y="288776"/>
                  <a:pt x="365523" y="294065"/>
                  <a:pt x="378048" y="306046"/>
                </a:cubicBezTo>
                <a:cubicBezTo>
                  <a:pt x="384777" y="313164"/>
                  <a:pt x="394151" y="317193"/>
                  <a:pt x="403953" y="317170"/>
                </a:cubicBezTo>
                <a:cubicBezTo>
                  <a:pt x="416937" y="315459"/>
                  <a:pt x="428917" y="309298"/>
                  <a:pt x="437871" y="299744"/>
                </a:cubicBezTo>
                <a:cubicBezTo>
                  <a:pt x="447292" y="288433"/>
                  <a:pt x="460984" y="281533"/>
                  <a:pt x="475679" y="280685"/>
                </a:cubicBezTo>
                <a:close/>
                <a:moveTo>
                  <a:pt x="102969" y="258981"/>
                </a:moveTo>
                <a:lnTo>
                  <a:pt x="65628" y="361435"/>
                </a:lnTo>
                <a:lnTo>
                  <a:pt x="230551" y="394731"/>
                </a:lnTo>
                <a:cubicBezTo>
                  <a:pt x="208079" y="379017"/>
                  <a:pt x="187091" y="361287"/>
                  <a:pt x="167849" y="341754"/>
                </a:cubicBezTo>
                <a:cubicBezTo>
                  <a:pt x="146967" y="321286"/>
                  <a:pt x="128202" y="298772"/>
                  <a:pt x="111838" y="274540"/>
                </a:cubicBezTo>
                <a:cubicBezTo>
                  <a:pt x="108259" y="269094"/>
                  <a:pt x="105303" y="263882"/>
                  <a:pt x="102969" y="258981"/>
                </a:cubicBezTo>
                <a:close/>
                <a:moveTo>
                  <a:pt x="111371" y="236420"/>
                </a:moveTo>
                <a:cubicBezTo>
                  <a:pt x="110569" y="236358"/>
                  <a:pt x="109771" y="236576"/>
                  <a:pt x="109115" y="237043"/>
                </a:cubicBezTo>
                <a:cubicBezTo>
                  <a:pt x="109068" y="237354"/>
                  <a:pt x="109068" y="237665"/>
                  <a:pt x="109115" y="237976"/>
                </a:cubicBezTo>
                <a:cubicBezTo>
                  <a:pt x="109619" y="239276"/>
                  <a:pt x="109619" y="240723"/>
                  <a:pt x="109115" y="242022"/>
                </a:cubicBezTo>
                <a:cubicBezTo>
                  <a:pt x="111749" y="251427"/>
                  <a:pt x="116014" y="260303"/>
                  <a:pt x="121717" y="268238"/>
                </a:cubicBezTo>
                <a:cubicBezTo>
                  <a:pt x="154008" y="315055"/>
                  <a:pt x="194552" y="355593"/>
                  <a:pt x="241364" y="387885"/>
                </a:cubicBezTo>
                <a:cubicBezTo>
                  <a:pt x="252333" y="394926"/>
                  <a:pt x="259898" y="398290"/>
                  <a:pt x="264829" y="399788"/>
                </a:cubicBezTo>
                <a:lnTo>
                  <a:pt x="272456" y="400486"/>
                </a:lnTo>
                <a:lnTo>
                  <a:pt x="272482" y="400721"/>
                </a:lnTo>
                <a:lnTo>
                  <a:pt x="272482" y="400488"/>
                </a:lnTo>
                <a:lnTo>
                  <a:pt x="272456" y="400486"/>
                </a:lnTo>
                <a:lnTo>
                  <a:pt x="271469" y="391400"/>
                </a:lnTo>
                <a:cubicBezTo>
                  <a:pt x="265893" y="376304"/>
                  <a:pt x="245954" y="344710"/>
                  <a:pt x="205579" y="304101"/>
                </a:cubicBezTo>
                <a:cubicBezTo>
                  <a:pt x="156880" y="255402"/>
                  <a:pt x="121095" y="236420"/>
                  <a:pt x="111371" y="236420"/>
                </a:cubicBezTo>
                <a:close/>
                <a:moveTo>
                  <a:pt x="261204" y="231675"/>
                </a:moveTo>
                <a:cubicBezTo>
                  <a:pt x="244577" y="231628"/>
                  <a:pt x="231063" y="245071"/>
                  <a:pt x="231019" y="261703"/>
                </a:cubicBezTo>
                <a:cubicBezTo>
                  <a:pt x="230975" y="278328"/>
                  <a:pt x="244419" y="291841"/>
                  <a:pt x="261046" y="291887"/>
                </a:cubicBezTo>
                <a:lnTo>
                  <a:pt x="261046" y="292121"/>
                </a:lnTo>
                <a:cubicBezTo>
                  <a:pt x="261098" y="292121"/>
                  <a:pt x="261150" y="292121"/>
                  <a:pt x="261202" y="292121"/>
                </a:cubicBezTo>
                <a:cubicBezTo>
                  <a:pt x="277787" y="292121"/>
                  <a:pt x="291230" y="278678"/>
                  <a:pt x="291230" y="262093"/>
                </a:cubicBezTo>
                <a:cubicBezTo>
                  <a:pt x="291230" y="262015"/>
                  <a:pt x="291230" y="261937"/>
                  <a:pt x="291230" y="261859"/>
                </a:cubicBezTo>
                <a:cubicBezTo>
                  <a:pt x="291276" y="245234"/>
                  <a:pt x="277833" y="231721"/>
                  <a:pt x="261204" y="231675"/>
                </a:cubicBezTo>
                <a:close/>
                <a:moveTo>
                  <a:pt x="121696" y="227485"/>
                </a:moveTo>
                <a:cubicBezTo>
                  <a:pt x="148644" y="236503"/>
                  <a:pt x="190098" y="272751"/>
                  <a:pt x="213436" y="296089"/>
                </a:cubicBezTo>
                <a:cubicBezTo>
                  <a:pt x="244554" y="327206"/>
                  <a:pt x="299009" y="391230"/>
                  <a:pt x="280183" y="408812"/>
                </a:cubicBezTo>
                <a:cubicBezTo>
                  <a:pt x="279265" y="409714"/>
                  <a:pt x="278215" y="410476"/>
                  <a:pt x="277072" y="411068"/>
                </a:cubicBezTo>
                <a:lnTo>
                  <a:pt x="277072" y="411923"/>
                </a:lnTo>
                <a:cubicBezTo>
                  <a:pt x="276862" y="412320"/>
                  <a:pt x="276605" y="412686"/>
                  <a:pt x="276294" y="413012"/>
                </a:cubicBezTo>
                <a:lnTo>
                  <a:pt x="275827" y="413557"/>
                </a:lnTo>
                <a:cubicBezTo>
                  <a:pt x="275322" y="413993"/>
                  <a:pt x="274742" y="414335"/>
                  <a:pt x="274115" y="414568"/>
                </a:cubicBezTo>
                <a:lnTo>
                  <a:pt x="7905" y="512511"/>
                </a:lnTo>
                <a:cubicBezTo>
                  <a:pt x="7235" y="512620"/>
                  <a:pt x="6552" y="512620"/>
                  <a:pt x="5882" y="512511"/>
                </a:cubicBezTo>
                <a:cubicBezTo>
                  <a:pt x="4328" y="512542"/>
                  <a:pt x="2831" y="511927"/>
                  <a:pt x="1759" y="510799"/>
                </a:cubicBezTo>
                <a:cubicBezTo>
                  <a:pt x="113" y="509212"/>
                  <a:pt x="-437" y="506801"/>
                  <a:pt x="359" y="504654"/>
                </a:cubicBezTo>
                <a:lnTo>
                  <a:pt x="30543" y="422426"/>
                </a:lnTo>
                <a:cubicBezTo>
                  <a:pt x="30309" y="421453"/>
                  <a:pt x="30309" y="420442"/>
                  <a:pt x="30543" y="419469"/>
                </a:cubicBezTo>
                <a:cubicBezTo>
                  <a:pt x="30878" y="417875"/>
                  <a:pt x="31866" y="416490"/>
                  <a:pt x="33266" y="415658"/>
                </a:cubicBezTo>
                <a:lnTo>
                  <a:pt x="51158" y="366881"/>
                </a:lnTo>
                <a:cubicBezTo>
                  <a:pt x="51003" y="366087"/>
                  <a:pt x="51003" y="365263"/>
                  <a:pt x="51158" y="364469"/>
                </a:cubicBezTo>
                <a:cubicBezTo>
                  <a:pt x="51436" y="363139"/>
                  <a:pt x="52181" y="361949"/>
                  <a:pt x="53259" y="361124"/>
                </a:cubicBezTo>
                <a:lnTo>
                  <a:pt x="97135" y="241166"/>
                </a:lnTo>
                <a:cubicBezTo>
                  <a:pt x="96458" y="236778"/>
                  <a:pt x="97801" y="232313"/>
                  <a:pt x="100791" y="229030"/>
                </a:cubicBezTo>
                <a:cubicBezTo>
                  <a:pt x="105342" y="224499"/>
                  <a:pt x="112713" y="224479"/>
                  <a:pt x="121696" y="227485"/>
                </a:cubicBezTo>
                <a:close/>
                <a:moveTo>
                  <a:pt x="261046" y="220084"/>
                </a:moveTo>
                <a:cubicBezTo>
                  <a:pt x="284073" y="220169"/>
                  <a:pt x="302704" y="238832"/>
                  <a:pt x="302743" y="261859"/>
                </a:cubicBezTo>
                <a:cubicBezTo>
                  <a:pt x="302743" y="261882"/>
                  <a:pt x="302743" y="261914"/>
                  <a:pt x="302743" y="261937"/>
                </a:cubicBezTo>
                <a:cubicBezTo>
                  <a:pt x="302696" y="285010"/>
                  <a:pt x="283964" y="303673"/>
                  <a:pt x="260890" y="303634"/>
                </a:cubicBezTo>
                <a:cubicBezTo>
                  <a:pt x="237818" y="303588"/>
                  <a:pt x="219150" y="284855"/>
                  <a:pt x="219192" y="261781"/>
                </a:cubicBezTo>
                <a:cubicBezTo>
                  <a:pt x="219235" y="238707"/>
                  <a:pt x="237973" y="220045"/>
                  <a:pt x="261046" y="220084"/>
                </a:cubicBezTo>
                <a:close/>
                <a:moveTo>
                  <a:pt x="433047" y="195112"/>
                </a:moveTo>
                <a:cubicBezTo>
                  <a:pt x="427376" y="195112"/>
                  <a:pt x="422779" y="199709"/>
                  <a:pt x="422779" y="205381"/>
                </a:cubicBezTo>
                <a:cubicBezTo>
                  <a:pt x="422779" y="211052"/>
                  <a:pt x="427376" y="215649"/>
                  <a:pt x="433047" y="215649"/>
                </a:cubicBezTo>
                <a:cubicBezTo>
                  <a:pt x="438719" y="215649"/>
                  <a:pt x="443316" y="211052"/>
                  <a:pt x="443316" y="205381"/>
                </a:cubicBezTo>
                <a:cubicBezTo>
                  <a:pt x="443316" y="199709"/>
                  <a:pt x="438719" y="195112"/>
                  <a:pt x="433047" y="195112"/>
                </a:cubicBezTo>
                <a:close/>
                <a:moveTo>
                  <a:pt x="433047" y="183443"/>
                </a:moveTo>
                <a:cubicBezTo>
                  <a:pt x="433071" y="183443"/>
                  <a:pt x="433102" y="183443"/>
                  <a:pt x="433125" y="183443"/>
                </a:cubicBezTo>
                <a:cubicBezTo>
                  <a:pt x="445238" y="183443"/>
                  <a:pt x="455063" y="193268"/>
                  <a:pt x="455063" y="205381"/>
                </a:cubicBezTo>
                <a:cubicBezTo>
                  <a:pt x="455063" y="217493"/>
                  <a:pt x="445238" y="227318"/>
                  <a:pt x="433125" y="227318"/>
                </a:cubicBezTo>
                <a:cubicBezTo>
                  <a:pt x="421013" y="227318"/>
                  <a:pt x="411187" y="217493"/>
                  <a:pt x="411187" y="205381"/>
                </a:cubicBezTo>
                <a:cubicBezTo>
                  <a:pt x="411187" y="205357"/>
                  <a:pt x="411187" y="205326"/>
                  <a:pt x="411187" y="205303"/>
                </a:cubicBezTo>
                <a:cubicBezTo>
                  <a:pt x="411187" y="193229"/>
                  <a:pt x="420974" y="183443"/>
                  <a:pt x="433047" y="183443"/>
                </a:cubicBezTo>
                <a:close/>
                <a:moveTo>
                  <a:pt x="296908" y="91413"/>
                </a:moveTo>
                <a:cubicBezTo>
                  <a:pt x="291268" y="91459"/>
                  <a:pt x="286717" y="96041"/>
                  <a:pt x="286717" y="101682"/>
                </a:cubicBezTo>
                <a:cubicBezTo>
                  <a:pt x="286717" y="101705"/>
                  <a:pt x="286717" y="101736"/>
                  <a:pt x="286717" y="101759"/>
                </a:cubicBezTo>
                <a:cubicBezTo>
                  <a:pt x="286764" y="107430"/>
                  <a:pt x="291393" y="111989"/>
                  <a:pt x="297064" y="111950"/>
                </a:cubicBezTo>
                <a:cubicBezTo>
                  <a:pt x="302735" y="111904"/>
                  <a:pt x="307294" y="107275"/>
                  <a:pt x="307255" y="101604"/>
                </a:cubicBezTo>
                <a:cubicBezTo>
                  <a:pt x="307208" y="95933"/>
                  <a:pt x="302580" y="91374"/>
                  <a:pt x="296908" y="91413"/>
                </a:cubicBezTo>
                <a:close/>
                <a:moveTo>
                  <a:pt x="297064" y="79744"/>
                </a:moveTo>
                <a:cubicBezTo>
                  <a:pt x="309177" y="79790"/>
                  <a:pt x="318971" y="89647"/>
                  <a:pt x="318924" y="101759"/>
                </a:cubicBezTo>
                <a:cubicBezTo>
                  <a:pt x="318877" y="113872"/>
                  <a:pt x="309021" y="123658"/>
                  <a:pt x="296908" y="123619"/>
                </a:cubicBezTo>
                <a:cubicBezTo>
                  <a:pt x="284819" y="123580"/>
                  <a:pt x="275048" y="113771"/>
                  <a:pt x="275048" y="101682"/>
                </a:cubicBezTo>
                <a:cubicBezTo>
                  <a:pt x="275048" y="101658"/>
                  <a:pt x="275048" y="101627"/>
                  <a:pt x="275048" y="101604"/>
                </a:cubicBezTo>
                <a:cubicBezTo>
                  <a:pt x="275091" y="89491"/>
                  <a:pt x="284952" y="79705"/>
                  <a:pt x="297064" y="79744"/>
                </a:cubicBezTo>
                <a:close/>
                <a:moveTo>
                  <a:pt x="433437" y="70097"/>
                </a:moveTo>
                <a:cubicBezTo>
                  <a:pt x="436634" y="70487"/>
                  <a:pt x="438921" y="73396"/>
                  <a:pt x="438532" y="76593"/>
                </a:cubicBezTo>
                <a:cubicBezTo>
                  <a:pt x="438143" y="79791"/>
                  <a:pt x="435234" y="82078"/>
                  <a:pt x="432036" y="81689"/>
                </a:cubicBezTo>
                <a:cubicBezTo>
                  <a:pt x="414766" y="79511"/>
                  <a:pt x="401619" y="82622"/>
                  <a:pt x="393840" y="90402"/>
                </a:cubicBezTo>
                <a:cubicBezTo>
                  <a:pt x="386457" y="99014"/>
                  <a:pt x="382816" y="110216"/>
                  <a:pt x="383726" y="121519"/>
                </a:cubicBezTo>
                <a:cubicBezTo>
                  <a:pt x="384465" y="137872"/>
                  <a:pt x="379238" y="153928"/>
                  <a:pt x="369023" y="166718"/>
                </a:cubicBezTo>
                <a:cubicBezTo>
                  <a:pt x="360054" y="176130"/>
                  <a:pt x="347560" y="181374"/>
                  <a:pt x="334561" y="181187"/>
                </a:cubicBezTo>
                <a:cubicBezTo>
                  <a:pt x="320947" y="181421"/>
                  <a:pt x="311456" y="184921"/>
                  <a:pt x="306322" y="191456"/>
                </a:cubicBezTo>
                <a:cubicBezTo>
                  <a:pt x="302432" y="197143"/>
                  <a:pt x="300977" y="204144"/>
                  <a:pt x="302276" y="210904"/>
                </a:cubicBezTo>
                <a:cubicBezTo>
                  <a:pt x="302284" y="210920"/>
                  <a:pt x="302284" y="210943"/>
                  <a:pt x="302292" y="210959"/>
                </a:cubicBezTo>
                <a:cubicBezTo>
                  <a:pt x="302977" y="214063"/>
                  <a:pt x="301024" y="217135"/>
                  <a:pt x="297920" y="217828"/>
                </a:cubicBezTo>
                <a:cubicBezTo>
                  <a:pt x="297484" y="217906"/>
                  <a:pt x="297033" y="217906"/>
                  <a:pt x="296597" y="217828"/>
                </a:cubicBezTo>
                <a:cubicBezTo>
                  <a:pt x="293906" y="217836"/>
                  <a:pt x="291564" y="216008"/>
                  <a:pt x="290918" y="213394"/>
                </a:cubicBezTo>
                <a:cubicBezTo>
                  <a:pt x="288810" y="203242"/>
                  <a:pt x="291035" y="192661"/>
                  <a:pt x="297064" y="184221"/>
                </a:cubicBezTo>
                <a:cubicBezTo>
                  <a:pt x="304455" y="174730"/>
                  <a:pt x="316979" y="169362"/>
                  <a:pt x="334327" y="169362"/>
                </a:cubicBezTo>
                <a:cubicBezTo>
                  <a:pt x="344122" y="169658"/>
                  <a:pt x="353597" y="165854"/>
                  <a:pt x="360466" y="158860"/>
                </a:cubicBezTo>
                <a:cubicBezTo>
                  <a:pt x="368479" y="148490"/>
                  <a:pt x="372579" y="135623"/>
                  <a:pt x="372057" y="122531"/>
                </a:cubicBezTo>
                <a:cubicBezTo>
                  <a:pt x="370820" y="107742"/>
                  <a:pt x="375745" y="93109"/>
                  <a:pt x="385671" y="82078"/>
                </a:cubicBezTo>
                <a:cubicBezTo>
                  <a:pt x="396485" y="71498"/>
                  <a:pt x="412510" y="67530"/>
                  <a:pt x="433437" y="70097"/>
                </a:cubicBezTo>
                <a:close/>
                <a:moveTo>
                  <a:pt x="201767" y="1017"/>
                </a:moveTo>
                <a:cubicBezTo>
                  <a:pt x="204253" y="-679"/>
                  <a:pt x="207623" y="-212"/>
                  <a:pt x="209547" y="2106"/>
                </a:cubicBezTo>
                <a:cubicBezTo>
                  <a:pt x="211302" y="4564"/>
                  <a:pt x="210861" y="7956"/>
                  <a:pt x="208535" y="9885"/>
                </a:cubicBezTo>
                <a:cubicBezTo>
                  <a:pt x="194922" y="20543"/>
                  <a:pt x="187764" y="31590"/>
                  <a:pt x="187764" y="42947"/>
                </a:cubicBezTo>
                <a:cubicBezTo>
                  <a:pt x="188605" y="54313"/>
                  <a:pt x="193955" y="64878"/>
                  <a:pt x="202623" y="72276"/>
                </a:cubicBezTo>
                <a:cubicBezTo>
                  <a:pt x="214939" y="83322"/>
                  <a:pt x="222727" y="98531"/>
                  <a:pt x="224483" y="114984"/>
                </a:cubicBezTo>
                <a:cubicBezTo>
                  <a:pt x="224747" y="127945"/>
                  <a:pt x="219553" y="140423"/>
                  <a:pt x="210169" y="149369"/>
                </a:cubicBezTo>
                <a:cubicBezTo>
                  <a:pt x="200756" y="159171"/>
                  <a:pt x="196477" y="168351"/>
                  <a:pt x="197489" y="176597"/>
                </a:cubicBezTo>
                <a:cubicBezTo>
                  <a:pt x="198751" y="183381"/>
                  <a:pt x="202672" y="189371"/>
                  <a:pt x="208380" y="193245"/>
                </a:cubicBezTo>
                <a:cubicBezTo>
                  <a:pt x="210962" y="194933"/>
                  <a:pt x="211780" y="198348"/>
                  <a:pt x="210247" y="201024"/>
                </a:cubicBezTo>
                <a:cubicBezTo>
                  <a:pt x="209159" y="202720"/>
                  <a:pt x="207283" y="203747"/>
                  <a:pt x="205268" y="203747"/>
                </a:cubicBezTo>
                <a:cubicBezTo>
                  <a:pt x="204195" y="203771"/>
                  <a:pt x="203139" y="203467"/>
                  <a:pt x="202234" y="202891"/>
                </a:cubicBezTo>
                <a:cubicBezTo>
                  <a:pt x="193534" y="197220"/>
                  <a:pt x="187609" y="188165"/>
                  <a:pt x="185897" y="177920"/>
                </a:cubicBezTo>
                <a:cubicBezTo>
                  <a:pt x="184108" y="166017"/>
                  <a:pt x="189398" y="153570"/>
                  <a:pt x="201456" y="141046"/>
                </a:cubicBezTo>
                <a:cubicBezTo>
                  <a:pt x="208567" y="134347"/>
                  <a:pt x="212569" y="124989"/>
                  <a:pt x="212503" y="115218"/>
                </a:cubicBezTo>
                <a:cubicBezTo>
                  <a:pt x="210847" y="102219"/>
                  <a:pt x="204679" y="90215"/>
                  <a:pt x="195077" y="81300"/>
                </a:cubicBezTo>
                <a:cubicBezTo>
                  <a:pt x="183955" y="71715"/>
                  <a:pt x="177237" y="58000"/>
                  <a:pt x="176484" y="43337"/>
                </a:cubicBezTo>
                <a:cubicBezTo>
                  <a:pt x="176640" y="28245"/>
                  <a:pt x="185120" y="14008"/>
                  <a:pt x="201767" y="1017"/>
                </a:cubicBezTo>
                <a:close/>
              </a:path>
            </a:pathLst>
          </a:custGeom>
          <a:solidFill>
            <a:schemeClr val="tx2"/>
          </a:solidFill>
          <a:ln w="7767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  <p:sp>
        <p:nvSpPr>
          <p:cNvPr id="177" name="Freeform: Shape 176">
            <a:extLst>
              <a:ext uri="{FF2B5EF4-FFF2-40B4-BE49-F238E27FC236}">
                <a16:creationId xmlns:a16="http://schemas.microsoft.com/office/drawing/2014/main" id="{E5FF97D7-0348-E070-092E-A9E1CA602A16}"/>
              </a:ext>
            </a:extLst>
          </p:cNvPr>
          <p:cNvSpPr/>
          <p:nvPr/>
        </p:nvSpPr>
        <p:spPr>
          <a:xfrm>
            <a:off x="17067187" y="8493917"/>
            <a:ext cx="901384" cy="902182"/>
          </a:xfrm>
          <a:custGeom>
            <a:avLst/>
            <a:gdLst>
              <a:gd name="connsiteX0" fmla="*/ 492029 w 516712"/>
              <a:gd name="connsiteY0" fmla="*/ 233053 h 517168"/>
              <a:gd name="connsiteX1" fmla="*/ 467679 w 516712"/>
              <a:gd name="connsiteY1" fmla="*/ 252424 h 517168"/>
              <a:gd name="connsiteX2" fmla="*/ 396576 w 516712"/>
              <a:gd name="connsiteY2" fmla="*/ 252424 h 517168"/>
              <a:gd name="connsiteX3" fmla="*/ 445275 w 516712"/>
              <a:gd name="connsiteY3" fmla="*/ 203725 h 517168"/>
              <a:gd name="connsiteX4" fmla="*/ 445275 w 516712"/>
              <a:gd name="connsiteY4" fmla="*/ 195401 h 517168"/>
              <a:gd name="connsiteX5" fmla="*/ 437028 w 516712"/>
              <a:gd name="connsiteY5" fmla="*/ 195401 h 517168"/>
              <a:gd name="connsiteX6" fmla="*/ 380083 w 516712"/>
              <a:gd name="connsiteY6" fmla="*/ 252424 h 517168"/>
              <a:gd name="connsiteX7" fmla="*/ 317848 w 516712"/>
              <a:gd name="connsiteY7" fmla="*/ 252424 h 517168"/>
              <a:gd name="connsiteX8" fmla="*/ 305246 w 516712"/>
              <a:gd name="connsiteY8" fmla="*/ 217728 h 517168"/>
              <a:gd name="connsiteX9" fmla="*/ 347488 w 516712"/>
              <a:gd name="connsiteY9" fmla="*/ 175486 h 517168"/>
              <a:gd name="connsiteX10" fmla="*/ 428004 w 516712"/>
              <a:gd name="connsiteY10" fmla="*/ 175486 h 517168"/>
              <a:gd name="connsiteX11" fmla="*/ 433839 w 516712"/>
              <a:gd name="connsiteY11" fmla="*/ 169651 h 517168"/>
              <a:gd name="connsiteX12" fmla="*/ 428004 w 516712"/>
              <a:gd name="connsiteY12" fmla="*/ 163817 h 517168"/>
              <a:gd name="connsiteX13" fmla="*/ 359157 w 516712"/>
              <a:gd name="connsiteY13" fmla="*/ 163817 h 517168"/>
              <a:gd name="connsiteX14" fmla="*/ 409100 w 516712"/>
              <a:gd name="connsiteY14" fmla="*/ 113873 h 517168"/>
              <a:gd name="connsiteX15" fmla="*/ 409100 w 516712"/>
              <a:gd name="connsiteY15" fmla="*/ 113484 h 517168"/>
              <a:gd name="connsiteX16" fmla="*/ 443664 w 516712"/>
              <a:gd name="connsiteY16" fmla="*/ 105705 h 517168"/>
              <a:gd name="connsiteX17" fmla="*/ 435885 w 516712"/>
              <a:gd name="connsiteY17" fmla="*/ 71141 h 517168"/>
              <a:gd name="connsiteX18" fmla="*/ 401321 w 516712"/>
              <a:gd name="connsiteY18" fmla="*/ 78920 h 517168"/>
              <a:gd name="connsiteX19" fmla="*/ 401321 w 516712"/>
              <a:gd name="connsiteY19" fmla="*/ 105705 h 517168"/>
              <a:gd name="connsiteX20" fmla="*/ 401321 w 516712"/>
              <a:gd name="connsiteY20" fmla="*/ 105705 h 517168"/>
              <a:gd name="connsiteX21" fmla="*/ 351144 w 516712"/>
              <a:gd name="connsiteY21" fmla="*/ 155726 h 517168"/>
              <a:gd name="connsiteX22" fmla="*/ 351144 w 516712"/>
              <a:gd name="connsiteY22" fmla="*/ 86878 h 517168"/>
              <a:gd name="connsiteX23" fmla="*/ 345310 w 516712"/>
              <a:gd name="connsiteY23" fmla="*/ 81044 h 517168"/>
              <a:gd name="connsiteX24" fmla="*/ 339475 w 516712"/>
              <a:gd name="connsiteY24" fmla="*/ 86878 h 517168"/>
              <a:gd name="connsiteX25" fmla="*/ 339475 w 516712"/>
              <a:gd name="connsiteY25" fmla="*/ 167395 h 517168"/>
              <a:gd name="connsiteX26" fmla="*/ 297544 w 516712"/>
              <a:gd name="connsiteY26" fmla="*/ 209326 h 517168"/>
              <a:gd name="connsiteX27" fmla="*/ 263082 w 516712"/>
              <a:gd name="connsiteY27" fmla="*/ 194312 h 517168"/>
              <a:gd name="connsiteX28" fmla="*/ 263082 w 516712"/>
              <a:gd name="connsiteY28" fmla="*/ 136822 h 517168"/>
              <a:gd name="connsiteX29" fmla="*/ 320027 w 516712"/>
              <a:gd name="connsiteY29" fmla="*/ 79877 h 517168"/>
              <a:gd name="connsiteX30" fmla="*/ 320027 w 516712"/>
              <a:gd name="connsiteY30" fmla="*/ 71631 h 517168"/>
              <a:gd name="connsiteX31" fmla="*/ 311889 w 516712"/>
              <a:gd name="connsiteY31" fmla="*/ 71522 h 517168"/>
              <a:gd name="connsiteX32" fmla="*/ 311780 w 516712"/>
              <a:gd name="connsiteY32" fmla="*/ 71631 h 517168"/>
              <a:gd name="connsiteX33" fmla="*/ 263082 w 516712"/>
              <a:gd name="connsiteY33" fmla="*/ 120330 h 517168"/>
              <a:gd name="connsiteX34" fmla="*/ 263082 w 516712"/>
              <a:gd name="connsiteY34" fmla="*/ 49615 h 517168"/>
              <a:gd name="connsiteX35" fmla="*/ 263082 w 516712"/>
              <a:gd name="connsiteY35" fmla="*/ 49226 h 517168"/>
              <a:gd name="connsiteX36" fmla="*/ 281705 w 516712"/>
              <a:gd name="connsiteY36" fmla="*/ 19089 h 517168"/>
              <a:gd name="connsiteX37" fmla="*/ 251568 w 516712"/>
              <a:gd name="connsiteY37" fmla="*/ 465 h 517168"/>
              <a:gd name="connsiteX38" fmla="*/ 232944 w 516712"/>
              <a:gd name="connsiteY38" fmla="*/ 30602 h 517168"/>
              <a:gd name="connsiteX39" fmla="*/ 251568 w 516712"/>
              <a:gd name="connsiteY39" fmla="*/ 49226 h 517168"/>
              <a:gd name="connsiteX40" fmla="*/ 251568 w 516712"/>
              <a:gd name="connsiteY40" fmla="*/ 49615 h 517168"/>
              <a:gd name="connsiteX41" fmla="*/ 251568 w 516712"/>
              <a:gd name="connsiteY41" fmla="*/ 120330 h 517168"/>
              <a:gd name="connsiteX42" fmla="*/ 202869 w 516712"/>
              <a:gd name="connsiteY42" fmla="*/ 71631 h 517168"/>
              <a:gd name="connsiteX43" fmla="*/ 194732 w 516712"/>
              <a:gd name="connsiteY43" fmla="*/ 71522 h 517168"/>
              <a:gd name="connsiteX44" fmla="*/ 194623 w 516712"/>
              <a:gd name="connsiteY44" fmla="*/ 71631 h 517168"/>
              <a:gd name="connsiteX45" fmla="*/ 194623 w 516712"/>
              <a:gd name="connsiteY45" fmla="*/ 79877 h 517168"/>
              <a:gd name="connsiteX46" fmla="*/ 251568 w 516712"/>
              <a:gd name="connsiteY46" fmla="*/ 136822 h 517168"/>
              <a:gd name="connsiteX47" fmla="*/ 251568 w 516712"/>
              <a:gd name="connsiteY47" fmla="*/ 194312 h 517168"/>
              <a:gd name="connsiteX48" fmla="*/ 217494 w 516712"/>
              <a:gd name="connsiteY48" fmla="*/ 209015 h 517168"/>
              <a:gd name="connsiteX49" fmla="*/ 176808 w 516712"/>
              <a:gd name="connsiteY49" fmla="*/ 168251 h 517168"/>
              <a:gd name="connsiteX50" fmla="*/ 176808 w 516712"/>
              <a:gd name="connsiteY50" fmla="*/ 87501 h 517168"/>
              <a:gd name="connsiteX51" fmla="*/ 170974 w 516712"/>
              <a:gd name="connsiteY51" fmla="*/ 81666 h 517168"/>
              <a:gd name="connsiteX52" fmla="*/ 165139 w 516712"/>
              <a:gd name="connsiteY52" fmla="*/ 87501 h 517168"/>
              <a:gd name="connsiteX53" fmla="*/ 165139 w 516712"/>
              <a:gd name="connsiteY53" fmla="*/ 156348 h 517168"/>
              <a:gd name="connsiteX54" fmla="*/ 115118 w 516712"/>
              <a:gd name="connsiteY54" fmla="*/ 106405 h 517168"/>
              <a:gd name="connsiteX55" fmla="*/ 115118 w 516712"/>
              <a:gd name="connsiteY55" fmla="*/ 106405 h 517168"/>
              <a:gd name="connsiteX56" fmla="*/ 111539 w 516712"/>
              <a:gd name="connsiteY56" fmla="*/ 75287 h 517168"/>
              <a:gd name="connsiteX57" fmla="*/ 76065 w 516712"/>
              <a:gd name="connsiteY57" fmla="*/ 75287 h 517168"/>
              <a:gd name="connsiteX58" fmla="*/ 76019 w 516712"/>
              <a:gd name="connsiteY58" fmla="*/ 110714 h 517168"/>
              <a:gd name="connsiteX59" fmla="*/ 93802 w 516712"/>
              <a:gd name="connsiteY59" fmla="*/ 118074 h 517168"/>
              <a:gd name="connsiteX60" fmla="*/ 106949 w 516712"/>
              <a:gd name="connsiteY60" fmla="*/ 114262 h 517168"/>
              <a:gd name="connsiteX61" fmla="*/ 106949 w 516712"/>
              <a:gd name="connsiteY61" fmla="*/ 114651 h 517168"/>
              <a:gd name="connsiteX62" fmla="*/ 156971 w 516712"/>
              <a:gd name="connsiteY62" fmla="*/ 164595 h 517168"/>
              <a:gd name="connsiteX63" fmla="*/ 88046 w 516712"/>
              <a:gd name="connsiteY63" fmla="*/ 164595 h 517168"/>
              <a:gd name="connsiteX64" fmla="*/ 82211 w 516712"/>
              <a:gd name="connsiteY64" fmla="*/ 170429 h 517168"/>
              <a:gd name="connsiteX65" fmla="*/ 88046 w 516712"/>
              <a:gd name="connsiteY65" fmla="*/ 176264 h 517168"/>
              <a:gd name="connsiteX66" fmla="*/ 168640 w 516712"/>
              <a:gd name="connsiteY66" fmla="*/ 176264 h 517168"/>
              <a:gd name="connsiteX67" fmla="*/ 209559 w 516712"/>
              <a:gd name="connsiteY67" fmla="*/ 217261 h 517168"/>
              <a:gd name="connsiteX68" fmla="*/ 196646 w 516712"/>
              <a:gd name="connsiteY68" fmla="*/ 252346 h 517168"/>
              <a:gd name="connsiteX69" fmla="*/ 137133 w 516712"/>
              <a:gd name="connsiteY69" fmla="*/ 252346 h 517168"/>
              <a:gd name="connsiteX70" fmla="*/ 80188 w 516712"/>
              <a:gd name="connsiteY70" fmla="*/ 195323 h 517168"/>
              <a:gd name="connsiteX71" fmla="*/ 71942 w 516712"/>
              <a:gd name="connsiteY71" fmla="*/ 195323 h 517168"/>
              <a:gd name="connsiteX72" fmla="*/ 71942 w 516712"/>
              <a:gd name="connsiteY72" fmla="*/ 203647 h 517168"/>
              <a:gd name="connsiteX73" fmla="*/ 120641 w 516712"/>
              <a:gd name="connsiteY73" fmla="*/ 252346 h 517168"/>
              <a:gd name="connsiteX74" fmla="*/ 49538 w 516712"/>
              <a:gd name="connsiteY74" fmla="*/ 252346 h 517168"/>
              <a:gd name="connsiteX75" fmla="*/ 19354 w 516712"/>
              <a:gd name="connsiteY75" fmla="*/ 233598 h 517168"/>
              <a:gd name="connsiteX76" fmla="*/ 598 w 516712"/>
              <a:gd name="connsiteY76" fmla="*/ 263782 h 517168"/>
              <a:gd name="connsiteX77" fmla="*/ 30789 w 516712"/>
              <a:gd name="connsiteY77" fmla="*/ 282530 h 517168"/>
              <a:gd name="connsiteX78" fmla="*/ 49538 w 516712"/>
              <a:gd name="connsiteY78" fmla="*/ 263782 h 517168"/>
              <a:gd name="connsiteX79" fmla="*/ 49538 w 516712"/>
              <a:gd name="connsiteY79" fmla="*/ 263782 h 517168"/>
              <a:gd name="connsiteX80" fmla="*/ 120252 w 516712"/>
              <a:gd name="connsiteY80" fmla="*/ 263782 h 517168"/>
              <a:gd name="connsiteX81" fmla="*/ 71553 w 516712"/>
              <a:gd name="connsiteY81" fmla="*/ 312403 h 517168"/>
              <a:gd name="connsiteX82" fmla="*/ 71553 w 516712"/>
              <a:gd name="connsiteY82" fmla="*/ 320727 h 517168"/>
              <a:gd name="connsiteX83" fmla="*/ 79799 w 516712"/>
              <a:gd name="connsiteY83" fmla="*/ 320727 h 517168"/>
              <a:gd name="connsiteX84" fmla="*/ 136744 w 516712"/>
              <a:gd name="connsiteY84" fmla="*/ 263782 h 517168"/>
              <a:gd name="connsiteX85" fmla="*/ 196879 w 516712"/>
              <a:gd name="connsiteY85" fmla="*/ 263782 h 517168"/>
              <a:gd name="connsiteX86" fmla="*/ 211427 w 516712"/>
              <a:gd name="connsiteY86" fmla="*/ 294899 h 517168"/>
              <a:gd name="connsiteX87" fmla="*/ 167395 w 516712"/>
              <a:gd name="connsiteY87" fmla="*/ 338930 h 517168"/>
              <a:gd name="connsiteX88" fmla="*/ 86956 w 516712"/>
              <a:gd name="connsiteY88" fmla="*/ 338930 h 517168"/>
              <a:gd name="connsiteX89" fmla="*/ 81122 w 516712"/>
              <a:gd name="connsiteY89" fmla="*/ 344765 h 517168"/>
              <a:gd name="connsiteX90" fmla="*/ 86956 w 516712"/>
              <a:gd name="connsiteY90" fmla="*/ 350599 h 517168"/>
              <a:gd name="connsiteX91" fmla="*/ 155882 w 516712"/>
              <a:gd name="connsiteY91" fmla="*/ 350599 h 517168"/>
              <a:gd name="connsiteX92" fmla="*/ 105860 w 516712"/>
              <a:gd name="connsiteY92" fmla="*/ 400621 h 517168"/>
              <a:gd name="connsiteX93" fmla="*/ 105860 w 516712"/>
              <a:gd name="connsiteY93" fmla="*/ 401010 h 517168"/>
              <a:gd name="connsiteX94" fmla="*/ 74743 w 516712"/>
              <a:gd name="connsiteY94" fmla="*/ 404511 h 517168"/>
              <a:gd name="connsiteX95" fmla="*/ 74556 w 516712"/>
              <a:gd name="connsiteY95" fmla="*/ 439938 h 517168"/>
              <a:gd name="connsiteX96" fmla="*/ 109976 w 516712"/>
              <a:gd name="connsiteY96" fmla="*/ 440125 h 517168"/>
              <a:gd name="connsiteX97" fmla="*/ 113640 w 516712"/>
              <a:gd name="connsiteY97" fmla="*/ 409100 h 517168"/>
              <a:gd name="connsiteX98" fmla="*/ 113640 w 516712"/>
              <a:gd name="connsiteY98" fmla="*/ 409100 h 517168"/>
              <a:gd name="connsiteX99" fmla="*/ 163661 w 516712"/>
              <a:gd name="connsiteY99" fmla="*/ 359157 h 517168"/>
              <a:gd name="connsiteX100" fmla="*/ 163661 w 516712"/>
              <a:gd name="connsiteY100" fmla="*/ 428004 h 517168"/>
              <a:gd name="connsiteX101" fmla="*/ 169496 w 516712"/>
              <a:gd name="connsiteY101" fmla="*/ 433839 h 517168"/>
              <a:gd name="connsiteX102" fmla="*/ 175330 w 516712"/>
              <a:gd name="connsiteY102" fmla="*/ 428004 h 517168"/>
              <a:gd name="connsiteX103" fmla="*/ 175330 w 516712"/>
              <a:gd name="connsiteY103" fmla="*/ 347410 h 517168"/>
              <a:gd name="connsiteX104" fmla="*/ 219673 w 516712"/>
              <a:gd name="connsiteY104" fmla="*/ 302990 h 517168"/>
              <a:gd name="connsiteX105" fmla="*/ 251179 w 516712"/>
              <a:gd name="connsiteY105" fmla="*/ 315437 h 517168"/>
              <a:gd name="connsiteX106" fmla="*/ 251179 w 516712"/>
              <a:gd name="connsiteY106" fmla="*/ 316603 h 517168"/>
              <a:gd name="connsiteX107" fmla="*/ 251179 w 516712"/>
              <a:gd name="connsiteY107" fmla="*/ 379694 h 517168"/>
              <a:gd name="connsiteX108" fmla="*/ 194234 w 516712"/>
              <a:gd name="connsiteY108" fmla="*/ 436639 h 517168"/>
              <a:gd name="connsiteX109" fmla="*/ 194234 w 516712"/>
              <a:gd name="connsiteY109" fmla="*/ 444886 h 517168"/>
              <a:gd name="connsiteX110" fmla="*/ 202371 w 516712"/>
              <a:gd name="connsiteY110" fmla="*/ 444994 h 517168"/>
              <a:gd name="connsiteX111" fmla="*/ 202480 w 516712"/>
              <a:gd name="connsiteY111" fmla="*/ 444886 h 517168"/>
              <a:gd name="connsiteX112" fmla="*/ 251179 w 516712"/>
              <a:gd name="connsiteY112" fmla="*/ 396264 h 517168"/>
              <a:gd name="connsiteX113" fmla="*/ 251179 w 516712"/>
              <a:gd name="connsiteY113" fmla="*/ 466901 h 517168"/>
              <a:gd name="connsiteX114" fmla="*/ 251179 w 516712"/>
              <a:gd name="connsiteY114" fmla="*/ 467368 h 517168"/>
              <a:gd name="connsiteX115" fmla="*/ 232477 w 516712"/>
              <a:gd name="connsiteY115" fmla="*/ 497583 h 517168"/>
              <a:gd name="connsiteX116" fmla="*/ 262693 w 516712"/>
              <a:gd name="connsiteY116" fmla="*/ 516284 h 517168"/>
              <a:gd name="connsiteX117" fmla="*/ 281394 w 516712"/>
              <a:gd name="connsiteY117" fmla="*/ 486069 h 517168"/>
              <a:gd name="connsiteX118" fmla="*/ 262693 w 516712"/>
              <a:gd name="connsiteY118" fmla="*/ 467368 h 517168"/>
              <a:gd name="connsiteX119" fmla="*/ 262693 w 516712"/>
              <a:gd name="connsiteY119" fmla="*/ 466901 h 517168"/>
              <a:gd name="connsiteX120" fmla="*/ 262693 w 516712"/>
              <a:gd name="connsiteY120" fmla="*/ 396187 h 517168"/>
              <a:gd name="connsiteX121" fmla="*/ 311391 w 516712"/>
              <a:gd name="connsiteY121" fmla="*/ 444886 h 517168"/>
              <a:gd name="connsiteX122" fmla="*/ 315515 w 516712"/>
              <a:gd name="connsiteY122" fmla="*/ 446597 h 517168"/>
              <a:gd name="connsiteX123" fmla="*/ 319638 w 516712"/>
              <a:gd name="connsiteY123" fmla="*/ 444886 h 517168"/>
              <a:gd name="connsiteX124" fmla="*/ 319638 w 516712"/>
              <a:gd name="connsiteY124" fmla="*/ 436639 h 517168"/>
              <a:gd name="connsiteX125" fmla="*/ 262693 w 516712"/>
              <a:gd name="connsiteY125" fmla="*/ 379694 h 517168"/>
              <a:gd name="connsiteX126" fmla="*/ 262693 w 516712"/>
              <a:gd name="connsiteY126" fmla="*/ 316603 h 517168"/>
              <a:gd name="connsiteX127" fmla="*/ 262693 w 516712"/>
              <a:gd name="connsiteY127" fmla="*/ 315437 h 517168"/>
              <a:gd name="connsiteX128" fmla="*/ 294821 w 516712"/>
              <a:gd name="connsiteY128" fmla="*/ 302523 h 517168"/>
              <a:gd name="connsiteX129" fmla="*/ 295599 w 516712"/>
              <a:gd name="connsiteY129" fmla="*/ 303612 h 517168"/>
              <a:gd name="connsiteX130" fmla="*/ 340175 w 516712"/>
              <a:gd name="connsiteY130" fmla="*/ 348266 h 517168"/>
              <a:gd name="connsiteX131" fmla="*/ 340175 w 516712"/>
              <a:gd name="connsiteY131" fmla="*/ 428782 h 517168"/>
              <a:gd name="connsiteX132" fmla="*/ 346010 w 516712"/>
              <a:gd name="connsiteY132" fmla="*/ 434617 h 517168"/>
              <a:gd name="connsiteX133" fmla="*/ 351844 w 516712"/>
              <a:gd name="connsiteY133" fmla="*/ 428782 h 517168"/>
              <a:gd name="connsiteX134" fmla="*/ 351844 w 516712"/>
              <a:gd name="connsiteY134" fmla="*/ 359935 h 517168"/>
              <a:gd name="connsiteX135" fmla="*/ 401788 w 516712"/>
              <a:gd name="connsiteY135" fmla="*/ 409878 h 517168"/>
              <a:gd name="connsiteX136" fmla="*/ 402177 w 516712"/>
              <a:gd name="connsiteY136" fmla="*/ 409878 h 517168"/>
              <a:gd name="connsiteX137" fmla="*/ 398365 w 516712"/>
              <a:gd name="connsiteY137" fmla="*/ 423025 h 517168"/>
              <a:gd name="connsiteX138" fmla="*/ 423430 w 516712"/>
              <a:gd name="connsiteY138" fmla="*/ 448215 h 517168"/>
              <a:gd name="connsiteX139" fmla="*/ 448620 w 516712"/>
              <a:gd name="connsiteY139" fmla="*/ 423150 h 517168"/>
              <a:gd name="connsiteX140" fmla="*/ 441229 w 516712"/>
              <a:gd name="connsiteY140" fmla="*/ 405288 h 517168"/>
              <a:gd name="connsiteX141" fmla="*/ 410112 w 516712"/>
              <a:gd name="connsiteY141" fmla="*/ 401788 h 517168"/>
              <a:gd name="connsiteX142" fmla="*/ 410112 w 516712"/>
              <a:gd name="connsiteY142" fmla="*/ 401399 h 517168"/>
              <a:gd name="connsiteX143" fmla="*/ 360168 w 516712"/>
              <a:gd name="connsiteY143" fmla="*/ 351455 h 517168"/>
              <a:gd name="connsiteX144" fmla="*/ 429016 w 516712"/>
              <a:gd name="connsiteY144" fmla="*/ 351455 h 517168"/>
              <a:gd name="connsiteX145" fmla="*/ 434850 w 516712"/>
              <a:gd name="connsiteY145" fmla="*/ 345621 h 517168"/>
              <a:gd name="connsiteX146" fmla="*/ 429016 w 516712"/>
              <a:gd name="connsiteY146" fmla="*/ 339786 h 517168"/>
              <a:gd name="connsiteX147" fmla="*/ 348577 w 516712"/>
              <a:gd name="connsiteY147" fmla="*/ 339786 h 517168"/>
              <a:gd name="connsiteX148" fmla="*/ 304001 w 516712"/>
              <a:gd name="connsiteY148" fmla="*/ 295755 h 517168"/>
              <a:gd name="connsiteX149" fmla="*/ 303145 w 516712"/>
              <a:gd name="connsiteY149" fmla="*/ 295210 h 517168"/>
              <a:gd name="connsiteX150" fmla="*/ 317459 w 516712"/>
              <a:gd name="connsiteY150" fmla="*/ 264093 h 517168"/>
              <a:gd name="connsiteX151" fmla="*/ 379694 w 516712"/>
              <a:gd name="connsiteY151" fmla="*/ 264093 h 517168"/>
              <a:gd name="connsiteX152" fmla="*/ 436639 w 516712"/>
              <a:gd name="connsiteY152" fmla="*/ 321038 h 517168"/>
              <a:gd name="connsiteX153" fmla="*/ 440763 w 516712"/>
              <a:gd name="connsiteY153" fmla="*/ 322749 h 517168"/>
              <a:gd name="connsiteX154" fmla="*/ 444886 w 516712"/>
              <a:gd name="connsiteY154" fmla="*/ 321038 h 517168"/>
              <a:gd name="connsiteX155" fmla="*/ 444886 w 516712"/>
              <a:gd name="connsiteY155" fmla="*/ 312714 h 517168"/>
              <a:gd name="connsiteX156" fmla="*/ 396187 w 516712"/>
              <a:gd name="connsiteY156" fmla="*/ 264093 h 517168"/>
              <a:gd name="connsiteX157" fmla="*/ 466824 w 516712"/>
              <a:gd name="connsiteY157" fmla="*/ 264093 h 517168"/>
              <a:gd name="connsiteX158" fmla="*/ 467290 w 516712"/>
              <a:gd name="connsiteY158" fmla="*/ 264093 h 517168"/>
              <a:gd name="connsiteX159" fmla="*/ 497661 w 516712"/>
              <a:gd name="connsiteY159" fmla="*/ 282327 h 517168"/>
              <a:gd name="connsiteX160" fmla="*/ 515896 w 516712"/>
              <a:gd name="connsiteY160" fmla="*/ 251957 h 517168"/>
              <a:gd name="connsiteX161" fmla="*/ 491640 w 516712"/>
              <a:gd name="connsiteY161" fmla="*/ 232975 h 517168"/>
              <a:gd name="connsiteX162" fmla="*/ 413301 w 516712"/>
              <a:gd name="connsiteY162" fmla="*/ 82678 h 517168"/>
              <a:gd name="connsiteX163" fmla="*/ 432112 w 516712"/>
              <a:gd name="connsiteY163" fmla="*/ 82507 h 517168"/>
              <a:gd name="connsiteX164" fmla="*/ 432283 w 516712"/>
              <a:gd name="connsiteY164" fmla="*/ 82678 h 517168"/>
              <a:gd name="connsiteX165" fmla="*/ 432283 w 516712"/>
              <a:gd name="connsiteY165" fmla="*/ 101582 h 517168"/>
              <a:gd name="connsiteX166" fmla="*/ 413301 w 516712"/>
              <a:gd name="connsiteY166" fmla="*/ 101582 h 517168"/>
              <a:gd name="connsiteX167" fmla="*/ 413099 w 516712"/>
              <a:gd name="connsiteY167" fmla="*/ 82880 h 517168"/>
              <a:gd name="connsiteX168" fmla="*/ 413301 w 516712"/>
              <a:gd name="connsiteY168" fmla="*/ 82678 h 517168"/>
              <a:gd name="connsiteX169" fmla="*/ 102826 w 516712"/>
              <a:gd name="connsiteY169" fmla="*/ 102515 h 517168"/>
              <a:gd name="connsiteX170" fmla="*/ 83845 w 516712"/>
              <a:gd name="connsiteY170" fmla="*/ 102515 h 517168"/>
              <a:gd name="connsiteX171" fmla="*/ 83845 w 516712"/>
              <a:gd name="connsiteY171" fmla="*/ 83533 h 517168"/>
              <a:gd name="connsiteX172" fmla="*/ 102655 w 516712"/>
              <a:gd name="connsiteY172" fmla="*/ 83362 h 517168"/>
              <a:gd name="connsiteX173" fmla="*/ 102826 w 516712"/>
              <a:gd name="connsiteY173" fmla="*/ 83533 h 517168"/>
              <a:gd name="connsiteX174" fmla="*/ 102826 w 516712"/>
              <a:gd name="connsiteY174" fmla="*/ 102515 h 517168"/>
              <a:gd name="connsiteX175" fmla="*/ 25033 w 516712"/>
              <a:gd name="connsiteY175" fmla="*/ 271561 h 517168"/>
              <a:gd name="connsiteX176" fmla="*/ 11497 w 516712"/>
              <a:gd name="connsiteY176" fmla="*/ 258180 h 517168"/>
              <a:gd name="connsiteX177" fmla="*/ 24877 w 516712"/>
              <a:gd name="connsiteY177" fmla="*/ 244644 h 517168"/>
              <a:gd name="connsiteX178" fmla="*/ 38413 w 516712"/>
              <a:gd name="connsiteY178" fmla="*/ 258025 h 517168"/>
              <a:gd name="connsiteX179" fmla="*/ 38413 w 516712"/>
              <a:gd name="connsiteY179" fmla="*/ 258180 h 517168"/>
              <a:gd name="connsiteX180" fmla="*/ 24955 w 516712"/>
              <a:gd name="connsiteY180" fmla="*/ 271561 h 517168"/>
              <a:gd name="connsiteX181" fmla="*/ 102048 w 516712"/>
              <a:gd name="connsiteY181" fmla="*/ 431894 h 517168"/>
              <a:gd name="connsiteX182" fmla="*/ 83067 w 516712"/>
              <a:gd name="connsiteY182" fmla="*/ 431894 h 517168"/>
              <a:gd name="connsiteX183" fmla="*/ 83067 w 516712"/>
              <a:gd name="connsiteY183" fmla="*/ 412912 h 517168"/>
              <a:gd name="connsiteX184" fmla="*/ 102048 w 516712"/>
              <a:gd name="connsiteY184" fmla="*/ 412912 h 517168"/>
              <a:gd name="connsiteX185" fmla="*/ 101971 w 516712"/>
              <a:gd name="connsiteY185" fmla="*/ 431894 h 517168"/>
              <a:gd name="connsiteX186" fmla="*/ 414235 w 516712"/>
              <a:gd name="connsiteY186" fmla="*/ 413768 h 517168"/>
              <a:gd name="connsiteX187" fmla="*/ 423726 w 516712"/>
              <a:gd name="connsiteY187" fmla="*/ 409878 h 517168"/>
              <a:gd name="connsiteX188" fmla="*/ 437106 w 516712"/>
              <a:gd name="connsiteY188" fmla="*/ 423103 h 517168"/>
              <a:gd name="connsiteX189" fmla="*/ 437106 w 516712"/>
              <a:gd name="connsiteY189" fmla="*/ 423259 h 517168"/>
              <a:gd name="connsiteX190" fmla="*/ 433217 w 516712"/>
              <a:gd name="connsiteY190" fmla="*/ 432749 h 517168"/>
              <a:gd name="connsiteX191" fmla="*/ 414235 w 516712"/>
              <a:gd name="connsiteY191" fmla="*/ 432749 h 517168"/>
              <a:gd name="connsiteX192" fmla="*/ 414064 w 516712"/>
              <a:gd name="connsiteY192" fmla="*/ 413939 h 517168"/>
              <a:gd name="connsiteX193" fmla="*/ 414235 w 516712"/>
              <a:gd name="connsiteY193" fmla="*/ 413768 h 517168"/>
              <a:gd name="connsiteX194" fmla="*/ 243944 w 516712"/>
              <a:gd name="connsiteY194" fmla="*/ 24799 h 517168"/>
              <a:gd name="connsiteX195" fmla="*/ 257403 w 516712"/>
              <a:gd name="connsiteY195" fmla="*/ 11341 h 517168"/>
              <a:gd name="connsiteX196" fmla="*/ 270861 w 516712"/>
              <a:gd name="connsiteY196" fmla="*/ 24799 h 517168"/>
              <a:gd name="connsiteX197" fmla="*/ 257403 w 516712"/>
              <a:gd name="connsiteY197" fmla="*/ 38257 h 517168"/>
              <a:gd name="connsiteX198" fmla="*/ 257325 w 516712"/>
              <a:gd name="connsiteY198" fmla="*/ 38257 h 517168"/>
              <a:gd name="connsiteX199" fmla="*/ 243867 w 516712"/>
              <a:gd name="connsiteY199" fmla="*/ 24963 h 517168"/>
              <a:gd name="connsiteX200" fmla="*/ 243867 w 516712"/>
              <a:gd name="connsiteY200" fmla="*/ 24566 h 517168"/>
              <a:gd name="connsiteX201" fmla="*/ 270783 w 516712"/>
              <a:gd name="connsiteY201" fmla="*/ 491951 h 517168"/>
              <a:gd name="connsiteX202" fmla="*/ 257325 w 516712"/>
              <a:gd name="connsiteY202" fmla="*/ 505409 h 517168"/>
              <a:gd name="connsiteX203" fmla="*/ 243867 w 516712"/>
              <a:gd name="connsiteY203" fmla="*/ 491951 h 517168"/>
              <a:gd name="connsiteX204" fmla="*/ 257325 w 516712"/>
              <a:gd name="connsiteY204" fmla="*/ 478492 h 517168"/>
              <a:gd name="connsiteX205" fmla="*/ 270705 w 516712"/>
              <a:gd name="connsiteY205" fmla="*/ 491717 h 517168"/>
              <a:gd name="connsiteX206" fmla="*/ 257325 w 516712"/>
              <a:gd name="connsiteY206" fmla="*/ 304312 h 517168"/>
              <a:gd name="connsiteX207" fmla="*/ 208004 w 516712"/>
              <a:gd name="connsiteY207" fmla="*/ 254991 h 517168"/>
              <a:gd name="connsiteX208" fmla="*/ 257325 w 516712"/>
              <a:gd name="connsiteY208" fmla="*/ 205670 h 517168"/>
              <a:gd name="connsiteX209" fmla="*/ 306646 w 516712"/>
              <a:gd name="connsiteY209" fmla="*/ 254991 h 517168"/>
              <a:gd name="connsiteX210" fmla="*/ 257247 w 516712"/>
              <a:gd name="connsiteY210" fmla="*/ 304079 h 517168"/>
              <a:gd name="connsiteX211" fmla="*/ 492106 w 516712"/>
              <a:gd name="connsiteY211" fmla="*/ 271794 h 517168"/>
              <a:gd name="connsiteX212" fmla="*/ 478648 w 516712"/>
              <a:gd name="connsiteY212" fmla="*/ 258336 h 517168"/>
              <a:gd name="connsiteX213" fmla="*/ 492106 w 516712"/>
              <a:gd name="connsiteY213" fmla="*/ 244878 h 517168"/>
              <a:gd name="connsiteX214" fmla="*/ 505565 w 516712"/>
              <a:gd name="connsiteY214" fmla="*/ 258336 h 517168"/>
              <a:gd name="connsiteX215" fmla="*/ 505565 w 516712"/>
              <a:gd name="connsiteY215" fmla="*/ 258414 h 517168"/>
              <a:gd name="connsiteX216" fmla="*/ 492029 w 516712"/>
              <a:gd name="connsiteY216" fmla="*/ 271561 h 5171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</a:cxnLst>
            <a:rect l="l" t="t" r="r" b="b"/>
            <a:pathLst>
              <a:path w="516712" h="517168">
                <a:moveTo>
                  <a:pt x="492029" y="233053"/>
                </a:moveTo>
                <a:cubicBezTo>
                  <a:pt x="480398" y="233076"/>
                  <a:pt x="470316" y="241097"/>
                  <a:pt x="467679" y="252424"/>
                </a:cubicBezTo>
                <a:lnTo>
                  <a:pt x="396576" y="252424"/>
                </a:lnTo>
                <a:lnTo>
                  <a:pt x="445275" y="203725"/>
                </a:lnTo>
                <a:cubicBezTo>
                  <a:pt x="447515" y="201407"/>
                  <a:pt x="447515" y="197719"/>
                  <a:pt x="445275" y="195401"/>
                </a:cubicBezTo>
                <a:cubicBezTo>
                  <a:pt x="442995" y="193129"/>
                  <a:pt x="439308" y="193129"/>
                  <a:pt x="437028" y="195401"/>
                </a:cubicBezTo>
                <a:lnTo>
                  <a:pt x="380083" y="252424"/>
                </a:lnTo>
                <a:lnTo>
                  <a:pt x="317848" y="252424"/>
                </a:lnTo>
                <a:cubicBezTo>
                  <a:pt x="317358" y="239829"/>
                  <a:pt x="312955" y="227701"/>
                  <a:pt x="305246" y="217728"/>
                </a:cubicBezTo>
                <a:lnTo>
                  <a:pt x="347488" y="175486"/>
                </a:lnTo>
                <a:lnTo>
                  <a:pt x="428004" y="175486"/>
                </a:lnTo>
                <a:cubicBezTo>
                  <a:pt x="431225" y="175486"/>
                  <a:pt x="433839" y="172872"/>
                  <a:pt x="433839" y="169651"/>
                </a:cubicBezTo>
                <a:cubicBezTo>
                  <a:pt x="433839" y="166430"/>
                  <a:pt x="431225" y="163817"/>
                  <a:pt x="428004" y="163817"/>
                </a:cubicBezTo>
                <a:lnTo>
                  <a:pt x="359157" y="163817"/>
                </a:lnTo>
                <a:lnTo>
                  <a:pt x="409100" y="113873"/>
                </a:lnTo>
                <a:cubicBezTo>
                  <a:pt x="409124" y="113741"/>
                  <a:pt x="409124" y="113616"/>
                  <a:pt x="409100" y="113484"/>
                </a:cubicBezTo>
                <a:cubicBezTo>
                  <a:pt x="420793" y="120882"/>
                  <a:pt x="436266" y="117397"/>
                  <a:pt x="443664" y="105705"/>
                </a:cubicBezTo>
                <a:cubicBezTo>
                  <a:pt x="451055" y="94012"/>
                  <a:pt x="447577" y="78539"/>
                  <a:pt x="435885" y="71141"/>
                </a:cubicBezTo>
                <a:cubicBezTo>
                  <a:pt x="424192" y="63750"/>
                  <a:pt x="408719" y="67228"/>
                  <a:pt x="401321" y="78920"/>
                </a:cubicBezTo>
                <a:cubicBezTo>
                  <a:pt x="396148" y="87104"/>
                  <a:pt x="396148" y="97529"/>
                  <a:pt x="401321" y="105705"/>
                </a:cubicBezTo>
                <a:lnTo>
                  <a:pt x="401321" y="105705"/>
                </a:lnTo>
                <a:lnTo>
                  <a:pt x="351144" y="155726"/>
                </a:lnTo>
                <a:lnTo>
                  <a:pt x="351144" y="86878"/>
                </a:lnTo>
                <a:cubicBezTo>
                  <a:pt x="351144" y="83658"/>
                  <a:pt x="348530" y="81044"/>
                  <a:pt x="345310" y="81044"/>
                </a:cubicBezTo>
                <a:cubicBezTo>
                  <a:pt x="342089" y="81044"/>
                  <a:pt x="339475" y="83658"/>
                  <a:pt x="339475" y="86878"/>
                </a:cubicBezTo>
                <a:lnTo>
                  <a:pt x="339475" y="167395"/>
                </a:lnTo>
                <a:lnTo>
                  <a:pt x="297544" y="209326"/>
                </a:lnTo>
                <a:cubicBezTo>
                  <a:pt x="287921" y="200815"/>
                  <a:pt x="275863" y="195564"/>
                  <a:pt x="263082" y="194312"/>
                </a:cubicBezTo>
                <a:lnTo>
                  <a:pt x="263082" y="136822"/>
                </a:lnTo>
                <a:lnTo>
                  <a:pt x="320027" y="79877"/>
                </a:lnTo>
                <a:cubicBezTo>
                  <a:pt x="322298" y="77598"/>
                  <a:pt x="322298" y="73910"/>
                  <a:pt x="320027" y="71631"/>
                </a:cubicBezTo>
                <a:cubicBezTo>
                  <a:pt x="317810" y="69352"/>
                  <a:pt x="314161" y="69305"/>
                  <a:pt x="311889" y="71522"/>
                </a:cubicBezTo>
                <a:cubicBezTo>
                  <a:pt x="311850" y="71561"/>
                  <a:pt x="311812" y="71592"/>
                  <a:pt x="311780" y="71631"/>
                </a:cubicBezTo>
                <a:lnTo>
                  <a:pt x="263082" y="120330"/>
                </a:lnTo>
                <a:lnTo>
                  <a:pt x="263082" y="49615"/>
                </a:lnTo>
                <a:cubicBezTo>
                  <a:pt x="263089" y="49483"/>
                  <a:pt x="263089" y="49359"/>
                  <a:pt x="263082" y="49226"/>
                </a:cubicBezTo>
                <a:cubicBezTo>
                  <a:pt x="276548" y="46045"/>
                  <a:pt x="284887" y="32555"/>
                  <a:pt x="281705" y="19089"/>
                </a:cubicBezTo>
                <a:cubicBezTo>
                  <a:pt x="278524" y="5623"/>
                  <a:pt x="265034" y="-2709"/>
                  <a:pt x="251568" y="465"/>
                </a:cubicBezTo>
                <a:cubicBezTo>
                  <a:pt x="238102" y="3647"/>
                  <a:pt x="229770" y="17136"/>
                  <a:pt x="232944" y="30602"/>
                </a:cubicBezTo>
                <a:cubicBezTo>
                  <a:pt x="235122" y="39837"/>
                  <a:pt x="242334" y="47048"/>
                  <a:pt x="251568" y="49226"/>
                </a:cubicBezTo>
                <a:cubicBezTo>
                  <a:pt x="251560" y="49359"/>
                  <a:pt x="251560" y="49483"/>
                  <a:pt x="251568" y="49615"/>
                </a:cubicBezTo>
                <a:lnTo>
                  <a:pt x="251568" y="120330"/>
                </a:lnTo>
                <a:lnTo>
                  <a:pt x="202869" y="71631"/>
                </a:lnTo>
                <a:cubicBezTo>
                  <a:pt x="200652" y="69352"/>
                  <a:pt x="197004" y="69305"/>
                  <a:pt x="194732" y="71522"/>
                </a:cubicBezTo>
                <a:cubicBezTo>
                  <a:pt x="194693" y="71561"/>
                  <a:pt x="194654" y="71592"/>
                  <a:pt x="194623" y="71631"/>
                </a:cubicBezTo>
                <a:cubicBezTo>
                  <a:pt x="192351" y="73910"/>
                  <a:pt x="192351" y="77598"/>
                  <a:pt x="194623" y="79877"/>
                </a:cubicBezTo>
                <a:lnTo>
                  <a:pt x="251568" y="136822"/>
                </a:lnTo>
                <a:lnTo>
                  <a:pt x="251568" y="194312"/>
                </a:lnTo>
                <a:cubicBezTo>
                  <a:pt x="238958" y="195541"/>
                  <a:pt x="227040" y="200683"/>
                  <a:pt x="217494" y="209015"/>
                </a:cubicBezTo>
                <a:lnTo>
                  <a:pt x="176808" y="168251"/>
                </a:lnTo>
                <a:lnTo>
                  <a:pt x="176808" y="87501"/>
                </a:lnTo>
                <a:cubicBezTo>
                  <a:pt x="176808" y="84280"/>
                  <a:pt x="174194" y="81666"/>
                  <a:pt x="170974" y="81666"/>
                </a:cubicBezTo>
                <a:cubicBezTo>
                  <a:pt x="167753" y="81666"/>
                  <a:pt x="165139" y="84280"/>
                  <a:pt x="165139" y="87501"/>
                </a:cubicBezTo>
                <a:lnTo>
                  <a:pt x="165139" y="156348"/>
                </a:lnTo>
                <a:lnTo>
                  <a:pt x="115118" y="106405"/>
                </a:lnTo>
                <a:lnTo>
                  <a:pt x="115118" y="106405"/>
                </a:lnTo>
                <a:cubicBezTo>
                  <a:pt x="121326" y="96470"/>
                  <a:pt x="119840" y="83557"/>
                  <a:pt x="111539" y="75287"/>
                </a:cubicBezTo>
                <a:cubicBezTo>
                  <a:pt x="101613" y="65804"/>
                  <a:pt x="85992" y="65804"/>
                  <a:pt x="76065" y="75287"/>
                </a:cubicBezTo>
                <a:cubicBezTo>
                  <a:pt x="66271" y="85058"/>
                  <a:pt x="66248" y="100920"/>
                  <a:pt x="76019" y="110714"/>
                </a:cubicBezTo>
                <a:cubicBezTo>
                  <a:pt x="80725" y="115437"/>
                  <a:pt x="87128" y="118089"/>
                  <a:pt x="93802" y="118074"/>
                </a:cubicBezTo>
                <a:cubicBezTo>
                  <a:pt x="98462" y="118089"/>
                  <a:pt x="103021" y="116767"/>
                  <a:pt x="106949" y="114262"/>
                </a:cubicBezTo>
                <a:lnTo>
                  <a:pt x="106949" y="114651"/>
                </a:lnTo>
                <a:lnTo>
                  <a:pt x="156971" y="164595"/>
                </a:lnTo>
                <a:lnTo>
                  <a:pt x="88046" y="164595"/>
                </a:lnTo>
                <a:cubicBezTo>
                  <a:pt x="84825" y="164595"/>
                  <a:pt x="82211" y="167208"/>
                  <a:pt x="82211" y="170429"/>
                </a:cubicBezTo>
                <a:cubicBezTo>
                  <a:pt x="82211" y="173650"/>
                  <a:pt x="84825" y="176264"/>
                  <a:pt x="88046" y="176264"/>
                </a:cubicBezTo>
                <a:lnTo>
                  <a:pt x="168640" y="176264"/>
                </a:lnTo>
                <a:lnTo>
                  <a:pt x="209559" y="217261"/>
                </a:lnTo>
                <a:cubicBezTo>
                  <a:pt x="201671" y="227312"/>
                  <a:pt x="197159" y="239588"/>
                  <a:pt x="196646" y="252346"/>
                </a:cubicBezTo>
                <a:lnTo>
                  <a:pt x="137133" y="252346"/>
                </a:lnTo>
                <a:lnTo>
                  <a:pt x="80188" y="195323"/>
                </a:lnTo>
                <a:cubicBezTo>
                  <a:pt x="77909" y="193051"/>
                  <a:pt x="74222" y="193051"/>
                  <a:pt x="71942" y="195323"/>
                </a:cubicBezTo>
                <a:cubicBezTo>
                  <a:pt x="69702" y="197641"/>
                  <a:pt x="69702" y="201329"/>
                  <a:pt x="71942" y="203647"/>
                </a:cubicBezTo>
                <a:lnTo>
                  <a:pt x="120641" y="252346"/>
                </a:lnTo>
                <a:lnTo>
                  <a:pt x="49538" y="252346"/>
                </a:lnTo>
                <a:cubicBezTo>
                  <a:pt x="46379" y="238833"/>
                  <a:pt x="32866" y="230439"/>
                  <a:pt x="19354" y="233598"/>
                </a:cubicBezTo>
                <a:cubicBezTo>
                  <a:pt x="5841" y="236756"/>
                  <a:pt x="-2553" y="250269"/>
                  <a:pt x="598" y="263782"/>
                </a:cubicBezTo>
                <a:cubicBezTo>
                  <a:pt x="3756" y="277294"/>
                  <a:pt x="17277" y="285688"/>
                  <a:pt x="30789" y="282530"/>
                </a:cubicBezTo>
                <a:cubicBezTo>
                  <a:pt x="40093" y="280359"/>
                  <a:pt x="47359" y="273086"/>
                  <a:pt x="49538" y="263782"/>
                </a:cubicBezTo>
                <a:lnTo>
                  <a:pt x="49538" y="263782"/>
                </a:lnTo>
                <a:lnTo>
                  <a:pt x="120252" y="263782"/>
                </a:lnTo>
                <a:lnTo>
                  <a:pt x="71553" y="312403"/>
                </a:lnTo>
                <a:cubicBezTo>
                  <a:pt x="69313" y="314721"/>
                  <a:pt x="69313" y="318408"/>
                  <a:pt x="71553" y="320727"/>
                </a:cubicBezTo>
                <a:cubicBezTo>
                  <a:pt x="73833" y="322998"/>
                  <a:pt x="77520" y="322998"/>
                  <a:pt x="79799" y="320727"/>
                </a:cubicBezTo>
                <a:lnTo>
                  <a:pt x="136744" y="263782"/>
                </a:lnTo>
                <a:lnTo>
                  <a:pt x="196879" y="263782"/>
                </a:lnTo>
                <a:cubicBezTo>
                  <a:pt x="198676" y="275326"/>
                  <a:pt x="203725" y="286116"/>
                  <a:pt x="211427" y="294899"/>
                </a:cubicBezTo>
                <a:lnTo>
                  <a:pt x="167395" y="338930"/>
                </a:lnTo>
                <a:lnTo>
                  <a:pt x="86956" y="338930"/>
                </a:lnTo>
                <a:cubicBezTo>
                  <a:pt x="83736" y="338930"/>
                  <a:pt x="81122" y="341544"/>
                  <a:pt x="81122" y="344765"/>
                </a:cubicBezTo>
                <a:cubicBezTo>
                  <a:pt x="81122" y="347985"/>
                  <a:pt x="83736" y="350599"/>
                  <a:pt x="86956" y="350599"/>
                </a:cubicBezTo>
                <a:lnTo>
                  <a:pt x="155882" y="350599"/>
                </a:lnTo>
                <a:lnTo>
                  <a:pt x="105860" y="400621"/>
                </a:lnTo>
                <a:lnTo>
                  <a:pt x="105860" y="401010"/>
                </a:lnTo>
                <a:cubicBezTo>
                  <a:pt x="95879" y="395035"/>
                  <a:pt x="83145" y="396474"/>
                  <a:pt x="74743" y="404511"/>
                </a:cubicBezTo>
                <a:cubicBezTo>
                  <a:pt x="64910" y="414242"/>
                  <a:pt x="64824" y="430105"/>
                  <a:pt x="74556" y="439938"/>
                </a:cubicBezTo>
                <a:cubicBezTo>
                  <a:pt x="84280" y="449771"/>
                  <a:pt x="100142" y="449856"/>
                  <a:pt x="109976" y="440125"/>
                </a:cubicBezTo>
                <a:cubicBezTo>
                  <a:pt x="118284" y="431902"/>
                  <a:pt x="119809" y="419027"/>
                  <a:pt x="113640" y="409100"/>
                </a:cubicBezTo>
                <a:lnTo>
                  <a:pt x="113640" y="409100"/>
                </a:lnTo>
                <a:lnTo>
                  <a:pt x="163661" y="359157"/>
                </a:lnTo>
                <a:lnTo>
                  <a:pt x="163661" y="428004"/>
                </a:lnTo>
                <a:cubicBezTo>
                  <a:pt x="163661" y="431225"/>
                  <a:pt x="166275" y="433839"/>
                  <a:pt x="169496" y="433839"/>
                </a:cubicBezTo>
                <a:cubicBezTo>
                  <a:pt x="172716" y="433839"/>
                  <a:pt x="175330" y="431225"/>
                  <a:pt x="175330" y="428004"/>
                </a:cubicBezTo>
                <a:lnTo>
                  <a:pt x="175330" y="347410"/>
                </a:lnTo>
                <a:lnTo>
                  <a:pt x="219673" y="302990"/>
                </a:lnTo>
                <a:cubicBezTo>
                  <a:pt x="228759" y="310077"/>
                  <a:pt x="239697" y="314402"/>
                  <a:pt x="251179" y="315437"/>
                </a:cubicBezTo>
                <a:cubicBezTo>
                  <a:pt x="251140" y="315825"/>
                  <a:pt x="251140" y="316215"/>
                  <a:pt x="251179" y="316603"/>
                </a:cubicBezTo>
                <a:lnTo>
                  <a:pt x="251179" y="379694"/>
                </a:lnTo>
                <a:lnTo>
                  <a:pt x="194234" y="436639"/>
                </a:lnTo>
                <a:cubicBezTo>
                  <a:pt x="191963" y="438919"/>
                  <a:pt x="191963" y="442606"/>
                  <a:pt x="194234" y="444886"/>
                </a:cubicBezTo>
                <a:cubicBezTo>
                  <a:pt x="196451" y="447165"/>
                  <a:pt x="200100" y="447211"/>
                  <a:pt x="202371" y="444994"/>
                </a:cubicBezTo>
                <a:cubicBezTo>
                  <a:pt x="202410" y="444955"/>
                  <a:pt x="202449" y="444924"/>
                  <a:pt x="202480" y="444886"/>
                </a:cubicBezTo>
                <a:lnTo>
                  <a:pt x="251179" y="396264"/>
                </a:lnTo>
                <a:lnTo>
                  <a:pt x="251179" y="466901"/>
                </a:lnTo>
                <a:cubicBezTo>
                  <a:pt x="251179" y="466901"/>
                  <a:pt x="251179" y="466901"/>
                  <a:pt x="251179" y="467368"/>
                </a:cubicBezTo>
                <a:cubicBezTo>
                  <a:pt x="237674" y="470550"/>
                  <a:pt x="229296" y="484078"/>
                  <a:pt x="232477" y="497583"/>
                </a:cubicBezTo>
                <a:cubicBezTo>
                  <a:pt x="235659" y="511096"/>
                  <a:pt x="249188" y="519466"/>
                  <a:pt x="262693" y="516284"/>
                </a:cubicBezTo>
                <a:cubicBezTo>
                  <a:pt x="276198" y="513103"/>
                  <a:pt x="284576" y="499582"/>
                  <a:pt x="281394" y="486069"/>
                </a:cubicBezTo>
                <a:cubicBezTo>
                  <a:pt x="279208" y="476796"/>
                  <a:pt x="271966" y="469554"/>
                  <a:pt x="262693" y="467368"/>
                </a:cubicBezTo>
                <a:cubicBezTo>
                  <a:pt x="262693" y="467368"/>
                  <a:pt x="262693" y="467368"/>
                  <a:pt x="262693" y="466901"/>
                </a:cubicBezTo>
                <a:lnTo>
                  <a:pt x="262693" y="396187"/>
                </a:lnTo>
                <a:lnTo>
                  <a:pt x="311391" y="444886"/>
                </a:lnTo>
                <a:cubicBezTo>
                  <a:pt x="312481" y="445990"/>
                  <a:pt x="313966" y="446605"/>
                  <a:pt x="315515" y="446597"/>
                </a:cubicBezTo>
                <a:cubicBezTo>
                  <a:pt x="317063" y="446612"/>
                  <a:pt x="318556" y="445998"/>
                  <a:pt x="319638" y="444886"/>
                </a:cubicBezTo>
                <a:cubicBezTo>
                  <a:pt x="321909" y="442606"/>
                  <a:pt x="321909" y="438919"/>
                  <a:pt x="319638" y="436639"/>
                </a:cubicBezTo>
                <a:lnTo>
                  <a:pt x="262693" y="379694"/>
                </a:lnTo>
                <a:lnTo>
                  <a:pt x="262693" y="316603"/>
                </a:lnTo>
                <a:cubicBezTo>
                  <a:pt x="262732" y="316215"/>
                  <a:pt x="262732" y="315825"/>
                  <a:pt x="262693" y="315437"/>
                </a:cubicBezTo>
                <a:cubicBezTo>
                  <a:pt x="274432" y="314363"/>
                  <a:pt x="285603" y="309874"/>
                  <a:pt x="294821" y="302523"/>
                </a:cubicBezTo>
                <a:cubicBezTo>
                  <a:pt x="295008" y="302935"/>
                  <a:pt x="295273" y="303301"/>
                  <a:pt x="295599" y="303612"/>
                </a:cubicBezTo>
                <a:lnTo>
                  <a:pt x="340175" y="348266"/>
                </a:lnTo>
                <a:lnTo>
                  <a:pt x="340175" y="428782"/>
                </a:lnTo>
                <a:cubicBezTo>
                  <a:pt x="340175" y="432003"/>
                  <a:pt x="342789" y="434617"/>
                  <a:pt x="346010" y="434617"/>
                </a:cubicBezTo>
                <a:cubicBezTo>
                  <a:pt x="349230" y="434617"/>
                  <a:pt x="351844" y="432003"/>
                  <a:pt x="351844" y="428782"/>
                </a:cubicBezTo>
                <a:lnTo>
                  <a:pt x="351844" y="359935"/>
                </a:lnTo>
                <a:lnTo>
                  <a:pt x="401788" y="409878"/>
                </a:lnTo>
                <a:lnTo>
                  <a:pt x="402177" y="409878"/>
                </a:lnTo>
                <a:cubicBezTo>
                  <a:pt x="399726" y="413830"/>
                  <a:pt x="398404" y="418373"/>
                  <a:pt x="398365" y="423025"/>
                </a:cubicBezTo>
                <a:cubicBezTo>
                  <a:pt x="398334" y="436904"/>
                  <a:pt x="409552" y="448184"/>
                  <a:pt x="423430" y="448215"/>
                </a:cubicBezTo>
                <a:cubicBezTo>
                  <a:pt x="437308" y="448246"/>
                  <a:pt x="448589" y="437028"/>
                  <a:pt x="448620" y="423150"/>
                </a:cubicBezTo>
                <a:cubicBezTo>
                  <a:pt x="448635" y="416444"/>
                  <a:pt x="445975" y="410018"/>
                  <a:pt x="441229" y="405288"/>
                </a:cubicBezTo>
                <a:cubicBezTo>
                  <a:pt x="432828" y="397252"/>
                  <a:pt x="420093" y="395813"/>
                  <a:pt x="410112" y="401788"/>
                </a:cubicBezTo>
                <a:lnTo>
                  <a:pt x="410112" y="401399"/>
                </a:lnTo>
                <a:lnTo>
                  <a:pt x="360168" y="351455"/>
                </a:lnTo>
                <a:lnTo>
                  <a:pt x="429016" y="351455"/>
                </a:lnTo>
                <a:cubicBezTo>
                  <a:pt x="432236" y="351455"/>
                  <a:pt x="434850" y="348841"/>
                  <a:pt x="434850" y="345621"/>
                </a:cubicBezTo>
                <a:cubicBezTo>
                  <a:pt x="434850" y="342400"/>
                  <a:pt x="432236" y="339786"/>
                  <a:pt x="429016" y="339786"/>
                </a:cubicBezTo>
                <a:lnTo>
                  <a:pt x="348577" y="339786"/>
                </a:lnTo>
                <a:lnTo>
                  <a:pt x="304001" y="295755"/>
                </a:lnTo>
                <a:lnTo>
                  <a:pt x="303145" y="295210"/>
                </a:lnTo>
                <a:cubicBezTo>
                  <a:pt x="310769" y="286404"/>
                  <a:pt x="315740" y="275614"/>
                  <a:pt x="317459" y="264093"/>
                </a:cubicBezTo>
                <a:lnTo>
                  <a:pt x="379694" y="264093"/>
                </a:lnTo>
                <a:lnTo>
                  <a:pt x="436639" y="321038"/>
                </a:lnTo>
                <a:cubicBezTo>
                  <a:pt x="437744" y="322119"/>
                  <a:pt x="439222" y="322734"/>
                  <a:pt x="440763" y="322749"/>
                </a:cubicBezTo>
                <a:cubicBezTo>
                  <a:pt x="442303" y="322718"/>
                  <a:pt x="443773" y="322103"/>
                  <a:pt x="444886" y="321038"/>
                </a:cubicBezTo>
                <a:cubicBezTo>
                  <a:pt x="447126" y="318719"/>
                  <a:pt x="447126" y="315032"/>
                  <a:pt x="444886" y="312714"/>
                </a:cubicBezTo>
                <a:lnTo>
                  <a:pt x="396187" y="264093"/>
                </a:lnTo>
                <a:lnTo>
                  <a:pt x="466824" y="264093"/>
                </a:lnTo>
                <a:lnTo>
                  <a:pt x="467290" y="264093"/>
                </a:lnTo>
                <a:cubicBezTo>
                  <a:pt x="470643" y="277512"/>
                  <a:pt x="484242" y="285680"/>
                  <a:pt x="497661" y="282327"/>
                </a:cubicBezTo>
                <a:cubicBezTo>
                  <a:pt x="511080" y="278975"/>
                  <a:pt x="519249" y="265376"/>
                  <a:pt x="515896" y="251957"/>
                </a:cubicBezTo>
                <a:cubicBezTo>
                  <a:pt x="513118" y="240817"/>
                  <a:pt x="503122" y="232999"/>
                  <a:pt x="491640" y="232975"/>
                </a:cubicBezTo>
                <a:close/>
                <a:moveTo>
                  <a:pt x="413301" y="82678"/>
                </a:moveTo>
                <a:cubicBezTo>
                  <a:pt x="418451" y="77434"/>
                  <a:pt x="426869" y="77356"/>
                  <a:pt x="432112" y="82507"/>
                </a:cubicBezTo>
                <a:cubicBezTo>
                  <a:pt x="432174" y="82561"/>
                  <a:pt x="432229" y="82623"/>
                  <a:pt x="432283" y="82678"/>
                </a:cubicBezTo>
                <a:cubicBezTo>
                  <a:pt x="437495" y="87898"/>
                  <a:pt x="437495" y="96361"/>
                  <a:pt x="432283" y="101582"/>
                </a:cubicBezTo>
                <a:cubicBezTo>
                  <a:pt x="427001" y="106716"/>
                  <a:pt x="418584" y="106716"/>
                  <a:pt x="413301" y="101582"/>
                </a:cubicBezTo>
                <a:cubicBezTo>
                  <a:pt x="408081" y="96470"/>
                  <a:pt x="407988" y="88100"/>
                  <a:pt x="413099" y="82880"/>
                </a:cubicBezTo>
                <a:cubicBezTo>
                  <a:pt x="413169" y="82810"/>
                  <a:pt x="413231" y="82748"/>
                  <a:pt x="413301" y="82678"/>
                </a:cubicBezTo>
                <a:close/>
                <a:moveTo>
                  <a:pt x="102826" y="102515"/>
                </a:moveTo>
                <a:cubicBezTo>
                  <a:pt x="97513" y="107572"/>
                  <a:pt x="89158" y="107572"/>
                  <a:pt x="83845" y="102515"/>
                </a:cubicBezTo>
                <a:cubicBezTo>
                  <a:pt x="78625" y="97264"/>
                  <a:pt x="78625" y="88784"/>
                  <a:pt x="83845" y="83533"/>
                </a:cubicBezTo>
                <a:cubicBezTo>
                  <a:pt x="88995" y="78290"/>
                  <a:pt x="97412" y="78212"/>
                  <a:pt x="102655" y="83362"/>
                </a:cubicBezTo>
                <a:cubicBezTo>
                  <a:pt x="102717" y="83417"/>
                  <a:pt x="102772" y="83479"/>
                  <a:pt x="102826" y="83533"/>
                </a:cubicBezTo>
                <a:cubicBezTo>
                  <a:pt x="108046" y="88784"/>
                  <a:pt x="108046" y="97264"/>
                  <a:pt x="102826" y="102515"/>
                </a:cubicBezTo>
                <a:close/>
                <a:moveTo>
                  <a:pt x="25033" y="271561"/>
                </a:moveTo>
                <a:cubicBezTo>
                  <a:pt x="17603" y="271608"/>
                  <a:pt x="11543" y="265610"/>
                  <a:pt x="11497" y="258180"/>
                </a:cubicBezTo>
                <a:cubicBezTo>
                  <a:pt x="11458" y="250751"/>
                  <a:pt x="17448" y="244691"/>
                  <a:pt x="24877" y="244644"/>
                </a:cubicBezTo>
                <a:cubicBezTo>
                  <a:pt x="32306" y="244605"/>
                  <a:pt x="38366" y="250596"/>
                  <a:pt x="38413" y="258025"/>
                </a:cubicBezTo>
                <a:cubicBezTo>
                  <a:pt x="38413" y="258079"/>
                  <a:pt x="38413" y="258126"/>
                  <a:pt x="38413" y="258180"/>
                </a:cubicBezTo>
                <a:cubicBezTo>
                  <a:pt x="38374" y="265586"/>
                  <a:pt x="32361" y="271561"/>
                  <a:pt x="24955" y="271561"/>
                </a:cubicBezTo>
                <a:close/>
                <a:moveTo>
                  <a:pt x="102048" y="431894"/>
                </a:moveTo>
                <a:cubicBezTo>
                  <a:pt x="96735" y="436950"/>
                  <a:pt x="88380" y="436950"/>
                  <a:pt x="83067" y="431894"/>
                </a:cubicBezTo>
                <a:cubicBezTo>
                  <a:pt x="77847" y="426643"/>
                  <a:pt x="77847" y="418163"/>
                  <a:pt x="83067" y="412912"/>
                </a:cubicBezTo>
                <a:cubicBezTo>
                  <a:pt x="88380" y="407856"/>
                  <a:pt x="96735" y="407856"/>
                  <a:pt x="102048" y="412912"/>
                </a:cubicBezTo>
                <a:cubicBezTo>
                  <a:pt x="107245" y="418187"/>
                  <a:pt x="107214" y="426666"/>
                  <a:pt x="101971" y="431894"/>
                </a:cubicBezTo>
                <a:close/>
                <a:moveTo>
                  <a:pt x="414235" y="413768"/>
                </a:moveTo>
                <a:cubicBezTo>
                  <a:pt x="416755" y="411263"/>
                  <a:pt x="420171" y="409863"/>
                  <a:pt x="423726" y="409878"/>
                </a:cubicBezTo>
                <a:cubicBezTo>
                  <a:pt x="431069" y="409832"/>
                  <a:pt x="437060" y="415759"/>
                  <a:pt x="437106" y="423103"/>
                </a:cubicBezTo>
                <a:cubicBezTo>
                  <a:pt x="437106" y="423158"/>
                  <a:pt x="437106" y="423204"/>
                  <a:pt x="437106" y="423259"/>
                </a:cubicBezTo>
                <a:cubicBezTo>
                  <a:pt x="437122" y="426814"/>
                  <a:pt x="435722" y="430229"/>
                  <a:pt x="433217" y="432749"/>
                </a:cubicBezTo>
                <a:cubicBezTo>
                  <a:pt x="427934" y="437892"/>
                  <a:pt x="419517" y="437892"/>
                  <a:pt x="414235" y="432749"/>
                </a:cubicBezTo>
                <a:cubicBezTo>
                  <a:pt x="408992" y="427600"/>
                  <a:pt x="408914" y="419182"/>
                  <a:pt x="414064" y="413939"/>
                </a:cubicBezTo>
                <a:cubicBezTo>
                  <a:pt x="414118" y="413877"/>
                  <a:pt x="414180" y="413822"/>
                  <a:pt x="414235" y="413768"/>
                </a:cubicBezTo>
                <a:close/>
                <a:moveTo>
                  <a:pt x="243944" y="24799"/>
                </a:moveTo>
                <a:cubicBezTo>
                  <a:pt x="243944" y="17370"/>
                  <a:pt x="249973" y="11341"/>
                  <a:pt x="257403" y="11341"/>
                </a:cubicBezTo>
                <a:cubicBezTo>
                  <a:pt x="264832" y="11341"/>
                  <a:pt x="270861" y="17370"/>
                  <a:pt x="270861" y="24799"/>
                </a:cubicBezTo>
                <a:cubicBezTo>
                  <a:pt x="270861" y="32236"/>
                  <a:pt x="264832" y="38257"/>
                  <a:pt x="257403" y="38257"/>
                </a:cubicBezTo>
                <a:cubicBezTo>
                  <a:pt x="257379" y="38257"/>
                  <a:pt x="257348" y="38257"/>
                  <a:pt x="257325" y="38257"/>
                </a:cubicBezTo>
                <a:cubicBezTo>
                  <a:pt x="249934" y="38304"/>
                  <a:pt x="243905" y="32345"/>
                  <a:pt x="243867" y="24963"/>
                </a:cubicBezTo>
                <a:cubicBezTo>
                  <a:pt x="243859" y="24830"/>
                  <a:pt x="243867" y="24698"/>
                  <a:pt x="243867" y="24566"/>
                </a:cubicBezTo>
                <a:close/>
                <a:moveTo>
                  <a:pt x="270783" y="491951"/>
                </a:moveTo>
                <a:cubicBezTo>
                  <a:pt x="270783" y="499380"/>
                  <a:pt x="264754" y="505409"/>
                  <a:pt x="257325" y="505409"/>
                </a:cubicBezTo>
                <a:cubicBezTo>
                  <a:pt x="249895" y="505409"/>
                  <a:pt x="243867" y="499380"/>
                  <a:pt x="243867" y="491951"/>
                </a:cubicBezTo>
                <a:cubicBezTo>
                  <a:pt x="243867" y="484521"/>
                  <a:pt x="249895" y="478492"/>
                  <a:pt x="257325" y="478492"/>
                </a:cubicBezTo>
                <a:cubicBezTo>
                  <a:pt x="264637" y="478531"/>
                  <a:pt x="270581" y="484405"/>
                  <a:pt x="270705" y="491717"/>
                </a:cubicBezTo>
                <a:close/>
                <a:moveTo>
                  <a:pt x="257325" y="304312"/>
                </a:moveTo>
                <a:cubicBezTo>
                  <a:pt x="230089" y="304312"/>
                  <a:pt x="208004" y="282234"/>
                  <a:pt x="208004" y="254991"/>
                </a:cubicBezTo>
                <a:cubicBezTo>
                  <a:pt x="208004" y="227755"/>
                  <a:pt x="230089" y="205670"/>
                  <a:pt x="257325" y="205670"/>
                </a:cubicBezTo>
                <a:cubicBezTo>
                  <a:pt x="284560" y="205670"/>
                  <a:pt x="306646" y="227755"/>
                  <a:pt x="306646" y="254991"/>
                </a:cubicBezTo>
                <a:cubicBezTo>
                  <a:pt x="306475" y="282149"/>
                  <a:pt x="284405" y="304079"/>
                  <a:pt x="257247" y="304079"/>
                </a:cubicBezTo>
                <a:close/>
                <a:moveTo>
                  <a:pt x="492106" y="271794"/>
                </a:moveTo>
                <a:cubicBezTo>
                  <a:pt x="484677" y="271794"/>
                  <a:pt x="478648" y="265765"/>
                  <a:pt x="478648" y="258336"/>
                </a:cubicBezTo>
                <a:cubicBezTo>
                  <a:pt x="478648" y="250907"/>
                  <a:pt x="484677" y="244878"/>
                  <a:pt x="492106" y="244878"/>
                </a:cubicBezTo>
                <a:cubicBezTo>
                  <a:pt x="499544" y="244878"/>
                  <a:pt x="505565" y="250907"/>
                  <a:pt x="505565" y="258336"/>
                </a:cubicBezTo>
                <a:cubicBezTo>
                  <a:pt x="505565" y="258359"/>
                  <a:pt x="505565" y="258390"/>
                  <a:pt x="505565" y="258414"/>
                </a:cubicBezTo>
                <a:cubicBezTo>
                  <a:pt x="505440" y="265773"/>
                  <a:pt x="499388" y="271646"/>
                  <a:pt x="492029" y="271561"/>
                </a:cubicBezTo>
                <a:close/>
              </a:path>
            </a:pathLst>
          </a:custGeom>
          <a:solidFill>
            <a:schemeClr val="tx2"/>
          </a:solidFill>
          <a:ln w="7767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44976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3000">
        <p14:prism dir="u"/>
      </p:transition>
    </mc:Choice>
    <mc:Fallback xmlns="">
      <p:transition spd="slow" advClick="0" advTm="300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1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4" fill="hold" grpId="0" nodeType="withEffect" p14:presetBounceEnd="6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14" dur="1250" fill="hold"/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15" dur="1250" fill="hold"/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12" presetClass="entr" presetSubtype="4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750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9" dur="750"/>
                                            <p:tgtEl>
                                              <p:spTgt spid="1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2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2" dur="500"/>
                                            <p:tgtEl>
                                              <p:spTgt spid="1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5" dur="750"/>
                                            <p:tgtEl>
                                              <p:spTgt spid="13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6" dur="750" fill="hold"/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750" fill="hold"/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0" dur="500"/>
                                            <p:tgtEl>
                                              <p:spTgt spid="1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4" fill="hold" grpId="0" nodeType="withEffect" p14:presetBounceEnd="64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33" dur="125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34" dur="125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1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750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38" dur="750"/>
                                            <p:tgtEl>
                                              <p:spTgt spid="1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2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1" dur="500"/>
                                            <p:tgtEl>
                                              <p:spTgt spid="1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4" dur="750"/>
                                            <p:tgtEl>
                                              <p:spTgt spid="14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5" dur="750" fill="hold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750" fill="hold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9" dur="500"/>
                                            <p:tgtEl>
                                              <p:spTgt spid="1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2" presetClass="entr" presetSubtype="4" fill="hold" grpId="0" nodeType="withEffect" p14:presetBounceEnd="64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52" dur="1250" fill="hold"/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53" dur="1250" fill="hold"/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12" presetClass="entr" presetSubtype="4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6" dur="750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57" dur="750"/>
                                            <p:tgtEl>
                                              <p:spTgt spid="1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2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60" dur="500"/>
                                            <p:tgtEl>
                                              <p:spTgt spid="1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1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3" dur="750"/>
                                            <p:tgtEl>
                                              <p:spTgt spid="15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4" dur="750" fill="hold"/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750" fill="hold"/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6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8" dur="500"/>
                                            <p:tgtEl>
                                              <p:spTgt spid="1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2" presetClass="entr" presetSubtype="4" fill="hold" grpId="0" nodeType="withEffect" p14:presetBounceEnd="64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71" dur="1250" fill="hold"/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72" dur="1250" fill="hold"/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12" presetClass="entr" presetSubtype="4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5" dur="750"/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76" dur="750"/>
                                            <p:tgtEl>
                                              <p:spTgt spid="1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2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9" dur="500"/>
                                            <p:tgtEl>
                                              <p:spTgt spid="1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2" dur="750"/>
                                            <p:tgtEl>
                                              <p:spTgt spid="15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3" dur="750" fill="hold"/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750" fill="hold"/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5" presetID="10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7" dur="500"/>
                                            <p:tgtEl>
                                              <p:spTgt spid="1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8" presetID="2" presetClass="entr" presetSubtype="4" fill="hold" grpId="0" nodeType="withEffect" p14:presetBounceEnd="64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90" dur="1250" fill="hold"/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91" dur="1250" fill="hold"/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2" presetID="12" presetClass="entr" presetSubtype="4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4" dur="750"/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95" dur="750"/>
                                            <p:tgtEl>
                                              <p:spTgt spid="1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2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98" dur="500"/>
                                            <p:tgtEl>
                                              <p:spTgt spid="1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9" presetID="42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1" dur="750"/>
                                            <p:tgtEl>
                                              <p:spTgt spid="16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2" dur="75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3" dur="75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4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6" dur="500"/>
                                            <p:tgtEl>
                                              <p:spTgt spid="1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7" presetID="2" presetClass="entr" presetSubtype="4" fill="hold" grpId="0" nodeType="withEffect" p14:presetBounceEnd="64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109" dur="1250" fill="hold"/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110" dur="1250" fill="hold"/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1" presetID="12" presetClass="entr" presetSubtype="4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3" dur="750"/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14" dur="750"/>
                                            <p:tgtEl>
                                              <p:spTgt spid="1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5" presetID="22" presetClass="entr" presetSubtype="1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17" dur="500"/>
                                            <p:tgtEl>
                                              <p:spTgt spid="1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8" presetID="42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0" dur="750"/>
                                            <p:tgtEl>
                                              <p:spTgt spid="16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1" dur="750" fill="hold"/>
                                            <p:tgtEl>
                                              <p:spTgt spid="1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2" dur="750" fill="hold"/>
                                            <p:tgtEl>
                                              <p:spTgt spid="1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3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5" dur="500"/>
                                            <p:tgtEl>
                                              <p:spTgt spid="1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6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8" dur="750"/>
                                            <p:tgtEl>
                                              <p:spTgt spid="14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9" dur="750" fill="hold"/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0" dur="750" fill="hold"/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1" presetID="49" presetClass="entr" presetSubtype="0" decel="10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3" dur="500" fill="hold"/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4" dur="500" fill="hold"/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5" dur="500" fill="hold"/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6" dur="500"/>
                                            <p:tgtEl>
                                              <p:spTgt spid="1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7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9" dur="750"/>
                                            <p:tgtEl>
                                              <p:spTgt spid="14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0" dur="750" fill="hold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1" dur="750" fill="hold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2" presetID="49" presetClass="entr" presetSubtype="0" decel="10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4" dur="500" fill="hold"/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5" dur="500" fill="hold"/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6" dur="500" fill="hold"/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7" dur="500"/>
                                            <p:tgtEl>
                                              <p:spTgt spid="1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8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0" dur="750"/>
                                            <p:tgtEl>
                                              <p:spTgt spid="15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1" dur="750" fill="hold"/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2" dur="750" fill="hold"/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3" presetID="49" presetClass="entr" presetSubtype="0" decel="10000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5" dur="500" fill="hold"/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6" dur="500" fill="hold"/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7" dur="500" fill="hold"/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8" dur="500"/>
                                            <p:tgtEl>
                                              <p:spTgt spid="1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9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1" dur="750"/>
                                            <p:tgtEl>
                                              <p:spTgt spid="15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62" dur="750" fill="hold"/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3" dur="750" fill="hold"/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4" presetID="49" presetClass="entr" presetSubtype="0" decel="10000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6" dur="500" fill="hold"/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7" dur="500" fill="hold"/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8" dur="500" fill="hold"/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9" dur="500"/>
                                            <p:tgtEl>
                                              <p:spTgt spid="1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0" presetID="47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2" dur="750"/>
                                            <p:tgtEl>
                                              <p:spTgt spid="16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73" dur="750" fill="hold"/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4" dur="750" fill="hold"/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5" presetID="49" presetClass="entr" presetSubtype="0" decel="10000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7" dur="500" fill="hold"/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8" dur="500" fill="hold"/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9" dur="500" fill="hold"/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0" dur="500"/>
                                            <p:tgtEl>
                                              <p:spTgt spid="1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1" presetID="47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3" dur="750"/>
                                            <p:tgtEl>
                                              <p:spTgt spid="17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84" dur="750" fill="hold"/>
                                            <p:tgtEl>
                                              <p:spTgt spid="1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5" dur="750" fill="hold"/>
                                            <p:tgtEl>
                                              <p:spTgt spid="1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6" presetID="49" presetClass="entr" presetSubtype="0" decel="10000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8" dur="500" fill="hold"/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9" dur="500" fill="hold"/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0" dur="500" fill="hold"/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1" dur="500"/>
                                            <p:tgtEl>
                                              <p:spTgt spid="1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34" grpId="0"/>
          <p:bldP spid="135" grpId="0"/>
          <p:bldP spid="136" grpId="0" animBg="1"/>
          <p:bldP spid="137" grpId="0" animBg="1"/>
          <p:bldP spid="138" grpId="0" animBg="1"/>
          <p:bldP spid="139" grpId="0"/>
          <p:bldP spid="140" grpId="0"/>
          <p:bldP spid="141" grpId="0"/>
          <p:bldP spid="142" grpId="0" animBg="1"/>
          <p:bldP spid="143" grpId="0" animBg="1"/>
          <p:bldP spid="144" grpId="0" animBg="1"/>
          <p:bldP spid="145" grpId="0"/>
          <p:bldP spid="146" grpId="0"/>
          <p:bldP spid="147" grpId="0"/>
          <p:bldP spid="148" grpId="0" animBg="1"/>
          <p:bldP spid="149" grpId="0" animBg="1"/>
          <p:bldP spid="150" grpId="0" animBg="1"/>
          <p:bldP spid="151" grpId="0"/>
          <p:bldP spid="152" grpId="0"/>
          <p:bldP spid="153" grpId="0"/>
          <p:bldP spid="154" grpId="0" animBg="1"/>
          <p:bldP spid="155" grpId="0" animBg="1"/>
          <p:bldP spid="156" grpId="0" animBg="1"/>
          <p:bldP spid="157" grpId="0"/>
          <p:bldP spid="158" grpId="0"/>
          <p:bldP spid="159" grpId="0"/>
          <p:bldP spid="160" grpId="0" animBg="1"/>
          <p:bldP spid="161" grpId="0" animBg="1"/>
          <p:bldP spid="162" grpId="0" animBg="1"/>
          <p:bldP spid="163" grpId="0"/>
          <p:bldP spid="164" grpId="0"/>
          <p:bldP spid="165" grpId="0"/>
          <p:bldP spid="166" grpId="0" animBg="1"/>
          <p:bldP spid="167" grpId="0" animBg="1"/>
          <p:bldP spid="168" grpId="0" animBg="1"/>
          <p:bldP spid="169" grpId="0"/>
          <p:bldP spid="170" grpId="0"/>
          <p:bldP spid="171" grpId="0"/>
          <p:bldP spid="172" grpId="0" animBg="1"/>
          <p:bldP spid="173" grpId="0" animBg="1"/>
          <p:bldP spid="174" grpId="0" animBg="1"/>
          <p:bldP spid="175" grpId="0" animBg="1"/>
          <p:bldP spid="176" grpId="0" animBg="1"/>
          <p:bldP spid="177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1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250" fill="hold"/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250" fill="hold"/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12" presetClass="entr" presetSubtype="4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750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9" dur="750"/>
                                            <p:tgtEl>
                                              <p:spTgt spid="1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2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2" dur="500"/>
                                            <p:tgtEl>
                                              <p:spTgt spid="1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5" dur="750"/>
                                            <p:tgtEl>
                                              <p:spTgt spid="13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6" dur="750" fill="hold"/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750" fill="hold"/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0" dur="500"/>
                                            <p:tgtEl>
                                              <p:spTgt spid="1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4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125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125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1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750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38" dur="750"/>
                                            <p:tgtEl>
                                              <p:spTgt spid="1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2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1" dur="500"/>
                                            <p:tgtEl>
                                              <p:spTgt spid="1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4" dur="750"/>
                                            <p:tgtEl>
                                              <p:spTgt spid="14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5" dur="750" fill="hold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750" fill="hold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9" dur="500"/>
                                            <p:tgtEl>
                                              <p:spTgt spid="1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2" presetClass="entr" presetSubtype="4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2" dur="1250" fill="hold"/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3" dur="1250" fill="hold"/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12" presetClass="entr" presetSubtype="4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6" dur="750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57" dur="750"/>
                                            <p:tgtEl>
                                              <p:spTgt spid="1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2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60" dur="500"/>
                                            <p:tgtEl>
                                              <p:spTgt spid="1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1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3" dur="750"/>
                                            <p:tgtEl>
                                              <p:spTgt spid="15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4" dur="750" fill="hold"/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750" fill="hold"/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6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8" dur="500"/>
                                            <p:tgtEl>
                                              <p:spTgt spid="1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1" dur="1250" fill="hold"/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2" dur="1250" fill="hold"/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12" presetClass="entr" presetSubtype="4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5" dur="750"/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76" dur="750"/>
                                            <p:tgtEl>
                                              <p:spTgt spid="1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2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9" dur="500"/>
                                            <p:tgtEl>
                                              <p:spTgt spid="1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2" dur="750"/>
                                            <p:tgtEl>
                                              <p:spTgt spid="15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3" dur="750" fill="hold"/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750" fill="hold"/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5" presetID="10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7" dur="500"/>
                                            <p:tgtEl>
                                              <p:spTgt spid="1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8" presetID="2" presetClass="entr" presetSubtype="4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0" dur="1250" fill="hold"/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1" dur="1250" fill="hold"/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2" presetID="12" presetClass="entr" presetSubtype="4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4" dur="750"/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95" dur="750"/>
                                            <p:tgtEl>
                                              <p:spTgt spid="1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2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98" dur="500"/>
                                            <p:tgtEl>
                                              <p:spTgt spid="1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9" presetID="42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1" dur="750"/>
                                            <p:tgtEl>
                                              <p:spTgt spid="16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2" dur="75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3" dur="75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4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6" dur="500"/>
                                            <p:tgtEl>
                                              <p:spTgt spid="1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7" presetID="2" presetClass="entr" presetSubtype="4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9" dur="1250" fill="hold"/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0" dur="1250" fill="hold"/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1" presetID="12" presetClass="entr" presetSubtype="4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3" dur="750"/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14" dur="750"/>
                                            <p:tgtEl>
                                              <p:spTgt spid="1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5" presetID="22" presetClass="entr" presetSubtype="1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17" dur="500"/>
                                            <p:tgtEl>
                                              <p:spTgt spid="1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8" presetID="42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0" dur="750"/>
                                            <p:tgtEl>
                                              <p:spTgt spid="16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1" dur="750" fill="hold"/>
                                            <p:tgtEl>
                                              <p:spTgt spid="1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2" dur="750" fill="hold"/>
                                            <p:tgtEl>
                                              <p:spTgt spid="1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3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5" dur="500"/>
                                            <p:tgtEl>
                                              <p:spTgt spid="1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6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8" dur="750"/>
                                            <p:tgtEl>
                                              <p:spTgt spid="14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9" dur="750" fill="hold"/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0" dur="750" fill="hold"/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1" presetID="49" presetClass="entr" presetSubtype="0" decel="10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3" dur="500" fill="hold"/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4" dur="500" fill="hold"/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5" dur="500" fill="hold"/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6" dur="500"/>
                                            <p:tgtEl>
                                              <p:spTgt spid="1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7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9" dur="750"/>
                                            <p:tgtEl>
                                              <p:spTgt spid="14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0" dur="750" fill="hold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1" dur="750" fill="hold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2" presetID="49" presetClass="entr" presetSubtype="0" decel="10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4" dur="500" fill="hold"/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5" dur="500" fill="hold"/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6" dur="500" fill="hold"/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7" dur="500"/>
                                            <p:tgtEl>
                                              <p:spTgt spid="1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8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0" dur="750"/>
                                            <p:tgtEl>
                                              <p:spTgt spid="15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1" dur="750" fill="hold"/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2" dur="750" fill="hold"/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3" presetID="49" presetClass="entr" presetSubtype="0" decel="10000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5" dur="500" fill="hold"/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6" dur="500" fill="hold"/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7" dur="500" fill="hold"/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8" dur="500"/>
                                            <p:tgtEl>
                                              <p:spTgt spid="1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9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1" dur="750"/>
                                            <p:tgtEl>
                                              <p:spTgt spid="15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62" dur="750" fill="hold"/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3" dur="750" fill="hold"/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4" presetID="49" presetClass="entr" presetSubtype="0" decel="10000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6" dur="500" fill="hold"/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7" dur="500" fill="hold"/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8" dur="500" fill="hold"/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9" dur="500"/>
                                            <p:tgtEl>
                                              <p:spTgt spid="1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0" presetID="47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2" dur="750"/>
                                            <p:tgtEl>
                                              <p:spTgt spid="16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73" dur="750" fill="hold"/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4" dur="750" fill="hold"/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5" presetID="49" presetClass="entr" presetSubtype="0" decel="10000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7" dur="500" fill="hold"/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8" dur="500" fill="hold"/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9" dur="500" fill="hold"/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0" dur="500"/>
                                            <p:tgtEl>
                                              <p:spTgt spid="1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1" presetID="47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3" dur="750"/>
                                            <p:tgtEl>
                                              <p:spTgt spid="17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84" dur="750" fill="hold"/>
                                            <p:tgtEl>
                                              <p:spTgt spid="1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5" dur="750" fill="hold"/>
                                            <p:tgtEl>
                                              <p:spTgt spid="1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6" presetID="49" presetClass="entr" presetSubtype="0" decel="10000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8" dur="500" fill="hold"/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9" dur="500" fill="hold"/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0" dur="500" fill="hold"/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1" dur="500"/>
                                            <p:tgtEl>
                                              <p:spTgt spid="1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34" grpId="0"/>
          <p:bldP spid="135" grpId="0"/>
          <p:bldP spid="136" grpId="0" animBg="1"/>
          <p:bldP spid="137" grpId="0" animBg="1"/>
          <p:bldP spid="138" grpId="0" animBg="1"/>
          <p:bldP spid="139" grpId="0"/>
          <p:bldP spid="140" grpId="0"/>
          <p:bldP spid="141" grpId="0"/>
          <p:bldP spid="142" grpId="0" animBg="1"/>
          <p:bldP spid="143" grpId="0" animBg="1"/>
          <p:bldP spid="144" grpId="0" animBg="1"/>
          <p:bldP spid="145" grpId="0"/>
          <p:bldP spid="146" grpId="0"/>
          <p:bldP spid="147" grpId="0"/>
          <p:bldP spid="148" grpId="0" animBg="1"/>
          <p:bldP spid="149" grpId="0" animBg="1"/>
          <p:bldP spid="150" grpId="0" animBg="1"/>
          <p:bldP spid="151" grpId="0"/>
          <p:bldP spid="152" grpId="0"/>
          <p:bldP spid="153" grpId="0"/>
          <p:bldP spid="154" grpId="0" animBg="1"/>
          <p:bldP spid="155" grpId="0" animBg="1"/>
          <p:bldP spid="156" grpId="0" animBg="1"/>
          <p:bldP spid="157" grpId="0"/>
          <p:bldP spid="158" grpId="0"/>
          <p:bldP spid="159" grpId="0"/>
          <p:bldP spid="160" grpId="0" animBg="1"/>
          <p:bldP spid="161" grpId="0" animBg="1"/>
          <p:bldP spid="162" grpId="0" animBg="1"/>
          <p:bldP spid="163" grpId="0"/>
          <p:bldP spid="164" grpId="0"/>
          <p:bldP spid="165" grpId="0"/>
          <p:bldP spid="166" grpId="0" animBg="1"/>
          <p:bldP spid="167" grpId="0" animBg="1"/>
          <p:bldP spid="168" grpId="0" animBg="1"/>
          <p:bldP spid="169" grpId="0"/>
          <p:bldP spid="170" grpId="0"/>
          <p:bldP spid="171" grpId="0"/>
          <p:bldP spid="172" grpId="0" animBg="1"/>
          <p:bldP spid="173" grpId="0" animBg="1"/>
          <p:bldP spid="174" grpId="0" animBg="1"/>
          <p:bldP spid="175" grpId="0" animBg="1"/>
          <p:bldP spid="176" grpId="0" animBg="1"/>
          <p:bldP spid="177" grpId="0" animBg="1"/>
        </p:bldLst>
      </p:timing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!!MainTitle1">
            <a:extLst>
              <a:ext uri="{FF2B5EF4-FFF2-40B4-BE49-F238E27FC236}">
                <a16:creationId xmlns:a16="http://schemas.microsoft.com/office/drawing/2014/main" id="{9396F555-27D0-E40C-2A9A-640615370698}"/>
              </a:ext>
            </a:extLst>
          </p:cNvPr>
          <p:cNvSpPr txBox="1"/>
          <p:nvPr/>
        </p:nvSpPr>
        <p:spPr>
          <a:xfrm>
            <a:off x="8273442" y="1190307"/>
            <a:ext cx="7837338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kumimoji="0" lang="en-US" sz="7500" b="1" i="0" u="none" strike="noStrike" kern="1200" cap="none" spc="0" normalizeH="0" baseline="0" noProof="0" dirty="0" err="1">
                <a:ln>
                  <a:noFill/>
                </a:ln>
                <a:solidFill>
                  <a:schemeClr val="bg2">
                    <a:lumMod val="10000"/>
                    <a:lumOff val="9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StorySelling</a:t>
            </a:r>
            <a:r>
              <a:rPr kumimoji="0" lang="en-US" sz="7500" b="1" i="0" u="none" strike="noStrike" kern="1200" cap="none" spc="0" normalizeH="0" noProof="0" dirty="0">
                <a:ln>
                  <a:noFill/>
                </a:ln>
                <a:solidFill>
                  <a:schemeClr val="accent1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 </a:t>
            </a:r>
            <a:r>
              <a:rPr lang="en-US" sz="7500" noProof="0" dirty="0">
                <a:solidFill>
                  <a:schemeClr val="accent1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Arc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47" name="!!SubTitle">
            <a:extLst>
              <a:ext uri="{FF2B5EF4-FFF2-40B4-BE49-F238E27FC236}">
                <a16:creationId xmlns:a16="http://schemas.microsoft.com/office/drawing/2014/main" id="{1A9043F0-09B1-4F5B-66C0-92C3F89DBF55}"/>
              </a:ext>
            </a:extLst>
          </p:cNvPr>
          <p:cNvSpPr txBox="1"/>
          <p:nvPr/>
        </p:nvSpPr>
        <p:spPr>
          <a:xfrm>
            <a:off x="9562780" y="2424276"/>
            <a:ext cx="5117106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dirty="0">
                <a:solidFill>
                  <a:schemeClr val="bg2">
                    <a:lumMod val="10000"/>
                    <a:lumOff val="90000"/>
                  </a:schemeClr>
                </a:solidFill>
                <a:latin typeface="+mj-lt"/>
              </a:rPr>
              <a:t>we sell </a:t>
            </a:r>
            <a:r>
              <a:rPr lang="en-US" b="1" dirty="0">
                <a:solidFill>
                  <a:schemeClr val="bg2">
                    <a:lumMod val="10000"/>
                    <a:lumOff val="90000"/>
                  </a:schemeClr>
                </a:solidFill>
                <a:latin typeface="+mj-lt"/>
              </a:rPr>
              <a:t>CONFIDENCE</a:t>
            </a:r>
            <a:r>
              <a:rPr lang="en-US" sz="2400" dirty="0">
                <a:solidFill>
                  <a:schemeClr val="bg2">
                    <a:lumMod val="10000"/>
                    <a:lumOff val="90000"/>
                  </a:schemeClr>
                </a:solidFill>
                <a:latin typeface="+mj-lt"/>
              </a:rPr>
              <a:t> not templates</a:t>
            </a:r>
            <a:endParaRPr kumimoji="0" lang="en-US" sz="240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  <a:lumOff val="90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A3DE094D-320C-91BF-5AC6-C7E92E554CEC}"/>
              </a:ext>
            </a:extLst>
          </p:cNvPr>
          <p:cNvSpPr/>
          <p:nvPr/>
        </p:nvSpPr>
        <p:spPr>
          <a:xfrm>
            <a:off x="2133644" y="9205083"/>
            <a:ext cx="2363775" cy="320872"/>
          </a:xfrm>
          <a:prstGeom prst="ellipse">
            <a:avLst/>
          </a:prstGeom>
          <a:solidFill>
            <a:schemeClr val="bg2">
              <a:lumMod val="50000"/>
              <a:lumOff val="50000"/>
            </a:schemeClr>
          </a:solidFill>
          <a:ln>
            <a:noFill/>
          </a:ln>
          <a:effectLst>
            <a:outerShdw blurRad="127000" dist="1270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Rectangle: Rounded Corners 48">
            <a:extLst>
              <a:ext uri="{FF2B5EF4-FFF2-40B4-BE49-F238E27FC236}">
                <a16:creationId xmlns:a16="http://schemas.microsoft.com/office/drawing/2014/main" id="{54649285-31E6-69C9-05F8-492E7629DA32}"/>
              </a:ext>
            </a:extLst>
          </p:cNvPr>
          <p:cNvSpPr/>
          <p:nvPr/>
        </p:nvSpPr>
        <p:spPr>
          <a:xfrm>
            <a:off x="2452440" y="7095424"/>
            <a:ext cx="1726184" cy="2455370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3200" dirty="0">
              <a:latin typeface="+mj-lt"/>
            </a:endParaRPr>
          </a:p>
        </p:txBody>
      </p:sp>
      <p:sp>
        <p:nvSpPr>
          <p:cNvPr id="50" name="Freeform: Shape 49">
            <a:extLst>
              <a:ext uri="{FF2B5EF4-FFF2-40B4-BE49-F238E27FC236}">
                <a16:creationId xmlns:a16="http://schemas.microsoft.com/office/drawing/2014/main" id="{1D3D499C-E81D-AF03-49CF-4B1EA284167B}"/>
              </a:ext>
            </a:extLst>
          </p:cNvPr>
          <p:cNvSpPr/>
          <p:nvPr/>
        </p:nvSpPr>
        <p:spPr>
          <a:xfrm>
            <a:off x="1779237" y="8002361"/>
            <a:ext cx="3072589" cy="1548433"/>
          </a:xfrm>
          <a:custGeom>
            <a:avLst/>
            <a:gdLst>
              <a:gd name="connsiteX0" fmla="*/ 1371600 w 2743200"/>
              <a:gd name="connsiteY0" fmla="*/ 0 h 1382437"/>
              <a:gd name="connsiteX1" fmla="*/ 2743200 w 2743200"/>
              <a:gd name="connsiteY1" fmla="*/ 1371600 h 1382437"/>
              <a:gd name="connsiteX2" fmla="*/ 2742653 w 2743200"/>
              <a:gd name="connsiteY2" fmla="*/ 1382437 h 1382437"/>
              <a:gd name="connsiteX3" fmla="*/ 547 w 2743200"/>
              <a:gd name="connsiteY3" fmla="*/ 1382437 h 1382437"/>
              <a:gd name="connsiteX4" fmla="*/ 0 w 2743200"/>
              <a:gd name="connsiteY4" fmla="*/ 1371600 h 1382437"/>
              <a:gd name="connsiteX5" fmla="*/ 1371600 w 2743200"/>
              <a:gd name="connsiteY5" fmla="*/ 0 h 13824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743200" h="1382437">
                <a:moveTo>
                  <a:pt x="1371600" y="0"/>
                </a:moveTo>
                <a:cubicBezTo>
                  <a:pt x="2129114" y="0"/>
                  <a:pt x="2743200" y="614086"/>
                  <a:pt x="2743200" y="1371600"/>
                </a:cubicBezTo>
                <a:lnTo>
                  <a:pt x="2742653" y="1382437"/>
                </a:lnTo>
                <a:lnTo>
                  <a:pt x="547" y="1382437"/>
                </a:lnTo>
                <a:lnTo>
                  <a:pt x="0" y="1371600"/>
                </a:lnTo>
                <a:cubicBezTo>
                  <a:pt x="0" y="614086"/>
                  <a:pt x="614086" y="0"/>
                  <a:pt x="1371600" y="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50800" dist="38100" dir="5400000" algn="t" rotWithShape="0">
              <a:prstClr val="black">
                <a:alpha val="10000"/>
              </a:prstClr>
            </a:outerShdw>
            <a:reflection blurRad="6350" stA="40000" endPos="90000" dir="5400000" sy="-100000" algn="bl" rotWithShape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DDFF1208-37D1-470E-41D9-C81CF3837070}"/>
              </a:ext>
            </a:extLst>
          </p:cNvPr>
          <p:cNvSpPr txBox="1"/>
          <p:nvPr/>
        </p:nvSpPr>
        <p:spPr>
          <a:xfrm>
            <a:off x="2786541" y="7200033"/>
            <a:ext cx="1057982" cy="769441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kumimoji="0" lang="en-US" sz="440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uLnTx/>
                <a:uFillTx/>
                <a:latin typeface="+mj-lt"/>
              </a:rPr>
              <a:t>01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88781DF9-479E-6B47-CB3F-0E9E47AECBF9}"/>
              </a:ext>
            </a:extLst>
          </p:cNvPr>
          <p:cNvSpPr txBox="1"/>
          <p:nvPr/>
        </p:nvSpPr>
        <p:spPr>
          <a:xfrm>
            <a:off x="2133645" y="4954885"/>
            <a:ext cx="2363774" cy="178510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2200" dirty="0" err="1">
                <a:solidFill>
                  <a:schemeClr val="tx2">
                    <a:lumMod val="40000"/>
                    <a:lumOff val="60000"/>
                  </a:schemeClr>
                </a:solidFill>
              </a:rPr>
              <a:t>Gây</a:t>
            </a:r>
            <a:r>
              <a:rPr lang="en-US" sz="22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 </a:t>
            </a:r>
            <a:r>
              <a:rPr lang="en-US" sz="2200" dirty="0" err="1">
                <a:solidFill>
                  <a:schemeClr val="tx2">
                    <a:lumMod val="40000"/>
                    <a:lumOff val="60000"/>
                  </a:schemeClr>
                </a:solidFill>
              </a:rPr>
              <a:t>chú</a:t>
            </a:r>
            <a:r>
              <a:rPr lang="en-US" sz="22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 ý </a:t>
            </a:r>
            <a:r>
              <a:rPr lang="en-US" sz="2200" dirty="0" err="1">
                <a:solidFill>
                  <a:schemeClr val="tx2">
                    <a:lumMod val="40000"/>
                    <a:lumOff val="60000"/>
                  </a:schemeClr>
                </a:solidFill>
              </a:rPr>
              <a:t>ngay</a:t>
            </a:r>
            <a:r>
              <a:rPr lang="en-US" sz="22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 </a:t>
            </a:r>
            <a:r>
              <a:rPr lang="en-US" sz="2200" dirty="0" err="1">
                <a:solidFill>
                  <a:schemeClr val="tx2">
                    <a:lumMod val="40000"/>
                    <a:lumOff val="60000"/>
                  </a:schemeClr>
                </a:solidFill>
              </a:rPr>
              <a:t>lập</a:t>
            </a:r>
            <a:r>
              <a:rPr lang="en-US" sz="22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 </a:t>
            </a:r>
            <a:r>
              <a:rPr lang="en-US" sz="2200" dirty="0" err="1">
                <a:solidFill>
                  <a:schemeClr val="tx2">
                    <a:lumMod val="40000"/>
                    <a:lumOff val="60000"/>
                  </a:schemeClr>
                </a:solidFill>
              </a:rPr>
              <a:t>tức</a:t>
            </a:r>
            <a:r>
              <a:rPr lang="en-US" sz="22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 </a:t>
            </a:r>
            <a:r>
              <a:rPr lang="en-US" sz="2200" dirty="0" err="1">
                <a:solidFill>
                  <a:schemeClr val="tx2">
                    <a:lumMod val="40000"/>
                    <a:lumOff val="60000"/>
                  </a:schemeClr>
                </a:solidFill>
              </a:rPr>
              <a:t>bằng</a:t>
            </a:r>
            <a:r>
              <a:rPr lang="en-US" sz="22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 </a:t>
            </a:r>
            <a:r>
              <a:rPr lang="en-US" sz="2200" dirty="0" err="1">
                <a:solidFill>
                  <a:schemeClr val="tx2">
                    <a:lumMod val="40000"/>
                    <a:lumOff val="60000"/>
                  </a:schemeClr>
                </a:solidFill>
              </a:rPr>
              <a:t>yếu</a:t>
            </a:r>
            <a:r>
              <a:rPr lang="en-US" sz="22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 </a:t>
            </a:r>
            <a:r>
              <a:rPr lang="en-US" sz="2200" dirty="0" err="1">
                <a:solidFill>
                  <a:schemeClr val="tx2">
                    <a:lumMod val="40000"/>
                    <a:lumOff val="60000"/>
                  </a:schemeClr>
                </a:solidFill>
              </a:rPr>
              <a:t>tố</a:t>
            </a:r>
            <a:r>
              <a:rPr lang="en-US" sz="22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 </a:t>
            </a:r>
            <a:r>
              <a:rPr lang="en-US" sz="2200" dirty="0" err="1">
                <a:solidFill>
                  <a:schemeClr val="tx2">
                    <a:lumMod val="40000"/>
                    <a:lumOff val="60000"/>
                  </a:schemeClr>
                </a:solidFill>
              </a:rPr>
              <a:t>cảm</a:t>
            </a:r>
            <a:r>
              <a:rPr lang="en-US" sz="22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 </a:t>
            </a:r>
            <a:r>
              <a:rPr lang="en-US" sz="2200" dirty="0" err="1">
                <a:solidFill>
                  <a:schemeClr val="tx2">
                    <a:lumMod val="40000"/>
                    <a:lumOff val="60000"/>
                  </a:schemeClr>
                </a:solidFill>
              </a:rPr>
              <a:t>xúc</a:t>
            </a:r>
            <a:r>
              <a:rPr lang="en-US" sz="22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 </a:t>
            </a:r>
            <a:r>
              <a:rPr lang="en-US" sz="2200" dirty="0" err="1">
                <a:solidFill>
                  <a:schemeClr val="tx2">
                    <a:lumMod val="40000"/>
                    <a:lumOff val="60000"/>
                  </a:schemeClr>
                </a:solidFill>
              </a:rPr>
              <a:t>hoặc</a:t>
            </a:r>
            <a:r>
              <a:rPr lang="en-US" sz="22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 </a:t>
            </a:r>
            <a:r>
              <a:rPr lang="en-US" sz="2200" dirty="0" err="1">
                <a:solidFill>
                  <a:schemeClr val="tx2">
                    <a:lumMod val="40000"/>
                    <a:lumOff val="60000"/>
                  </a:schemeClr>
                </a:solidFill>
              </a:rPr>
              <a:t>bất</a:t>
            </a:r>
            <a:r>
              <a:rPr lang="en-US" sz="22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 </a:t>
            </a:r>
            <a:r>
              <a:rPr lang="en-US" sz="2200" dirty="0" err="1">
                <a:solidFill>
                  <a:schemeClr val="tx2">
                    <a:lumMod val="40000"/>
                    <a:lumOff val="60000"/>
                  </a:schemeClr>
                </a:solidFill>
              </a:rPr>
              <a:t>ngờ</a:t>
            </a:r>
            <a:r>
              <a:rPr lang="en-US" sz="22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 </a:t>
            </a:r>
            <a:r>
              <a:rPr lang="en-US" sz="2200" dirty="0" err="1">
                <a:solidFill>
                  <a:schemeClr val="tx2">
                    <a:lumMod val="40000"/>
                    <a:lumOff val="60000"/>
                  </a:schemeClr>
                </a:solidFill>
              </a:rPr>
              <a:t>khác</a:t>
            </a:r>
            <a:r>
              <a:rPr lang="en-US" sz="22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 </a:t>
            </a:r>
            <a:r>
              <a:rPr lang="en-US" sz="2200" dirty="0" err="1">
                <a:solidFill>
                  <a:schemeClr val="tx2">
                    <a:lumMod val="40000"/>
                    <a:lumOff val="60000"/>
                  </a:schemeClr>
                </a:solidFill>
              </a:rPr>
              <a:t>biệt</a:t>
            </a:r>
            <a:r>
              <a:rPr lang="en-US" sz="22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.</a:t>
            </a:r>
            <a:endParaRPr lang="vi-VN" sz="2200" dirty="0">
              <a:solidFill>
                <a:schemeClr val="tx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821E54E7-BC62-2D53-AD15-3159AC4ABABC}"/>
              </a:ext>
            </a:extLst>
          </p:cNvPr>
          <p:cNvSpPr txBox="1"/>
          <p:nvPr/>
        </p:nvSpPr>
        <p:spPr>
          <a:xfrm>
            <a:off x="2222496" y="9926031"/>
            <a:ext cx="2186070" cy="461665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50000"/>
                    <a:lumOff val="50000"/>
                  </a:schemeClr>
                </a:solidFill>
                <a:uLnTx/>
                <a:uFillTx/>
                <a:latin typeface="+mj-lt"/>
              </a:rPr>
              <a:t>HOOK</a:t>
            </a:r>
          </a:p>
        </p:txBody>
      </p:sp>
      <p:sp>
        <p:nvSpPr>
          <p:cNvPr id="54" name="Oval 53">
            <a:extLst>
              <a:ext uri="{FF2B5EF4-FFF2-40B4-BE49-F238E27FC236}">
                <a16:creationId xmlns:a16="http://schemas.microsoft.com/office/drawing/2014/main" id="{3C244AE9-9408-E157-C712-901DFEA2F38D}"/>
              </a:ext>
            </a:extLst>
          </p:cNvPr>
          <p:cNvSpPr/>
          <p:nvPr/>
        </p:nvSpPr>
        <p:spPr>
          <a:xfrm>
            <a:off x="5684231" y="9205083"/>
            <a:ext cx="2363775" cy="320872"/>
          </a:xfrm>
          <a:prstGeom prst="ellipse">
            <a:avLst/>
          </a:prstGeom>
          <a:solidFill>
            <a:schemeClr val="bg2">
              <a:lumMod val="50000"/>
              <a:lumOff val="50000"/>
            </a:schemeClr>
          </a:solidFill>
          <a:ln>
            <a:noFill/>
          </a:ln>
          <a:effectLst>
            <a:outerShdw blurRad="127000" dist="1270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Rectangle: Rounded Corners 54">
            <a:extLst>
              <a:ext uri="{FF2B5EF4-FFF2-40B4-BE49-F238E27FC236}">
                <a16:creationId xmlns:a16="http://schemas.microsoft.com/office/drawing/2014/main" id="{00989D3E-400A-619B-7CE3-7DA80E3F4CAF}"/>
              </a:ext>
            </a:extLst>
          </p:cNvPr>
          <p:cNvSpPr/>
          <p:nvPr/>
        </p:nvSpPr>
        <p:spPr>
          <a:xfrm>
            <a:off x="6003027" y="7095424"/>
            <a:ext cx="1726184" cy="2455370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3200" dirty="0">
              <a:latin typeface="+mj-lt"/>
            </a:endParaRPr>
          </a:p>
        </p:txBody>
      </p:sp>
      <p:sp>
        <p:nvSpPr>
          <p:cNvPr id="56" name="Freeform: Shape 55">
            <a:extLst>
              <a:ext uri="{FF2B5EF4-FFF2-40B4-BE49-F238E27FC236}">
                <a16:creationId xmlns:a16="http://schemas.microsoft.com/office/drawing/2014/main" id="{90CF4D37-FB3B-A5BF-BD04-D5C7EDF86887}"/>
              </a:ext>
            </a:extLst>
          </p:cNvPr>
          <p:cNvSpPr/>
          <p:nvPr/>
        </p:nvSpPr>
        <p:spPr>
          <a:xfrm>
            <a:off x="5329824" y="8002361"/>
            <a:ext cx="3072589" cy="1548433"/>
          </a:xfrm>
          <a:custGeom>
            <a:avLst/>
            <a:gdLst>
              <a:gd name="connsiteX0" fmla="*/ 1371600 w 2743200"/>
              <a:gd name="connsiteY0" fmla="*/ 0 h 1382437"/>
              <a:gd name="connsiteX1" fmla="*/ 2743200 w 2743200"/>
              <a:gd name="connsiteY1" fmla="*/ 1371600 h 1382437"/>
              <a:gd name="connsiteX2" fmla="*/ 2742653 w 2743200"/>
              <a:gd name="connsiteY2" fmla="*/ 1382437 h 1382437"/>
              <a:gd name="connsiteX3" fmla="*/ 547 w 2743200"/>
              <a:gd name="connsiteY3" fmla="*/ 1382437 h 1382437"/>
              <a:gd name="connsiteX4" fmla="*/ 0 w 2743200"/>
              <a:gd name="connsiteY4" fmla="*/ 1371600 h 1382437"/>
              <a:gd name="connsiteX5" fmla="*/ 1371600 w 2743200"/>
              <a:gd name="connsiteY5" fmla="*/ 0 h 13824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743200" h="1382437">
                <a:moveTo>
                  <a:pt x="1371600" y="0"/>
                </a:moveTo>
                <a:cubicBezTo>
                  <a:pt x="2129114" y="0"/>
                  <a:pt x="2743200" y="614086"/>
                  <a:pt x="2743200" y="1371600"/>
                </a:cubicBezTo>
                <a:lnTo>
                  <a:pt x="2742653" y="1382437"/>
                </a:lnTo>
                <a:lnTo>
                  <a:pt x="547" y="1382437"/>
                </a:lnTo>
                <a:lnTo>
                  <a:pt x="0" y="1371600"/>
                </a:lnTo>
                <a:cubicBezTo>
                  <a:pt x="0" y="614086"/>
                  <a:pt x="614086" y="0"/>
                  <a:pt x="1371600" y="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50800" dist="38100" dir="5400000" algn="t" rotWithShape="0">
              <a:prstClr val="black">
                <a:alpha val="10000"/>
              </a:prstClr>
            </a:outerShdw>
            <a:reflection blurRad="6350" stA="40000" endPos="90000" dir="5400000" sy="-100000" algn="bl" rotWithShape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9B004B5D-B8E6-6B6A-5CB8-B59C9D34BCE4}"/>
              </a:ext>
            </a:extLst>
          </p:cNvPr>
          <p:cNvSpPr txBox="1"/>
          <p:nvPr/>
        </p:nvSpPr>
        <p:spPr>
          <a:xfrm>
            <a:off x="6337128" y="7200033"/>
            <a:ext cx="1057982" cy="769441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kumimoji="0" lang="en-US" sz="440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uLnTx/>
                <a:uFillTx/>
                <a:latin typeface="+mj-lt"/>
              </a:rPr>
              <a:t>02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7C5B1873-BA9A-9419-8DA5-CD0D30A9A763}"/>
              </a:ext>
            </a:extLst>
          </p:cNvPr>
          <p:cNvSpPr txBox="1"/>
          <p:nvPr/>
        </p:nvSpPr>
        <p:spPr>
          <a:xfrm>
            <a:off x="5684232" y="4954885"/>
            <a:ext cx="2363774" cy="178510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2200" dirty="0" err="1">
                <a:solidFill>
                  <a:schemeClr val="tx2">
                    <a:lumMod val="40000"/>
                    <a:lumOff val="60000"/>
                  </a:schemeClr>
                </a:solidFill>
              </a:rPr>
              <a:t>Làm</a:t>
            </a:r>
            <a:r>
              <a:rPr lang="en-US" sz="22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 </a:t>
            </a:r>
            <a:r>
              <a:rPr lang="en-US" sz="2200" dirty="0" err="1">
                <a:solidFill>
                  <a:schemeClr val="tx2">
                    <a:lumMod val="40000"/>
                    <a:lumOff val="60000"/>
                  </a:schemeClr>
                </a:solidFill>
              </a:rPr>
              <a:t>rõ</a:t>
            </a:r>
            <a:r>
              <a:rPr lang="en-US" sz="22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 </a:t>
            </a:r>
            <a:r>
              <a:rPr lang="en-US" sz="2200" dirty="0" err="1">
                <a:solidFill>
                  <a:schemeClr val="tx2">
                    <a:lumMod val="40000"/>
                    <a:lumOff val="60000"/>
                  </a:schemeClr>
                </a:solidFill>
              </a:rPr>
              <a:t>vấn</a:t>
            </a:r>
            <a:r>
              <a:rPr lang="en-US" sz="22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 </a:t>
            </a:r>
            <a:r>
              <a:rPr lang="en-US" sz="2200" dirty="0" err="1">
                <a:solidFill>
                  <a:schemeClr val="tx2">
                    <a:lumMod val="40000"/>
                    <a:lumOff val="60000"/>
                  </a:schemeClr>
                </a:solidFill>
              </a:rPr>
              <a:t>đề</a:t>
            </a:r>
            <a:r>
              <a:rPr lang="en-US" sz="22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 </a:t>
            </a:r>
            <a:r>
              <a:rPr lang="en-US" sz="2200" dirty="0" err="1">
                <a:solidFill>
                  <a:schemeClr val="tx2">
                    <a:lumMod val="40000"/>
                    <a:lumOff val="60000"/>
                  </a:schemeClr>
                </a:solidFill>
              </a:rPr>
              <a:t>khách</a:t>
            </a:r>
            <a:r>
              <a:rPr lang="en-US" sz="22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 </a:t>
            </a:r>
            <a:r>
              <a:rPr lang="en-US" sz="2200" dirty="0" err="1">
                <a:solidFill>
                  <a:schemeClr val="tx2">
                    <a:lumMod val="40000"/>
                    <a:lumOff val="60000"/>
                  </a:schemeClr>
                </a:solidFill>
              </a:rPr>
              <a:t>hàng</a:t>
            </a:r>
            <a:r>
              <a:rPr lang="en-US" sz="22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 </a:t>
            </a:r>
            <a:r>
              <a:rPr lang="en-US" sz="2200" dirty="0" err="1">
                <a:solidFill>
                  <a:schemeClr val="tx2">
                    <a:lumMod val="40000"/>
                    <a:lumOff val="60000"/>
                  </a:schemeClr>
                </a:solidFill>
              </a:rPr>
              <a:t>đang</a:t>
            </a:r>
            <a:r>
              <a:rPr lang="en-US" sz="22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 </a:t>
            </a:r>
            <a:r>
              <a:rPr lang="en-US" sz="2200" dirty="0" err="1">
                <a:solidFill>
                  <a:schemeClr val="tx2">
                    <a:lumMod val="40000"/>
                    <a:lumOff val="60000"/>
                  </a:schemeClr>
                </a:solidFill>
              </a:rPr>
              <a:t>trải</a:t>
            </a:r>
            <a:r>
              <a:rPr lang="en-US" sz="22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 </a:t>
            </a:r>
            <a:r>
              <a:rPr lang="en-US" sz="2200" dirty="0" err="1">
                <a:solidFill>
                  <a:schemeClr val="tx2">
                    <a:lumMod val="40000"/>
                    <a:lumOff val="60000"/>
                  </a:schemeClr>
                </a:solidFill>
              </a:rPr>
              <a:t>nghiệm</a:t>
            </a:r>
            <a:r>
              <a:rPr lang="en-US" sz="22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 </a:t>
            </a:r>
            <a:r>
              <a:rPr lang="en-US" sz="2200" dirty="0" err="1">
                <a:solidFill>
                  <a:schemeClr val="tx2">
                    <a:lumMod val="40000"/>
                    <a:lumOff val="60000"/>
                  </a:schemeClr>
                </a:solidFill>
              </a:rPr>
              <a:t>và</a:t>
            </a:r>
            <a:r>
              <a:rPr lang="en-US" sz="22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 </a:t>
            </a:r>
            <a:r>
              <a:rPr lang="en-US" sz="2200" dirty="0" err="1">
                <a:solidFill>
                  <a:schemeClr val="tx2">
                    <a:lumMod val="40000"/>
                    <a:lumOff val="60000"/>
                  </a:schemeClr>
                </a:solidFill>
              </a:rPr>
              <a:t>khiến</a:t>
            </a:r>
            <a:r>
              <a:rPr lang="en-US" sz="22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 </a:t>
            </a:r>
            <a:r>
              <a:rPr lang="en-US" sz="2200" dirty="0" err="1">
                <a:solidFill>
                  <a:schemeClr val="tx2">
                    <a:lumMod val="40000"/>
                    <a:lumOff val="60000"/>
                  </a:schemeClr>
                </a:solidFill>
              </a:rPr>
              <a:t>họ</a:t>
            </a:r>
            <a:r>
              <a:rPr lang="en-US" sz="22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 </a:t>
            </a:r>
            <a:r>
              <a:rPr lang="en-US" sz="2200" dirty="0" err="1">
                <a:solidFill>
                  <a:schemeClr val="tx2">
                    <a:lumMod val="40000"/>
                    <a:lumOff val="60000"/>
                  </a:schemeClr>
                </a:solidFill>
              </a:rPr>
              <a:t>đồng</a:t>
            </a:r>
            <a:r>
              <a:rPr lang="en-US" sz="22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 </a:t>
            </a:r>
            <a:r>
              <a:rPr lang="en-US" sz="2200" dirty="0" err="1">
                <a:solidFill>
                  <a:schemeClr val="tx2">
                    <a:lumMod val="40000"/>
                    <a:lumOff val="60000"/>
                  </a:schemeClr>
                </a:solidFill>
              </a:rPr>
              <a:t>cảm</a:t>
            </a:r>
            <a:r>
              <a:rPr lang="en-US" sz="22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.</a:t>
            </a:r>
            <a:endParaRPr lang="vi-VN" sz="2200" dirty="0">
              <a:solidFill>
                <a:schemeClr val="tx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7EFFAD2C-A57D-6959-6586-1ABBFF4D4B1F}"/>
              </a:ext>
            </a:extLst>
          </p:cNvPr>
          <p:cNvSpPr txBox="1"/>
          <p:nvPr/>
        </p:nvSpPr>
        <p:spPr>
          <a:xfrm>
            <a:off x="5773083" y="9926031"/>
            <a:ext cx="2186070" cy="461665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50000"/>
                    <a:lumOff val="50000"/>
                  </a:schemeClr>
                </a:solidFill>
                <a:uLnTx/>
                <a:uFillTx/>
                <a:latin typeface="+mj-lt"/>
              </a:rPr>
              <a:t>REVEAL</a:t>
            </a:r>
          </a:p>
        </p:txBody>
      </p:sp>
      <p:sp>
        <p:nvSpPr>
          <p:cNvPr id="60" name="Oval 59">
            <a:extLst>
              <a:ext uri="{FF2B5EF4-FFF2-40B4-BE49-F238E27FC236}">
                <a16:creationId xmlns:a16="http://schemas.microsoft.com/office/drawing/2014/main" id="{AE66C2F0-54BD-E570-5054-3CB1354BEC18}"/>
              </a:ext>
            </a:extLst>
          </p:cNvPr>
          <p:cNvSpPr/>
          <p:nvPr/>
        </p:nvSpPr>
        <p:spPr>
          <a:xfrm>
            <a:off x="9234818" y="9205083"/>
            <a:ext cx="2363775" cy="320872"/>
          </a:xfrm>
          <a:prstGeom prst="ellipse">
            <a:avLst/>
          </a:prstGeom>
          <a:solidFill>
            <a:schemeClr val="bg2">
              <a:lumMod val="50000"/>
              <a:lumOff val="50000"/>
            </a:schemeClr>
          </a:solidFill>
          <a:ln>
            <a:noFill/>
          </a:ln>
          <a:effectLst>
            <a:outerShdw blurRad="127000" dist="1270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Rectangle: Rounded Corners 60">
            <a:extLst>
              <a:ext uri="{FF2B5EF4-FFF2-40B4-BE49-F238E27FC236}">
                <a16:creationId xmlns:a16="http://schemas.microsoft.com/office/drawing/2014/main" id="{DEC618D2-1903-4D5C-FA9F-41CABE838426}"/>
              </a:ext>
            </a:extLst>
          </p:cNvPr>
          <p:cNvSpPr/>
          <p:nvPr/>
        </p:nvSpPr>
        <p:spPr>
          <a:xfrm>
            <a:off x="9553613" y="7095424"/>
            <a:ext cx="1726184" cy="2455370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3200" dirty="0">
              <a:latin typeface="+mj-lt"/>
            </a:endParaRPr>
          </a:p>
        </p:txBody>
      </p:sp>
      <p:sp>
        <p:nvSpPr>
          <p:cNvPr id="62" name="Freeform: Shape 61">
            <a:extLst>
              <a:ext uri="{FF2B5EF4-FFF2-40B4-BE49-F238E27FC236}">
                <a16:creationId xmlns:a16="http://schemas.microsoft.com/office/drawing/2014/main" id="{2167E5DD-1CD0-C855-12F9-E919A277FE36}"/>
              </a:ext>
            </a:extLst>
          </p:cNvPr>
          <p:cNvSpPr/>
          <p:nvPr/>
        </p:nvSpPr>
        <p:spPr>
          <a:xfrm>
            <a:off x="8880411" y="8002361"/>
            <a:ext cx="3072589" cy="1548433"/>
          </a:xfrm>
          <a:custGeom>
            <a:avLst/>
            <a:gdLst>
              <a:gd name="connsiteX0" fmla="*/ 1371600 w 2743200"/>
              <a:gd name="connsiteY0" fmla="*/ 0 h 1382437"/>
              <a:gd name="connsiteX1" fmla="*/ 2743200 w 2743200"/>
              <a:gd name="connsiteY1" fmla="*/ 1371600 h 1382437"/>
              <a:gd name="connsiteX2" fmla="*/ 2742653 w 2743200"/>
              <a:gd name="connsiteY2" fmla="*/ 1382437 h 1382437"/>
              <a:gd name="connsiteX3" fmla="*/ 547 w 2743200"/>
              <a:gd name="connsiteY3" fmla="*/ 1382437 h 1382437"/>
              <a:gd name="connsiteX4" fmla="*/ 0 w 2743200"/>
              <a:gd name="connsiteY4" fmla="*/ 1371600 h 1382437"/>
              <a:gd name="connsiteX5" fmla="*/ 1371600 w 2743200"/>
              <a:gd name="connsiteY5" fmla="*/ 0 h 13824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743200" h="1382437">
                <a:moveTo>
                  <a:pt x="1371600" y="0"/>
                </a:moveTo>
                <a:cubicBezTo>
                  <a:pt x="2129114" y="0"/>
                  <a:pt x="2743200" y="614086"/>
                  <a:pt x="2743200" y="1371600"/>
                </a:cubicBezTo>
                <a:lnTo>
                  <a:pt x="2742653" y="1382437"/>
                </a:lnTo>
                <a:lnTo>
                  <a:pt x="547" y="1382437"/>
                </a:lnTo>
                <a:lnTo>
                  <a:pt x="0" y="1371600"/>
                </a:lnTo>
                <a:cubicBezTo>
                  <a:pt x="0" y="614086"/>
                  <a:pt x="614086" y="0"/>
                  <a:pt x="1371600" y="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50800" dist="38100" dir="5400000" algn="t" rotWithShape="0">
              <a:prstClr val="black">
                <a:alpha val="10000"/>
              </a:prstClr>
            </a:outerShdw>
            <a:reflection blurRad="6350" stA="40000" endPos="90000" dir="5400000" sy="-100000" algn="bl" rotWithShape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E4389107-A7FF-E2C5-AFE7-0EC461F0A046}"/>
              </a:ext>
            </a:extLst>
          </p:cNvPr>
          <p:cNvSpPr txBox="1"/>
          <p:nvPr/>
        </p:nvSpPr>
        <p:spPr>
          <a:xfrm>
            <a:off x="9887714" y="7162138"/>
            <a:ext cx="1057982" cy="845232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kumimoji="0" lang="en-US" sz="440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uLnTx/>
                <a:uFillTx/>
                <a:latin typeface="+mj-lt"/>
              </a:rPr>
              <a:t>03</a:t>
            </a:r>
          </a:p>
        </p:txBody>
      </p:sp>
      <p:sp>
        <p:nvSpPr>
          <p:cNvPr id="448" name="TextBox 447">
            <a:extLst>
              <a:ext uri="{FF2B5EF4-FFF2-40B4-BE49-F238E27FC236}">
                <a16:creationId xmlns:a16="http://schemas.microsoft.com/office/drawing/2014/main" id="{3C28CA2B-6975-445D-CBFA-55196C4DE565}"/>
              </a:ext>
            </a:extLst>
          </p:cNvPr>
          <p:cNvSpPr txBox="1"/>
          <p:nvPr/>
        </p:nvSpPr>
        <p:spPr>
          <a:xfrm>
            <a:off x="9234819" y="4954885"/>
            <a:ext cx="2363774" cy="144655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vi-VN" sz="22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Kể câu chuyện thực tế có nhân vật vượt qua vấn đề tương tự.</a:t>
            </a:r>
          </a:p>
        </p:txBody>
      </p:sp>
      <p:sp>
        <p:nvSpPr>
          <p:cNvPr id="449" name="TextBox 448">
            <a:extLst>
              <a:ext uri="{FF2B5EF4-FFF2-40B4-BE49-F238E27FC236}">
                <a16:creationId xmlns:a16="http://schemas.microsoft.com/office/drawing/2014/main" id="{CB62F85A-568C-9ECA-2DF0-815C74FA720F}"/>
              </a:ext>
            </a:extLst>
          </p:cNvPr>
          <p:cNvSpPr txBox="1"/>
          <p:nvPr/>
        </p:nvSpPr>
        <p:spPr>
          <a:xfrm>
            <a:off x="9323670" y="9926031"/>
            <a:ext cx="2186070" cy="461665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50000"/>
                    <a:lumOff val="50000"/>
                  </a:schemeClr>
                </a:solidFill>
                <a:uLnTx/>
                <a:uFillTx/>
                <a:latin typeface="+mj-lt"/>
              </a:rPr>
              <a:t>SHOW</a:t>
            </a:r>
          </a:p>
        </p:txBody>
      </p:sp>
      <p:sp>
        <p:nvSpPr>
          <p:cNvPr id="450" name="Oval 449">
            <a:extLst>
              <a:ext uri="{FF2B5EF4-FFF2-40B4-BE49-F238E27FC236}">
                <a16:creationId xmlns:a16="http://schemas.microsoft.com/office/drawing/2014/main" id="{4D7F36FD-5764-492D-DABA-58D18E0AEEE2}"/>
              </a:ext>
            </a:extLst>
          </p:cNvPr>
          <p:cNvSpPr/>
          <p:nvPr/>
        </p:nvSpPr>
        <p:spPr>
          <a:xfrm>
            <a:off x="12785405" y="9205083"/>
            <a:ext cx="2363775" cy="320872"/>
          </a:xfrm>
          <a:prstGeom prst="ellipse">
            <a:avLst/>
          </a:prstGeom>
          <a:solidFill>
            <a:schemeClr val="bg2">
              <a:lumMod val="50000"/>
              <a:lumOff val="50000"/>
            </a:schemeClr>
          </a:solidFill>
          <a:ln>
            <a:noFill/>
          </a:ln>
          <a:effectLst>
            <a:outerShdw blurRad="127000" dist="1270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1" name="Rectangle: Rounded Corners 450">
            <a:extLst>
              <a:ext uri="{FF2B5EF4-FFF2-40B4-BE49-F238E27FC236}">
                <a16:creationId xmlns:a16="http://schemas.microsoft.com/office/drawing/2014/main" id="{C06F7D0E-CB6B-23B6-B3B7-7A85E0ECB780}"/>
              </a:ext>
            </a:extLst>
          </p:cNvPr>
          <p:cNvSpPr/>
          <p:nvPr/>
        </p:nvSpPr>
        <p:spPr>
          <a:xfrm>
            <a:off x="13104200" y="7095424"/>
            <a:ext cx="1726184" cy="2455370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3200" dirty="0">
              <a:latin typeface="+mj-lt"/>
            </a:endParaRPr>
          </a:p>
        </p:txBody>
      </p:sp>
      <p:sp>
        <p:nvSpPr>
          <p:cNvPr id="452" name="Freeform: Shape 451">
            <a:extLst>
              <a:ext uri="{FF2B5EF4-FFF2-40B4-BE49-F238E27FC236}">
                <a16:creationId xmlns:a16="http://schemas.microsoft.com/office/drawing/2014/main" id="{22E97795-2A48-91CD-D93C-57988828BE02}"/>
              </a:ext>
            </a:extLst>
          </p:cNvPr>
          <p:cNvSpPr/>
          <p:nvPr/>
        </p:nvSpPr>
        <p:spPr>
          <a:xfrm>
            <a:off x="12430998" y="8002361"/>
            <a:ext cx="3072589" cy="1548433"/>
          </a:xfrm>
          <a:custGeom>
            <a:avLst/>
            <a:gdLst>
              <a:gd name="connsiteX0" fmla="*/ 1371600 w 2743200"/>
              <a:gd name="connsiteY0" fmla="*/ 0 h 1382437"/>
              <a:gd name="connsiteX1" fmla="*/ 2743200 w 2743200"/>
              <a:gd name="connsiteY1" fmla="*/ 1371600 h 1382437"/>
              <a:gd name="connsiteX2" fmla="*/ 2742653 w 2743200"/>
              <a:gd name="connsiteY2" fmla="*/ 1382437 h 1382437"/>
              <a:gd name="connsiteX3" fmla="*/ 547 w 2743200"/>
              <a:gd name="connsiteY3" fmla="*/ 1382437 h 1382437"/>
              <a:gd name="connsiteX4" fmla="*/ 0 w 2743200"/>
              <a:gd name="connsiteY4" fmla="*/ 1371600 h 1382437"/>
              <a:gd name="connsiteX5" fmla="*/ 1371600 w 2743200"/>
              <a:gd name="connsiteY5" fmla="*/ 0 h 13824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743200" h="1382437">
                <a:moveTo>
                  <a:pt x="1371600" y="0"/>
                </a:moveTo>
                <a:cubicBezTo>
                  <a:pt x="2129114" y="0"/>
                  <a:pt x="2743200" y="614086"/>
                  <a:pt x="2743200" y="1371600"/>
                </a:cubicBezTo>
                <a:lnTo>
                  <a:pt x="2742653" y="1382437"/>
                </a:lnTo>
                <a:lnTo>
                  <a:pt x="547" y="1382437"/>
                </a:lnTo>
                <a:lnTo>
                  <a:pt x="0" y="1371600"/>
                </a:lnTo>
                <a:cubicBezTo>
                  <a:pt x="0" y="614086"/>
                  <a:pt x="614086" y="0"/>
                  <a:pt x="1371600" y="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50800" dist="38100" dir="5400000" algn="t" rotWithShape="0">
              <a:prstClr val="black">
                <a:alpha val="10000"/>
              </a:prstClr>
            </a:outerShdw>
            <a:reflection blurRad="6350" stA="40000" endPos="90000" dir="5400000" sy="-100000" algn="bl" rotWithShape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53" name="TextBox 452">
            <a:extLst>
              <a:ext uri="{FF2B5EF4-FFF2-40B4-BE49-F238E27FC236}">
                <a16:creationId xmlns:a16="http://schemas.microsoft.com/office/drawing/2014/main" id="{5DC30B6B-4C6D-6D33-643F-47FCD2947B08}"/>
              </a:ext>
            </a:extLst>
          </p:cNvPr>
          <p:cNvSpPr txBox="1"/>
          <p:nvPr/>
        </p:nvSpPr>
        <p:spPr>
          <a:xfrm>
            <a:off x="13438301" y="7200033"/>
            <a:ext cx="1057982" cy="769441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kumimoji="0" lang="en-US" sz="440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uLnTx/>
                <a:uFillTx/>
                <a:latin typeface="+mj-lt"/>
              </a:rPr>
              <a:t>04</a:t>
            </a:r>
          </a:p>
        </p:txBody>
      </p:sp>
      <p:sp>
        <p:nvSpPr>
          <p:cNvPr id="454" name="TextBox 453">
            <a:extLst>
              <a:ext uri="{FF2B5EF4-FFF2-40B4-BE49-F238E27FC236}">
                <a16:creationId xmlns:a16="http://schemas.microsoft.com/office/drawing/2014/main" id="{5DF5F8E8-B4BB-626D-CD08-7299D8B92984}"/>
              </a:ext>
            </a:extLst>
          </p:cNvPr>
          <p:cNvSpPr txBox="1"/>
          <p:nvPr/>
        </p:nvSpPr>
        <p:spPr>
          <a:xfrm>
            <a:off x="12785406" y="4954885"/>
            <a:ext cx="2363774" cy="178510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2200" dirty="0" err="1">
                <a:solidFill>
                  <a:schemeClr val="tx2">
                    <a:lumMod val="40000"/>
                    <a:lumOff val="60000"/>
                  </a:schemeClr>
                </a:solidFill>
              </a:rPr>
              <a:t>Đề</a:t>
            </a:r>
            <a:r>
              <a:rPr lang="en-US" sz="22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 </a:t>
            </a:r>
            <a:r>
              <a:rPr lang="en-US" sz="2200" dirty="0" err="1">
                <a:solidFill>
                  <a:schemeClr val="tx2">
                    <a:lumMod val="40000"/>
                    <a:lumOff val="60000"/>
                  </a:schemeClr>
                </a:solidFill>
              </a:rPr>
              <a:t>xuất</a:t>
            </a:r>
            <a:r>
              <a:rPr lang="en-US" sz="22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 </a:t>
            </a:r>
            <a:r>
              <a:rPr lang="en-US" sz="2200" dirty="0" err="1">
                <a:solidFill>
                  <a:schemeClr val="tx2">
                    <a:lumMod val="40000"/>
                    <a:lumOff val="60000"/>
                  </a:schemeClr>
                </a:solidFill>
              </a:rPr>
              <a:t>giải</a:t>
            </a:r>
            <a:r>
              <a:rPr lang="en-US" sz="22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 </a:t>
            </a:r>
            <a:r>
              <a:rPr lang="en-US" sz="2200" dirty="0" err="1">
                <a:solidFill>
                  <a:schemeClr val="tx2">
                    <a:lumMod val="40000"/>
                    <a:lumOff val="60000"/>
                  </a:schemeClr>
                </a:solidFill>
              </a:rPr>
              <a:t>pháp</a:t>
            </a:r>
            <a:r>
              <a:rPr lang="en-US" sz="22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 </a:t>
            </a:r>
            <a:r>
              <a:rPr lang="en-US" sz="2200" dirty="0" err="1">
                <a:solidFill>
                  <a:schemeClr val="tx2">
                    <a:lumMod val="40000"/>
                    <a:lumOff val="60000"/>
                  </a:schemeClr>
                </a:solidFill>
              </a:rPr>
              <a:t>phù</a:t>
            </a:r>
            <a:r>
              <a:rPr lang="en-US" sz="22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 </a:t>
            </a:r>
            <a:r>
              <a:rPr lang="en-US" sz="2200" dirty="0" err="1">
                <a:solidFill>
                  <a:schemeClr val="tx2">
                    <a:lumMod val="40000"/>
                    <a:lumOff val="60000"/>
                  </a:schemeClr>
                </a:solidFill>
              </a:rPr>
              <a:t>hợp</a:t>
            </a:r>
            <a:r>
              <a:rPr lang="en-US" sz="22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 </a:t>
            </a:r>
            <a:r>
              <a:rPr lang="en-US" sz="2200" dirty="0" err="1">
                <a:solidFill>
                  <a:schemeClr val="tx2">
                    <a:lumMod val="40000"/>
                    <a:lumOff val="60000"/>
                  </a:schemeClr>
                </a:solidFill>
              </a:rPr>
              <a:t>bằng</a:t>
            </a:r>
            <a:r>
              <a:rPr lang="en-US" sz="22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 </a:t>
            </a:r>
            <a:r>
              <a:rPr lang="en-US" sz="2200" dirty="0" err="1">
                <a:solidFill>
                  <a:schemeClr val="tx2">
                    <a:lumMod val="40000"/>
                    <a:lumOff val="60000"/>
                  </a:schemeClr>
                </a:solidFill>
              </a:rPr>
              <a:t>sản</a:t>
            </a:r>
            <a:r>
              <a:rPr lang="en-US" sz="22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 </a:t>
            </a:r>
            <a:r>
              <a:rPr lang="en-US" sz="2200" dirty="0" err="1">
                <a:solidFill>
                  <a:schemeClr val="tx2">
                    <a:lumMod val="40000"/>
                    <a:lumOff val="60000"/>
                  </a:schemeClr>
                </a:solidFill>
              </a:rPr>
              <a:t>phẩm</a:t>
            </a:r>
            <a:r>
              <a:rPr lang="en-US" sz="22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 </a:t>
            </a:r>
            <a:r>
              <a:rPr lang="en-US" sz="2200" dirty="0" err="1">
                <a:solidFill>
                  <a:schemeClr val="tx2">
                    <a:lumMod val="40000"/>
                    <a:lumOff val="60000"/>
                  </a:schemeClr>
                </a:solidFill>
              </a:rPr>
              <a:t>hoặc</a:t>
            </a:r>
            <a:r>
              <a:rPr lang="en-US" sz="22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 </a:t>
            </a:r>
            <a:r>
              <a:rPr lang="en-US" sz="2200" dirty="0" err="1">
                <a:solidFill>
                  <a:schemeClr val="tx2">
                    <a:lumMod val="40000"/>
                    <a:lumOff val="60000"/>
                  </a:schemeClr>
                </a:solidFill>
              </a:rPr>
              <a:t>dịch</a:t>
            </a:r>
            <a:r>
              <a:rPr lang="en-US" sz="22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 </a:t>
            </a:r>
            <a:r>
              <a:rPr lang="en-US" sz="2200" dirty="0" err="1">
                <a:solidFill>
                  <a:schemeClr val="tx2">
                    <a:lumMod val="40000"/>
                    <a:lumOff val="60000"/>
                  </a:schemeClr>
                </a:solidFill>
              </a:rPr>
              <a:t>vụ</a:t>
            </a:r>
            <a:r>
              <a:rPr lang="en-US" sz="22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 </a:t>
            </a:r>
            <a:r>
              <a:rPr lang="en-US" sz="2200" dirty="0" err="1">
                <a:solidFill>
                  <a:schemeClr val="tx2">
                    <a:lumMod val="40000"/>
                    <a:lumOff val="60000"/>
                  </a:schemeClr>
                </a:solidFill>
              </a:rPr>
              <a:t>của</a:t>
            </a:r>
            <a:r>
              <a:rPr lang="en-US" sz="22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 </a:t>
            </a:r>
            <a:r>
              <a:rPr lang="en-US" sz="2200" dirty="0" err="1">
                <a:solidFill>
                  <a:schemeClr val="tx2">
                    <a:lumMod val="40000"/>
                    <a:lumOff val="60000"/>
                  </a:schemeClr>
                </a:solidFill>
              </a:rPr>
              <a:t>bạn</a:t>
            </a:r>
            <a:r>
              <a:rPr lang="en-US" sz="22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.</a:t>
            </a:r>
            <a:endParaRPr lang="vi-VN" sz="2200" dirty="0">
              <a:solidFill>
                <a:schemeClr val="tx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455" name="TextBox 454">
            <a:extLst>
              <a:ext uri="{FF2B5EF4-FFF2-40B4-BE49-F238E27FC236}">
                <a16:creationId xmlns:a16="http://schemas.microsoft.com/office/drawing/2014/main" id="{3C59FFF3-CA62-7118-CA98-BE058B1297DA}"/>
              </a:ext>
            </a:extLst>
          </p:cNvPr>
          <p:cNvSpPr txBox="1"/>
          <p:nvPr/>
        </p:nvSpPr>
        <p:spPr>
          <a:xfrm>
            <a:off x="12874257" y="9926031"/>
            <a:ext cx="2186070" cy="461665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50000"/>
                    <a:lumOff val="50000"/>
                  </a:schemeClr>
                </a:solidFill>
                <a:uLnTx/>
                <a:uFillTx/>
                <a:latin typeface="+mj-lt"/>
              </a:rPr>
              <a:t>OFFER</a:t>
            </a:r>
          </a:p>
        </p:txBody>
      </p:sp>
      <p:sp>
        <p:nvSpPr>
          <p:cNvPr id="456" name="Oval 455">
            <a:extLst>
              <a:ext uri="{FF2B5EF4-FFF2-40B4-BE49-F238E27FC236}">
                <a16:creationId xmlns:a16="http://schemas.microsoft.com/office/drawing/2014/main" id="{EE99AD67-E6C9-A46A-58C5-09BE96EF5605}"/>
              </a:ext>
            </a:extLst>
          </p:cNvPr>
          <p:cNvSpPr/>
          <p:nvPr/>
        </p:nvSpPr>
        <p:spPr>
          <a:xfrm>
            <a:off x="16335992" y="9205083"/>
            <a:ext cx="2363775" cy="320872"/>
          </a:xfrm>
          <a:prstGeom prst="ellipse">
            <a:avLst/>
          </a:prstGeom>
          <a:solidFill>
            <a:schemeClr val="bg2">
              <a:lumMod val="50000"/>
              <a:lumOff val="50000"/>
            </a:schemeClr>
          </a:solidFill>
          <a:ln>
            <a:noFill/>
          </a:ln>
          <a:effectLst>
            <a:outerShdw blurRad="127000" dist="1270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7" name="Rectangle: Rounded Corners 456">
            <a:extLst>
              <a:ext uri="{FF2B5EF4-FFF2-40B4-BE49-F238E27FC236}">
                <a16:creationId xmlns:a16="http://schemas.microsoft.com/office/drawing/2014/main" id="{09FC0B59-251B-A3FE-0BB8-FCF8C4A3B9A5}"/>
              </a:ext>
            </a:extLst>
          </p:cNvPr>
          <p:cNvSpPr/>
          <p:nvPr/>
        </p:nvSpPr>
        <p:spPr>
          <a:xfrm>
            <a:off x="16654787" y="7095424"/>
            <a:ext cx="1726184" cy="2455370"/>
          </a:xfrm>
          <a:prstGeom prst="roundRect">
            <a:avLst>
              <a:gd name="adj" fmla="val 50000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3200" dirty="0">
              <a:latin typeface="+mj-lt"/>
            </a:endParaRPr>
          </a:p>
        </p:txBody>
      </p:sp>
      <p:sp>
        <p:nvSpPr>
          <p:cNvPr id="458" name="Freeform: Shape 457">
            <a:extLst>
              <a:ext uri="{FF2B5EF4-FFF2-40B4-BE49-F238E27FC236}">
                <a16:creationId xmlns:a16="http://schemas.microsoft.com/office/drawing/2014/main" id="{51E0D14B-FF66-5558-3FE2-136DB916E4CF}"/>
              </a:ext>
            </a:extLst>
          </p:cNvPr>
          <p:cNvSpPr/>
          <p:nvPr/>
        </p:nvSpPr>
        <p:spPr>
          <a:xfrm>
            <a:off x="15981585" y="8002361"/>
            <a:ext cx="3072589" cy="1548433"/>
          </a:xfrm>
          <a:custGeom>
            <a:avLst/>
            <a:gdLst>
              <a:gd name="connsiteX0" fmla="*/ 1371600 w 2743200"/>
              <a:gd name="connsiteY0" fmla="*/ 0 h 1382437"/>
              <a:gd name="connsiteX1" fmla="*/ 2743200 w 2743200"/>
              <a:gd name="connsiteY1" fmla="*/ 1371600 h 1382437"/>
              <a:gd name="connsiteX2" fmla="*/ 2742653 w 2743200"/>
              <a:gd name="connsiteY2" fmla="*/ 1382437 h 1382437"/>
              <a:gd name="connsiteX3" fmla="*/ 547 w 2743200"/>
              <a:gd name="connsiteY3" fmla="*/ 1382437 h 1382437"/>
              <a:gd name="connsiteX4" fmla="*/ 0 w 2743200"/>
              <a:gd name="connsiteY4" fmla="*/ 1371600 h 1382437"/>
              <a:gd name="connsiteX5" fmla="*/ 1371600 w 2743200"/>
              <a:gd name="connsiteY5" fmla="*/ 0 h 13824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743200" h="1382437">
                <a:moveTo>
                  <a:pt x="1371600" y="0"/>
                </a:moveTo>
                <a:cubicBezTo>
                  <a:pt x="2129114" y="0"/>
                  <a:pt x="2743200" y="614086"/>
                  <a:pt x="2743200" y="1371600"/>
                </a:cubicBezTo>
                <a:lnTo>
                  <a:pt x="2742653" y="1382437"/>
                </a:lnTo>
                <a:lnTo>
                  <a:pt x="547" y="1382437"/>
                </a:lnTo>
                <a:lnTo>
                  <a:pt x="0" y="1371600"/>
                </a:lnTo>
                <a:cubicBezTo>
                  <a:pt x="0" y="614086"/>
                  <a:pt x="614086" y="0"/>
                  <a:pt x="1371600" y="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50800" dist="38100" dir="5400000" algn="t" rotWithShape="0">
              <a:prstClr val="black">
                <a:alpha val="10000"/>
              </a:prstClr>
            </a:outerShdw>
            <a:reflection blurRad="6350" stA="40000" endPos="90000" dir="5400000" sy="-100000" algn="bl" rotWithShape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59" name="TextBox 458">
            <a:extLst>
              <a:ext uri="{FF2B5EF4-FFF2-40B4-BE49-F238E27FC236}">
                <a16:creationId xmlns:a16="http://schemas.microsoft.com/office/drawing/2014/main" id="{882F257C-D541-B49E-E3A1-F6870E278066}"/>
              </a:ext>
            </a:extLst>
          </p:cNvPr>
          <p:cNvSpPr txBox="1"/>
          <p:nvPr/>
        </p:nvSpPr>
        <p:spPr>
          <a:xfrm>
            <a:off x="16988888" y="7200033"/>
            <a:ext cx="1057982" cy="769441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kumimoji="0" lang="en-US" sz="440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25000"/>
                    <a:lumOff val="75000"/>
                  </a:schemeClr>
                </a:solidFill>
                <a:uLnTx/>
                <a:uFillTx/>
                <a:latin typeface="+mj-lt"/>
              </a:rPr>
              <a:t>05</a:t>
            </a:r>
          </a:p>
        </p:txBody>
      </p:sp>
      <p:sp>
        <p:nvSpPr>
          <p:cNvPr id="460" name="TextBox 459">
            <a:extLst>
              <a:ext uri="{FF2B5EF4-FFF2-40B4-BE49-F238E27FC236}">
                <a16:creationId xmlns:a16="http://schemas.microsoft.com/office/drawing/2014/main" id="{B17A43EB-7D4B-78B9-5754-09AA8F3949B5}"/>
              </a:ext>
            </a:extLst>
          </p:cNvPr>
          <p:cNvSpPr txBox="1"/>
          <p:nvPr/>
        </p:nvSpPr>
        <p:spPr>
          <a:xfrm>
            <a:off x="16335993" y="4954885"/>
            <a:ext cx="2363774" cy="178510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vi-VN" sz="22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Đưa ra chứng thực đáng tin như số liệu, người dùng, kết quả rõ ràng.</a:t>
            </a:r>
          </a:p>
        </p:txBody>
      </p:sp>
      <p:sp>
        <p:nvSpPr>
          <p:cNvPr id="461" name="TextBox 460">
            <a:extLst>
              <a:ext uri="{FF2B5EF4-FFF2-40B4-BE49-F238E27FC236}">
                <a16:creationId xmlns:a16="http://schemas.microsoft.com/office/drawing/2014/main" id="{09AD3365-75FC-D8EF-865A-2D3CC343E2CE}"/>
              </a:ext>
            </a:extLst>
          </p:cNvPr>
          <p:cNvSpPr txBox="1"/>
          <p:nvPr/>
        </p:nvSpPr>
        <p:spPr>
          <a:xfrm>
            <a:off x="16424844" y="9926031"/>
            <a:ext cx="2186070" cy="461665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50000"/>
                    <a:lumOff val="50000"/>
                  </a:schemeClr>
                </a:solidFill>
                <a:uLnTx/>
                <a:uFillTx/>
                <a:latin typeface="+mj-lt"/>
              </a:rPr>
              <a:t>PROOF</a:t>
            </a:r>
          </a:p>
        </p:txBody>
      </p:sp>
      <p:sp>
        <p:nvSpPr>
          <p:cNvPr id="462" name="Oval 461">
            <a:extLst>
              <a:ext uri="{FF2B5EF4-FFF2-40B4-BE49-F238E27FC236}">
                <a16:creationId xmlns:a16="http://schemas.microsoft.com/office/drawing/2014/main" id="{37D93680-DF64-346C-BECE-51EE6E592224}"/>
              </a:ext>
            </a:extLst>
          </p:cNvPr>
          <p:cNvSpPr/>
          <p:nvPr/>
        </p:nvSpPr>
        <p:spPr>
          <a:xfrm>
            <a:off x="19886581" y="9205083"/>
            <a:ext cx="2363775" cy="320872"/>
          </a:xfrm>
          <a:prstGeom prst="ellipse">
            <a:avLst/>
          </a:prstGeom>
          <a:solidFill>
            <a:schemeClr val="bg2">
              <a:lumMod val="50000"/>
              <a:lumOff val="50000"/>
            </a:schemeClr>
          </a:solidFill>
          <a:ln>
            <a:noFill/>
          </a:ln>
          <a:effectLst>
            <a:outerShdw blurRad="127000" dist="1270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3" name="Rectangle: Rounded Corners 462">
            <a:extLst>
              <a:ext uri="{FF2B5EF4-FFF2-40B4-BE49-F238E27FC236}">
                <a16:creationId xmlns:a16="http://schemas.microsoft.com/office/drawing/2014/main" id="{796623A0-B765-99A4-2081-A9E43CCE444A}"/>
              </a:ext>
            </a:extLst>
          </p:cNvPr>
          <p:cNvSpPr/>
          <p:nvPr/>
        </p:nvSpPr>
        <p:spPr>
          <a:xfrm>
            <a:off x="20205377" y="7095424"/>
            <a:ext cx="1726184" cy="2455370"/>
          </a:xfrm>
          <a:prstGeom prst="roundRect">
            <a:avLst>
              <a:gd name="adj" fmla="val 50000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3200" dirty="0">
              <a:latin typeface="+mj-lt"/>
            </a:endParaRPr>
          </a:p>
        </p:txBody>
      </p:sp>
      <p:sp>
        <p:nvSpPr>
          <p:cNvPr id="464" name="Freeform: Shape 463">
            <a:extLst>
              <a:ext uri="{FF2B5EF4-FFF2-40B4-BE49-F238E27FC236}">
                <a16:creationId xmlns:a16="http://schemas.microsoft.com/office/drawing/2014/main" id="{8D03C445-5EE8-1C7C-73C3-77DB5CF97D1D}"/>
              </a:ext>
            </a:extLst>
          </p:cNvPr>
          <p:cNvSpPr/>
          <p:nvPr/>
        </p:nvSpPr>
        <p:spPr>
          <a:xfrm>
            <a:off x="19532174" y="8002361"/>
            <a:ext cx="3072589" cy="1548433"/>
          </a:xfrm>
          <a:custGeom>
            <a:avLst/>
            <a:gdLst>
              <a:gd name="connsiteX0" fmla="*/ 1371600 w 2743200"/>
              <a:gd name="connsiteY0" fmla="*/ 0 h 1382437"/>
              <a:gd name="connsiteX1" fmla="*/ 2743200 w 2743200"/>
              <a:gd name="connsiteY1" fmla="*/ 1371600 h 1382437"/>
              <a:gd name="connsiteX2" fmla="*/ 2742653 w 2743200"/>
              <a:gd name="connsiteY2" fmla="*/ 1382437 h 1382437"/>
              <a:gd name="connsiteX3" fmla="*/ 547 w 2743200"/>
              <a:gd name="connsiteY3" fmla="*/ 1382437 h 1382437"/>
              <a:gd name="connsiteX4" fmla="*/ 0 w 2743200"/>
              <a:gd name="connsiteY4" fmla="*/ 1371600 h 1382437"/>
              <a:gd name="connsiteX5" fmla="*/ 1371600 w 2743200"/>
              <a:gd name="connsiteY5" fmla="*/ 0 h 13824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743200" h="1382437">
                <a:moveTo>
                  <a:pt x="1371600" y="0"/>
                </a:moveTo>
                <a:cubicBezTo>
                  <a:pt x="2129114" y="0"/>
                  <a:pt x="2743200" y="614086"/>
                  <a:pt x="2743200" y="1371600"/>
                </a:cubicBezTo>
                <a:lnTo>
                  <a:pt x="2742653" y="1382437"/>
                </a:lnTo>
                <a:lnTo>
                  <a:pt x="547" y="1382437"/>
                </a:lnTo>
                <a:lnTo>
                  <a:pt x="0" y="1371600"/>
                </a:lnTo>
                <a:cubicBezTo>
                  <a:pt x="0" y="614086"/>
                  <a:pt x="614086" y="0"/>
                  <a:pt x="1371600" y="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50800" dist="38100" dir="5400000" algn="t" rotWithShape="0">
              <a:prstClr val="black">
                <a:alpha val="10000"/>
              </a:prstClr>
            </a:outerShdw>
            <a:reflection blurRad="6350" stA="40000" endPos="90000" dir="5400000" sy="-100000" algn="bl" rotWithShape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65" name="TextBox 464">
            <a:extLst>
              <a:ext uri="{FF2B5EF4-FFF2-40B4-BE49-F238E27FC236}">
                <a16:creationId xmlns:a16="http://schemas.microsoft.com/office/drawing/2014/main" id="{A06FD9F0-1873-794C-0BC8-F04E1A43A54E}"/>
              </a:ext>
            </a:extLst>
          </p:cNvPr>
          <p:cNvSpPr txBox="1"/>
          <p:nvPr/>
        </p:nvSpPr>
        <p:spPr>
          <a:xfrm>
            <a:off x="20539478" y="7200033"/>
            <a:ext cx="1057982" cy="769441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kumimoji="0" lang="en-US" sz="440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25000"/>
                    <a:lumOff val="75000"/>
                  </a:schemeClr>
                </a:solidFill>
                <a:uLnTx/>
                <a:uFillTx/>
                <a:latin typeface="+mj-lt"/>
              </a:rPr>
              <a:t>06</a:t>
            </a:r>
          </a:p>
        </p:txBody>
      </p:sp>
      <p:sp>
        <p:nvSpPr>
          <p:cNvPr id="466" name="TextBox 465">
            <a:extLst>
              <a:ext uri="{FF2B5EF4-FFF2-40B4-BE49-F238E27FC236}">
                <a16:creationId xmlns:a16="http://schemas.microsoft.com/office/drawing/2014/main" id="{A90FA5D3-29B7-2F61-03ED-BD840EA1B063}"/>
              </a:ext>
            </a:extLst>
          </p:cNvPr>
          <p:cNvSpPr txBox="1"/>
          <p:nvPr/>
        </p:nvSpPr>
        <p:spPr>
          <a:xfrm>
            <a:off x="19886582" y="4954885"/>
            <a:ext cx="2363774" cy="144655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vi-VN" sz="22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Kêu gọi hành động đơn giản, trực tiếp và giảm tối đa sự do dự.</a:t>
            </a:r>
          </a:p>
        </p:txBody>
      </p:sp>
      <p:sp>
        <p:nvSpPr>
          <p:cNvPr id="467" name="TextBox 466">
            <a:extLst>
              <a:ext uri="{FF2B5EF4-FFF2-40B4-BE49-F238E27FC236}">
                <a16:creationId xmlns:a16="http://schemas.microsoft.com/office/drawing/2014/main" id="{19DF2EC9-D9CF-600C-0CA3-B87B39439BCA}"/>
              </a:ext>
            </a:extLst>
          </p:cNvPr>
          <p:cNvSpPr txBox="1"/>
          <p:nvPr/>
        </p:nvSpPr>
        <p:spPr>
          <a:xfrm>
            <a:off x="19975433" y="9926031"/>
            <a:ext cx="2186070" cy="461665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50000"/>
                    <a:lumOff val="50000"/>
                  </a:schemeClr>
                </a:solidFill>
                <a:uLnTx/>
                <a:uFillTx/>
                <a:latin typeface="+mj-lt"/>
              </a:rPr>
              <a:t>CTA</a:t>
            </a:r>
          </a:p>
        </p:txBody>
      </p:sp>
      <p:sp>
        <p:nvSpPr>
          <p:cNvPr id="468" name="Freeform: Shape 467">
            <a:extLst>
              <a:ext uri="{FF2B5EF4-FFF2-40B4-BE49-F238E27FC236}">
                <a16:creationId xmlns:a16="http://schemas.microsoft.com/office/drawing/2014/main" id="{A80305C2-665D-2BB8-0C9E-C053F26670EE}"/>
              </a:ext>
            </a:extLst>
          </p:cNvPr>
          <p:cNvSpPr/>
          <p:nvPr/>
        </p:nvSpPr>
        <p:spPr>
          <a:xfrm>
            <a:off x="6460997" y="8539918"/>
            <a:ext cx="810242" cy="810180"/>
          </a:xfrm>
          <a:custGeom>
            <a:avLst/>
            <a:gdLst>
              <a:gd name="connsiteX0" fmla="*/ 403763 w 464464"/>
              <a:gd name="connsiteY0" fmla="*/ -132 h 464428"/>
              <a:gd name="connsiteX1" fmla="*/ 344562 w 464464"/>
              <a:gd name="connsiteY1" fmla="*/ 49190 h 464428"/>
              <a:gd name="connsiteX2" fmla="*/ 74151 w 464464"/>
              <a:gd name="connsiteY2" fmla="*/ 164480 h 464428"/>
              <a:gd name="connsiteX3" fmla="*/ 20940 w 464464"/>
              <a:gd name="connsiteY3" fmla="*/ 347140 h 464428"/>
              <a:gd name="connsiteX4" fmla="*/ -65 w 464464"/>
              <a:gd name="connsiteY4" fmla="*/ 374679 h 464428"/>
              <a:gd name="connsiteX5" fmla="*/ -65 w 464464"/>
              <a:gd name="connsiteY5" fmla="*/ 435513 h 464428"/>
              <a:gd name="connsiteX6" fmla="*/ 28719 w 464464"/>
              <a:gd name="connsiteY6" fmla="*/ 464219 h 464428"/>
              <a:gd name="connsiteX7" fmla="*/ 326436 w 464464"/>
              <a:gd name="connsiteY7" fmla="*/ 464219 h 464428"/>
              <a:gd name="connsiteX8" fmla="*/ 355142 w 464464"/>
              <a:gd name="connsiteY8" fmla="*/ 435513 h 464428"/>
              <a:gd name="connsiteX9" fmla="*/ 355142 w 464464"/>
              <a:gd name="connsiteY9" fmla="*/ 374601 h 464428"/>
              <a:gd name="connsiteX10" fmla="*/ 332815 w 464464"/>
              <a:gd name="connsiteY10" fmla="*/ 346673 h 464428"/>
              <a:gd name="connsiteX11" fmla="*/ 319512 w 464464"/>
              <a:gd name="connsiteY11" fmla="*/ 164558 h 464428"/>
              <a:gd name="connsiteX12" fmla="*/ 350630 w 464464"/>
              <a:gd name="connsiteY12" fmla="*/ 100378 h 464428"/>
              <a:gd name="connsiteX13" fmla="*/ 356464 w 464464"/>
              <a:gd name="connsiteY13" fmla="*/ 96722 h 464428"/>
              <a:gd name="connsiteX14" fmla="*/ 440902 w 464464"/>
              <a:gd name="connsiteY14" fmla="*/ 107722 h 464428"/>
              <a:gd name="connsiteX15" fmla="*/ 451909 w 464464"/>
              <a:gd name="connsiteY15" fmla="*/ 23284 h 464428"/>
              <a:gd name="connsiteX16" fmla="*/ 404152 w 464464"/>
              <a:gd name="connsiteY16" fmla="*/ -209 h 464428"/>
              <a:gd name="connsiteX17" fmla="*/ 343473 w 464464"/>
              <a:gd name="connsiteY17" fmla="*/ 374601 h 464428"/>
              <a:gd name="connsiteX18" fmla="*/ 343473 w 464464"/>
              <a:gd name="connsiteY18" fmla="*/ 435436 h 464428"/>
              <a:gd name="connsiteX19" fmla="*/ 326436 w 464464"/>
              <a:gd name="connsiteY19" fmla="*/ 452395 h 464428"/>
              <a:gd name="connsiteX20" fmla="*/ 28719 w 464464"/>
              <a:gd name="connsiteY20" fmla="*/ 452395 h 464428"/>
              <a:gd name="connsiteX21" fmla="*/ 11604 w 464464"/>
              <a:gd name="connsiteY21" fmla="*/ 435358 h 464428"/>
              <a:gd name="connsiteX22" fmla="*/ 11604 w 464464"/>
              <a:gd name="connsiteY22" fmla="*/ 374601 h 464428"/>
              <a:gd name="connsiteX23" fmla="*/ 28719 w 464464"/>
              <a:gd name="connsiteY23" fmla="*/ 357564 h 464428"/>
              <a:gd name="connsiteX24" fmla="*/ 326436 w 464464"/>
              <a:gd name="connsiteY24" fmla="*/ 357564 h 464428"/>
              <a:gd name="connsiteX25" fmla="*/ 343473 w 464464"/>
              <a:gd name="connsiteY25" fmla="*/ 374601 h 464428"/>
              <a:gd name="connsiteX26" fmla="*/ 344173 w 464464"/>
              <a:gd name="connsiteY26" fmla="*/ 90343 h 464428"/>
              <a:gd name="connsiteX27" fmla="*/ 307999 w 464464"/>
              <a:gd name="connsiteY27" fmla="*/ 166503 h 464428"/>
              <a:gd name="connsiteX28" fmla="*/ 321301 w 464464"/>
              <a:gd name="connsiteY28" fmla="*/ 345895 h 464428"/>
              <a:gd name="connsiteX29" fmla="*/ 32609 w 464464"/>
              <a:gd name="connsiteY29" fmla="*/ 345895 h 464428"/>
              <a:gd name="connsiteX30" fmla="*/ 83330 w 464464"/>
              <a:gd name="connsiteY30" fmla="*/ 171559 h 464428"/>
              <a:gd name="connsiteX31" fmla="*/ 343550 w 464464"/>
              <a:gd name="connsiteY31" fmla="*/ 60936 h 464428"/>
              <a:gd name="connsiteX32" fmla="*/ 349852 w 464464"/>
              <a:gd name="connsiteY32" fmla="*/ 86842 h 464428"/>
              <a:gd name="connsiteX33" fmla="*/ 403763 w 464464"/>
              <a:gd name="connsiteY33" fmla="*/ 108624 h 464428"/>
              <a:gd name="connsiteX34" fmla="*/ 355064 w 464464"/>
              <a:gd name="connsiteY34" fmla="*/ 60081 h 464428"/>
              <a:gd name="connsiteX35" fmla="*/ 403607 w 464464"/>
              <a:gd name="connsiteY35" fmla="*/ 11382 h 464428"/>
              <a:gd name="connsiteX36" fmla="*/ 452306 w 464464"/>
              <a:gd name="connsiteY36" fmla="*/ 59925 h 464428"/>
              <a:gd name="connsiteX37" fmla="*/ 452306 w 464464"/>
              <a:gd name="connsiteY37" fmla="*/ 60003 h 464428"/>
              <a:gd name="connsiteX38" fmla="*/ 403763 w 464464"/>
              <a:gd name="connsiteY38" fmla="*/ 108702 h 4644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</a:cxnLst>
            <a:rect l="l" t="t" r="r" b="b"/>
            <a:pathLst>
              <a:path w="464464" h="464428">
                <a:moveTo>
                  <a:pt x="403763" y="-132"/>
                </a:moveTo>
                <a:cubicBezTo>
                  <a:pt x="374730" y="-93"/>
                  <a:pt x="349844" y="20639"/>
                  <a:pt x="344562" y="49190"/>
                </a:cubicBezTo>
                <a:cubicBezTo>
                  <a:pt x="219469" y="57747"/>
                  <a:pt x="128451" y="96488"/>
                  <a:pt x="74151" y="164480"/>
                </a:cubicBezTo>
                <a:cubicBezTo>
                  <a:pt x="33807" y="216369"/>
                  <a:pt x="14771" y="281700"/>
                  <a:pt x="20940" y="347140"/>
                </a:cubicBezTo>
                <a:cubicBezTo>
                  <a:pt x="8578" y="350609"/>
                  <a:pt x="13" y="361843"/>
                  <a:pt x="-65" y="374679"/>
                </a:cubicBezTo>
                <a:lnTo>
                  <a:pt x="-65" y="435513"/>
                </a:lnTo>
                <a:cubicBezTo>
                  <a:pt x="-18" y="451383"/>
                  <a:pt x="12849" y="464219"/>
                  <a:pt x="28719" y="464219"/>
                </a:cubicBezTo>
                <a:lnTo>
                  <a:pt x="326436" y="464219"/>
                </a:lnTo>
                <a:cubicBezTo>
                  <a:pt x="342290" y="464219"/>
                  <a:pt x="355142" y="451368"/>
                  <a:pt x="355142" y="435513"/>
                </a:cubicBezTo>
                <a:lnTo>
                  <a:pt x="355142" y="374601"/>
                </a:lnTo>
                <a:cubicBezTo>
                  <a:pt x="355111" y="361228"/>
                  <a:pt x="345853" y="349645"/>
                  <a:pt x="332815" y="346673"/>
                </a:cubicBezTo>
                <a:cubicBezTo>
                  <a:pt x="338416" y="291439"/>
                  <a:pt x="329314" y="223915"/>
                  <a:pt x="319512" y="164558"/>
                </a:cubicBezTo>
                <a:cubicBezTo>
                  <a:pt x="312589" y="123094"/>
                  <a:pt x="325191" y="115470"/>
                  <a:pt x="350630" y="100378"/>
                </a:cubicBezTo>
                <a:lnTo>
                  <a:pt x="356464" y="96722"/>
                </a:lnTo>
                <a:cubicBezTo>
                  <a:pt x="376745" y="123078"/>
                  <a:pt x="414545" y="128003"/>
                  <a:pt x="440902" y="107722"/>
                </a:cubicBezTo>
                <a:cubicBezTo>
                  <a:pt x="467258" y="87441"/>
                  <a:pt x="472182" y="49641"/>
                  <a:pt x="451909" y="23284"/>
                </a:cubicBezTo>
                <a:cubicBezTo>
                  <a:pt x="440497" y="8465"/>
                  <a:pt x="422853" y="-217"/>
                  <a:pt x="404152" y="-209"/>
                </a:cubicBezTo>
                <a:close/>
                <a:moveTo>
                  <a:pt x="343473" y="374601"/>
                </a:moveTo>
                <a:lnTo>
                  <a:pt x="343473" y="435436"/>
                </a:lnTo>
                <a:cubicBezTo>
                  <a:pt x="343434" y="444818"/>
                  <a:pt x="335818" y="452395"/>
                  <a:pt x="326436" y="452395"/>
                </a:cubicBezTo>
                <a:lnTo>
                  <a:pt x="28719" y="452395"/>
                </a:lnTo>
                <a:cubicBezTo>
                  <a:pt x="19298" y="452395"/>
                  <a:pt x="11643" y="444779"/>
                  <a:pt x="11604" y="435358"/>
                </a:cubicBezTo>
                <a:lnTo>
                  <a:pt x="11604" y="374601"/>
                </a:lnTo>
                <a:cubicBezTo>
                  <a:pt x="11643" y="365180"/>
                  <a:pt x="19298" y="357564"/>
                  <a:pt x="28719" y="357564"/>
                </a:cubicBezTo>
                <a:lnTo>
                  <a:pt x="326436" y="357564"/>
                </a:lnTo>
                <a:cubicBezTo>
                  <a:pt x="335849" y="357564"/>
                  <a:pt x="343473" y="365188"/>
                  <a:pt x="343473" y="374601"/>
                </a:cubicBezTo>
                <a:close/>
                <a:moveTo>
                  <a:pt x="344173" y="90343"/>
                </a:moveTo>
                <a:cubicBezTo>
                  <a:pt x="318423" y="105901"/>
                  <a:pt x="299753" y="117181"/>
                  <a:pt x="307999" y="166503"/>
                </a:cubicBezTo>
                <a:cubicBezTo>
                  <a:pt x="317723" y="225159"/>
                  <a:pt x="326825" y="291984"/>
                  <a:pt x="321301" y="345895"/>
                </a:cubicBezTo>
                <a:lnTo>
                  <a:pt x="32609" y="345895"/>
                </a:lnTo>
                <a:cubicBezTo>
                  <a:pt x="30586" y="325124"/>
                  <a:pt x="26774" y="242196"/>
                  <a:pt x="83330" y="171559"/>
                </a:cubicBezTo>
                <a:cubicBezTo>
                  <a:pt x="135297" y="106679"/>
                  <a:pt x="222892" y="69494"/>
                  <a:pt x="343550" y="60936"/>
                </a:cubicBezTo>
                <a:cubicBezTo>
                  <a:pt x="343683" y="69937"/>
                  <a:pt x="345838" y="78790"/>
                  <a:pt x="349852" y="86842"/>
                </a:cubicBezTo>
                <a:close/>
                <a:moveTo>
                  <a:pt x="403763" y="108624"/>
                </a:moveTo>
                <a:cubicBezTo>
                  <a:pt x="376909" y="108671"/>
                  <a:pt x="355111" y="86935"/>
                  <a:pt x="355064" y="60081"/>
                </a:cubicBezTo>
                <a:cubicBezTo>
                  <a:pt x="355025" y="33226"/>
                  <a:pt x="376753" y="11429"/>
                  <a:pt x="403607" y="11382"/>
                </a:cubicBezTo>
                <a:cubicBezTo>
                  <a:pt x="430462" y="11335"/>
                  <a:pt x="452259" y="33071"/>
                  <a:pt x="452306" y="59925"/>
                </a:cubicBezTo>
                <a:cubicBezTo>
                  <a:pt x="452306" y="59949"/>
                  <a:pt x="452306" y="59980"/>
                  <a:pt x="452306" y="60003"/>
                </a:cubicBezTo>
                <a:cubicBezTo>
                  <a:pt x="452353" y="86857"/>
                  <a:pt x="430617" y="108655"/>
                  <a:pt x="403763" y="108702"/>
                </a:cubicBezTo>
                <a:close/>
              </a:path>
            </a:pathLst>
          </a:custGeom>
          <a:solidFill>
            <a:schemeClr val="bg2">
              <a:lumMod val="50000"/>
              <a:lumOff val="50000"/>
            </a:schemeClr>
          </a:solidFill>
          <a:ln w="7767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  <p:sp>
        <p:nvSpPr>
          <p:cNvPr id="469" name="Freeform: Shape 468">
            <a:extLst>
              <a:ext uri="{FF2B5EF4-FFF2-40B4-BE49-F238E27FC236}">
                <a16:creationId xmlns:a16="http://schemas.microsoft.com/office/drawing/2014/main" id="{1B07F7B7-06CF-96D2-5E4A-322B8FB2D87A}"/>
              </a:ext>
            </a:extLst>
          </p:cNvPr>
          <p:cNvSpPr/>
          <p:nvPr/>
        </p:nvSpPr>
        <p:spPr>
          <a:xfrm>
            <a:off x="2951357" y="8550504"/>
            <a:ext cx="728348" cy="789008"/>
          </a:xfrm>
          <a:custGeom>
            <a:avLst/>
            <a:gdLst>
              <a:gd name="connsiteX0" fmla="*/ 388671 w 417519"/>
              <a:gd name="connsiteY0" fmla="*/ -209 h 452293"/>
              <a:gd name="connsiteX1" fmla="*/ 171938 w 417519"/>
              <a:gd name="connsiteY1" fmla="*/ -209 h 452293"/>
              <a:gd name="connsiteX2" fmla="*/ 143232 w 417519"/>
              <a:gd name="connsiteY2" fmla="*/ 28497 h 452293"/>
              <a:gd name="connsiteX3" fmla="*/ 143232 w 417519"/>
              <a:gd name="connsiteY3" fmla="*/ 79685 h 452293"/>
              <a:gd name="connsiteX4" fmla="*/ 171938 w 417519"/>
              <a:gd name="connsiteY4" fmla="*/ 108391 h 452293"/>
              <a:gd name="connsiteX5" fmla="*/ 177694 w 417519"/>
              <a:gd name="connsiteY5" fmla="*/ 108391 h 452293"/>
              <a:gd name="connsiteX6" fmla="*/ 177694 w 417519"/>
              <a:gd name="connsiteY6" fmla="*/ 219013 h 452293"/>
              <a:gd name="connsiteX7" fmla="*/ 142998 w 417519"/>
              <a:gd name="connsiteY7" fmla="*/ 253710 h 452293"/>
              <a:gd name="connsiteX8" fmla="*/ 85509 w 417519"/>
              <a:gd name="connsiteY8" fmla="*/ 253710 h 452293"/>
              <a:gd name="connsiteX9" fmla="*/ -65 w 417519"/>
              <a:gd name="connsiteY9" fmla="*/ 323724 h 452293"/>
              <a:gd name="connsiteX10" fmla="*/ -65 w 417519"/>
              <a:gd name="connsiteY10" fmla="*/ 366977 h 452293"/>
              <a:gd name="connsiteX11" fmla="*/ 85042 w 417519"/>
              <a:gd name="connsiteY11" fmla="*/ 452084 h 452293"/>
              <a:gd name="connsiteX12" fmla="*/ 119738 w 417519"/>
              <a:gd name="connsiteY12" fmla="*/ 452084 h 452293"/>
              <a:gd name="connsiteX13" fmla="*/ 120360 w 417519"/>
              <a:gd name="connsiteY13" fmla="*/ 452084 h 452293"/>
              <a:gd name="connsiteX14" fmla="*/ 120360 w 417519"/>
              <a:gd name="connsiteY14" fmla="*/ 452084 h 452293"/>
              <a:gd name="connsiteX15" fmla="*/ 285205 w 417519"/>
              <a:gd name="connsiteY15" fmla="*/ 452084 h 452293"/>
              <a:gd name="connsiteX16" fmla="*/ 300375 w 417519"/>
              <a:gd name="connsiteY16" fmla="*/ 447260 h 452293"/>
              <a:gd name="connsiteX17" fmla="*/ 382992 w 417519"/>
              <a:gd name="connsiteY17" fmla="*/ 336793 h 452293"/>
              <a:gd name="connsiteX18" fmla="*/ 382992 w 417519"/>
              <a:gd name="connsiteY18" fmla="*/ 108391 h 452293"/>
              <a:gd name="connsiteX19" fmla="*/ 388671 w 417519"/>
              <a:gd name="connsiteY19" fmla="*/ 108391 h 452293"/>
              <a:gd name="connsiteX20" fmla="*/ 417455 w 417519"/>
              <a:gd name="connsiteY20" fmla="*/ 79685 h 452293"/>
              <a:gd name="connsiteX21" fmla="*/ 417455 w 417519"/>
              <a:gd name="connsiteY21" fmla="*/ 28497 h 452293"/>
              <a:gd name="connsiteX22" fmla="*/ 388671 w 417519"/>
              <a:gd name="connsiteY22" fmla="*/ -209 h 452293"/>
              <a:gd name="connsiteX23" fmla="*/ 11371 w 417519"/>
              <a:gd name="connsiteY23" fmla="*/ 366977 h 452293"/>
              <a:gd name="connsiteX24" fmla="*/ 11371 w 417519"/>
              <a:gd name="connsiteY24" fmla="*/ 323568 h 452293"/>
              <a:gd name="connsiteX25" fmla="*/ 110869 w 417519"/>
              <a:gd name="connsiteY25" fmla="*/ 428668 h 452293"/>
              <a:gd name="connsiteX26" fmla="*/ 110169 w 417519"/>
              <a:gd name="connsiteY26" fmla="*/ 440415 h 452293"/>
              <a:gd name="connsiteX27" fmla="*/ 84808 w 417519"/>
              <a:gd name="connsiteY27" fmla="*/ 440415 h 452293"/>
              <a:gd name="connsiteX28" fmla="*/ 11371 w 417519"/>
              <a:gd name="connsiteY28" fmla="*/ 366977 h 452293"/>
              <a:gd name="connsiteX29" fmla="*/ 295941 w 417519"/>
              <a:gd name="connsiteY29" fmla="*/ 436369 h 452293"/>
              <a:gd name="connsiteX30" fmla="*/ 294852 w 417519"/>
              <a:gd name="connsiteY30" fmla="*/ 436369 h 452293"/>
              <a:gd name="connsiteX31" fmla="*/ 293996 w 417519"/>
              <a:gd name="connsiteY31" fmla="*/ 436992 h 452293"/>
              <a:gd name="connsiteX32" fmla="*/ 284972 w 417519"/>
              <a:gd name="connsiteY32" fmla="*/ 440103 h 452293"/>
              <a:gd name="connsiteX33" fmla="*/ 276337 w 417519"/>
              <a:gd name="connsiteY33" fmla="*/ 440103 h 452293"/>
              <a:gd name="connsiteX34" fmla="*/ 270347 w 417519"/>
              <a:gd name="connsiteY34" fmla="*/ 405796 h 452293"/>
              <a:gd name="connsiteX35" fmla="*/ 371089 w 417519"/>
              <a:gd name="connsiteY35" fmla="*/ 302564 h 452293"/>
              <a:gd name="connsiteX36" fmla="*/ 371089 w 417519"/>
              <a:gd name="connsiteY36" fmla="*/ 336482 h 452293"/>
              <a:gd name="connsiteX37" fmla="*/ 296174 w 417519"/>
              <a:gd name="connsiteY37" fmla="*/ 436369 h 452293"/>
              <a:gd name="connsiteX38" fmla="*/ 371323 w 417519"/>
              <a:gd name="connsiteY38" fmla="*/ 291284 h 452293"/>
              <a:gd name="connsiteX39" fmla="*/ 258926 w 417519"/>
              <a:gd name="connsiteY39" fmla="*/ 408792 h 452293"/>
              <a:gd name="connsiteX40" fmla="*/ 264123 w 417519"/>
              <a:gd name="connsiteY40" fmla="*/ 440492 h 452293"/>
              <a:gd name="connsiteX41" fmla="*/ 122149 w 417519"/>
              <a:gd name="connsiteY41" fmla="*/ 440492 h 452293"/>
              <a:gd name="connsiteX42" fmla="*/ 122772 w 417519"/>
              <a:gd name="connsiteY42" fmla="*/ 428746 h 452293"/>
              <a:gd name="connsiteX43" fmla="*/ 12694 w 417519"/>
              <a:gd name="connsiteY43" fmla="*/ 312055 h 452293"/>
              <a:gd name="connsiteX44" fmla="*/ 85509 w 417519"/>
              <a:gd name="connsiteY44" fmla="*/ 265379 h 452293"/>
              <a:gd name="connsiteX45" fmla="*/ 142998 w 417519"/>
              <a:gd name="connsiteY45" fmla="*/ 265379 h 452293"/>
              <a:gd name="connsiteX46" fmla="*/ 189675 w 417519"/>
              <a:gd name="connsiteY46" fmla="*/ 218702 h 452293"/>
              <a:gd name="connsiteX47" fmla="*/ 189675 w 417519"/>
              <a:gd name="connsiteY47" fmla="*/ 108391 h 452293"/>
              <a:gd name="connsiteX48" fmla="*/ 371634 w 417519"/>
              <a:gd name="connsiteY48" fmla="*/ 108391 h 452293"/>
              <a:gd name="connsiteX49" fmla="*/ 405786 w 417519"/>
              <a:gd name="connsiteY49" fmla="*/ 79763 h 452293"/>
              <a:gd name="connsiteX50" fmla="*/ 388671 w 417519"/>
              <a:gd name="connsiteY50" fmla="*/ 96800 h 452293"/>
              <a:gd name="connsiteX51" fmla="*/ 171938 w 417519"/>
              <a:gd name="connsiteY51" fmla="*/ 96800 h 452293"/>
              <a:gd name="connsiteX52" fmla="*/ 154901 w 417519"/>
              <a:gd name="connsiteY52" fmla="*/ 79763 h 452293"/>
              <a:gd name="connsiteX53" fmla="*/ 154901 w 417519"/>
              <a:gd name="connsiteY53" fmla="*/ 28574 h 452293"/>
              <a:gd name="connsiteX54" fmla="*/ 171938 w 417519"/>
              <a:gd name="connsiteY54" fmla="*/ 11538 h 452293"/>
              <a:gd name="connsiteX55" fmla="*/ 388671 w 417519"/>
              <a:gd name="connsiteY55" fmla="*/ 11538 h 452293"/>
              <a:gd name="connsiteX56" fmla="*/ 405786 w 417519"/>
              <a:gd name="connsiteY56" fmla="*/ 28574 h 4522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</a:cxnLst>
            <a:rect l="l" t="t" r="r" b="b"/>
            <a:pathLst>
              <a:path w="417519" h="452293">
                <a:moveTo>
                  <a:pt x="388671" y="-209"/>
                </a:moveTo>
                <a:lnTo>
                  <a:pt x="171938" y="-209"/>
                </a:lnTo>
                <a:cubicBezTo>
                  <a:pt x="156083" y="-209"/>
                  <a:pt x="143232" y="12642"/>
                  <a:pt x="143232" y="28497"/>
                </a:cubicBezTo>
                <a:lnTo>
                  <a:pt x="143232" y="79685"/>
                </a:lnTo>
                <a:cubicBezTo>
                  <a:pt x="143232" y="95539"/>
                  <a:pt x="156083" y="108391"/>
                  <a:pt x="171938" y="108391"/>
                </a:cubicBezTo>
                <a:lnTo>
                  <a:pt x="177694" y="108391"/>
                </a:lnTo>
                <a:lnTo>
                  <a:pt x="177694" y="219013"/>
                </a:lnTo>
                <a:cubicBezTo>
                  <a:pt x="177694" y="238174"/>
                  <a:pt x="162159" y="253710"/>
                  <a:pt x="142998" y="253710"/>
                </a:cubicBezTo>
                <a:lnTo>
                  <a:pt x="85509" y="253710"/>
                </a:lnTo>
                <a:cubicBezTo>
                  <a:pt x="32687" y="253710"/>
                  <a:pt x="-65" y="280548"/>
                  <a:pt x="-65" y="323724"/>
                </a:cubicBezTo>
                <a:lnTo>
                  <a:pt x="-65" y="366977"/>
                </a:lnTo>
                <a:cubicBezTo>
                  <a:pt x="192" y="413871"/>
                  <a:pt x="38148" y="451827"/>
                  <a:pt x="85042" y="452084"/>
                </a:cubicBezTo>
                <a:lnTo>
                  <a:pt x="119738" y="452084"/>
                </a:lnTo>
                <a:lnTo>
                  <a:pt x="120360" y="452084"/>
                </a:lnTo>
                <a:lnTo>
                  <a:pt x="120360" y="452084"/>
                </a:lnTo>
                <a:lnTo>
                  <a:pt x="285205" y="452084"/>
                </a:lnTo>
                <a:cubicBezTo>
                  <a:pt x="290643" y="452099"/>
                  <a:pt x="295948" y="450411"/>
                  <a:pt x="300375" y="447260"/>
                </a:cubicBezTo>
                <a:cubicBezTo>
                  <a:pt x="349261" y="432682"/>
                  <a:pt x="382821" y="387803"/>
                  <a:pt x="382992" y="336793"/>
                </a:cubicBezTo>
                <a:lnTo>
                  <a:pt x="382992" y="108391"/>
                </a:lnTo>
                <a:lnTo>
                  <a:pt x="388671" y="108391"/>
                </a:lnTo>
                <a:cubicBezTo>
                  <a:pt x="404541" y="108391"/>
                  <a:pt x="417408" y="95555"/>
                  <a:pt x="417455" y="79685"/>
                </a:cubicBezTo>
                <a:lnTo>
                  <a:pt x="417455" y="28497"/>
                </a:lnTo>
                <a:cubicBezTo>
                  <a:pt x="417408" y="12627"/>
                  <a:pt x="404541" y="-209"/>
                  <a:pt x="388671" y="-209"/>
                </a:cubicBezTo>
                <a:close/>
                <a:moveTo>
                  <a:pt x="11371" y="366977"/>
                </a:moveTo>
                <a:lnTo>
                  <a:pt x="11371" y="323568"/>
                </a:lnTo>
                <a:cubicBezTo>
                  <a:pt x="67126" y="326742"/>
                  <a:pt x="110753" y="372820"/>
                  <a:pt x="110869" y="428668"/>
                </a:cubicBezTo>
                <a:cubicBezTo>
                  <a:pt x="110869" y="432557"/>
                  <a:pt x="110869" y="436447"/>
                  <a:pt x="110169" y="440415"/>
                </a:cubicBezTo>
                <a:lnTo>
                  <a:pt x="84808" y="440415"/>
                </a:lnTo>
                <a:cubicBezTo>
                  <a:pt x="44270" y="440368"/>
                  <a:pt x="11418" y="407516"/>
                  <a:pt x="11371" y="366977"/>
                </a:cubicBezTo>
                <a:close/>
                <a:moveTo>
                  <a:pt x="295941" y="436369"/>
                </a:moveTo>
                <a:lnTo>
                  <a:pt x="294852" y="436369"/>
                </a:lnTo>
                <a:lnTo>
                  <a:pt x="293996" y="436992"/>
                </a:lnTo>
                <a:cubicBezTo>
                  <a:pt x="291413" y="438999"/>
                  <a:pt x="288239" y="440096"/>
                  <a:pt x="284972" y="440103"/>
                </a:cubicBezTo>
                <a:lnTo>
                  <a:pt x="276337" y="440103"/>
                </a:lnTo>
                <a:cubicBezTo>
                  <a:pt x="272393" y="429096"/>
                  <a:pt x="270370" y="417489"/>
                  <a:pt x="270347" y="405796"/>
                </a:cubicBezTo>
                <a:cubicBezTo>
                  <a:pt x="270455" y="349793"/>
                  <a:pt x="315101" y="304034"/>
                  <a:pt x="371089" y="302564"/>
                </a:cubicBezTo>
                <a:lnTo>
                  <a:pt x="371089" y="336482"/>
                </a:lnTo>
                <a:cubicBezTo>
                  <a:pt x="371051" y="382715"/>
                  <a:pt x="340548" y="423385"/>
                  <a:pt x="296174" y="436369"/>
                </a:cubicBezTo>
                <a:close/>
                <a:moveTo>
                  <a:pt x="371323" y="291284"/>
                </a:moveTo>
                <a:cubicBezTo>
                  <a:pt x="307835" y="292700"/>
                  <a:pt x="257518" y="345304"/>
                  <a:pt x="258926" y="408792"/>
                </a:cubicBezTo>
                <a:cubicBezTo>
                  <a:pt x="259168" y="419550"/>
                  <a:pt x="260918" y="430224"/>
                  <a:pt x="264123" y="440492"/>
                </a:cubicBezTo>
                <a:lnTo>
                  <a:pt x="122149" y="440492"/>
                </a:lnTo>
                <a:cubicBezTo>
                  <a:pt x="122538" y="436603"/>
                  <a:pt x="122772" y="432713"/>
                  <a:pt x="122772" y="428746"/>
                </a:cubicBezTo>
                <a:cubicBezTo>
                  <a:pt x="122873" y="366798"/>
                  <a:pt x="74547" y="315563"/>
                  <a:pt x="12694" y="312055"/>
                </a:cubicBezTo>
                <a:cubicBezTo>
                  <a:pt x="18139" y="282649"/>
                  <a:pt x="44433" y="265379"/>
                  <a:pt x="85509" y="265379"/>
                </a:cubicBezTo>
                <a:lnTo>
                  <a:pt x="142998" y="265379"/>
                </a:lnTo>
                <a:cubicBezTo>
                  <a:pt x="168779" y="265379"/>
                  <a:pt x="189675" y="244483"/>
                  <a:pt x="189675" y="218702"/>
                </a:cubicBezTo>
                <a:lnTo>
                  <a:pt x="189675" y="108391"/>
                </a:lnTo>
                <a:lnTo>
                  <a:pt x="371634" y="108391"/>
                </a:lnTo>
                <a:close/>
                <a:moveTo>
                  <a:pt x="405786" y="79763"/>
                </a:moveTo>
                <a:cubicBezTo>
                  <a:pt x="405747" y="89183"/>
                  <a:pt x="398092" y="96800"/>
                  <a:pt x="388671" y="96800"/>
                </a:cubicBezTo>
                <a:lnTo>
                  <a:pt x="171938" y="96800"/>
                </a:lnTo>
                <a:cubicBezTo>
                  <a:pt x="162532" y="96800"/>
                  <a:pt x="154901" y="89176"/>
                  <a:pt x="154901" y="79763"/>
                </a:cubicBezTo>
                <a:lnTo>
                  <a:pt x="154901" y="28574"/>
                </a:lnTo>
                <a:cubicBezTo>
                  <a:pt x="154901" y="19169"/>
                  <a:pt x="162532" y="11538"/>
                  <a:pt x="171938" y="11538"/>
                </a:cubicBezTo>
                <a:lnTo>
                  <a:pt x="388671" y="11538"/>
                </a:lnTo>
                <a:cubicBezTo>
                  <a:pt x="398092" y="11538"/>
                  <a:pt x="405739" y="19154"/>
                  <a:pt x="405786" y="28574"/>
                </a:cubicBezTo>
                <a:close/>
              </a:path>
            </a:pathLst>
          </a:custGeom>
          <a:solidFill>
            <a:schemeClr val="bg2">
              <a:lumMod val="50000"/>
              <a:lumOff val="50000"/>
            </a:schemeClr>
          </a:solidFill>
          <a:ln w="7767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  <p:sp>
        <p:nvSpPr>
          <p:cNvPr id="470" name="Freeform: Shape 469">
            <a:extLst>
              <a:ext uri="{FF2B5EF4-FFF2-40B4-BE49-F238E27FC236}">
                <a16:creationId xmlns:a16="http://schemas.microsoft.com/office/drawing/2014/main" id="{F91A199D-5CDB-C798-F699-A19AA1E81BDB}"/>
              </a:ext>
            </a:extLst>
          </p:cNvPr>
          <p:cNvSpPr/>
          <p:nvPr/>
        </p:nvSpPr>
        <p:spPr>
          <a:xfrm>
            <a:off x="13569801" y="8495869"/>
            <a:ext cx="794982" cy="898278"/>
          </a:xfrm>
          <a:custGeom>
            <a:avLst/>
            <a:gdLst>
              <a:gd name="connsiteX0" fmla="*/ 283792 w 455716"/>
              <a:gd name="connsiteY0" fmla="*/ 268168 h 514930"/>
              <a:gd name="connsiteX1" fmla="*/ 283792 w 455716"/>
              <a:gd name="connsiteY1" fmla="*/ 502949 h 514930"/>
              <a:gd name="connsiteX2" fmla="*/ 416042 w 455716"/>
              <a:gd name="connsiteY2" fmla="*/ 502949 h 514930"/>
              <a:gd name="connsiteX3" fmla="*/ 416042 w 455716"/>
              <a:gd name="connsiteY3" fmla="*/ 268168 h 514930"/>
              <a:gd name="connsiteX4" fmla="*/ 39520 w 455716"/>
              <a:gd name="connsiteY4" fmla="*/ 268168 h 514930"/>
              <a:gd name="connsiteX5" fmla="*/ 39520 w 455716"/>
              <a:gd name="connsiteY5" fmla="*/ 502949 h 514930"/>
              <a:gd name="connsiteX6" fmla="*/ 184683 w 455716"/>
              <a:gd name="connsiteY6" fmla="*/ 502949 h 514930"/>
              <a:gd name="connsiteX7" fmla="*/ 184683 w 455716"/>
              <a:gd name="connsiteY7" fmla="*/ 268168 h 514930"/>
              <a:gd name="connsiteX8" fmla="*/ 284181 w 455716"/>
              <a:gd name="connsiteY8" fmla="*/ 156378 h 514930"/>
              <a:gd name="connsiteX9" fmla="*/ 284181 w 455716"/>
              <a:gd name="connsiteY9" fmla="*/ 256188 h 514930"/>
              <a:gd name="connsiteX10" fmla="*/ 444047 w 455716"/>
              <a:gd name="connsiteY10" fmla="*/ 256188 h 514930"/>
              <a:gd name="connsiteX11" fmla="*/ 444047 w 455716"/>
              <a:gd name="connsiteY11" fmla="*/ 156378 h 514930"/>
              <a:gd name="connsiteX12" fmla="*/ 196352 w 455716"/>
              <a:gd name="connsiteY12" fmla="*/ 156378 h 514930"/>
              <a:gd name="connsiteX13" fmla="*/ 196352 w 455716"/>
              <a:gd name="connsiteY13" fmla="*/ 503105 h 514930"/>
              <a:gd name="connsiteX14" fmla="*/ 272512 w 455716"/>
              <a:gd name="connsiteY14" fmla="*/ 503105 h 514930"/>
              <a:gd name="connsiteX15" fmla="*/ 272512 w 455716"/>
              <a:gd name="connsiteY15" fmla="*/ 156534 h 514930"/>
              <a:gd name="connsiteX16" fmla="*/ 272512 w 455716"/>
              <a:gd name="connsiteY16" fmla="*/ 156378 h 514930"/>
              <a:gd name="connsiteX17" fmla="*/ 11747 w 455716"/>
              <a:gd name="connsiteY17" fmla="*/ 156378 h 514930"/>
              <a:gd name="connsiteX18" fmla="*/ 11747 w 455716"/>
              <a:gd name="connsiteY18" fmla="*/ 256188 h 514930"/>
              <a:gd name="connsiteX19" fmla="*/ 184683 w 455716"/>
              <a:gd name="connsiteY19" fmla="*/ 256188 h 514930"/>
              <a:gd name="connsiteX20" fmla="*/ 184683 w 455716"/>
              <a:gd name="connsiteY20" fmla="*/ 156378 h 514930"/>
              <a:gd name="connsiteX21" fmla="*/ 229569 w 455716"/>
              <a:gd name="connsiteY21" fmla="*/ 147390 h 514930"/>
              <a:gd name="connsiteX22" fmla="*/ 229492 w 455716"/>
              <a:gd name="connsiteY22" fmla="*/ 147510 h 514930"/>
              <a:gd name="connsiteX23" fmla="*/ 233974 w 455716"/>
              <a:gd name="connsiteY23" fmla="*/ 150285 h 514930"/>
              <a:gd name="connsiteX24" fmla="*/ 234160 w 455716"/>
              <a:gd name="connsiteY24" fmla="*/ 150233 h 514930"/>
              <a:gd name="connsiteX25" fmla="*/ 382435 w 455716"/>
              <a:gd name="connsiteY25" fmla="*/ 53924 h 514930"/>
              <a:gd name="connsiteX26" fmla="*/ 245284 w 455716"/>
              <a:gd name="connsiteY26" fmla="*/ 145020 h 514930"/>
              <a:gd name="connsiteX27" fmla="*/ 260843 w 455716"/>
              <a:gd name="connsiteY27" fmla="*/ 145020 h 514930"/>
              <a:gd name="connsiteX28" fmla="*/ 276402 w 455716"/>
              <a:gd name="connsiteY28" fmla="*/ 145020 h 514930"/>
              <a:gd name="connsiteX29" fmla="*/ 398849 w 455716"/>
              <a:gd name="connsiteY29" fmla="*/ 111258 h 514930"/>
              <a:gd name="connsiteX30" fmla="*/ 406629 w 455716"/>
              <a:gd name="connsiteY30" fmla="*/ 79051 h 514930"/>
              <a:gd name="connsiteX31" fmla="*/ 382435 w 455716"/>
              <a:gd name="connsiteY31" fmla="*/ 53924 h 514930"/>
              <a:gd name="connsiteX32" fmla="*/ 101755 w 455716"/>
              <a:gd name="connsiteY32" fmla="*/ 12149 h 514930"/>
              <a:gd name="connsiteX33" fmla="*/ 59435 w 455716"/>
              <a:gd name="connsiteY33" fmla="*/ 35565 h 514930"/>
              <a:gd name="connsiteX34" fmla="*/ 57646 w 455716"/>
              <a:gd name="connsiteY34" fmla="*/ 85041 h 514930"/>
              <a:gd name="connsiteX35" fmla="*/ 210666 w 455716"/>
              <a:gd name="connsiteY35" fmla="*/ 144398 h 514930"/>
              <a:gd name="connsiteX36" fmla="*/ 226225 w 455716"/>
              <a:gd name="connsiteY36" fmla="*/ 144398 h 514930"/>
              <a:gd name="connsiteX37" fmla="*/ 226324 w 455716"/>
              <a:gd name="connsiteY37" fmla="*/ 144710 h 514930"/>
              <a:gd name="connsiteX38" fmla="*/ 230849 w 455716"/>
              <a:gd name="connsiteY38" fmla="*/ 144710 h 514930"/>
              <a:gd name="connsiteX39" fmla="*/ 231048 w 455716"/>
              <a:gd name="connsiteY39" fmla="*/ 144398 h 514930"/>
              <a:gd name="connsiteX40" fmla="*/ 226225 w 455716"/>
              <a:gd name="connsiteY40" fmla="*/ 144398 h 514930"/>
              <a:gd name="connsiteX41" fmla="*/ 101755 w 455716"/>
              <a:gd name="connsiteY41" fmla="*/ 12149 h 514930"/>
              <a:gd name="connsiteX42" fmla="*/ 103466 w 455716"/>
              <a:gd name="connsiteY42" fmla="*/ 479 h 514930"/>
              <a:gd name="connsiteX43" fmla="*/ 236727 w 455716"/>
              <a:gd name="connsiteY43" fmla="*/ 137085 h 514930"/>
              <a:gd name="connsiteX44" fmla="*/ 384535 w 455716"/>
              <a:gd name="connsiteY44" fmla="*/ 42177 h 514930"/>
              <a:gd name="connsiteX45" fmla="*/ 418142 w 455716"/>
              <a:gd name="connsiteY45" fmla="*/ 76406 h 514930"/>
              <a:gd name="connsiteX46" fmla="*/ 407873 w 455716"/>
              <a:gd name="connsiteY46" fmla="*/ 118493 h 514930"/>
              <a:gd name="connsiteX47" fmla="*/ 362053 w 455716"/>
              <a:gd name="connsiteY47" fmla="*/ 144709 h 514930"/>
              <a:gd name="connsiteX48" fmla="*/ 455716 w 455716"/>
              <a:gd name="connsiteY48" fmla="*/ 144709 h 514930"/>
              <a:gd name="connsiteX49" fmla="*/ 455716 w 455716"/>
              <a:gd name="connsiteY49" fmla="*/ 268168 h 514930"/>
              <a:gd name="connsiteX50" fmla="*/ 427711 w 455716"/>
              <a:gd name="connsiteY50" fmla="*/ 268168 h 514930"/>
              <a:gd name="connsiteX51" fmla="*/ 427711 w 455716"/>
              <a:gd name="connsiteY51" fmla="*/ 514930 h 514930"/>
              <a:gd name="connsiteX52" fmla="*/ 28006 w 455716"/>
              <a:gd name="connsiteY52" fmla="*/ 514930 h 514930"/>
              <a:gd name="connsiteX53" fmla="*/ 28006 w 455716"/>
              <a:gd name="connsiteY53" fmla="*/ 268168 h 514930"/>
              <a:gd name="connsiteX54" fmla="*/ 0 w 455716"/>
              <a:gd name="connsiteY54" fmla="*/ 268168 h 514930"/>
              <a:gd name="connsiteX55" fmla="*/ 0 w 455716"/>
              <a:gd name="connsiteY55" fmla="*/ 144709 h 514930"/>
              <a:gd name="connsiteX56" fmla="*/ 140029 w 455716"/>
              <a:gd name="connsiteY56" fmla="*/ 144709 h 514930"/>
              <a:gd name="connsiteX57" fmla="*/ 47610 w 455716"/>
              <a:gd name="connsiteY57" fmla="*/ 91187 h 514930"/>
              <a:gd name="connsiteX58" fmla="*/ 49010 w 455716"/>
              <a:gd name="connsiteY58" fmla="*/ 30741 h 514930"/>
              <a:gd name="connsiteX59" fmla="*/ 103466 w 455716"/>
              <a:gd name="connsiteY59" fmla="*/ 479 h 5149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</a:cxnLst>
            <a:rect l="l" t="t" r="r" b="b"/>
            <a:pathLst>
              <a:path w="455716" h="514930">
                <a:moveTo>
                  <a:pt x="283792" y="268168"/>
                </a:moveTo>
                <a:lnTo>
                  <a:pt x="283792" y="502949"/>
                </a:lnTo>
                <a:lnTo>
                  <a:pt x="416042" y="502949"/>
                </a:lnTo>
                <a:lnTo>
                  <a:pt x="416042" y="268168"/>
                </a:lnTo>
                <a:close/>
                <a:moveTo>
                  <a:pt x="39520" y="268168"/>
                </a:moveTo>
                <a:lnTo>
                  <a:pt x="39520" y="502949"/>
                </a:lnTo>
                <a:lnTo>
                  <a:pt x="184683" y="502949"/>
                </a:lnTo>
                <a:lnTo>
                  <a:pt x="184683" y="268168"/>
                </a:lnTo>
                <a:close/>
                <a:moveTo>
                  <a:pt x="284181" y="156378"/>
                </a:moveTo>
                <a:lnTo>
                  <a:pt x="284181" y="256188"/>
                </a:lnTo>
                <a:lnTo>
                  <a:pt x="444047" y="256188"/>
                </a:lnTo>
                <a:lnTo>
                  <a:pt x="444047" y="156378"/>
                </a:lnTo>
                <a:close/>
                <a:moveTo>
                  <a:pt x="196352" y="156378"/>
                </a:moveTo>
                <a:lnTo>
                  <a:pt x="196352" y="503105"/>
                </a:lnTo>
                <a:lnTo>
                  <a:pt x="272512" y="503105"/>
                </a:lnTo>
                <a:lnTo>
                  <a:pt x="272512" y="156534"/>
                </a:lnTo>
                <a:lnTo>
                  <a:pt x="272512" y="156378"/>
                </a:lnTo>
                <a:close/>
                <a:moveTo>
                  <a:pt x="11747" y="156378"/>
                </a:moveTo>
                <a:lnTo>
                  <a:pt x="11747" y="256188"/>
                </a:lnTo>
                <a:lnTo>
                  <a:pt x="184683" y="256188"/>
                </a:lnTo>
                <a:lnTo>
                  <a:pt x="184683" y="156378"/>
                </a:lnTo>
                <a:close/>
                <a:moveTo>
                  <a:pt x="229569" y="147390"/>
                </a:moveTo>
                <a:lnTo>
                  <a:pt x="229492" y="147510"/>
                </a:lnTo>
                <a:lnTo>
                  <a:pt x="233974" y="150285"/>
                </a:lnTo>
                <a:lnTo>
                  <a:pt x="234160" y="150233"/>
                </a:lnTo>
                <a:close/>
                <a:moveTo>
                  <a:pt x="382435" y="53924"/>
                </a:moveTo>
                <a:cubicBezTo>
                  <a:pt x="348983" y="47545"/>
                  <a:pt x="288460" y="80685"/>
                  <a:pt x="245284" y="145020"/>
                </a:cubicBezTo>
                <a:lnTo>
                  <a:pt x="260843" y="145020"/>
                </a:lnTo>
                <a:cubicBezTo>
                  <a:pt x="262399" y="145020"/>
                  <a:pt x="268156" y="145020"/>
                  <a:pt x="276402" y="145020"/>
                </a:cubicBezTo>
                <a:cubicBezTo>
                  <a:pt x="307597" y="144398"/>
                  <a:pt x="374655" y="139652"/>
                  <a:pt x="398849" y="111258"/>
                </a:cubicBezTo>
                <a:cubicBezTo>
                  <a:pt x="406558" y="102444"/>
                  <a:pt x="409460" y="90409"/>
                  <a:pt x="406629" y="79051"/>
                </a:cubicBezTo>
                <a:cubicBezTo>
                  <a:pt x="405135" y="66184"/>
                  <a:pt x="395232" y="55900"/>
                  <a:pt x="382435" y="53924"/>
                </a:cubicBezTo>
                <a:close/>
                <a:moveTo>
                  <a:pt x="101755" y="12149"/>
                </a:moveTo>
                <a:cubicBezTo>
                  <a:pt x="84001" y="9628"/>
                  <a:pt x="66728" y="19181"/>
                  <a:pt x="59435" y="35565"/>
                </a:cubicBezTo>
                <a:cubicBezTo>
                  <a:pt x="49866" y="54468"/>
                  <a:pt x="49866" y="70649"/>
                  <a:pt x="57646" y="85041"/>
                </a:cubicBezTo>
                <a:cubicBezTo>
                  <a:pt x="86196" y="135296"/>
                  <a:pt x="209032" y="144631"/>
                  <a:pt x="210666" y="144398"/>
                </a:cubicBezTo>
                <a:lnTo>
                  <a:pt x="226225" y="144398"/>
                </a:lnTo>
                <a:lnTo>
                  <a:pt x="226324" y="144710"/>
                </a:lnTo>
                <a:lnTo>
                  <a:pt x="230849" y="144710"/>
                </a:lnTo>
                <a:lnTo>
                  <a:pt x="231048" y="144398"/>
                </a:lnTo>
                <a:lnTo>
                  <a:pt x="226225" y="144398"/>
                </a:lnTo>
                <a:cubicBezTo>
                  <a:pt x="202109" y="67693"/>
                  <a:pt x="143763" y="16116"/>
                  <a:pt x="101755" y="12149"/>
                </a:cubicBezTo>
                <a:close/>
                <a:moveTo>
                  <a:pt x="103466" y="479"/>
                </a:moveTo>
                <a:cubicBezTo>
                  <a:pt x="160489" y="5925"/>
                  <a:pt x="214945" y="73372"/>
                  <a:pt x="236727" y="137085"/>
                </a:cubicBezTo>
                <a:cubicBezTo>
                  <a:pt x="282703" y="69016"/>
                  <a:pt x="346883" y="35331"/>
                  <a:pt x="384535" y="42177"/>
                </a:cubicBezTo>
                <a:cubicBezTo>
                  <a:pt x="402015" y="45024"/>
                  <a:pt x="415621" y="58879"/>
                  <a:pt x="418142" y="76406"/>
                </a:cubicBezTo>
                <a:cubicBezTo>
                  <a:pt x="421666" y="91273"/>
                  <a:pt x="417846" y="106925"/>
                  <a:pt x="407873" y="118493"/>
                </a:cubicBezTo>
                <a:cubicBezTo>
                  <a:pt x="395348" y="131336"/>
                  <a:pt x="379471" y="140415"/>
                  <a:pt x="362053" y="144709"/>
                </a:cubicBezTo>
                <a:lnTo>
                  <a:pt x="455716" y="144709"/>
                </a:lnTo>
                <a:lnTo>
                  <a:pt x="455716" y="268168"/>
                </a:lnTo>
                <a:lnTo>
                  <a:pt x="427711" y="268168"/>
                </a:lnTo>
                <a:lnTo>
                  <a:pt x="427711" y="514930"/>
                </a:lnTo>
                <a:lnTo>
                  <a:pt x="28006" y="514930"/>
                </a:lnTo>
                <a:lnTo>
                  <a:pt x="28006" y="268168"/>
                </a:lnTo>
                <a:lnTo>
                  <a:pt x="0" y="268168"/>
                </a:lnTo>
                <a:lnTo>
                  <a:pt x="0" y="144709"/>
                </a:lnTo>
                <a:lnTo>
                  <a:pt x="140029" y="144709"/>
                </a:lnTo>
                <a:cubicBezTo>
                  <a:pt x="103777" y="135452"/>
                  <a:pt x="63636" y="119270"/>
                  <a:pt x="47610" y="91187"/>
                </a:cubicBezTo>
                <a:cubicBezTo>
                  <a:pt x="37419" y="73372"/>
                  <a:pt x="37964" y="53068"/>
                  <a:pt x="49010" y="30741"/>
                </a:cubicBezTo>
                <a:cubicBezTo>
                  <a:pt x="58434" y="9682"/>
                  <a:pt x="80610" y="-2640"/>
                  <a:pt x="103466" y="479"/>
                </a:cubicBezTo>
                <a:close/>
              </a:path>
            </a:pathLst>
          </a:custGeom>
          <a:solidFill>
            <a:schemeClr val="bg2">
              <a:lumMod val="50000"/>
              <a:lumOff val="50000"/>
            </a:schemeClr>
          </a:solidFill>
          <a:ln w="7767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  <p:sp>
        <p:nvSpPr>
          <p:cNvPr id="471" name="Freeform: Shape 470">
            <a:extLst>
              <a:ext uri="{FF2B5EF4-FFF2-40B4-BE49-F238E27FC236}">
                <a16:creationId xmlns:a16="http://schemas.microsoft.com/office/drawing/2014/main" id="{0407271F-81F2-1E6D-338D-76D5A22B551D}"/>
              </a:ext>
            </a:extLst>
          </p:cNvPr>
          <p:cNvSpPr/>
          <p:nvPr/>
        </p:nvSpPr>
        <p:spPr>
          <a:xfrm>
            <a:off x="20616150" y="8506737"/>
            <a:ext cx="904638" cy="876542"/>
          </a:xfrm>
          <a:custGeom>
            <a:avLst/>
            <a:gdLst>
              <a:gd name="connsiteX0" fmla="*/ 54676 w 518575"/>
              <a:gd name="connsiteY0" fmla="*/ 305184 h 502469"/>
              <a:gd name="connsiteX1" fmla="*/ 65178 w 518575"/>
              <a:gd name="connsiteY1" fmla="*/ 366719 h 502469"/>
              <a:gd name="connsiteX2" fmla="*/ 63544 w 518575"/>
              <a:gd name="connsiteY2" fmla="*/ 371853 h 502469"/>
              <a:gd name="connsiteX3" fmla="*/ 18813 w 518575"/>
              <a:gd name="connsiteY3" fmla="*/ 415418 h 502469"/>
              <a:gd name="connsiteX4" fmla="*/ 80347 w 518575"/>
              <a:gd name="connsiteY4" fmla="*/ 424676 h 502469"/>
              <a:gd name="connsiteX5" fmla="*/ 84782 w 518575"/>
              <a:gd name="connsiteY5" fmla="*/ 427865 h 502469"/>
              <a:gd name="connsiteX6" fmla="*/ 112165 w 518575"/>
              <a:gd name="connsiteY6" fmla="*/ 483565 h 502469"/>
              <a:gd name="connsiteX7" fmla="*/ 140015 w 518575"/>
              <a:gd name="connsiteY7" fmla="*/ 427631 h 502469"/>
              <a:gd name="connsiteX8" fmla="*/ 144372 w 518575"/>
              <a:gd name="connsiteY8" fmla="*/ 424442 h 502469"/>
              <a:gd name="connsiteX9" fmla="*/ 206373 w 518575"/>
              <a:gd name="connsiteY9" fmla="*/ 415418 h 502469"/>
              <a:gd name="connsiteX10" fmla="*/ 161720 w 518575"/>
              <a:gd name="connsiteY10" fmla="*/ 371853 h 502469"/>
              <a:gd name="connsiteX11" fmla="*/ 160008 w 518575"/>
              <a:gd name="connsiteY11" fmla="*/ 366719 h 502469"/>
              <a:gd name="connsiteX12" fmla="*/ 170588 w 518575"/>
              <a:gd name="connsiteY12" fmla="*/ 305184 h 502469"/>
              <a:gd name="connsiteX13" fmla="*/ 115355 w 518575"/>
              <a:gd name="connsiteY13" fmla="*/ 334279 h 502469"/>
              <a:gd name="connsiteX14" fmla="*/ 109909 w 518575"/>
              <a:gd name="connsiteY14" fmla="*/ 334279 h 502469"/>
              <a:gd name="connsiteX15" fmla="*/ 49152 w 518575"/>
              <a:gd name="connsiteY15" fmla="*/ 289392 h 502469"/>
              <a:gd name="connsiteX16" fmla="*/ 112165 w 518575"/>
              <a:gd name="connsiteY16" fmla="*/ 322532 h 502469"/>
              <a:gd name="connsiteX17" fmla="*/ 175334 w 518575"/>
              <a:gd name="connsiteY17" fmla="*/ 289470 h 502469"/>
              <a:gd name="connsiteX18" fmla="*/ 181479 w 518575"/>
              <a:gd name="connsiteY18" fmla="*/ 289937 h 502469"/>
              <a:gd name="connsiteX19" fmla="*/ 183813 w 518575"/>
              <a:gd name="connsiteY19" fmla="*/ 295616 h 502469"/>
              <a:gd name="connsiteX20" fmla="*/ 171833 w 518575"/>
              <a:gd name="connsiteY20" fmla="*/ 365630 h 502469"/>
              <a:gd name="connsiteX21" fmla="*/ 222554 w 518575"/>
              <a:gd name="connsiteY21" fmla="*/ 415262 h 502469"/>
              <a:gd name="connsiteX22" fmla="*/ 224033 w 518575"/>
              <a:gd name="connsiteY22" fmla="*/ 421253 h 502469"/>
              <a:gd name="connsiteX23" fmla="*/ 219287 w 518575"/>
              <a:gd name="connsiteY23" fmla="*/ 425220 h 502469"/>
              <a:gd name="connsiteX24" fmla="*/ 148884 w 518575"/>
              <a:gd name="connsiteY24" fmla="*/ 435411 h 502469"/>
              <a:gd name="connsiteX25" fmla="*/ 117377 w 518575"/>
              <a:gd name="connsiteY25" fmla="*/ 499280 h 502469"/>
              <a:gd name="connsiteX26" fmla="*/ 112165 w 518575"/>
              <a:gd name="connsiteY26" fmla="*/ 502469 h 502469"/>
              <a:gd name="connsiteX27" fmla="*/ 106953 w 518575"/>
              <a:gd name="connsiteY27" fmla="*/ 499280 h 502469"/>
              <a:gd name="connsiteX28" fmla="*/ 75446 w 518575"/>
              <a:gd name="connsiteY28" fmla="*/ 435411 h 502469"/>
              <a:gd name="connsiteX29" fmla="*/ 4965 w 518575"/>
              <a:gd name="connsiteY29" fmla="*/ 425220 h 502469"/>
              <a:gd name="connsiteX30" fmla="*/ 298 w 518575"/>
              <a:gd name="connsiteY30" fmla="*/ 421253 h 502469"/>
              <a:gd name="connsiteX31" fmla="*/ 1776 w 518575"/>
              <a:gd name="connsiteY31" fmla="*/ 415262 h 502469"/>
              <a:gd name="connsiteX32" fmla="*/ 52731 w 518575"/>
              <a:gd name="connsiteY32" fmla="*/ 365552 h 502469"/>
              <a:gd name="connsiteX33" fmla="*/ 40673 w 518575"/>
              <a:gd name="connsiteY33" fmla="*/ 295538 h 502469"/>
              <a:gd name="connsiteX34" fmla="*/ 43006 w 518575"/>
              <a:gd name="connsiteY34" fmla="*/ 289859 h 502469"/>
              <a:gd name="connsiteX35" fmla="*/ 49152 w 518575"/>
              <a:gd name="connsiteY35" fmla="*/ 289392 h 502469"/>
              <a:gd name="connsiteX36" fmla="*/ 239280 w 518575"/>
              <a:gd name="connsiteY36" fmla="*/ 275623 h 502469"/>
              <a:gd name="connsiteX37" fmla="*/ 247448 w 518575"/>
              <a:gd name="connsiteY37" fmla="*/ 276867 h 502469"/>
              <a:gd name="connsiteX38" fmla="*/ 246203 w 518575"/>
              <a:gd name="connsiteY38" fmla="*/ 285036 h 502469"/>
              <a:gd name="connsiteX39" fmla="*/ 211274 w 518575"/>
              <a:gd name="connsiteY39" fmla="*/ 314364 h 502469"/>
              <a:gd name="connsiteX40" fmla="*/ 206917 w 518575"/>
              <a:gd name="connsiteY40" fmla="*/ 316153 h 502469"/>
              <a:gd name="connsiteX41" fmla="*/ 202872 w 518575"/>
              <a:gd name="connsiteY41" fmla="*/ 314519 h 502469"/>
              <a:gd name="connsiteX42" fmla="*/ 202872 w 518575"/>
              <a:gd name="connsiteY42" fmla="*/ 306273 h 502469"/>
              <a:gd name="connsiteX43" fmla="*/ 239280 w 518575"/>
              <a:gd name="connsiteY43" fmla="*/ 275623 h 502469"/>
              <a:gd name="connsiteX44" fmla="*/ 446785 w 518575"/>
              <a:gd name="connsiteY44" fmla="*/ 264464 h 502469"/>
              <a:gd name="connsiteX45" fmla="*/ 513192 w 518575"/>
              <a:gd name="connsiteY45" fmla="*/ 270332 h 502469"/>
              <a:gd name="connsiteX46" fmla="*/ 514312 w 518575"/>
              <a:gd name="connsiteY46" fmla="*/ 270535 h 502469"/>
              <a:gd name="connsiteX47" fmla="*/ 518357 w 518575"/>
              <a:gd name="connsiteY47" fmla="*/ 277723 h 502469"/>
              <a:gd name="connsiteX48" fmla="*/ 511169 w 518575"/>
              <a:gd name="connsiteY48" fmla="*/ 281768 h 502469"/>
              <a:gd name="connsiteX49" fmla="*/ 201861 w 518575"/>
              <a:gd name="connsiteY49" fmla="*/ 361974 h 502469"/>
              <a:gd name="connsiteX50" fmla="*/ 198049 w 518575"/>
              <a:gd name="connsiteY50" fmla="*/ 363451 h 502469"/>
              <a:gd name="connsiteX51" fmla="*/ 193615 w 518575"/>
              <a:gd name="connsiteY51" fmla="*/ 361429 h 502469"/>
              <a:gd name="connsiteX52" fmla="*/ 193599 w 518575"/>
              <a:gd name="connsiteY52" fmla="*/ 361413 h 502469"/>
              <a:gd name="connsiteX53" fmla="*/ 194237 w 518575"/>
              <a:gd name="connsiteY53" fmla="*/ 353183 h 502469"/>
              <a:gd name="connsiteX54" fmla="*/ 446785 w 518575"/>
              <a:gd name="connsiteY54" fmla="*/ 264464 h 502469"/>
              <a:gd name="connsiteX55" fmla="*/ 189180 w 518575"/>
              <a:gd name="connsiteY55" fmla="*/ 223967 h 502469"/>
              <a:gd name="connsiteX56" fmla="*/ 190581 w 518575"/>
              <a:gd name="connsiteY56" fmla="*/ 231747 h 502469"/>
              <a:gd name="connsiteX57" fmla="*/ 168487 w 518575"/>
              <a:gd name="connsiteY57" fmla="*/ 267221 h 502469"/>
              <a:gd name="connsiteX58" fmla="*/ 163275 w 518575"/>
              <a:gd name="connsiteY58" fmla="*/ 270488 h 502469"/>
              <a:gd name="connsiteX59" fmla="*/ 160708 w 518575"/>
              <a:gd name="connsiteY59" fmla="*/ 269944 h 502469"/>
              <a:gd name="connsiteX60" fmla="*/ 158063 w 518575"/>
              <a:gd name="connsiteY60" fmla="*/ 262164 h 502469"/>
              <a:gd name="connsiteX61" fmla="*/ 181401 w 518575"/>
              <a:gd name="connsiteY61" fmla="*/ 225057 h 502469"/>
              <a:gd name="connsiteX62" fmla="*/ 189180 w 518575"/>
              <a:gd name="connsiteY62" fmla="*/ 223967 h 502469"/>
              <a:gd name="connsiteX63" fmla="*/ 384910 w 518575"/>
              <a:gd name="connsiteY63" fmla="*/ 206463 h 502469"/>
              <a:gd name="connsiteX64" fmla="*/ 391989 w 518575"/>
              <a:gd name="connsiteY64" fmla="*/ 210665 h 502469"/>
              <a:gd name="connsiteX65" fmla="*/ 387788 w 518575"/>
              <a:gd name="connsiteY65" fmla="*/ 217822 h 502469"/>
              <a:gd name="connsiteX66" fmla="*/ 313806 w 518575"/>
              <a:gd name="connsiteY66" fmla="*/ 244583 h 502469"/>
              <a:gd name="connsiteX67" fmla="*/ 311317 w 518575"/>
              <a:gd name="connsiteY67" fmla="*/ 245205 h 502469"/>
              <a:gd name="connsiteX68" fmla="*/ 306027 w 518575"/>
              <a:gd name="connsiteY68" fmla="*/ 241860 h 502469"/>
              <a:gd name="connsiteX69" fmla="*/ 308750 w 518575"/>
              <a:gd name="connsiteY69" fmla="*/ 234081 h 502469"/>
              <a:gd name="connsiteX70" fmla="*/ 384910 w 518575"/>
              <a:gd name="connsiteY70" fmla="*/ 206463 h 502469"/>
              <a:gd name="connsiteX71" fmla="*/ 465116 w 518575"/>
              <a:gd name="connsiteY71" fmla="*/ 194950 h 502469"/>
              <a:gd name="connsiteX72" fmla="*/ 512570 w 518575"/>
              <a:gd name="connsiteY72" fmla="*/ 196117 h 502469"/>
              <a:gd name="connsiteX73" fmla="*/ 517860 w 518575"/>
              <a:gd name="connsiteY73" fmla="*/ 202497 h 502469"/>
              <a:gd name="connsiteX74" fmla="*/ 512025 w 518575"/>
              <a:gd name="connsiteY74" fmla="*/ 207786 h 502469"/>
              <a:gd name="connsiteX75" fmla="*/ 511559 w 518575"/>
              <a:gd name="connsiteY75" fmla="*/ 207786 h 502469"/>
              <a:gd name="connsiteX76" fmla="*/ 465582 w 518575"/>
              <a:gd name="connsiteY76" fmla="*/ 206619 h 502469"/>
              <a:gd name="connsiteX77" fmla="*/ 465256 w 518575"/>
              <a:gd name="connsiteY77" fmla="*/ 206635 h 502469"/>
              <a:gd name="connsiteX78" fmla="*/ 459515 w 518575"/>
              <a:gd name="connsiteY78" fmla="*/ 201018 h 502469"/>
              <a:gd name="connsiteX79" fmla="*/ 465116 w 518575"/>
              <a:gd name="connsiteY79" fmla="*/ 194950 h 502469"/>
              <a:gd name="connsiteX80" fmla="*/ 278231 w 518575"/>
              <a:gd name="connsiteY80" fmla="*/ 126702 h 502469"/>
              <a:gd name="connsiteX81" fmla="*/ 286267 w 518575"/>
              <a:gd name="connsiteY81" fmla="*/ 128569 h 502469"/>
              <a:gd name="connsiteX82" fmla="*/ 284400 w 518575"/>
              <a:gd name="connsiteY82" fmla="*/ 136605 h 502469"/>
              <a:gd name="connsiteX83" fmla="*/ 233834 w 518575"/>
              <a:gd name="connsiteY83" fmla="*/ 180403 h 502469"/>
              <a:gd name="connsiteX84" fmla="*/ 229633 w 518575"/>
              <a:gd name="connsiteY84" fmla="*/ 182192 h 502469"/>
              <a:gd name="connsiteX85" fmla="*/ 225588 w 518575"/>
              <a:gd name="connsiteY85" fmla="*/ 180481 h 502469"/>
              <a:gd name="connsiteX86" fmla="*/ 225588 w 518575"/>
              <a:gd name="connsiteY86" fmla="*/ 172234 h 502469"/>
              <a:gd name="connsiteX87" fmla="*/ 277632 w 518575"/>
              <a:gd name="connsiteY87" fmla="*/ 127192 h 502469"/>
              <a:gd name="connsiteX88" fmla="*/ 277554 w 518575"/>
              <a:gd name="connsiteY88" fmla="*/ 127192 h 502469"/>
              <a:gd name="connsiteX89" fmla="*/ 278231 w 518575"/>
              <a:gd name="connsiteY89" fmla="*/ 126702 h 502469"/>
              <a:gd name="connsiteX90" fmla="*/ 512336 w 518575"/>
              <a:gd name="connsiteY90" fmla="*/ 122524 h 502469"/>
              <a:gd name="connsiteX91" fmla="*/ 512344 w 518575"/>
              <a:gd name="connsiteY91" fmla="*/ 122524 h 502469"/>
              <a:gd name="connsiteX92" fmla="*/ 518015 w 518575"/>
              <a:gd name="connsiteY92" fmla="*/ 128515 h 502469"/>
              <a:gd name="connsiteX93" fmla="*/ 511947 w 518575"/>
              <a:gd name="connsiteY93" fmla="*/ 134194 h 502469"/>
              <a:gd name="connsiteX94" fmla="*/ 203339 w 518575"/>
              <a:gd name="connsiteY94" fmla="*/ 273756 h 502469"/>
              <a:gd name="connsiteX95" fmla="*/ 198671 w 518575"/>
              <a:gd name="connsiteY95" fmla="*/ 276089 h 502469"/>
              <a:gd name="connsiteX96" fmla="*/ 195171 w 518575"/>
              <a:gd name="connsiteY96" fmla="*/ 274845 h 502469"/>
              <a:gd name="connsiteX97" fmla="*/ 194082 w 518575"/>
              <a:gd name="connsiteY97" fmla="*/ 266677 h 502469"/>
              <a:gd name="connsiteX98" fmla="*/ 512336 w 518575"/>
              <a:gd name="connsiteY98" fmla="*/ 122524 h 502469"/>
              <a:gd name="connsiteX99" fmla="*/ 400920 w 518575"/>
              <a:gd name="connsiteY99" fmla="*/ 67014 h 502469"/>
              <a:gd name="connsiteX100" fmla="*/ 408054 w 518575"/>
              <a:gd name="connsiteY100" fmla="*/ 71064 h 502469"/>
              <a:gd name="connsiteX101" fmla="*/ 403969 w 518575"/>
              <a:gd name="connsiteY101" fmla="*/ 78260 h 502469"/>
              <a:gd name="connsiteX102" fmla="*/ 341734 w 518575"/>
              <a:gd name="connsiteY102" fmla="*/ 102064 h 502469"/>
              <a:gd name="connsiteX103" fmla="*/ 339167 w 518575"/>
              <a:gd name="connsiteY103" fmla="*/ 102609 h 502469"/>
              <a:gd name="connsiteX104" fmla="*/ 334009 w 518575"/>
              <a:gd name="connsiteY104" fmla="*/ 99396 h 502469"/>
              <a:gd name="connsiteX105" fmla="*/ 336600 w 518575"/>
              <a:gd name="connsiteY105" fmla="*/ 91562 h 502469"/>
              <a:gd name="connsiteX106" fmla="*/ 400858 w 518575"/>
              <a:gd name="connsiteY106" fmla="*/ 66979 h 502469"/>
              <a:gd name="connsiteX107" fmla="*/ 401013 w 518575"/>
              <a:gd name="connsiteY107" fmla="*/ 66979 h 502469"/>
              <a:gd name="connsiteX108" fmla="*/ 400920 w 518575"/>
              <a:gd name="connsiteY108" fmla="*/ 67014 h 502469"/>
              <a:gd name="connsiteX109" fmla="*/ 512180 w 518575"/>
              <a:gd name="connsiteY109" fmla="*/ 52199 h 502469"/>
              <a:gd name="connsiteX110" fmla="*/ 518015 w 518575"/>
              <a:gd name="connsiteY110" fmla="*/ 58033 h 502469"/>
              <a:gd name="connsiteX111" fmla="*/ 512180 w 518575"/>
              <a:gd name="connsiteY111" fmla="*/ 63868 h 502469"/>
              <a:gd name="connsiteX112" fmla="*/ 470016 w 518575"/>
              <a:gd name="connsiteY112" fmla="*/ 65890 h 502469"/>
              <a:gd name="connsiteX113" fmla="*/ 469393 w 518575"/>
              <a:gd name="connsiteY113" fmla="*/ 65890 h 502469"/>
              <a:gd name="connsiteX114" fmla="*/ 469393 w 518575"/>
              <a:gd name="connsiteY114" fmla="*/ 65968 h 502469"/>
              <a:gd name="connsiteX115" fmla="*/ 463287 w 518575"/>
              <a:gd name="connsiteY115" fmla="*/ 60406 h 502469"/>
              <a:gd name="connsiteX116" fmla="*/ 468849 w 518575"/>
              <a:gd name="connsiteY116" fmla="*/ 54299 h 502469"/>
              <a:gd name="connsiteX117" fmla="*/ 512180 w 518575"/>
              <a:gd name="connsiteY117" fmla="*/ 52199 h 502469"/>
              <a:gd name="connsiteX118" fmla="*/ 431120 w 518575"/>
              <a:gd name="connsiteY118" fmla="*/ 0 h 502469"/>
              <a:gd name="connsiteX119" fmla="*/ 436378 w 518575"/>
              <a:gd name="connsiteY119" fmla="*/ 3547 h 502469"/>
              <a:gd name="connsiteX120" fmla="*/ 433298 w 518575"/>
              <a:gd name="connsiteY120" fmla="*/ 11202 h 502469"/>
              <a:gd name="connsiteX121" fmla="*/ 118077 w 518575"/>
              <a:gd name="connsiteY121" fmla="*/ 295694 h 502469"/>
              <a:gd name="connsiteX122" fmla="*/ 112398 w 518575"/>
              <a:gd name="connsiteY122" fmla="*/ 300206 h 502469"/>
              <a:gd name="connsiteX123" fmla="*/ 111076 w 518575"/>
              <a:gd name="connsiteY123" fmla="*/ 300206 h 502469"/>
              <a:gd name="connsiteX124" fmla="*/ 106564 w 518575"/>
              <a:gd name="connsiteY124" fmla="*/ 293438 h 502469"/>
              <a:gd name="connsiteX125" fmla="*/ 431120 w 518575"/>
              <a:gd name="connsiteY125" fmla="*/ 0 h 5024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</a:cxnLst>
            <a:rect l="l" t="t" r="r" b="b"/>
            <a:pathLst>
              <a:path w="518575" h="502469">
                <a:moveTo>
                  <a:pt x="54676" y="305184"/>
                </a:moveTo>
                <a:lnTo>
                  <a:pt x="65178" y="366719"/>
                </a:lnTo>
                <a:cubicBezTo>
                  <a:pt x="65559" y="368602"/>
                  <a:pt x="64944" y="370539"/>
                  <a:pt x="63544" y="371853"/>
                </a:cubicBezTo>
                <a:lnTo>
                  <a:pt x="18813" y="415418"/>
                </a:lnTo>
                <a:lnTo>
                  <a:pt x="80347" y="424676"/>
                </a:lnTo>
                <a:cubicBezTo>
                  <a:pt x="82277" y="424893"/>
                  <a:pt x="83957" y="426107"/>
                  <a:pt x="84782" y="427865"/>
                </a:cubicBezTo>
                <a:lnTo>
                  <a:pt x="112165" y="483565"/>
                </a:lnTo>
                <a:lnTo>
                  <a:pt x="140015" y="427631"/>
                </a:lnTo>
                <a:cubicBezTo>
                  <a:pt x="140824" y="425889"/>
                  <a:pt x="142466" y="424691"/>
                  <a:pt x="144372" y="424442"/>
                </a:cubicBezTo>
                <a:lnTo>
                  <a:pt x="206373" y="415418"/>
                </a:lnTo>
                <a:lnTo>
                  <a:pt x="161720" y="371853"/>
                </a:lnTo>
                <a:cubicBezTo>
                  <a:pt x="160327" y="370531"/>
                  <a:pt x="159689" y="368609"/>
                  <a:pt x="160008" y="366719"/>
                </a:cubicBezTo>
                <a:lnTo>
                  <a:pt x="170588" y="305184"/>
                </a:lnTo>
                <a:lnTo>
                  <a:pt x="115355" y="334279"/>
                </a:lnTo>
                <a:cubicBezTo>
                  <a:pt x="113643" y="335143"/>
                  <a:pt x="111620" y="335143"/>
                  <a:pt x="109909" y="334279"/>
                </a:cubicBezTo>
                <a:close/>
                <a:moveTo>
                  <a:pt x="49152" y="289392"/>
                </a:moveTo>
                <a:lnTo>
                  <a:pt x="112165" y="322532"/>
                </a:lnTo>
                <a:lnTo>
                  <a:pt x="175334" y="289470"/>
                </a:lnTo>
                <a:cubicBezTo>
                  <a:pt x="177302" y="288443"/>
                  <a:pt x="179690" y="288622"/>
                  <a:pt x="181479" y="289937"/>
                </a:cubicBezTo>
                <a:cubicBezTo>
                  <a:pt x="183315" y="291197"/>
                  <a:pt x="184233" y="293430"/>
                  <a:pt x="183813" y="295616"/>
                </a:cubicBezTo>
                <a:lnTo>
                  <a:pt x="171833" y="365630"/>
                </a:lnTo>
                <a:lnTo>
                  <a:pt x="222554" y="415262"/>
                </a:lnTo>
                <a:cubicBezTo>
                  <a:pt x="224103" y="416842"/>
                  <a:pt x="224671" y="419136"/>
                  <a:pt x="224033" y="421253"/>
                </a:cubicBezTo>
                <a:cubicBezTo>
                  <a:pt x="223325" y="423361"/>
                  <a:pt x="221489" y="424893"/>
                  <a:pt x="219287" y="425220"/>
                </a:cubicBezTo>
                <a:lnTo>
                  <a:pt x="148884" y="435411"/>
                </a:lnTo>
                <a:lnTo>
                  <a:pt x="117377" y="499280"/>
                </a:lnTo>
                <a:cubicBezTo>
                  <a:pt x="116366" y="501224"/>
                  <a:pt x="114359" y="502454"/>
                  <a:pt x="112165" y="502469"/>
                </a:cubicBezTo>
                <a:cubicBezTo>
                  <a:pt x="109964" y="502493"/>
                  <a:pt x="107933" y="501256"/>
                  <a:pt x="106953" y="499280"/>
                </a:cubicBezTo>
                <a:lnTo>
                  <a:pt x="75446" y="435411"/>
                </a:lnTo>
                <a:lnTo>
                  <a:pt x="4965" y="425220"/>
                </a:lnTo>
                <a:cubicBezTo>
                  <a:pt x="2787" y="424886"/>
                  <a:pt x="974" y="423353"/>
                  <a:pt x="298" y="421253"/>
                </a:cubicBezTo>
                <a:cubicBezTo>
                  <a:pt x="-410" y="419136"/>
                  <a:pt x="165" y="416803"/>
                  <a:pt x="1776" y="415262"/>
                </a:cubicBezTo>
                <a:lnTo>
                  <a:pt x="52731" y="365552"/>
                </a:lnTo>
                <a:lnTo>
                  <a:pt x="40673" y="295538"/>
                </a:lnTo>
                <a:cubicBezTo>
                  <a:pt x="40291" y="293352"/>
                  <a:pt x="41202" y="291142"/>
                  <a:pt x="43006" y="289859"/>
                </a:cubicBezTo>
                <a:cubicBezTo>
                  <a:pt x="44796" y="288544"/>
                  <a:pt x="47184" y="288365"/>
                  <a:pt x="49152" y="289392"/>
                </a:cubicBezTo>
                <a:close/>
                <a:moveTo>
                  <a:pt x="239280" y="275623"/>
                </a:moveTo>
                <a:cubicBezTo>
                  <a:pt x="241878" y="273709"/>
                  <a:pt x="245534" y="274269"/>
                  <a:pt x="247448" y="276867"/>
                </a:cubicBezTo>
                <a:cubicBezTo>
                  <a:pt x="249362" y="279466"/>
                  <a:pt x="248802" y="283122"/>
                  <a:pt x="246203" y="285036"/>
                </a:cubicBezTo>
                <a:cubicBezTo>
                  <a:pt x="233811" y="293881"/>
                  <a:pt x="222126" y="303683"/>
                  <a:pt x="211274" y="314364"/>
                </a:cubicBezTo>
                <a:cubicBezTo>
                  <a:pt x="210122" y="315523"/>
                  <a:pt x="208551" y="316169"/>
                  <a:pt x="206917" y="316153"/>
                </a:cubicBezTo>
                <a:cubicBezTo>
                  <a:pt x="205408" y="316169"/>
                  <a:pt x="203946" y="315577"/>
                  <a:pt x="202872" y="314519"/>
                </a:cubicBezTo>
                <a:cubicBezTo>
                  <a:pt x="200600" y="312240"/>
                  <a:pt x="200600" y="308553"/>
                  <a:pt x="202872" y="306273"/>
                </a:cubicBezTo>
                <a:cubicBezTo>
                  <a:pt x="214207" y="295141"/>
                  <a:pt x="226381" y="284896"/>
                  <a:pt x="239280" y="275623"/>
                </a:cubicBezTo>
                <a:close/>
                <a:moveTo>
                  <a:pt x="446785" y="264464"/>
                </a:moveTo>
                <a:cubicBezTo>
                  <a:pt x="468034" y="264461"/>
                  <a:pt x="490223" y="266248"/>
                  <a:pt x="513192" y="270332"/>
                </a:cubicBezTo>
                <a:cubicBezTo>
                  <a:pt x="513573" y="270364"/>
                  <a:pt x="513946" y="270426"/>
                  <a:pt x="514312" y="270535"/>
                </a:cubicBezTo>
                <a:cubicBezTo>
                  <a:pt x="517416" y="271398"/>
                  <a:pt x="519229" y="274619"/>
                  <a:pt x="518357" y="277723"/>
                </a:cubicBezTo>
                <a:cubicBezTo>
                  <a:pt x="517494" y="280827"/>
                  <a:pt x="514273" y="282639"/>
                  <a:pt x="511169" y="281768"/>
                </a:cubicBezTo>
                <a:cubicBezTo>
                  <a:pt x="332944" y="250184"/>
                  <a:pt x="203184" y="360885"/>
                  <a:pt x="201861" y="361974"/>
                </a:cubicBezTo>
                <a:cubicBezTo>
                  <a:pt x="200819" y="362930"/>
                  <a:pt x="199457" y="363459"/>
                  <a:pt x="198049" y="363451"/>
                </a:cubicBezTo>
                <a:cubicBezTo>
                  <a:pt x="196346" y="363444"/>
                  <a:pt x="194735" y="362713"/>
                  <a:pt x="193615" y="361429"/>
                </a:cubicBezTo>
                <a:cubicBezTo>
                  <a:pt x="193607" y="361421"/>
                  <a:pt x="193607" y="361413"/>
                  <a:pt x="193599" y="361413"/>
                </a:cubicBezTo>
                <a:cubicBezTo>
                  <a:pt x="191507" y="358963"/>
                  <a:pt x="191787" y="355276"/>
                  <a:pt x="194237" y="353183"/>
                </a:cubicBezTo>
                <a:cubicBezTo>
                  <a:pt x="195394" y="352162"/>
                  <a:pt x="298043" y="264480"/>
                  <a:pt x="446785" y="264464"/>
                </a:cubicBezTo>
                <a:close/>
                <a:moveTo>
                  <a:pt x="189180" y="223967"/>
                </a:moveTo>
                <a:cubicBezTo>
                  <a:pt x="191537" y="225842"/>
                  <a:pt x="192136" y="229172"/>
                  <a:pt x="190581" y="231747"/>
                </a:cubicBezTo>
                <a:cubicBezTo>
                  <a:pt x="182420" y="243058"/>
                  <a:pt x="175037" y="254906"/>
                  <a:pt x="168487" y="267221"/>
                </a:cubicBezTo>
                <a:cubicBezTo>
                  <a:pt x="167538" y="269236"/>
                  <a:pt x="165500" y="270519"/>
                  <a:pt x="163275" y="270488"/>
                </a:cubicBezTo>
                <a:cubicBezTo>
                  <a:pt x="162388" y="270496"/>
                  <a:pt x="161517" y="270309"/>
                  <a:pt x="160708" y="269944"/>
                </a:cubicBezTo>
                <a:cubicBezTo>
                  <a:pt x="157876" y="268489"/>
                  <a:pt x="156701" y="265043"/>
                  <a:pt x="158063" y="262164"/>
                </a:cubicBezTo>
                <a:cubicBezTo>
                  <a:pt x="164940" y="249250"/>
                  <a:pt x="172735" y="236850"/>
                  <a:pt x="181401" y="225057"/>
                </a:cubicBezTo>
                <a:cubicBezTo>
                  <a:pt x="183322" y="222739"/>
                  <a:pt x="186691" y="222272"/>
                  <a:pt x="189180" y="223967"/>
                </a:cubicBezTo>
                <a:close/>
                <a:moveTo>
                  <a:pt x="384910" y="206463"/>
                </a:moveTo>
                <a:cubicBezTo>
                  <a:pt x="388022" y="205678"/>
                  <a:pt x="391188" y="207553"/>
                  <a:pt x="391989" y="210665"/>
                </a:cubicBezTo>
                <a:cubicBezTo>
                  <a:pt x="392783" y="213799"/>
                  <a:pt x="390908" y="216982"/>
                  <a:pt x="387788" y="217822"/>
                </a:cubicBezTo>
                <a:cubicBezTo>
                  <a:pt x="362303" y="224263"/>
                  <a:pt x="337518" y="233225"/>
                  <a:pt x="313806" y="244583"/>
                </a:cubicBezTo>
                <a:cubicBezTo>
                  <a:pt x="313028" y="244971"/>
                  <a:pt x="312180" y="245182"/>
                  <a:pt x="311317" y="245205"/>
                </a:cubicBezTo>
                <a:cubicBezTo>
                  <a:pt x="309061" y="245189"/>
                  <a:pt x="307007" y="243890"/>
                  <a:pt x="306027" y="241860"/>
                </a:cubicBezTo>
                <a:cubicBezTo>
                  <a:pt x="304634" y="238958"/>
                  <a:pt x="305856" y="235481"/>
                  <a:pt x="308750" y="234081"/>
                </a:cubicBezTo>
                <a:cubicBezTo>
                  <a:pt x="333162" y="222388"/>
                  <a:pt x="358678" y="213138"/>
                  <a:pt x="384910" y="206463"/>
                </a:cubicBezTo>
                <a:close/>
                <a:moveTo>
                  <a:pt x="465116" y="194950"/>
                </a:moveTo>
                <a:cubicBezTo>
                  <a:pt x="480939" y="194367"/>
                  <a:pt x="496793" y="194756"/>
                  <a:pt x="512570" y="196117"/>
                </a:cubicBezTo>
                <a:cubicBezTo>
                  <a:pt x="515775" y="196444"/>
                  <a:pt x="518132" y="199283"/>
                  <a:pt x="517860" y="202497"/>
                </a:cubicBezTo>
                <a:cubicBezTo>
                  <a:pt x="517580" y="205507"/>
                  <a:pt x="515044" y="207802"/>
                  <a:pt x="512025" y="207786"/>
                </a:cubicBezTo>
                <a:lnTo>
                  <a:pt x="511559" y="207786"/>
                </a:lnTo>
                <a:cubicBezTo>
                  <a:pt x="496272" y="206464"/>
                  <a:pt x="480916" y="206075"/>
                  <a:pt x="465582" y="206619"/>
                </a:cubicBezTo>
                <a:cubicBezTo>
                  <a:pt x="465474" y="206627"/>
                  <a:pt x="465365" y="206635"/>
                  <a:pt x="465256" y="206635"/>
                </a:cubicBezTo>
                <a:cubicBezTo>
                  <a:pt x="462121" y="206666"/>
                  <a:pt x="459553" y="204153"/>
                  <a:pt x="459515" y="201018"/>
                </a:cubicBezTo>
                <a:cubicBezTo>
                  <a:pt x="459429" y="197813"/>
                  <a:pt x="461911" y="195121"/>
                  <a:pt x="465116" y="194950"/>
                </a:cubicBezTo>
                <a:close/>
                <a:moveTo>
                  <a:pt x="278231" y="126702"/>
                </a:moveTo>
                <a:cubicBezTo>
                  <a:pt x="280962" y="124998"/>
                  <a:pt x="284564" y="125830"/>
                  <a:pt x="286267" y="128569"/>
                </a:cubicBezTo>
                <a:cubicBezTo>
                  <a:pt x="287971" y="131299"/>
                  <a:pt x="287139" y="134901"/>
                  <a:pt x="284400" y="136605"/>
                </a:cubicBezTo>
                <a:cubicBezTo>
                  <a:pt x="266391" y="149814"/>
                  <a:pt x="249479" y="164463"/>
                  <a:pt x="233834" y="180403"/>
                </a:cubicBezTo>
                <a:cubicBezTo>
                  <a:pt x="232730" y="181538"/>
                  <a:pt x="231220" y="182184"/>
                  <a:pt x="229633" y="182192"/>
                </a:cubicBezTo>
                <a:cubicBezTo>
                  <a:pt x="228101" y="182215"/>
                  <a:pt x="226638" y="181593"/>
                  <a:pt x="225588" y="180481"/>
                </a:cubicBezTo>
                <a:cubicBezTo>
                  <a:pt x="223316" y="178201"/>
                  <a:pt x="223316" y="174514"/>
                  <a:pt x="225588" y="172234"/>
                </a:cubicBezTo>
                <a:cubicBezTo>
                  <a:pt x="241668" y="155820"/>
                  <a:pt x="259078" y="140751"/>
                  <a:pt x="277632" y="127192"/>
                </a:cubicBezTo>
                <a:lnTo>
                  <a:pt x="277554" y="127192"/>
                </a:lnTo>
                <a:cubicBezTo>
                  <a:pt x="277764" y="127013"/>
                  <a:pt x="277990" y="126850"/>
                  <a:pt x="278231" y="126702"/>
                </a:cubicBezTo>
                <a:close/>
                <a:moveTo>
                  <a:pt x="512336" y="122524"/>
                </a:moveTo>
                <a:cubicBezTo>
                  <a:pt x="512336" y="122524"/>
                  <a:pt x="512336" y="122524"/>
                  <a:pt x="512344" y="122524"/>
                </a:cubicBezTo>
                <a:cubicBezTo>
                  <a:pt x="515564" y="122610"/>
                  <a:pt x="518100" y="125294"/>
                  <a:pt x="518015" y="128515"/>
                </a:cubicBezTo>
                <a:cubicBezTo>
                  <a:pt x="517890" y="131751"/>
                  <a:pt x="515183" y="134279"/>
                  <a:pt x="511947" y="134194"/>
                </a:cubicBezTo>
                <a:cubicBezTo>
                  <a:pt x="318007" y="127659"/>
                  <a:pt x="204428" y="272355"/>
                  <a:pt x="203339" y="273756"/>
                </a:cubicBezTo>
                <a:cubicBezTo>
                  <a:pt x="202242" y="275234"/>
                  <a:pt x="200507" y="276105"/>
                  <a:pt x="198671" y="276089"/>
                </a:cubicBezTo>
                <a:cubicBezTo>
                  <a:pt x="197396" y="276105"/>
                  <a:pt x="196151" y="275661"/>
                  <a:pt x="195171" y="274845"/>
                </a:cubicBezTo>
                <a:cubicBezTo>
                  <a:pt x="192619" y="272884"/>
                  <a:pt x="192129" y="269236"/>
                  <a:pt x="194082" y="266677"/>
                </a:cubicBezTo>
                <a:cubicBezTo>
                  <a:pt x="195248" y="265198"/>
                  <a:pt x="312484" y="116067"/>
                  <a:pt x="512336" y="122524"/>
                </a:cubicBezTo>
                <a:close/>
                <a:moveTo>
                  <a:pt x="400920" y="67014"/>
                </a:moveTo>
                <a:lnTo>
                  <a:pt x="408054" y="71064"/>
                </a:lnTo>
                <a:cubicBezTo>
                  <a:pt x="408909" y="74175"/>
                  <a:pt x="407081" y="77396"/>
                  <a:pt x="403969" y="78260"/>
                </a:cubicBezTo>
                <a:cubicBezTo>
                  <a:pt x="382545" y="84289"/>
                  <a:pt x="361712" y="92255"/>
                  <a:pt x="341734" y="102064"/>
                </a:cubicBezTo>
                <a:cubicBezTo>
                  <a:pt x="340925" y="102430"/>
                  <a:pt x="340054" y="102617"/>
                  <a:pt x="339167" y="102609"/>
                </a:cubicBezTo>
                <a:cubicBezTo>
                  <a:pt x="336981" y="102586"/>
                  <a:pt x="334990" y="101349"/>
                  <a:pt x="334009" y="99396"/>
                </a:cubicBezTo>
                <a:cubicBezTo>
                  <a:pt x="332562" y="96518"/>
                  <a:pt x="333722" y="93009"/>
                  <a:pt x="336600" y="91562"/>
                </a:cubicBezTo>
                <a:close/>
                <a:moveTo>
                  <a:pt x="400858" y="66979"/>
                </a:moveTo>
                <a:lnTo>
                  <a:pt x="401013" y="66979"/>
                </a:lnTo>
                <a:lnTo>
                  <a:pt x="400920" y="67014"/>
                </a:lnTo>
                <a:close/>
                <a:moveTo>
                  <a:pt x="512180" y="52199"/>
                </a:moveTo>
                <a:cubicBezTo>
                  <a:pt x="515401" y="52199"/>
                  <a:pt x="518015" y="54813"/>
                  <a:pt x="518015" y="58033"/>
                </a:cubicBezTo>
                <a:cubicBezTo>
                  <a:pt x="518015" y="61254"/>
                  <a:pt x="515401" y="63868"/>
                  <a:pt x="512180" y="63868"/>
                </a:cubicBezTo>
                <a:cubicBezTo>
                  <a:pt x="497788" y="63945"/>
                  <a:pt x="483785" y="64568"/>
                  <a:pt x="470016" y="65890"/>
                </a:cubicBezTo>
                <a:lnTo>
                  <a:pt x="469393" y="65890"/>
                </a:lnTo>
                <a:lnTo>
                  <a:pt x="469393" y="65968"/>
                </a:lnTo>
                <a:cubicBezTo>
                  <a:pt x="466173" y="66116"/>
                  <a:pt x="463435" y="63627"/>
                  <a:pt x="463287" y="60406"/>
                </a:cubicBezTo>
                <a:cubicBezTo>
                  <a:pt x="463139" y="57185"/>
                  <a:pt x="465628" y="54447"/>
                  <a:pt x="468849" y="54299"/>
                </a:cubicBezTo>
                <a:cubicBezTo>
                  <a:pt x="483007" y="52899"/>
                  <a:pt x="497633" y="52199"/>
                  <a:pt x="512180" y="52199"/>
                </a:cubicBezTo>
                <a:close/>
                <a:moveTo>
                  <a:pt x="431120" y="0"/>
                </a:moveTo>
                <a:cubicBezTo>
                  <a:pt x="433422" y="39"/>
                  <a:pt x="435484" y="1431"/>
                  <a:pt x="436378" y="3547"/>
                </a:cubicBezTo>
                <a:cubicBezTo>
                  <a:pt x="437646" y="6511"/>
                  <a:pt x="436262" y="9942"/>
                  <a:pt x="433298" y="11202"/>
                </a:cubicBezTo>
                <a:cubicBezTo>
                  <a:pt x="174478" y="55311"/>
                  <a:pt x="118622" y="293282"/>
                  <a:pt x="118077" y="295694"/>
                </a:cubicBezTo>
                <a:cubicBezTo>
                  <a:pt x="117463" y="298331"/>
                  <a:pt x="115113" y="300206"/>
                  <a:pt x="112398" y="300206"/>
                </a:cubicBezTo>
                <a:cubicBezTo>
                  <a:pt x="111963" y="300283"/>
                  <a:pt x="111512" y="300283"/>
                  <a:pt x="111076" y="300206"/>
                </a:cubicBezTo>
                <a:cubicBezTo>
                  <a:pt x="107964" y="299584"/>
                  <a:pt x="105942" y="296550"/>
                  <a:pt x="106564" y="293438"/>
                </a:cubicBezTo>
                <a:cubicBezTo>
                  <a:pt x="107109" y="290949"/>
                  <a:pt x="164676" y="45431"/>
                  <a:pt x="431120" y="0"/>
                </a:cubicBezTo>
                <a:close/>
              </a:path>
            </a:pathLst>
          </a:custGeom>
          <a:solidFill>
            <a:schemeClr val="bg2">
              <a:lumMod val="50000"/>
              <a:lumOff val="50000"/>
            </a:schemeClr>
          </a:solidFill>
          <a:ln w="7767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  <p:sp>
        <p:nvSpPr>
          <p:cNvPr id="472" name="Freeform: Shape 471">
            <a:extLst>
              <a:ext uri="{FF2B5EF4-FFF2-40B4-BE49-F238E27FC236}">
                <a16:creationId xmlns:a16="http://schemas.microsoft.com/office/drawing/2014/main" id="{D7659107-03E7-D09A-F23C-954216EB15A6}"/>
              </a:ext>
            </a:extLst>
          </p:cNvPr>
          <p:cNvSpPr/>
          <p:nvPr/>
        </p:nvSpPr>
        <p:spPr>
          <a:xfrm>
            <a:off x="9963451" y="8497908"/>
            <a:ext cx="906508" cy="894200"/>
          </a:xfrm>
          <a:custGeom>
            <a:avLst/>
            <a:gdLst>
              <a:gd name="connsiteX0" fmla="*/ 41356 w 519648"/>
              <a:gd name="connsiteY0" fmla="*/ 427405 h 512592"/>
              <a:gd name="connsiteX1" fmla="*/ 15996 w 519648"/>
              <a:gd name="connsiteY1" fmla="*/ 496641 h 512592"/>
              <a:gd name="connsiteX2" fmla="*/ 146767 w 519648"/>
              <a:gd name="connsiteY2" fmla="*/ 448798 h 512592"/>
              <a:gd name="connsiteX3" fmla="*/ 61505 w 519648"/>
              <a:gd name="connsiteY3" fmla="*/ 372560 h 512592"/>
              <a:gd name="connsiteX4" fmla="*/ 45402 w 519648"/>
              <a:gd name="connsiteY4" fmla="*/ 416513 h 512592"/>
              <a:gd name="connsiteX5" fmla="*/ 167771 w 519648"/>
              <a:gd name="connsiteY5" fmla="*/ 441096 h 512592"/>
              <a:gd name="connsiteX6" fmla="*/ 250777 w 519648"/>
              <a:gd name="connsiteY6" fmla="*/ 410990 h 512592"/>
              <a:gd name="connsiteX7" fmla="*/ 475679 w 519648"/>
              <a:gd name="connsiteY7" fmla="*/ 280685 h 512592"/>
              <a:gd name="connsiteX8" fmla="*/ 476068 w 519648"/>
              <a:gd name="connsiteY8" fmla="*/ 280685 h 512592"/>
              <a:gd name="connsiteX9" fmla="*/ 518310 w 519648"/>
              <a:gd name="connsiteY9" fmla="*/ 306046 h 512592"/>
              <a:gd name="connsiteX10" fmla="*/ 518497 w 519648"/>
              <a:gd name="connsiteY10" fmla="*/ 306287 h 512592"/>
              <a:gd name="connsiteX11" fmla="*/ 517299 w 519648"/>
              <a:gd name="connsiteY11" fmla="*/ 314447 h 512592"/>
              <a:gd name="connsiteX12" fmla="*/ 517198 w 519648"/>
              <a:gd name="connsiteY12" fmla="*/ 314525 h 512592"/>
              <a:gd name="connsiteX13" fmla="*/ 509130 w 519648"/>
              <a:gd name="connsiteY13" fmla="*/ 313436 h 512592"/>
              <a:gd name="connsiteX14" fmla="*/ 476068 w 519648"/>
              <a:gd name="connsiteY14" fmla="*/ 292587 h 512592"/>
              <a:gd name="connsiteX15" fmla="*/ 475679 w 519648"/>
              <a:gd name="connsiteY15" fmla="*/ 292587 h 512592"/>
              <a:gd name="connsiteX16" fmla="*/ 446740 w 519648"/>
              <a:gd name="connsiteY16" fmla="*/ 307524 h 512592"/>
              <a:gd name="connsiteX17" fmla="*/ 404420 w 519648"/>
              <a:gd name="connsiteY17" fmla="*/ 329073 h 512592"/>
              <a:gd name="connsiteX18" fmla="*/ 402786 w 519648"/>
              <a:gd name="connsiteY18" fmla="*/ 329073 h 512592"/>
              <a:gd name="connsiteX19" fmla="*/ 369957 w 519648"/>
              <a:gd name="connsiteY19" fmla="*/ 314758 h 512592"/>
              <a:gd name="connsiteX20" fmla="*/ 342729 w 519648"/>
              <a:gd name="connsiteY20" fmla="*/ 302078 h 512592"/>
              <a:gd name="connsiteX21" fmla="*/ 326159 w 519648"/>
              <a:gd name="connsiteY21" fmla="*/ 312969 h 512592"/>
              <a:gd name="connsiteX22" fmla="*/ 318108 w 519648"/>
              <a:gd name="connsiteY22" fmla="*/ 314875 h 512592"/>
              <a:gd name="connsiteX23" fmla="*/ 316202 w 519648"/>
              <a:gd name="connsiteY23" fmla="*/ 306824 h 512592"/>
              <a:gd name="connsiteX24" fmla="*/ 341174 w 519648"/>
              <a:gd name="connsiteY24" fmla="*/ 290487 h 512592"/>
              <a:gd name="connsiteX25" fmla="*/ 378048 w 519648"/>
              <a:gd name="connsiteY25" fmla="*/ 306046 h 512592"/>
              <a:gd name="connsiteX26" fmla="*/ 403953 w 519648"/>
              <a:gd name="connsiteY26" fmla="*/ 317170 h 512592"/>
              <a:gd name="connsiteX27" fmla="*/ 437871 w 519648"/>
              <a:gd name="connsiteY27" fmla="*/ 299744 h 512592"/>
              <a:gd name="connsiteX28" fmla="*/ 475679 w 519648"/>
              <a:gd name="connsiteY28" fmla="*/ 280685 h 512592"/>
              <a:gd name="connsiteX29" fmla="*/ 102969 w 519648"/>
              <a:gd name="connsiteY29" fmla="*/ 258981 h 512592"/>
              <a:gd name="connsiteX30" fmla="*/ 65628 w 519648"/>
              <a:gd name="connsiteY30" fmla="*/ 361435 h 512592"/>
              <a:gd name="connsiteX31" fmla="*/ 230551 w 519648"/>
              <a:gd name="connsiteY31" fmla="*/ 394731 h 512592"/>
              <a:gd name="connsiteX32" fmla="*/ 167849 w 519648"/>
              <a:gd name="connsiteY32" fmla="*/ 341754 h 512592"/>
              <a:gd name="connsiteX33" fmla="*/ 111838 w 519648"/>
              <a:gd name="connsiteY33" fmla="*/ 274540 h 512592"/>
              <a:gd name="connsiteX34" fmla="*/ 102969 w 519648"/>
              <a:gd name="connsiteY34" fmla="*/ 258981 h 512592"/>
              <a:gd name="connsiteX35" fmla="*/ 111371 w 519648"/>
              <a:gd name="connsiteY35" fmla="*/ 236420 h 512592"/>
              <a:gd name="connsiteX36" fmla="*/ 109115 w 519648"/>
              <a:gd name="connsiteY36" fmla="*/ 237043 h 512592"/>
              <a:gd name="connsiteX37" fmla="*/ 109115 w 519648"/>
              <a:gd name="connsiteY37" fmla="*/ 237976 h 512592"/>
              <a:gd name="connsiteX38" fmla="*/ 109115 w 519648"/>
              <a:gd name="connsiteY38" fmla="*/ 242022 h 512592"/>
              <a:gd name="connsiteX39" fmla="*/ 121717 w 519648"/>
              <a:gd name="connsiteY39" fmla="*/ 268238 h 512592"/>
              <a:gd name="connsiteX40" fmla="*/ 241364 w 519648"/>
              <a:gd name="connsiteY40" fmla="*/ 387885 h 512592"/>
              <a:gd name="connsiteX41" fmla="*/ 264829 w 519648"/>
              <a:gd name="connsiteY41" fmla="*/ 399788 h 512592"/>
              <a:gd name="connsiteX42" fmla="*/ 272456 w 519648"/>
              <a:gd name="connsiteY42" fmla="*/ 400486 h 512592"/>
              <a:gd name="connsiteX43" fmla="*/ 272482 w 519648"/>
              <a:gd name="connsiteY43" fmla="*/ 400721 h 512592"/>
              <a:gd name="connsiteX44" fmla="*/ 272482 w 519648"/>
              <a:gd name="connsiteY44" fmla="*/ 400488 h 512592"/>
              <a:gd name="connsiteX45" fmla="*/ 272456 w 519648"/>
              <a:gd name="connsiteY45" fmla="*/ 400486 h 512592"/>
              <a:gd name="connsiteX46" fmla="*/ 271469 w 519648"/>
              <a:gd name="connsiteY46" fmla="*/ 391400 h 512592"/>
              <a:gd name="connsiteX47" fmla="*/ 205579 w 519648"/>
              <a:gd name="connsiteY47" fmla="*/ 304101 h 512592"/>
              <a:gd name="connsiteX48" fmla="*/ 111371 w 519648"/>
              <a:gd name="connsiteY48" fmla="*/ 236420 h 512592"/>
              <a:gd name="connsiteX49" fmla="*/ 261204 w 519648"/>
              <a:gd name="connsiteY49" fmla="*/ 231675 h 512592"/>
              <a:gd name="connsiteX50" fmla="*/ 231019 w 519648"/>
              <a:gd name="connsiteY50" fmla="*/ 261703 h 512592"/>
              <a:gd name="connsiteX51" fmla="*/ 261046 w 519648"/>
              <a:gd name="connsiteY51" fmla="*/ 291887 h 512592"/>
              <a:gd name="connsiteX52" fmla="*/ 261046 w 519648"/>
              <a:gd name="connsiteY52" fmla="*/ 292121 h 512592"/>
              <a:gd name="connsiteX53" fmla="*/ 261202 w 519648"/>
              <a:gd name="connsiteY53" fmla="*/ 292121 h 512592"/>
              <a:gd name="connsiteX54" fmla="*/ 291230 w 519648"/>
              <a:gd name="connsiteY54" fmla="*/ 262093 h 512592"/>
              <a:gd name="connsiteX55" fmla="*/ 291230 w 519648"/>
              <a:gd name="connsiteY55" fmla="*/ 261859 h 512592"/>
              <a:gd name="connsiteX56" fmla="*/ 261204 w 519648"/>
              <a:gd name="connsiteY56" fmla="*/ 231675 h 512592"/>
              <a:gd name="connsiteX57" fmla="*/ 121696 w 519648"/>
              <a:gd name="connsiteY57" fmla="*/ 227485 h 512592"/>
              <a:gd name="connsiteX58" fmla="*/ 213436 w 519648"/>
              <a:gd name="connsiteY58" fmla="*/ 296089 h 512592"/>
              <a:gd name="connsiteX59" fmla="*/ 280183 w 519648"/>
              <a:gd name="connsiteY59" fmla="*/ 408812 h 512592"/>
              <a:gd name="connsiteX60" fmla="*/ 277072 w 519648"/>
              <a:gd name="connsiteY60" fmla="*/ 411068 h 512592"/>
              <a:gd name="connsiteX61" fmla="*/ 277072 w 519648"/>
              <a:gd name="connsiteY61" fmla="*/ 411923 h 512592"/>
              <a:gd name="connsiteX62" fmla="*/ 276294 w 519648"/>
              <a:gd name="connsiteY62" fmla="*/ 413012 h 512592"/>
              <a:gd name="connsiteX63" fmla="*/ 275827 w 519648"/>
              <a:gd name="connsiteY63" fmla="*/ 413557 h 512592"/>
              <a:gd name="connsiteX64" fmla="*/ 274115 w 519648"/>
              <a:gd name="connsiteY64" fmla="*/ 414568 h 512592"/>
              <a:gd name="connsiteX65" fmla="*/ 7905 w 519648"/>
              <a:gd name="connsiteY65" fmla="*/ 512511 h 512592"/>
              <a:gd name="connsiteX66" fmla="*/ 5882 w 519648"/>
              <a:gd name="connsiteY66" fmla="*/ 512511 h 512592"/>
              <a:gd name="connsiteX67" fmla="*/ 1759 w 519648"/>
              <a:gd name="connsiteY67" fmla="*/ 510799 h 512592"/>
              <a:gd name="connsiteX68" fmla="*/ 359 w 519648"/>
              <a:gd name="connsiteY68" fmla="*/ 504654 h 512592"/>
              <a:gd name="connsiteX69" fmla="*/ 30543 w 519648"/>
              <a:gd name="connsiteY69" fmla="*/ 422426 h 512592"/>
              <a:gd name="connsiteX70" fmla="*/ 30543 w 519648"/>
              <a:gd name="connsiteY70" fmla="*/ 419469 h 512592"/>
              <a:gd name="connsiteX71" fmla="*/ 33266 w 519648"/>
              <a:gd name="connsiteY71" fmla="*/ 415658 h 512592"/>
              <a:gd name="connsiteX72" fmla="*/ 51158 w 519648"/>
              <a:gd name="connsiteY72" fmla="*/ 366881 h 512592"/>
              <a:gd name="connsiteX73" fmla="*/ 51158 w 519648"/>
              <a:gd name="connsiteY73" fmla="*/ 364469 h 512592"/>
              <a:gd name="connsiteX74" fmla="*/ 53259 w 519648"/>
              <a:gd name="connsiteY74" fmla="*/ 361124 h 512592"/>
              <a:gd name="connsiteX75" fmla="*/ 97135 w 519648"/>
              <a:gd name="connsiteY75" fmla="*/ 241166 h 512592"/>
              <a:gd name="connsiteX76" fmla="*/ 100791 w 519648"/>
              <a:gd name="connsiteY76" fmla="*/ 229030 h 512592"/>
              <a:gd name="connsiteX77" fmla="*/ 121696 w 519648"/>
              <a:gd name="connsiteY77" fmla="*/ 227485 h 512592"/>
              <a:gd name="connsiteX78" fmla="*/ 261046 w 519648"/>
              <a:gd name="connsiteY78" fmla="*/ 220084 h 512592"/>
              <a:gd name="connsiteX79" fmla="*/ 302743 w 519648"/>
              <a:gd name="connsiteY79" fmla="*/ 261859 h 512592"/>
              <a:gd name="connsiteX80" fmla="*/ 302743 w 519648"/>
              <a:gd name="connsiteY80" fmla="*/ 261937 h 512592"/>
              <a:gd name="connsiteX81" fmla="*/ 260890 w 519648"/>
              <a:gd name="connsiteY81" fmla="*/ 303634 h 512592"/>
              <a:gd name="connsiteX82" fmla="*/ 219192 w 519648"/>
              <a:gd name="connsiteY82" fmla="*/ 261781 h 512592"/>
              <a:gd name="connsiteX83" fmla="*/ 261046 w 519648"/>
              <a:gd name="connsiteY83" fmla="*/ 220084 h 512592"/>
              <a:gd name="connsiteX84" fmla="*/ 433047 w 519648"/>
              <a:gd name="connsiteY84" fmla="*/ 195112 h 512592"/>
              <a:gd name="connsiteX85" fmla="*/ 422779 w 519648"/>
              <a:gd name="connsiteY85" fmla="*/ 205381 h 512592"/>
              <a:gd name="connsiteX86" fmla="*/ 433047 w 519648"/>
              <a:gd name="connsiteY86" fmla="*/ 215649 h 512592"/>
              <a:gd name="connsiteX87" fmla="*/ 443316 w 519648"/>
              <a:gd name="connsiteY87" fmla="*/ 205381 h 512592"/>
              <a:gd name="connsiteX88" fmla="*/ 433047 w 519648"/>
              <a:gd name="connsiteY88" fmla="*/ 195112 h 512592"/>
              <a:gd name="connsiteX89" fmla="*/ 433047 w 519648"/>
              <a:gd name="connsiteY89" fmla="*/ 183443 h 512592"/>
              <a:gd name="connsiteX90" fmla="*/ 433125 w 519648"/>
              <a:gd name="connsiteY90" fmla="*/ 183443 h 512592"/>
              <a:gd name="connsiteX91" fmla="*/ 455063 w 519648"/>
              <a:gd name="connsiteY91" fmla="*/ 205381 h 512592"/>
              <a:gd name="connsiteX92" fmla="*/ 433125 w 519648"/>
              <a:gd name="connsiteY92" fmla="*/ 227318 h 512592"/>
              <a:gd name="connsiteX93" fmla="*/ 411187 w 519648"/>
              <a:gd name="connsiteY93" fmla="*/ 205381 h 512592"/>
              <a:gd name="connsiteX94" fmla="*/ 411187 w 519648"/>
              <a:gd name="connsiteY94" fmla="*/ 205303 h 512592"/>
              <a:gd name="connsiteX95" fmla="*/ 433047 w 519648"/>
              <a:gd name="connsiteY95" fmla="*/ 183443 h 512592"/>
              <a:gd name="connsiteX96" fmla="*/ 296908 w 519648"/>
              <a:gd name="connsiteY96" fmla="*/ 91413 h 512592"/>
              <a:gd name="connsiteX97" fmla="*/ 286717 w 519648"/>
              <a:gd name="connsiteY97" fmla="*/ 101682 h 512592"/>
              <a:gd name="connsiteX98" fmla="*/ 286717 w 519648"/>
              <a:gd name="connsiteY98" fmla="*/ 101759 h 512592"/>
              <a:gd name="connsiteX99" fmla="*/ 297064 w 519648"/>
              <a:gd name="connsiteY99" fmla="*/ 111950 h 512592"/>
              <a:gd name="connsiteX100" fmla="*/ 307255 w 519648"/>
              <a:gd name="connsiteY100" fmla="*/ 101604 h 512592"/>
              <a:gd name="connsiteX101" fmla="*/ 296908 w 519648"/>
              <a:gd name="connsiteY101" fmla="*/ 91413 h 512592"/>
              <a:gd name="connsiteX102" fmla="*/ 297064 w 519648"/>
              <a:gd name="connsiteY102" fmla="*/ 79744 h 512592"/>
              <a:gd name="connsiteX103" fmla="*/ 318924 w 519648"/>
              <a:gd name="connsiteY103" fmla="*/ 101759 h 512592"/>
              <a:gd name="connsiteX104" fmla="*/ 296908 w 519648"/>
              <a:gd name="connsiteY104" fmla="*/ 123619 h 512592"/>
              <a:gd name="connsiteX105" fmla="*/ 275048 w 519648"/>
              <a:gd name="connsiteY105" fmla="*/ 101682 h 512592"/>
              <a:gd name="connsiteX106" fmla="*/ 275048 w 519648"/>
              <a:gd name="connsiteY106" fmla="*/ 101604 h 512592"/>
              <a:gd name="connsiteX107" fmla="*/ 297064 w 519648"/>
              <a:gd name="connsiteY107" fmla="*/ 79744 h 512592"/>
              <a:gd name="connsiteX108" fmla="*/ 433437 w 519648"/>
              <a:gd name="connsiteY108" fmla="*/ 70097 h 512592"/>
              <a:gd name="connsiteX109" fmla="*/ 438532 w 519648"/>
              <a:gd name="connsiteY109" fmla="*/ 76593 h 512592"/>
              <a:gd name="connsiteX110" fmla="*/ 432036 w 519648"/>
              <a:gd name="connsiteY110" fmla="*/ 81689 h 512592"/>
              <a:gd name="connsiteX111" fmla="*/ 393840 w 519648"/>
              <a:gd name="connsiteY111" fmla="*/ 90402 h 512592"/>
              <a:gd name="connsiteX112" fmla="*/ 383726 w 519648"/>
              <a:gd name="connsiteY112" fmla="*/ 121519 h 512592"/>
              <a:gd name="connsiteX113" fmla="*/ 369023 w 519648"/>
              <a:gd name="connsiteY113" fmla="*/ 166718 h 512592"/>
              <a:gd name="connsiteX114" fmla="*/ 334561 w 519648"/>
              <a:gd name="connsiteY114" fmla="*/ 181187 h 512592"/>
              <a:gd name="connsiteX115" fmla="*/ 306322 w 519648"/>
              <a:gd name="connsiteY115" fmla="*/ 191456 h 512592"/>
              <a:gd name="connsiteX116" fmla="*/ 302276 w 519648"/>
              <a:gd name="connsiteY116" fmla="*/ 210904 h 512592"/>
              <a:gd name="connsiteX117" fmla="*/ 302292 w 519648"/>
              <a:gd name="connsiteY117" fmla="*/ 210959 h 512592"/>
              <a:gd name="connsiteX118" fmla="*/ 297920 w 519648"/>
              <a:gd name="connsiteY118" fmla="*/ 217828 h 512592"/>
              <a:gd name="connsiteX119" fmla="*/ 296597 w 519648"/>
              <a:gd name="connsiteY119" fmla="*/ 217828 h 512592"/>
              <a:gd name="connsiteX120" fmla="*/ 290918 w 519648"/>
              <a:gd name="connsiteY120" fmla="*/ 213394 h 512592"/>
              <a:gd name="connsiteX121" fmla="*/ 297064 w 519648"/>
              <a:gd name="connsiteY121" fmla="*/ 184221 h 512592"/>
              <a:gd name="connsiteX122" fmla="*/ 334327 w 519648"/>
              <a:gd name="connsiteY122" fmla="*/ 169362 h 512592"/>
              <a:gd name="connsiteX123" fmla="*/ 360466 w 519648"/>
              <a:gd name="connsiteY123" fmla="*/ 158860 h 512592"/>
              <a:gd name="connsiteX124" fmla="*/ 372057 w 519648"/>
              <a:gd name="connsiteY124" fmla="*/ 122531 h 512592"/>
              <a:gd name="connsiteX125" fmla="*/ 385671 w 519648"/>
              <a:gd name="connsiteY125" fmla="*/ 82078 h 512592"/>
              <a:gd name="connsiteX126" fmla="*/ 433437 w 519648"/>
              <a:gd name="connsiteY126" fmla="*/ 70097 h 512592"/>
              <a:gd name="connsiteX127" fmla="*/ 201767 w 519648"/>
              <a:gd name="connsiteY127" fmla="*/ 1017 h 512592"/>
              <a:gd name="connsiteX128" fmla="*/ 209547 w 519648"/>
              <a:gd name="connsiteY128" fmla="*/ 2106 h 512592"/>
              <a:gd name="connsiteX129" fmla="*/ 208535 w 519648"/>
              <a:gd name="connsiteY129" fmla="*/ 9885 h 512592"/>
              <a:gd name="connsiteX130" fmla="*/ 187764 w 519648"/>
              <a:gd name="connsiteY130" fmla="*/ 42947 h 512592"/>
              <a:gd name="connsiteX131" fmla="*/ 202623 w 519648"/>
              <a:gd name="connsiteY131" fmla="*/ 72276 h 512592"/>
              <a:gd name="connsiteX132" fmla="*/ 224483 w 519648"/>
              <a:gd name="connsiteY132" fmla="*/ 114984 h 512592"/>
              <a:gd name="connsiteX133" fmla="*/ 210169 w 519648"/>
              <a:gd name="connsiteY133" fmla="*/ 149369 h 512592"/>
              <a:gd name="connsiteX134" fmla="*/ 197489 w 519648"/>
              <a:gd name="connsiteY134" fmla="*/ 176597 h 512592"/>
              <a:gd name="connsiteX135" fmla="*/ 208380 w 519648"/>
              <a:gd name="connsiteY135" fmla="*/ 193245 h 512592"/>
              <a:gd name="connsiteX136" fmla="*/ 210247 w 519648"/>
              <a:gd name="connsiteY136" fmla="*/ 201024 h 512592"/>
              <a:gd name="connsiteX137" fmla="*/ 205268 w 519648"/>
              <a:gd name="connsiteY137" fmla="*/ 203747 h 512592"/>
              <a:gd name="connsiteX138" fmla="*/ 202234 w 519648"/>
              <a:gd name="connsiteY138" fmla="*/ 202891 h 512592"/>
              <a:gd name="connsiteX139" fmla="*/ 185897 w 519648"/>
              <a:gd name="connsiteY139" fmla="*/ 177920 h 512592"/>
              <a:gd name="connsiteX140" fmla="*/ 201456 w 519648"/>
              <a:gd name="connsiteY140" fmla="*/ 141046 h 512592"/>
              <a:gd name="connsiteX141" fmla="*/ 212503 w 519648"/>
              <a:gd name="connsiteY141" fmla="*/ 115218 h 512592"/>
              <a:gd name="connsiteX142" fmla="*/ 195077 w 519648"/>
              <a:gd name="connsiteY142" fmla="*/ 81300 h 512592"/>
              <a:gd name="connsiteX143" fmla="*/ 176484 w 519648"/>
              <a:gd name="connsiteY143" fmla="*/ 43337 h 512592"/>
              <a:gd name="connsiteX144" fmla="*/ 201767 w 519648"/>
              <a:gd name="connsiteY144" fmla="*/ 1017 h 5125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</a:cxnLst>
            <a:rect l="l" t="t" r="r" b="b"/>
            <a:pathLst>
              <a:path w="519648" h="512592">
                <a:moveTo>
                  <a:pt x="41356" y="427405"/>
                </a:moveTo>
                <a:lnTo>
                  <a:pt x="15996" y="496641"/>
                </a:lnTo>
                <a:lnTo>
                  <a:pt x="146767" y="448798"/>
                </a:lnTo>
                <a:close/>
                <a:moveTo>
                  <a:pt x="61505" y="372560"/>
                </a:moveTo>
                <a:lnTo>
                  <a:pt x="45402" y="416513"/>
                </a:lnTo>
                <a:lnTo>
                  <a:pt x="167771" y="441096"/>
                </a:lnTo>
                <a:lnTo>
                  <a:pt x="250777" y="410990"/>
                </a:lnTo>
                <a:close/>
                <a:moveTo>
                  <a:pt x="475679" y="280685"/>
                </a:moveTo>
                <a:lnTo>
                  <a:pt x="476068" y="280685"/>
                </a:lnTo>
                <a:cubicBezTo>
                  <a:pt x="491160" y="280840"/>
                  <a:pt x="505396" y="289398"/>
                  <a:pt x="518310" y="306046"/>
                </a:cubicBezTo>
                <a:cubicBezTo>
                  <a:pt x="518372" y="306123"/>
                  <a:pt x="518434" y="306201"/>
                  <a:pt x="518497" y="306287"/>
                </a:cubicBezTo>
                <a:cubicBezTo>
                  <a:pt x="520418" y="308870"/>
                  <a:pt x="519881" y="312526"/>
                  <a:pt x="517299" y="314447"/>
                </a:cubicBezTo>
                <a:cubicBezTo>
                  <a:pt x="517268" y="314471"/>
                  <a:pt x="517229" y="314502"/>
                  <a:pt x="517198" y="314525"/>
                </a:cubicBezTo>
                <a:cubicBezTo>
                  <a:pt x="514669" y="316454"/>
                  <a:pt x="511060" y="315964"/>
                  <a:pt x="509130" y="313436"/>
                </a:cubicBezTo>
                <a:cubicBezTo>
                  <a:pt x="498473" y="299744"/>
                  <a:pt x="487348" y="292587"/>
                  <a:pt x="476068" y="292587"/>
                </a:cubicBezTo>
                <a:lnTo>
                  <a:pt x="475679" y="292587"/>
                </a:lnTo>
                <a:cubicBezTo>
                  <a:pt x="464430" y="293528"/>
                  <a:pt x="454021" y="298904"/>
                  <a:pt x="446740" y="307524"/>
                </a:cubicBezTo>
                <a:cubicBezTo>
                  <a:pt x="435701" y="319582"/>
                  <a:pt x="420663" y="327237"/>
                  <a:pt x="404420" y="329073"/>
                </a:cubicBezTo>
                <a:lnTo>
                  <a:pt x="402786" y="329073"/>
                </a:lnTo>
                <a:cubicBezTo>
                  <a:pt x="390378" y="328855"/>
                  <a:pt x="378561" y="323705"/>
                  <a:pt x="369957" y="314758"/>
                </a:cubicBezTo>
                <a:cubicBezTo>
                  <a:pt x="360155" y="305346"/>
                  <a:pt x="350976" y="301067"/>
                  <a:pt x="342729" y="302078"/>
                </a:cubicBezTo>
                <a:cubicBezTo>
                  <a:pt x="335954" y="303292"/>
                  <a:pt x="329963" y="307228"/>
                  <a:pt x="326159" y="312969"/>
                </a:cubicBezTo>
                <a:cubicBezTo>
                  <a:pt x="324463" y="315716"/>
                  <a:pt x="320854" y="316571"/>
                  <a:pt x="318108" y="314875"/>
                </a:cubicBezTo>
                <a:cubicBezTo>
                  <a:pt x="315362" y="313179"/>
                  <a:pt x="314506" y="309570"/>
                  <a:pt x="316202" y="306824"/>
                </a:cubicBezTo>
                <a:cubicBezTo>
                  <a:pt x="321888" y="298134"/>
                  <a:pt x="330936" y="292214"/>
                  <a:pt x="341174" y="290487"/>
                </a:cubicBezTo>
                <a:cubicBezTo>
                  <a:pt x="353154" y="288776"/>
                  <a:pt x="365523" y="294065"/>
                  <a:pt x="378048" y="306046"/>
                </a:cubicBezTo>
                <a:cubicBezTo>
                  <a:pt x="384777" y="313164"/>
                  <a:pt x="394151" y="317193"/>
                  <a:pt x="403953" y="317170"/>
                </a:cubicBezTo>
                <a:cubicBezTo>
                  <a:pt x="416937" y="315459"/>
                  <a:pt x="428917" y="309298"/>
                  <a:pt x="437871" y="299744"/>
                </a:cubicBezTo>
                <a:cubicBezTo>
                  <a:pt x="447292" y="288433"/>
                  <a:pt x="460984" y="281533"/>
                  <a:pt x="475679" y="280685"/>
                </a:cubicBezTo>
                <a:close/>
                <a:moveTo>
                  <a:pt x="102969" y="258981"/>
                </a:moveTo>
                <a:lnTo>
                  <a:pt x="65628" y="361435"/>
                </a:lnTo>
                <a:lnTo>
                  <a:pt x="230551" y="394731"/>
                </a:lnTo>
                <a:cubicBezTo>
                  <a:pt x="208079" y="379017"/>
                  <a:pt x="187091" y="361287"/>
                  <a:pt x="167849" y="341754"/>
                </a:cubicBezTo>
                <a:cubicBezTo>
                  <a:pt x="146967" y="321286"/>
                  <a:pt x="128202" y="298772"/>
                  <a:pt x="111838" y="274540"/>
                </a:cubicBezTo>
                <a:cubicBezTo>
                  <a:pt x="108259" y="269094"/>
                  <a:pt x="105303" y="263882"/>
                  <a:pt x="102969" y="258981"/>
                </a:cubicBezTo>
                <a:close/>
                <a:moveTo>
                  <a:pt x="111371" y="236420"/>
                </a:moveTo>
                <a:cubicBezTo>
                  <a:pt x="110569" y="236358"/>
                  <a:pt x="109771" y="236576"/>
                  <a:pt x="109115" y="237043"/>
                </a:cubicBezTo>
                <a:cubicBezTo>
                  <a:pt x="109068" y="237354"/>
                  <a:pt x="109068" y="237665"/>
                  <a:pt x="109115" y="237976"/>
                </a:cubicBezTo>
                <a:cubicBezTo>
                  <a:pt x="109619" y="239276"/>
                  <a:pt x="109619" y="240723"/>
                  <a:pt x="109115" y="242022"/>
                </a:cubicBezTo>
                <a:cubicBezTo>
                  <a:pt x="111749" y="251427"/>
                  <a:pt x="116014" y="260303"/>
                  <a:pt x="121717" y="268238"/>
                </a:cubicBezTo>
                <a:cubicBezTo>
                  <a:pt x="154008" y="315055"/>
                  <a:pt x="194552" y="355593"/>
                  <a:pt x="241364" y="387885"/>
                </a:cubicBezTo>
                <a:cubicBezTo>
                  <a:pt x="252333" y="394926"/>
                  <a:pt x="259898" y="398290"/>
                  <a:pt x="264829" y="399788"/>
                </a:cubicBezTo>
                <a:lnTo>
                  <a:pt x="272456" y="400486"/>
                </a:lnTo>
                <a:lnTo>
                  <a:pt x="272482" y="400721"/>
                </a:lnTo>
                <a:lnTo>
                  <a:pt x="272482" y="400488"/>
                </a:lnTo>
                <a:lnTo>
                  <a:pt x="272456" y="400486"/>
                </a:lnTo>
                <a:lnTo>
                  <a:pt x="271469" y="391400"/>
                </a:lnTo>
                <a:cubicBezTo>
                  <a:pt x="265893" y="376304"/>
                  <a:pt x="245954" y="344710"/>
                  <a:pt x="205579" y="304101"/>
                </a:cubicBezTo>
                <a:cubicBezTo>
                  <a:pt x="156880" y="255402"/>
                  <a:pt x="121095" y="236420"/>
                  <a:pt x="111371" y="236420"/>
                </a:cubicBezTo>
                <a:close/>
                <a:moveTo>
                  <a:pt x="261204" y="231675"/>
                </a:moveTo>
                <a:cubicBezTo>
                  <a:pt x="244577" y="231628"/>
                  <a:pt x="231063" y="245071"/>
                  <a:pt x="231019" y="261703"/>
                </a:cubicBezTo>
                <a:cubicBezTo>
                  <a:pt x="230975" y="278328"/>
                  <a:pt x="244419" y="291841"/>
                  <a:pt x="261046" y="291887"/>
                </a:cubicBezTo>
                <a:lnTo>
                  <a:pt x="261046" y="292121"/>
                </a:lnTo>
                <a:cubicBezTo>
                  <a:pt x="261098" y="292121"/>
                  <a:pt x="261150" y="292121"/>
                  <a:pt x="261202" y="292121"/>
                </a:cubicBezTo>
                <a:cubicBezTo>
                  <a:pt x="277787" y="292121"/>
                  <a:pt x="291230" y="278678"/>
                  <a:pt x="291230" y="262093"/>
                </a:cubicBezTo>
                <a:cubicBezTo>
                  <a:pt x="291230" y="262015"/>
                  <a:pt x="291230" y="261937"/>
                  <a:pt x="291230" y="261859"/>
                </a:cubicBezTo>
                <a:cubicBezTo>
                  <a:pt x="291276" y="245234"/>
                  <a:pt x="277833" y="231721"/>
                  <a:pt x="261204" y="231675"/>
                </a:cubicBezTo>
                <a:close/>
                <a:moveTo>
                  <a:pt x="121696" y="227485"/>
                </a:moveTo>
                <a:cubicBezTo>
                  <a:pt x="148644" y="236503"/>
                  <a:pt x="190098" y="272751"/>
                  <a:pt x="213436" y="296089"/>
                </a:cubicBezTo>
                <a:cubicBezTo>
                  <a:pt x="244554" y="327206"/>
                  <a:pt x="299009" y="391230"/>
                  <a:pt x="280183" y="408812"/>
                </a:cubicBezTo>
                <a:cubicBezTo>
                  <a:pt x="279265" y="409714"/>
                  <a:pt x="278215" y="410476"/>
                  <a:pt x="277072" y="411068"/>
                </a:cubicBezTo>
                <a:lnTo>
                  <a:pt x="277072" y="411923"/>
                </a:lnTo>
                <a:cubicBezTo>
                  <a:pt x="276862" y="412320"/>
                  <a:pt x="276605" y="412686"/>
                  <a:pt x="276294" y="413012"/>
                </a:cubicBezTo>
                <a:lnTo>
                  <a:pt x="275827" y="413557"/>
                </a:lnTo>
                <a:cubicBezTo>
                  <a:pt x="275322" y="413993"/>
                  <a:pt x="274742" y="414335"/>
                  <a:pt x="274115" y="414568"/>
                </a:cubicBezTo>
                <a:lnTo>
                  <a:pt x="7905" y="512511"/>
                </a:lnTo>
                <a:cubicBezTo>
                  <a:pt x="7235" y="512620"/>
                  <a:pt x="6552" y="512620"/>
                  <a:pt x="5882" y="512511"/>
                </a:cubicBezTo>
                <a:cubicBezTo>
                  <a:pt x="4328" y="512542"/>
                  <a:pt x="2831" y="511927"/>
                  <a:pt x="1759" y="510799"/>
                </a:cubicBezTo>
                <a:cubicBezTo>
                  <a:pt x="113" y="509212"/>
                  <a:pt x="-437" y="506801"/>
                  <a:pt x="359" y="504654"/>
                </a:cubicBezTo>
                <a:lnTo>
                  <a:pt x="30543" y="422426"/>
                </a:lnTo>
                <a:cubicBezTo>
                  <a:pt x="30309" y="421453"/>
                  <a:pt x="30309" y="420442"/>
                  <a:pt x="30543" y="419469"/>
                </a:cubicBezTo>
                <a:cubicBezTo>
                  <a:pt x="30878" y="417875"/>
                  <a:pt x="31866" y="416490"/>
                  <a:pt x="33266" y="415658"/>
                </a:cubicBezTo>
                <a:lnTo>
                  <a:pt x="51158" y="366881"/>
                </a:lnTo>
                <a:cubicBezTo>
                  <a:pt x="51003" y="366087"/>
                  <a:pt x="51003" y="365263"/>
                  <a:pt x="51158" y="364469"/>
                </a:cubicBezTo>
                <a:cubicBezTo>
                  <a:pt x="51436" y="363139"/>
                  <a:pt x="52181" y="361949"/>
                  <a:pt x="53259" y="361124"/>
                </a:cubicBezTo>
                <a:lnTo>
                  <a:pt x="97135" y="241166"/>
                </a:lnTo>
                <a:cubicBezTo>
                  <a:pt x="96458" y="236778"/>
                  <a:pt x="97801" y="232313"/>
                  <a:pt x="100791" y="229030"/>
                </a:cubicBezTo>
                <a:cubicBezTo>
                  <a:pt x="105342" y="224499"/>
                  <a:pt x="112713" y="224479"/>
                  <a:pt x="121696" y="227485"/>
                </a:cubicBezTo>
                <a:close/>
                <a:moveTo>
                  <a:pt x="261046" y="220084"/>
                </a:moveTo>
                <a:cubicBezTo>
                  <a:pt x="284073" y="220169"/>
                  <a:pt x="302704" y="238832"/>
                  <a:pt x="302743" y="261859"/>
                </a:cubicBezTo>
                <a:cubicBezTo>
                  <a:pt x="302743" y="261882"/>
                  <a:pt x="302743" y="261914"/>
                  <a:pt x="302743" y="261937"/>
                </a:cubicBezTo>
                <a:cubicBezTo>
                  <a:pt x="302696" y="285010"/>
                  <a:pt x="283964" y="303673"/>
                  <a:pt x="260890" y="303634"/>
                </a:cubicBezTo>
                <a:cubicBezTo>
                  <a:pt x="237818" y="303588"/>
                  <a:pt x="219150" y="284855"/>
                  <a:pt x="219192" y="261781"/>
                </a:cubicBezTo>
                <a:cubicBezTo>
                  <a:pt x="219235" y="238707"/>
                  <a:pt x="237973" y="220045"/>
                  <a:pt x="261046" y="220084"/>
                </a:cubicBezTo>
                <a:close/>
                <a:moveTo>
                  <a:pt x="433047" y="195112"/>
                </a:moveTo>
                <a:cubicBezTo>
                  <a:pt x="427376" y="195112"/>
                  <a:pt x="422779" y="199709"/>
                  <a:pt x="422779" y="205381"/>
                </a:cubicBezTo>
                <a:cubicBezTo>
                  <a:pt x="422779" y="211052"/>
                  <a:pt x="427376" y="215649"/>
                  <a:pt x="433047" y="215649"/>
                </a:cubicBezTo>
                <a:cubicBezTo>
                  <a:pt x="438719" y="215649"/>
                  <a:pt x="443316" y="211052"/>
                  <a:pt x="443316" y="205381"/>
                </a:cubicBezTo>
                <a:cubicBezTo>
                  <a:pt x="443316" y="199709"/>
                  <a:pt x="438719" y="195112"/>
                  <a:pt x="433047" y="195112"/>
                </a:cubicBezTo>
                <a:close/>
                <a:moveTo>
                  <a:pt x="433047" y="183443"/>
                </a:moveTo>
                <a:cubicBezTo>
                  <a:pt x="433071" y="183443"/>
                  <a:pt x="433102" y="183443"/>
                  <a:pt x="433125" y="183443"/>
                </a:cubicBezTo>
                <a:cubicBezTo>
                  <a:pt x="445238" y="183443"/>
                  <a:pt x="455063" y="193268"/>
                  <a:pt x="455063" y="205381"/>
                </a:cubicBezTo>
                <a:cubicBezTo>
                  <a:pt x="455063" y="217493"/>
                  <a:pt x="445238" y="227318"/>
                  <a:pt x="433125" y="227318"/>
                </a:cubicBezTo>
                <a:cubicBezTo>
                  <a:pt x="421013" y="227318"/>
                  <a:pt x="411187" y="217493"/>
                  <a:pt x="411187" y="205381"/>
                </a:cubicBezTo>
                <a:cubicBezTo>
                  <a:pt x="411187" y="205357"/>
                  <a:pt x="411187" y="205326"/>
                  <a:pt x="411187" y="205303"/>
                </a:cubicBezTo>
                <a:cubicBezTo>
                  <a:pt x="411187" y="193229"/>
                  <a:pt x="420974" y="183443"/>
                  <a:pt x="433047" y="183443"/>
                </a:cubicBezTo>
                <a:close/>
                <a:moveTo>
                  <a:pt x="296908" y="91413"/>
                </a:moveTo>
                <a:cubicBezTo>
                  <a:pt x="291268" y="91459"/>
                  <a:pt x="286717" y="96041"/>
                  <a:pt x="286717" y="101682"/>
                </a:cubicBezTo>
                <a:cubicBezTo>
                  <a:pt x="286717" y="101705"/>
                  <a:pt x="286717" y="101736"/>
                  <a:pt x="286717" y="101759"/>
                </a:cubicBezTo>
                <a:cubicBezTo>
                  <a:pt x="286764" y="107430"/>
                  <a:pt x="291393" y="111989"/>
                  <a:pt x="297064" y="111950"/>
                </a:cubicBezTo>
                <a:cubicBezTo>
                  <a:pt x="302735" y="111904"/>
                  <a:pt x="307294" y="107275"/>
                  <a:pt x="307255" y="101604"/>
                </a:cubicBezTo>
                <a:cubicBezTo>
                  <a:pt x="307208" y="95933"/>
                  <a:pt x="302580" y="91374"/>
                  <a:pt x="296908" y="91413"/>
                </a:cubicBezTo>
                <a:close/>
                <a:moveTo>
                  <a:pt x="297064" y="79744"/>
                </a:moveTo>
                <a:cubicBezTo>
                  <a:pt x="309177" y="79790"/>
                  <a:pt x="318971" y="89647"/>
                  <a:pt x="318924" y="101759"/>
                </a:cubicBezTo>
                <a:cubicBezTo>
                  <a:pt x="318877" y="113872"/>
                  <a:pt x="309021" y="123658"/>
                  <a:pt x="296908" y="123619"/>
                </a:cubicBezTo>
                <a:cubicBezTo>
                  <a:pt x="284819" y="123580"/>
                  <a:pt x="275048" y="113771"/>
                  <a:pt x="275048" y="101682"/>
                </a:cubicBezTo>
                <a:cubicBezTo>
                  <a:pt x="275048" y="101658"/>
                  <a:pt x="275048" y="101627"/>
                  <a:pt x="275048" y="101604"/>
                </a:cubicBezTo>
                <a:cubicBezTo>
                  <a:pt x="275091" y="89491"/>
                  <a:pt x="284952" y="79705"/>
                  <a:pt x="297064" y="79744"/>
                </a:cubicBezTo>
                <a:close/>
                <a:moveTo>
                  <a:pt x="433437" y="70097"/>
                </a:moveTo>
                <a:cubicBezTo>
                  <a:pt x="436634" y="70487"/>
                  <a:pt x="438921" y="73396"/>
                  <a:pt x="438532" y="76593"/>
                </a:cubicBezTo>
                <a:cubicBezTo>
                  <a:pt x="438143" y="79791"/>
                  <a:pt x="435234" y="82078"/>
                  <a:pt x="432036" y="81689"/>
                </a:cubicBezTo>
                <a:cubicBezTo>
                  <a:pt x="414766" y="79511"/>
                  <a:pt x="401619" y="82622"/>
                  <a:pt x="393840" y="90402"/>
                </a:cubicBezTo>
                <a:cubicBezTo>
                  <a:pt x="386457" y="99014"/>
                  <a:pt x="382816" y="110216"/>
                  <a:pt x="383726" y="121519"/>
                </a:cubicBezTo>
                <a:cubicBezTo>
                  <a:pt x="384465" y="137872"/>
                  <a:pt x="379238" y="153928"/>
                  <a:pt x="369023" y="166718"/>
                </a:cubicBezTo>
                <a:cubicBezTo>
                  <a:pt x="360054" y="176130"/>
                  <a:pt x="347560" y="181374"/>
                  <a:pt x="334561" y="181187"/>
                </a:cubicBezTo>
                <a:cubicBezTo>
                  <a:pt x="320947" y="181421"/>
                  <a:pt x="311456" y="184921"/>
                  <a:pt x="306322" y="191456"/>
                </a:cubicBezTo>
                <a:cubicBezTo>
                  <a:pt x="302432" y="197143"/>
                  <a:pt x="300977" y="204144"/>
                  <a:pt x="302276" y="210904"/>
                </a:cubicBezTo>
                <a:cubicBezTo>
                  <a:pt x="302284" y="210920"/>
                  <a:pt x="302284" y="210943"/>
                  <a:pt x="302292" y="210959"/>
                </a:cubicBezTo>
                <a:cubicBezTo>
                  <a:pt x="302977" y="214063"/>
                  <a:pt x="301024" y="217135"/>
                  <a:pt x="297920" y="217828"/>
                </a:cubicBezTo>
                <a:cubicBezTo>
                  <a:pt x="297484" y="217906"/>
                  <a:pt x="297033" y="217906"/>
                  <a:pt x="296597" y="217828"/>
                </a:cubicBezTo>
                <a:cubicBezTo>
                  <a:pt x="293906" y="217836"/>
                  <a:pt x="291564" y="216008"/>
                  <a:pt x="290918" y="213394"/>
                </a:cubicBezTo>
                <a:cubicBezTo>
                  <a:pt x="288810" y="203242"/>
                  <a:pt x="291035" y="192661"/>
                  <a:pt x="297064" y="184221"/>
                </a:cubicBezTo>
                <a:cubicBezTo>
                  <a:pt x="304455" y="174730"/>
                  <a:pt x="316979" y="169362"/>
                  <a:pt x="334327" y="169362"/>
                </a:cubicBezTo>
                <a:cubicBezTo>
                  <a:pt x="344122" y="169658"/>
                  <a:pt x="353597" y="165854"/>
                  <a:pt x="360466" y="158860"/>
                </a:cubicBezTo>
                <a:cubicBezTo>
                  <a:pt x="368479" y="148490"/>
                  <a:pt x="372579" y="135623"/>
                  <a:pt x="372057" y="122531"/>
                </a:cubicBezTo>
                <a:cubicBezTo>
                  <a:pt x="370820" y="107742"/>
                  <a:pt x="375745" y="93109"/>
                  <a:pt x="385671" y="82078"/>
                </a:cubicBezTo>
                <a:cubicBezTo>
                  <a:pt x="396485" y="71498"/>
                  <a:pt x="412510" y="67530"/>
                  <a:pt x="433437" y="70097"/>
                </a:cubicBezTo>
                <a:close/>
                <a:moveTo>
                  <a:pt x="201767" y="1017"/>
                </a:moveTo>
                <a:cubicBezTo>
                  <a:pt x="204253" y="-679"/>
                  <a:pt x="207623" y="-212"/>
                  <a:pt x="209547" y="2106"/>
                </a:cubicBezTo>
                <a:cubicBezTo>
                  <a:pt x="211302" y="4564"/>
                  <a:pt x="210861" y="7956"/>
                  <a:pt x="208535" y="9885"/>
                </a:cubicBezTo>
                <a:cubicBezTo>
                  <a:pt x="194922" y="20543"/>
                  <a:pt x="187764" y="31590"/>
                  <a:pt x="187764" y="42947"/>
                </a:cubicBezTo>
                <a:cubicBezTo>
                  <a:pt x="188605" y="54313"/>
                  <a:pt x="193955" y="64878"/>
                  <a:pt x="202623" y="72276"/>
                </a:cubicBezTo>
                <a:cubicBezTo>
                  <a:pt x="214939" y="83322"/>
                  <a:pt x="222727" y="98531"/>
                  <a:pt x="224483" y="114984"/>
                </a:cubicBezTo>
                <a:cubicBezTo>
                  <a:pt x="224747" y="127945"/>
                  <a:pt x="219553" y="140423"/>
                  <a:pt x="210169" y="149369"/>
                </a:cubicBezTo>
                <a:cubicBezTo>
                  <a:pt x="200756" y="159171"/>
                  <a:pt x="196477" y="168351"/>
                  <a:pt x="197489" y="176597"/>
                </a:cubicBezTo>
                <a:cubicBezTo>
                  <a:pt x="198751" y="183381"/>
                  <a:pt x="202672" y="189371"/>
                  <a:pt x="208380" y="193245"/>
                </a:cubicBezTo>
                <a:cubicBezTo>
                  <a:pt x="210962" y="194933"/>
                  <a:pt x="211780" y="198348"/>
                  <a:pt x="210247" y="201024"/>
                </a:cubicBezTo>
                <a:cubicBezTo>
                  <a:pt x="209159" y="202720"/>
                  <a:pt x="207283" y="203747"/>
                  <a:pt x="205268" y="203747"/>
                </a:cubicBezTo>
                <a:cubicBezTo>
                  <a:pt x="204195" y="203771"/>
                  <a:pt x="203139" y="203467"/>
                  <a:pt x="202234" y="202891"/>
                </a:cubicBezTo>
                <a:cubicBezTo>
                  <a:pt x="193534" y="197220"/>
                  <a:pt x="187609" y="188165"/>
                  <a:pt x="185897" y="177920"/>
                </a:cubicBezTo>
                <a:cubicBezTo>
                  <a:pt x="184108" y="166017"/>
                  <a:pt x="189398" y="153570"/>
                  <a:pt x="201456" y="141046"/>
                </a:cubicBezTo>
                <a:cubicBezTo>
                  <a:pt x="208567" y="134347"/>
                  <a:pt x="212569" y="124989"/>
                  <a:pt x="212503" y="115218"/>
                </a:cubicBezTo>
                <a:cubicBezTo>
                  <a:pt x="210847" y="102219"/>
                  <a:pt x="204679" y="90215"/>
                  <a:pt x="195077" y="81300"/>
                </a:cubicBezTo>
                <a:cubicBezTo>
                  <a:pt x="183955" y="71715"/>
                  <a:pt x="177237" y="58000"/>
                  <a:pt x="176484" y="43337"/>
                </a:cubicBezTo>
                <a:cubicBezTo>
                  <a:pt x="176640" y="28245"/>
                  <a:pt x="185120" y="14008"/>
                  <a:pt x="201767" y="1017"/>
                </a:cubicBezTo>
                <a:close/>
              </a:path>
            </a:pathLst>
          </a:custGeom>
          <a:solidFill>
            <a:schemeClr val="bg2">
              <a:lumMod val="50000"/>
              <a:lumOff val="50000"/>
            </a:schemeClr>
          </a:solidFill>
          <a:ln w="7767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  <p:sp>
        <p:nvSpPr>
          <p:cNvPr id="473" name="Freeform: Shape 472">
            <a:extLst>
              <a:ext uri="{FF2B5EF4-FFF2-40B4-BE49-F238E27FC236}">
                <a16:creationId xmlns:a16="http://schemas.microsoft.com/office/drawing/2014/main" id="{57921BE0-D473-A0F4-C9E1-F7CCC6003327}"/>
              </a:ext>
            </a:extLst>
          </p:cNvPr>
          <p:cNvSpPr/>
          <p:nvPr/>
        </p:nvSpPr>
        <p:spPr>
          <a:xfrm>
            <a:off x="17067187" y="8493917"/>
            <a:ext cx="901384" cy="902182"/>
          </a:xfrm>
          <a:custGeom>
            <a:avLst/>
            <a:gdLst>
              <a:gd name="connsiteX0" fmla="*/ 492029 w 516712"/>
              <a:gd name="connsiteY0" fmla="*/ 233053 h 517168"/>
              <a:gd name="connsiteX1" fmla="*/ 467679 w 516712"/>
              <a:gd name="connsiteY1" fmla="*/ 252424 h 517168"/>
              <a:gd name="connsiteX2" fmla="*/ 396576 w 516712"/>
              <a:gd name="connsiteY2" fmla="*/ 252424 h 517168"/>
              <a:gd name="connsiteX3" fmla="*/ 445275 w 516712"/>
              <a:gd name="connsiteY3" fmla="*/ 203725 h 517168"/>
              <a:gd name="connsiteX4" fmla="*/ 445275 w 516712"/>
              <a:gd name="connsiteY4" fmla="*/ 195401 h 517168"/>
              <a:gd name="connsiteX5" fmla="*/ 437028 w 516712"/>
              <a:gd name="connsiteY5" fmla="*/ 195401 h 517168"/>
              <a:gd name="connsiteX6" fmla="*/ 380083 w 516712"/>
              <a:gd name="connsiteY6" fmla="*/ 252424 h 517168"/>
              <a:gd name="connsiteX7" fmla="*/ 317848 w 516712"/>
              <a:gd name="connsiteY7" fmla="*/ 252424 h 517168"/>
              <a:gd name="connsiteX8" fmla="*/ 305246 w 516712"/>
              <a:gd name="connsiteY8" fmla="*/ 217728 h 517168"/>
              <a:gd name="connsiteX9" fmla="*/ 347488 w 516712"/>
              <a:gd name="connsiteY9" fmla="*/ 175486 h 517168"/>
              <a:gd name="connsiteX10" fmla="*/ 428004 w 516712"/>
              <a:gd name="connsiteY10" fmla="*/ 175486 h 517168"/>
              <a:gd name="connsiteX11" fmla="*/ 433839 w 516712"/>
              <a:gd name="connsiteY11" fmla="*/ 169651 h 517168"/>
              <a:gd name="connsiteX12" fmla="*/ 428004 w 516712"/>
              <a:gd name="connsiteY12" fmla="*/ 163817 h 517168"/>
              <a:gd name="connsiteX13" fmla="*/ 359157 w 516712"/>
              <a:gd name="connsiteY13" fmla="*/ 163817 h 517168"/>
              <a:gd name="connsiteX14" fmla="*/ 409100 w 516712"/>
              <a:gd name="connsiteY14" fmla="*/ 113873 h 517168"/>
              <a:gd name="connsiteX15" fmla="*/ 409100 w 516712"/>
              <a:gd name="connsiteY15" fmla="*/ 113484 h 517168"/>
              <a:gd name="connsiteX16" fmla="*/ 443664 w 516712"/>
              <a:gd name="connsiteY16" fmla="*/ 105705 h 517168"/>
              <a:gd name="connsiteX17" fmla="*/ 435885 w 516712"/>
              <a:gd name="connsiteY17" fmla="*/ 71141 h 517168"/>
              <a:gd name="connsiteX18" fmla="*/ 401321 w 516712"/>
              <a:gd name="connsiteY18" fmla="*/ 78920 h 517168"/>
              <a:gd name="connsiteX19" fmla="*/ 401321 w 516712"/>
              <a:gd name="connsiteY19" fmla="*/ 105705 h 517168"/>
              <a:gd name="connsiteX20" fmla="*/ 401321 w 516712"/>
              <a:gd name="connsiteY20" fmla="*/ 105705 h 517168"/>
              <a:gd name="connsiteX21" fmla="*/ 351144 w 516712"/>
              <a:gd name="connsiteY21" fmla="*/ 155726 h 517168"/>
              <a:gd name="connsiteX22" fmla="*/ 351144 w 516712"/>
              <a:gd name="connsiteY22" fmla="*/ 86878 h 517168"/>
              <a:gd name="connsiteX23" fmla="*/ 345310 w 516712"/>
              <a:gd name="connsiteY23" fmla="*/ 81044 h 517168"/>
              <a:gd name="connsiteX24" fmla="*/ 339475 w 516712"/>
              <a:gd name="connsiteY24" fmla="*/ 86878 h 517168"/>
              <a:gd name="connsiteX25" fmla="*/ 339475 w 516712"/>
              <a:gd name="connsiteY25" fmla="*/ 167395 h 517168"/>
              <a:gd name="connsiteX26" fmla="*/ 297544 w 516712"/>
              <a:gd name="connsiteY26" fmla="*/ 209326 h 517168"/>
              <a:gd name="connsiteX27" fmla="*/ 263082 w 516712"/>
              <a:gd name="connsiteY27" fmla="*/ 194312 h 517168"/>
              <a:gd name="connsiteX28" fmla="*/ 263082 w 516712"/>
              <a:gd name="connsiteY28" fmla="*/ 136822 h 517168"/>
              <a:gd name="connsiteX29" fmla="*/ 320027 w 516712"/>
              <a:gd name="connsiteY29" fmla="*/ 79877 h 517168"/>
              <a:gd name="connsiteX30" fmla="*/ 320027 w 516712"/>
              <a:gd name="connsiteY30" fmla="*/ 71631 h 517168"/>
              <a:gd name="connsiteX31" fmla="*/ 311889 w 516712"/>
              <a:gd name="connsiteY31" fmla="*/ 71522 h 517168"/>
              <a:gd name="connsiteX32" fmla="*/ 311780 w 516712"/>
              <a:gd name="connsiteY32" fmla="*/ 71631 h 517168"/>
              <a:gd name="connsiteX33" fmla="*/ 263082 w 516712"/>
              <a:gd name="connsiteY33" fmla="*/ 120330 h 517168"/>
              <a:gd name="connsiteX34" fmla="*/ 263082 w 516712"/>
              <a:gd name="connsiteY34" fmla="*/ 49615 h 517168"/>
              <a:gd name="connsiteX35" fmla="*/ 263082 w 516712"/>
              <a:gd name="connsiteY35" fmla="*/ 49226 h 517168"/>
              <a:gd name="connsiteX36" fmla="*/ 281705 w 516712"/>
              <a:gd name="connsiteY36" fmla="*/ 19089 h 517168"/>
              <a:gd name="connsiteX37" fmla="*/ 251568 w 516712"/>
              <a:gd name="connsiteY37" fmla="*/ 465 h 517168"/>
              <a:gd name="connsiteX38" fmla="*/ 232944 w 516712"/>
              <a:gd name="connsiteY38" fmla="*/ 30602 h 517168"/>
              <a:gd name="connsiteX39" fmla="*/ 251568 w 516712"/>
              <a:gd name="connsiteY39" fmla="*/ 49226 h 517168"/>
              <a:gd name="connsiteX40" fmla="*/ 251568 w 516712"/>
              <a:gd name="connsiteY40" fmla="*/ 49615 h 517168"/>
              <a:gd name="connsiteX41" fmla="*/ 251568 w 516712"/>
              <a:gd name="connsiteY41" fmla="*/ 120330 h 517168"/>
              <a:gd name="connsiteX42" fmla="*/ 202869 w 516712"/>
              <a:gd name="connsiteY42" fmla="*/ 71631 h 517168"/>
              <a:gd name="connsiteX43" fmla="*/ 194732 w 516712"/>
              <a:gd name="connsiteY43" fmla="*/ 71522 h 517168"/>
              <a:gd name="connsiteX44" fmla="*/ 194623 w 516712"/>
              <a:gd name="connsiteY44" fmla="*/ 71631 h 517168"/>
              <a:gd name="connsiteX45" fmla="*/ 194623 w 516712"/>
              <a:gd name="connsiteY45" fmla="*/ 79877 h 517168"/>
              <a:gd name="connsiteX46" fmla="*/ 251568 w 516712"/>
              <a:gd name="connsiteY46" fmla="*/ 136822 h 517168"/>
              <a:gd name="connsiteX47" fmla="*/ 251568 w 516712"/>
              <a:gd name="connsiteY47" fmla="*/ 194312 h 517168"/>
              <a:gd name="connsiteX48" fmla="*/ 217494 w 516712"/>
              <a:gd name="connsiteY48" fmla="*/ 209015 h 517168"/>
              <a:gd name="connsiteX49" fmla="*/ 176808 w 516712"/>
              <a:gd name="connsiteY49" fmla="*/ 168251 h 517168"/>
              <a:gd name="connsiteX50" fmla="*/ 176808 w 516712"/>
              <a:gd name="connsiteY50" fmla="*/ 87501 h 517168"/>
              <a:gd name="connsiteX51" fmla="*/ 170974 w 516712"/>
              <a:gd name="connsiteY51" fmla="*/ 81666 h 517168"/>
              <a:gd name="connsiteX52" fmla="*/ 165139 w 516712"/>
              <a:gd name="connsiteY52" fmla="*/ 87501 h 517168"/>
              <a:gd name="connsiteX53" fmla="*/ 165139 w 516712"/>
              <a:gd name="connsiteY53" fmla="*/ 156348 h 517168"/>
              <a:gd name="connsiteX54" fmla="*/ 115118 w 516712"/>
              <a:gd name="connsiteY54" fmla="*/ 106405 h 517168"/>
              <a:gd name="connsiteX55" fmla="*/ 115118 w 516712"/>
              <a:gd name="connsiteY55" fmla="*/ 106405 h 517168"/>
              <a:gd name="connsiteX56" fmla="*/ 111539 w 516712"/>
              <a:gd name="connsiteY56" fmla="*/ 75287 h 517168"/>
              <a:gd name="connsiteX57" fmla="*/ 76065 w 516712"/>
              <a:gd name="connsiteY57" fmla="*/ 75287 h 517168"/>
              <a:gd name="connsiteX58" fmla="*/ 76019 w 516712"/>
              <a:gd name="connsiteY58" fmla="*/ 110714 h 517168"/>
              <a:gd name="connsiteX59" fmla="*/ 93802 w 516712"/>
              <a:gd name="connsiteY59" fmla="*/ 118074 h 517168"/>
              <a:gd name="connsiteX60" fmla="*/ 106949 w 516712"/>
              <a:gd name="connsiteY60" fmla="*/ 114262 h 517168"/>
              <a:gd name="connsiteX61" fmla="*/ 106949 w 516712"/>
              <a:gd name="connsiteY61" fmla="*/ 114651 h 517168"/>
              <a:gd name="connsiteX62" fmla="*/ 156971 w 516712"/>
              <a:gd name="connsiteY62" fmla="*/ 164595 h 517168"/>
              <a:gd name="connsiteX63" fmla="*/ 88046 w 516712"/>
              <a:gd name="connsiteY63" fmla="*/ 164595 h 517168"/>
              <a:gd name="connsiteX64" fmla="*/ 82211 w 516712"/>
              <a:gd name="connsiteY64" fmla="*/ 170429 h 517168"/>
              <a:gd name="connsiteX65" fmla="*/ 88046 w 516712"/>
              <a:gd name="connsiteY65" fmla="*/ 176264 h 517168"/>
              <a:gd name="connsiteX66" fmla="*/ 168640 w 516712"/>
              <a:gd name="connsiteY66" fmla="*/ 176264 h 517168"/>
              <a:gd name="connsiteX67" fmla="*/ 209559 w 516712"/>
              <a:gd name="connsiteY67" fmla="*/ 217261 h 517168"/>
              <a:gd name="connsiteX68" fmla="*/ 196646 w 516712"/>
              <a:gd name="connsiteY68" fmla="*/ 252346 h 517168"/>
              <a:gd name="connsiteX69" fmla="*/ 137133 w 516712"/>
              <a:gd name="connsiteY69" fmla="*/ 252346 h 517168"/>
              <a:gd name="connsiteX70" fmla="*/ 80188 w 516712"/>
              <a:gd name="connsiteY70" fmla="*/ 195323 h 517168"/>
              <a:gd name="connsiteX71" fmla="*/ 71942 w 516712"/>
              <a:gd name="connsiteY71" fmla="*/ 195323 h 517168"/>
              <a:gd name="connsiteX72" fmla="*/ 71942 w 516712"/>
              <a:gd name="connsiteY72" fmla="*/ 203647 h 517168"/>
              <a:gd name="connsiteX73" fmla="*/ 120641 w 516712"/>
              <a:gd name="connsiteY73" fmla="*/ 252346 h 517168"/>
              <a:gd name="connsiteX74" fmla="*/ 49538 w 516712"/>
              <a:gd name="connsiteY74" fmla="*/ 252346 h 517168"/>
              <a:gd name="connsiteX75" fmla="*/ 19354 w 516712"/>
              <a:gd name="connsiteY75" fmla="*/ 233598 h 517168"/>
              <a:gd name="connsiteX76" fmla="*/ 598 w 516712"/>
              <a:gd name="connsiteY76" fmla="*/ 263782 h 517168"/>
              <a:gd name="connsiteX77" fmla="*/ 30789 w 516712"/>
              <a:gd name="connsiteY77" fmla="*/ 282530 h 517168"/>
              <a:gd name="connsiteX78" fmla="*/ 49538 w 516712"/>
              <a:gd name="connsiteY78" fmla="*/ 263782 h 517168"/>
              <a:gd name="connsiteX79" fmla="*/ 49538 w 516712"/>
              <a:gd name="connsiteY79" fmla="*/ 263782 h 517168"/>
              <a:gd name="connsiteX80" fmla="*/ 120252 w 516712"/>
              <a:gd name="connsiteY80" fmla="*/ 263782 h 517168"/>
              <a:gd name="connsiteX81" fmla="*/ 71553 w 516712"/>
              <a:gd name="connsiteY81" fmla="*/ 312403 h 517168"/>
              <a:gd name="connsiteX82" fmla="*/ 71553 w 516712"/>
              <a:gd name="connsiteY82" fmla="*/ 320727 h 517168"/>
              <a:gd name="connsiteX83" fmla="*/ 79799 w 516712"/>
              <a:gd name="connsiteY83" fmla="*/ 320727 h 517168"/>
              <a:gd name="connsiteX84" fmla="*/ 136744 w 516712"/>
              <a:gd name="connsiteY84" fmla="*/ 263782 h 517168"/>
              <a:gd name="connsiteX85" fmla="*/ 196879 w 516712"/>
              <a:gd name="connsiteY85" fmla="*/ 263782 h 517168"/>
              <a:gd name="connsiteX86" fmla="*/ 211427 w 516712"/>
              <a:gd name="connsiteY86" fmla="*/ 294899 h 517168"/>
              <a:gd name="connsiteX87" fmla="*/ 167395 w 516712"/>
              <a:gd name="connsiteY87" fmla="*/ 338930 h 517168"/>
              <a:gd name="connsiteX88" fmla="*/ 86956 w 516712"/>
              <a:gd name="connsiteY88" fmla="*/ 338930 h 517168"/>
              <a:gd name="connsiteX89" fmla="*/ 81122 w 516712"/>
              <a:gd name="connsiteY89" fmla="*/ 344765 h 517168"/>
              <a:gd name="connsiteX90" fmla="*/ 86956 w 516712"/>
              <a:gd name="connsiteY90" fmla="*/ 350599 h 517168"/>
              <a:gd name="connsiteX91" fmla="*/ 155882 w 516712"/>
              <a:gd name="connsiteY91" fmla="*/ 350599 h 517168"/>
              <a:gd name="connsiteX92" fmla="*/ 105860 w 516712"/>
              <a:gd name="connsiteY92" fmla="*/ 400621 h 517168"/>
              <a:gd name="connsiteX93" fmla="*/ 105860 w 516712"/>
              <a:gd name="connsiteY93" fmla="*/ 401010 h 517168"/>
              <a:gd name="connsiteX94" fmla="*/ 74743 w 516712"/>
              <a:gd name="connsiteY94" fmla="*/ 404511 h 517168"/>
              <a:gd name="connsiteX95" fmla="*/ 74556 w 516712"/>
              <a:gd name="connsiteY95" fmla="*/ 439938 h 517168"/>
              <a:gd name="connsiteX96" fmla="*/ 109976 w 516712"/>
              <a:gd name="connsiteY96" fmla="*/ 440125 h 517168"/>
              <a:gd name="connsiteX97" fmla="*/ 113640 w 516712"/>
              <a:gd name="connsiteY97" fmla="*/ 409100 h 517168"/>
              <a:gd name="connsiteX98" fmla="*/ 113640 w 516712"/>
              <a:gd name="connsiteY98" fmla="*/ 409100 h 517168"/>
              <a:gd name="connsiteX99" fmla="*/ 163661 w 516712"/>
              <a:gd name="connsiteY99" fmla="*/ 359157 h 517168"/>
              <a:gd name="connsiteX100" fmla="*/ 163661 w 516712"/>
              <a:gd name="connsiteY100" fmla="*/ 428004 h 517168"/>
              <a:gd name="connsiteX101" fmla="*/ 169496 w 516712"/>
              <a:gd name="connsiteY101" fmla="*/ 433839 h 517168"/>
              <a:gd name="connsiteX102" fmla="*/ 175330 w 516712"/>
              <a:gd name="connsiteY102" fmla="*/ 428004 h 517168"/>
              <a:gd name="connsiteX103" fmla="*/ 175330 w 516712"/>
              <a:gd name="connsiteY103" fmla="*/ 347410 h 517168"/>
              <a:gd name="connsiteX104" fmla="*/ 219673 w 516712"/>
              <a:gd name="connsiteY104" fmla="*/ 302990 h 517168"/>
              <a:gd name="connsiteX105" fmla="*/ 251179 w 516712"/>
              <a:gd name="connsiteY105" fmla="*/ 315437 h 517168"/>
              <a:gd name="connsiteX106" fmla="*/ 251179 w 516712"/>
              <a:gd name="connsiteY106" fmla="*/ 316603 h 517168"/>
              <a:gd name="connsiteX107" fmla="*/ 251179 w 516712"/>
              <a:gd name="connsiteY107" fmla="*/ 379694 h 517168"/>
              <a:gd name="connsiteX108" fmla="*/ 194234 w 516712"/>
              <a:gd name="connsiteY108" fmla="*/ 436639 h 517168"/>
              <a:gd name="connsiteX109" fmla="*/ 194234 w 516712"/>
              <a:gd name="connsiteY109" fmla="*/ 444886 h 517168"/>
              <a:gd name="connsiteX110" fmla="*/ 202371 w 516712"/>
              <a:gd name="connsiteY110" fmla="*/ 444994 h 517168"/>
              <a:gd name="connsiteX111" fmla="*/ 202480 w 516712"/>
              <a:gd name="connsiteY111" fmla="*/ 444886 h 517168"/>
              <a:gd name="connsiteX112" fmla="*/ 251179 w 516712"/>
              <a:gd name="connsiteY112" fmla="*/ 396264 h 517168"/>
              <a:gd name="connsiteX113" fmla="*/ 251179 w 516712"/>
              <a:gd name="connsiteY113" fmla="*/ 466901 h 517168"/>
              <a:gd name="connsiteX114" fmla="*/ 251179 w 516712"/>
              <a:gd name="connsiteY114" fmla="*/ 467368 h 517168"/>
              <a:gd name="connsiteX115" fmla="*/ 232477 w 516712"/>
              <a:gd name="connsiteY115" fmla="*/ 497583 h 517168"/>
              <a:gd name="connsiteX116" fmla="*/ 262693 w 516712"/>
              <a:gd name="connsiteY116" fmla="*/ 516284 h 517168"/>
              <a:gd name="connsiteX117" fmla="*/ 281394 w 516712"/>
              <a:gd name="connsiteY117" fmla="*/ 486069 h 517168"/>
              <a:gd name="connsiteX118" fmla="*/ 262693 w 516712"/>
              <a:gd name="connsiteY118" fmla="*/ 467368 h 517168"/>
              <a:gd name="connsiteX119" fmla="*/ 262693 w 516712"/>
              <a:gd name="connsiteY119" fmla="*/ 466901 h 517168"/>
              <a:gd name="connsiteX120" fmla="*/ 262693 w 516712"/>
              <a:gd name="connsiteY120" fmla="*/ 396187 h 517168"/>
              <a:gd name="connsiteX121" fmla="*/ 311391 w 516712"/>
              <a:gd name="connsiteY121" fmla="*/ 444886 h 517168"/>
              <a:gd name="connsiteX122" fmla="*/ 315515 w 516712"/>
              <a:gd name="connsiteY122" fmla="*/ 446597 h 517168"/>
              <a:gd name="connsiteX123" fmla="*/ 319638 w 516712"/>
              <a:gd name="connsiteY123" fmla="*/ 444886 h 517168"/>
              <a:gd name="connsiteX124" fmla="*/ 319638 w 516712"/>
              <a:gd name="connsiteY124" fmla="*/ 436639 h 517168"/>
              <a:gd name="connsiteX125" fmla="*/ 262693 w 516712"/>
              <a:gd name="connsiteY125" fmla="*/ 379694 h 517168"/>
              <a:gd name="connsiteX126" fmla="*/ 262693 w 516712"/>
              <a:gd name="connsiteY126" fmla="*/ 316603 h 517168"/>
              <a:gd name="connsiteX127" fmla="*/ 262693 w 516712"/>
              <a:gd name="connsiteY127" fmla="*/ 315437 h 517168"/>
              <a:gd name="connsiteX128" fmla="*/ 294821 w 516712"/>
              <a:gd name="connsiteY128" fmla="*/ 302523 h 517168"/>
              <a:gd name="connsiteX129" fmla="*/ 295599 w 516712"/>
              <a:gd name="connsiteY129" fmla="*/ 303612 h 517168"/>
              <a:gd name="connsiteX130" fmla="*/ 340175 w 516712"/>
              <a:gd name="connsiteY130" fmla="*/ 348266 h 517168"/>
              <a:gd name="connsiteX131" fmla="*/ 340175 w 516712"/>
              <a:gd name="connsiteY131" fmla="*/ 428782 h 517168"/>
              <a:gd name="connsiteX132" fmla="*/ 346010 w 516712"/>
              <a:gd name="connsiteY132" fmla="*/ 434617 h 517168"/>
              <a:gd name="connsiteX133" fmla="*/ 351844 w 516712"/>
              <a:gd name="connsiteY133" fmla="*/ 428782 h 517168"/>
              <a:gd name="connsiteX134" fmla="*/ 351844 w 516712"/>
              <a:gd name="connsiteY134" fmla="*/ 359935 h 517168"/>
              <a:gd name="connsiteX135" fmla="*/ 401788 w 516712"/>
              <a:gd name="connsiteY135" fmla="*/ 409878 h 517168"/>
              <a:gd name="connsiteX136" fmla="*/ 402177 w 516712"/>
              <a:gd name="connsiteY136" fmla="*/ 409878 h 517168"/>
              <a:gd name="connsiteX137" fmla="*/ 398365 w 516712"/>
              <a:gd name="connsiteY137" fmla="*/ 423025 h 517168"/>
              <a:gd name="connsiteX138" fmla="*/ 423430 w 516712"/>
              <a:gd name="connsiteY138" fmla="*/ 448215 h 517168"/>
              <a:gd name="connsiteX139" fmla="*/ 448620 w 516712"/>
              <a:gd name="connsiteY139" fmla="*/ 423150 h 517168"/>
              <a:gd name="connsiteX140" fmla="*/ 441229 w 516712"/>
              <a:gd name="connsiteY140" fmla="*/ 405288 h 517168"/>
              <a:gd name="connsiteX141" fmla="*/ 410112 w 516712"/>
              <a:gd name="connsiteY141" fmla="*/ 401788 h 517168"/>
              <a:gd name="connsiteX142" fmla="*/ 410112 w 516712"/>
              <a:gd name="connsiteY142" fmla="*/ 401399 h 517168"/>
              <a:gd name="connsiteX143" fmla="*/ 360168 w 516712"/>
              <a:gd name="connsiteY143" fmla="*/ 351455 h 517168"/>
              <a:gd name="connsiteX144" fmla="*/ 429016 w 516712"/>
              <a:gd name="connsiteY144" fmla="*/ 351455 h 517168"/>
              <a:gd name="connsiteX145" fmla="*/ 434850 w 516712"/>
              <a:gd name="connsiteY145" fmla="*/ 345621 h 517168"/>
              <a:gd name="connsiteX146" fmla="*/ 429016 w 516712"/>
              <a:gd name="connsiteY146" fmla="*/ 339786 h 517168"/>
              <a:gd name="connsiteX147" fmla="*/ 348577 w 516712"/>
              <a:gd name="connsiteY147" fmla="*/ 339786 h 517168"/>
              <a:gd name="connsiteX148" fmla="*/ 304001 w 516712"/>
              <a:gd name="connsiteY148" fmla="*/ 295755 h 517168"/>
              <a:gd name="connsiteX149" fmla="*/ 303145 w 516712"/>
              <a:gd name="connsiteY149" fmla="*/ 295210 h 517168"/>
              <a:gd name="connsiteX150" fmla="*/ 317459 w 516712"/>
              <a:gd name="connsiteY150" fmla="*/ 264093 h 517168"/>
              <a:gd name="connsiteX151" fmla="*/ 379694 w 516712"/>
              <a:gd name="connsiteY151" fmla="*/ 264093 h 517168"/>
              <a:gd name="connsiteX152" fmla="*/ 436639 w 516712"/>
              <a:gd name="connsiteY152" fmla="*/ 321038 h 517168"/>
              <a:gd name="connsiteX153" fmla="*/ 440763 w 516712"/>
              <a:gd name="connsiteY153" fmla="*/ 322749 h 517168"/>
              <a:gd name="connsiteX154" fmla="*/ 444886 w 516712"/>
              <a:gd name="connsiteY154" fmla="*/ 321038 h 517168"/>
              <a:gd name="connsiteX155" fmla="*/ 444886 w 516712"/>
              <a:gd name="connsiteY155" fmla="*/ 312714 h 517168"/>
              <a:gd name="connsiteX156" fmla="*/ 396187 w 516712"/>
              <a:gd name="connsiteY156" fmla="*/ 264093 h 517168"/>
              <a:gd name="connsiteX157" fmla="*/ 466824 w 516712"/>
              <a:gd name="connsiteY157" fmla="*/ 264093 h 517168"/>
              <a:gd name="connsiteX158" fmla="*/ 467290 w 516712"/>
              <a:gd name="connsiteY158" fmla="*/ 264093 h 517168"/>
              <a:gd name="connsiteX159" fmla="*/ 497661 w 516712"/>
              <a:gd name="connsiteY159" fmla="*/ 282327 h 517168"/>
              <a:gd name="connsiteX160" fmla="*/ 515896 w 516712"/>
              <a:gd name="connsiteY160" fmla="*/ 251957 h 517168"/>
              <a:gd name="connsiteX161" fmla="*/ 491640 w 516712"/>
              <a:gd name="connsiteY161" fmla="*/ 232975 h 517168"/>
              <a:gd name="connsiteX162" fmla="*/ 413301 w 516712"/>
              <a:gd name="connsiteY162" fmla="*/ 82678 h 517168"/>
              <a:gd name="connsiteX163" fmla="*/ 432112 w 516712"/>
              <a:gd name="connsiteY163" fmla="*/ 82507 h 517168"/>
              <a:gd name="connsiteX164" fmla="*/ 432283 w 516712"/>
              <a:gd name="connsiteY164" fmla="*/ 82678 h 517168"/>
              <a:gd name="connsiteX165" fmla="*/ 432283 w 516712"/>
              <a:gd name="connsiteY165" fmla="*/ 101582 h 517168"/>
              <a:gd name="connsiteX166" fmla="*/ 413301 w 516712"/>
              <a:gd name="connsiteY166" fmla="*/ 101582 h 517168"/>
              <a:gd name="connsiteX167" fmla="*/ 413099 w 516712"/>
              <a:gd name="connsiteY167" fmla="*/ 82880 h 517168"/>
              <a:gd name="connsiteX168" fmla="*/ 413301 w 516712"/>
              <a:gd name="connsiteY168" fmla="*/ 82678 h 517168"/>
              <a:gd name="connsiteX169" fmla="*/ 102826 w 516712"/>
              <a:gd name="connsiteY169" fmla="*/ 102515 h 517168"/>
              <a:gd name="connsiteX170" fmla="*/ 83845 w 516712"/>
              <a:gd name="connsiteY170" fmla="*/ 102515 h 517168"/>
              <a:gd name="connsiteX171" fmla="*/ 83845 w 516712"/>
              <a:gd name="connsiteY171" fmla="*/ 83533 h 517168"/>
              <a:gd name="connsiteX172" fmla="*/ 102655 w 516712"/>
              <a:gd name="connsiteY172" fmla="*/ 83362 h 517168"/>
              <a:gd name="connsiteX173" fmla="*/ 102826 w 516712"/>
              <a:gd name="connsiteY173" fmla="*/ 83533 h 517168"/>
              <a:gd name="connsiteX174" fmla="*/ 102826 w 516712"/>
              <a:gd name="connsiteY174" fmla="*/ 102515 h 517168"/>
              <a:gd name="connsiteX175" fmla="*/ 25033 w 516712"/>
              <a:gd name="connsiteY175" fmla="*/ 271561 h 517168"/>
              <a:gd name="connsiteX176" fmla="*/ 11497 w 516712"/>
              <a:gd name="connsiteY176" fmla="*/ 258180 h 517168"/>
              <a:gd name="connsiteX177" fmla="*/ 24877 w 516712"/>
              <a:gd name="connsiteY177" fmla="*/ 244644 h 517168"/>
              <a:gd name="connsiteX178" fmla="*/ 38413 w 516712"/>
              <a:gd name="connsiteY178" fmla="*/ 258025 h 517168"/>
              <a:gd name="connsiteX179" fmla="*/ 38413 w 516712"/>
              <a:gd name="connsiteY179" fmla="*/ 258180 h 517168"/>
              <a:gd name="connsiteX180" fmla="*/ 24955 w 516712"/>
              <a:gd name="connsiteY180" fmla="*/ 271561 h 517168"/>
              <a:gd name="connsiteX181" fmla="*/ 102048 w 516712"/>
              <a:gd name="connsiteY181" fmla="*/ 431894 h 517168"/>
              <a:gd name="connsiteX182" fmla="*/ 83067 w 516712"/>
              <a:gd name="connsiteY182" fmla="*/ 431894 h 517168"/>
              <a:gd name="connsiteX183" fmla="*/ 83067 w 516712"/>
              <a:gd name="connsiteY183" fmla="*/ 412912 h 517168"/>
              <a:gd name="connsiteX184" fmla="*/ 102048 w 516712"/>
              <a:gd name="connsiteY184" fmla="*/ 412912 h 517168"/>
              <a:gd name="connsiteX185" fmla="*/ 101971 w 516712"/>
              <a:gd name="connsiteY185" fmla="*/ 431894 h 517168"/>
              <a:gd name="connsiteX186" fmla="*/ 414235 w 516712"/>
              <a:gd name="connsiteY186" fmla="*/ 413768 h 517168"/>
              <a:gd name="connsiteX187" fmla="*/ 423726 w 516712"/>
              <a:gd name="connsiteY187" fmla="*/ 409878 h 517168"/>
              <a:gd name="connsiteX188" fmla="*/ 437106 w 516712"/>
              <a:gd name="connsiteY188" fmla="*/ 423103 h 517168"/>
              <a:gd name="connsiteX189" fmla="*/ 437106 w 516712"/>
              <a:gd name="connsiteY189" fmla="*/ 423259 h 517168"/>
              <a:gd name="connsiteX190" fmla="*/ 433217 w 516712"/>
              <a:gd name="connsiteY190" fmla="*/ 432749 h 517168"/>
              <a:gd name="connsiteX191" fmla="*/ 414235 w 516712"/>
              <a:gd name="connsiteY191" fmla="*/ 432749 h 517168"/>
              <a:gd name="connsiteX192" fmla="*/ 414064 w 516712"/>
              <a:gd name="connsiteY192" fmla="*/ 413939 h 517168"/>
              <a:gd name="connsiteX193" fmla="*/ 414235 w 516712"/>
              <a:gd name="connsiteY193" fmla="*/ 413768 h 517168"/>
              <a:gd name="connsiteX194" fmla="*/ 243944 w 516712"/>
              <a:gd name="connsiteY194" fmla="*/ 24799 h 517168"/>
              <a:gd name="connsiteX195" fmla="*/ 257403 w 516712"/>
              <a:gd name="connsiteY195" fmla="*/ 11341 h 517168"/>
              <a:gd name="connsiteX196" fmla="*/ 270861 w 516712"/>
              <a:gd name="connsiteY196" fmla="*/ 24799 h 517168"/>
              <a:gd name="connsiteX197" fmla="*/ 257403 w 516712"/>
              <a:gd name="connsiteY197" fmla="*/ 38257 h 517168"/>
              <a:gd name="connsiteX198" fmla="*/ 257325 w 516712"/>
              <a:gd name="connsiteY198" fmla="*/ 38257 h 517168"/>
              <a:gd name="connsiteX199" fmla="*/ 243867 w 516712"/>
              <a:gd name="connsiteY199" fmla="*/ 24963 h 517168"/>
              <a:gd name="connsiteX200" fmla="*/ 243867 w 516712"/>
              <a:gd name="connsiteY200" fmla="*/ 24566 h 517168"/>
              <a:gd name="connsiteX201" fmla="*/ 270783 w 516712"/>
              <a:gd name="connsiteY201" fmla="*/ 491951 h 517168"/>
              <a:gd name="connsiteX202" fmla="*/ 257325 w 516712"/>
              <a:gd name="connsiteY202" fmla="*/ 505409 h 517168"/>
              <a:gd name="connsiteX203" fmla="*/ 243867 w 516712"/>
              <a:gd name="connsiteY203" fmla="*/ 491951 h 517168"/>
              <a:gd name="connsiteX204" fmla="*/ 257325 w 516712"/>
              <a:gd name="connsiteY204" fmla="*/ 478492 h 517168"/>
              <a:gd name="connsiteX205" fmla="*/ 270705 w 516712"/>
              <a:gd name="connsiteY205" fmla="*/ 491717 h 517168"/>
              <a:gd name="connsiteX206" fmla="*/ 257325 w 516712"/>
              <a:gd name="connsiteY206" fmla="*/ 304312 h 517168"/>
              <a:gd name="connsiteX207" fmla="*/ 208004 w 516712"/>
              <a:gd name="connsiteY207" fmla="*/ 254991 h 517168"/>
              <a:gd name="connsiteX208" fmla="*/ 257325 w 516712"/>
              <a:gd name="connsiteY208" fmla="*/ 205670 h 517168"/>
              <a:gd name="connsiteX209" fmla="*/ 306646 w 516712"/>
              <a:gd name="connsiteY209" fmla="*/ 254991 h 517168"/>
              <a:gd name="connsiteX210" fmla="*/ 257247 w 516712"/>
              <a:gd name="connsiteY210" fmla="*/ 304079 h 517168"/>
              <a:gd name="connsiteX211" fmla="*/ 492106 w 516712"/>
              <a:gd name="connsiteY211" fmla="*/ 271794 h 517168"/>
              <a:gd name="connsiteX212" fmla="*/ 478648 w 516712"/>
              <a:gd name="connsiteY212" fmla="*/ 258336 h 517168"/>
              <a:gd name="connsiteX213" fmla="*/ 492106 w 516712"/>
              <a:gd name="connsiteY213" fmla="*/ 244878 h 517168"/>
              <a:gd name="connsiteX214" fmla="*/ 505565 w 516712"/>
              <a:gd name="connsiteY214" fmla="*/ 258336 h 517168"/>
              <a:gd name="connsiteX215" fmla="*/ 505565 w 516712"/>
              <a:gd name="connsiteY215" fmla="*/ 258414 h 517168"/>
              <a:gd name="connsiteX216" fmla="*/ 492029 w 516712"/>
              <a:gd name="connsiteY216" fmla="*/ 271561 h 5171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</a:cxnLst>
            <a:rect l="l" t="t" r="r" b="b"/>
            <a:pathLst>
              <a:path w="516712" h="517168">
                <a:moveTo>
                  <a:pt x="492029" y="233053"/>
                </a:moveTo>
                <a:cubicBezTo>
                  <a:pt x="480398" y="233076"/>
                  <a:pt x="470316" y="241097"/>
                  <a:pt x="467679" y="252424"/>
                </a:cubicBezTo>
                <a:lnTo>
                  <a:pt x="396576" y="252424"/>
                </a:lnTo>
                <a:lnTo>
                  <a:pt x="445275" y="203725"/>
                </a:lnTo>
                <a:cubicBezTo>
                  <a:pt x="447515" y="201407"/>
                  <a:pt x="447515" y="197719"/>
                  <a:pt x="445275" y="195401"/>
                </a:cubicBezTo>
                <a:cubicBezTo>
                  <a:pt x="442995" y="193129"/>
                  <a:pt x="439308" y="193129"/>
                  <a:pt x="437028" y="195401"/>
                </a:cubicBezTo>
                <a:lnTo>
                  <a:pt x="380083" y="252424"/>
                </a:lnTo>
                <a:lnTo>
                  <a:pt x="317848" y="252424"/>
                </a:lnTo>
                <a:cubicBezTo>
                  <a:pt x="317358" y="239829"/>
                  <a:pt x="312955" y="227701"/>
                  <a:pt x="305246" y="217728"/>
                </a:cubicBezTo>
                <a:lnTo>
                  <a:pt x="347488" y="175486"/>
                </a:lnTo>
                <a:lnTo>
                  <a:pt x="428004" y="175486"/>
                </a:lnTo>
                <a:cubicBezTo>
                  <a:pt x="431225" y="175486"/>
                  <a:pt x="433839" y="172872"/>
                  <a:pt x="433839" y="169651"/>
                </a:cubicBezTo>
                <a:cubicBezTo>
                  <a:pt x="433839" y="166430"/>
                  <a:pt x="431225" y="163817"/>
                  <a:pt x="428004" y="163817"/>
                </a:cubicBezTo>
                <a:lnTo>
                  <a:pt x="359157" y="163817"/>
                </a:lnTo>
                <a:lnTo>
                  <a:pt x="409100" y="113873"/>
                </a:lnTo>
                <a:cubicBezTo>
                  <a:pt x="409124" y="113741"/>
                  <a:pt x="409124" y="113616"/>
                  <a:pt x="409100" y="113484"/>
                </a:cubicBezTo>
                <a:cubicBezTo>
                  <a:pt x="420793" y="120882"/>
                  <a:pt x="436266" y="117397"/>
                  <a:pt x="443664" y="105705"/>
                </a:cubicBezTo>
                <a:cubicBezTo>
                  <a:pt x="451055" y="94012"/>
                  <a:pt x="447577" y="78539"/>
                  <a:pt x="435885" y="71141"/>
                </a:cubicBezTo>
                <a:cubicBezTo>
                  <a:pt x="424192" y="63750"/>
                  <a:pt x="408719" y="67228"/>
                  <a:pt x="401321" y="78920"/>
                </a:cubicBezTo>
                <a:cubicBezTo>
                  <a:pt x="396148" y="87104"/>
                  <a:pt x="396148" y="97529"/>
                  <a:pt x="401321" y="105705"/>
                </a:cubicBezTo>
                <a:lnTo>
                  <a:pt x="401321" y="105705"/>
                </a:lnTo>
                <a:lnTo>
                  <a:pt x="351144" y="155726"/>
                </a:lnTo>
                <a:lnTo>
                  <a:pt x="351144" y="86878"/>
                </a:lnTo>
                <a:cubicBezTo>
                  <a:pt x="351144" y="83658"/>
                  <a:pt x="348530" y="81044"/>
                  <a:pt x="345310" y="81044"/>
                </a:cubicBezTo>
                <a:cubicBezTo>
                  <a:pt x="342089" y="81044"/>
                  <a:pt x="339475" y="83658"/>
                  <a:pt x="339475" y="86878"/>
                </a:cubicBezTo>
                <a:lnTo>
                  <a:pt x="339475" y="167395"/>
                </a:lnTo>
                <a:lnTo>
                  <a:pt x="297544" y="209326"/>
                </a:lnTo>
                <a:cubicBezTo>
                  <a:pt x="287921" y="200815"/>
                  <a:pt x="275863" y="195564"/>
                  <a:pt x="263082" y="194312"/>
                </a:cubicBezTo>
                <a:lnTo>
                  <a:pt x="263082" y="136822"/>
                </a:lnTo>
                <a:lnTo>
                  <a:pt x="320027" y="79877"/>
                </a:lnTo>
                <a:cubicBezTo>
                  <a:pt x="322298" y="77598"/>
                  <a:pt x="322298" y="73910"/>
                  <a:pt x="320027" y="71631"/>
                </a:cubicBezTo>
                <a:cubicBezTo>
                  <a:pt x="317810" y="69352"/>
                  <a:pt x="314161" y="69305"/>
                  <a:pt x="311889" y="71522"/>
                </a:cubicBezTo>
                <a:cubicBezTo>
                  <a:pt x="311850" y="71561"/>
                  <a:pt x="311812" y="71592"/>
                  <a:pt x="311780" y="71631"/>
                </a:cubicBezTo>
                <a:lnTo>
                  <a:pt x="263082" y="120330"/>
                </a:lnTo>
                <a:lnTo>
                  <a:pt x="263082" y="49615"/>
                </a:lnTo>
                <a:cubicBezTo>
                  <a:pt x="263089" y="49483"/>
                  <a:pt x="263089" y="49359"/>
                  <a:pt x="263082" y="49226"/>
                </a:cubicBezTo>
                <a:cubicBezTo>
                  <a:pt x="276548" y="46045"/>
                  <a:pt x="284887" y="32555"/>
                  <a:pt x="281705" y="19089"/>
                </a:cubicBezTo>
                <a:cubicBezTo>
                  <a:pt x="278524" y="5623"/>
                  <a:pt x="265034" y="-2709"/>
                  <a:pt x="251568" y="465"/>
                </a:cubicBezTo>
                <a:cubicBezTo>
                  <a:pt x="238102" y="3647"/>
                  <a:pt x="229770" y="17136"/>
                  <a:pt x="232944" y="30602"/>
                </a:cubicBezTo>
                <a:cubicBezTo>
                  <a:pt x="235122" y="39837"/>
                  <a:pt x="242334" y="47048"/>
                  <a:pt x="251568" y="49226"/>
                </a:cubicBezTo>
                <a:cubicBezTo>
                  <a:pt x="251560" y="49359"/>
                  <a:pt x="251560" y="49483"/>
                  <a:pt x="251568" y="49615"/>
                </a:cubicBezTo>
                <a:lnTo>
                  <a:pt x="251568" y="120330"/>
                </a:lnTo>
                <a:lnTo>
                  <a:pt x="202869" y="71631"/>
                </a:lnTo>
                <a:cubicBezTo>
                  <a:pt x="200652" y="69352"/>
                  <a:pt x="197004" y="69305"/>
                  <a:pt x="194732" y="71522"/>
                </a:cubicBezTo>
                <a:cubicBezTo>
                  <a:pt x="194693" y="71561"/>
                  <a:pt x="194654" y="71592"/>
                  <a:pt x="194623" y="71631"/>
                </a:cubicBezTo>
                <a:cubicBezTo>
                  <a:pt x="192351" y="73910"/>
                  <a:pt x="192351" y="77598"/>
                  <a:pt x="194623" y="79877"/>
                </a:cubicBezTo>
                <a:lnTo>
                  <a:pt x="251568" y="136822"/>
                </a:lnTo>
                <a:lnTo>
                  <a:pt x="251568" y="194312"/>
                </a:lnTo>
                <a:cubicBezTo>
                  <a:pt x="238958" y="195541"/>
                  <a:pt x="227040" y="200683"/>
                  <a:pt x="217494" y="209015"/>
                </a:cubicBezTo>
                <a:lnTo>
                  <a:pt x="176808" y="168251"/>
                </a:lnTo>
                <a:lnTo>
                  <a:pt x="176808" y="87501"/>
                </a:lnTo>
                <a:cubicBezTo>
                  <a:pt x="176808" y="84280"/>
                  <a:pt x="174194" y="81666"/>
                  <a:pt x="170974" y="81666"/>
                </a:cubicBezTo>
                <a:cubicBezTo>
                  <a:pt x="167753" y="81666"/>
                  <a:pt x="165139" y="84280"/>
                  <a:pt x="165139" y="87501"/>
                </a:cubicBezTo>
                <a:lnTo>
                  <a:pt x="165139" y="156348"/>
                </a:lnTo>
                <a:lnTo>
                  <a:pt x="115118" y="106405"/>
                </a:lnTo>
                <a:lnTo>
                  <a:pt x="115118" y="106405"/>
                </a:lnTo>
                <a:cubicBezTo>
                  <a:pt x="121326" y="96470"/>
                  <a:pt x="119840" y="83557"/>
                  <a:pt x="111539" y="75287"/>
                </a:cubicBezTo>
                <a:cubicBezTo>
                  <a:pt x="101613" y="65804"/>
                  <a:pt x="85992" y="65804"/>
                  <a:pt x="76065" y="75287"/>
                </a:cubicBezTo>
                <a:cubicBezTo>
                  <a:pt x="66271" y="85058"/>
                  <a:pt x="66248" y="100920"/>
                  <a:pt x="76019" y="110714"/>
                </a:cubicBezTo>
                <a:cubicBezTo>
                  <a:pt x="80725" y="115437"/>
                  <a:pt x="87128" y="118089"/>
                  <a:pt x="93802" y="118074"/>
                </a:cubicBezTo>
                <a:cubicBezTo>
                  <a:pt x="98462" y="118089"/>
                  <a:pt x="103021" y="116767"/>
                  <a:pt x="106949" y="114262"/>
                </a:cubicBezTo>
                <a:lnTo>
                  <a:pt x="106949" y="114651"/>
                </a:lnTo>
                <a:lnTo>
                  <a:pt x="156971" y="164595"/>
                </a:lnTo>
                <a:lnTo>
                  <a:pt x="88046" y="164595"/>
                </a:lnTo>
                <a:cubicBezTo>
                  <a:pt x="84825" y="164595"/>
                  <a:pt x="82211" y="167208"/>
                  <a:pt x="82211" y="170429"/>
                </a:cubicBezTo>
                <a:cubicBezTo>
                  <a:pt x="82211" y="173650"/>
                  <a:pt x="84825" y="176264"/>
                  <a:pt x="88046" y="176264"/>
                </a:cubicBezTo>
                <a:lnTo>
                  <a:pt x="168640" y="176264"/>
                </a:lnTo>
                <a:lnTo>
                  <a:pt x="209559" y="217261"/>
                </a:lnTo>
                <a:cubicBezTo>
                  <a:pt x="201671" y="227312"/>
                  <a:pt x="197159" y="239588"/>
                  <a:pt x="196646" y="252346"/>
                </a:cubicBezTo>
                <a:lnTo>
                  <a:pt x="137133" y="252346"/>
                </a:lnTo>
                <a:lnTo>
                  <a:pt x="80188" y="195323"/>
                </a:lnTo>
                <a:cubicBezTo>
                  <a:pt x="77909" y="193051"/>
                  <a:pt x="74222" y="193051"/>
                  <a:pt x="71942" y="195323"/>
                </a:cubicBezTo>
                <a:cubicBezTo>
                  <a:pt x="69702" y="197641"/>
                  <a:pt x="69702" y="201329"/>
                  <a:pt x="71942" y="203647"/>
                </a:cubicBezTo>
                <a:lnTo>
                  <a:pt x="120641" y="252346"/>
                </a:lnTo>
                <a:lnTo>
                  <a:pt x="49538" y="252346"/>
                </a:lnTo>
                <a:cubicBezTo>
                  <a:pt x="46379" y="238833"/>
                  <a:pt x="32866" y="230439"/>
                  <a:pt x="19354" y="233598"/>
                </a:cubicBezTo>
                <a:cubicBezTo>
                  <a:pt x="5841" y="236756"/>
                  <a:pt x="-2553" y="250269"/>
                  <a:pt x="598" y="263782"/>
                </a:cubicBezTo>
                <a:cubicBezTo>
                  <a:pt x="3756" y="277294"/>
                  <a:pt x="17277" y="285688"/>
                  <a:pt x="30789" y="282530"/>
                </a:cubicBezTo>
                <a:cubicBezTo>
                  <a:pt x="40093" y="280359"/>
                  <a:pt x="47359" y="273086"/>
                  <a:pt x="49538" y="263782"/>
                </a:cubicBezTo>
                <a:lnTo>
                  <a:pt x="49538" y="263782"/>
                </a:lnTo>
                <a:lnTo>
                  <a:pt x="120252" y="263782"/>
                </a:lnTo>
                <a:lnTo>
                  <a:pt x="71553" y="312403"/>
                </a:lnTo>
                <a:cubicBezTo>
                  <a:pt x="69313" y="314721"/>
                  <a:pt x="69313" y="318408"/>
                  <a:pt x="71553" y="320727"/>
                </a:cubicBezTo>
                <a:cubicBezTo>
                  <a:pt x="73833" y="322998"/>
                  <a:pt x="77520" y="322998"/>
                  <a:pt x="79799" y="320727"/>
                </a:cubicBezTo>
                <a:lnTo>
                  <a:pt x="136744" y="263782"/>
                </a:lnTo>
                <a:lnTo>
                  <a:pt x="196879" y="263782"/>
                </a:lnTo>
                <a:cubicBezTo>
                  <a:pt x="198676" y="275326"/>
                  <a:pt x="203725" y="286116"/>
                  <a:pt x="211427" y="294899"/>
                </a:cubicBezTo>
                <a:lnTo>
                  <a:pt x="167395" y="338930"/>
                </a:lnTo>
                <a:lnTo>
                  <a:pt x="86956" y="338930"/>
                </a:lnTo>
                <a:cubicBezTo>
                  <a:pt x="83736" y="338930"/>
                  <a:pt x="81122" y="341544"/>
                  <a:pt x="81122" y="344765"/>
                </a:cubicBezTo>
                <a:cubicBezTo>
                  <a:pt x="81122" y="347985"/>
                  <a:pt x="83736" y="350599"/>
                  <a:pt x="86956" y="350599"/>
                </a:cubicBezTo>
                <a:lnTo>
                  <a:pt x="155882" y="350599"/>
                </a:lnTo>
                <a:lnTo>
                  <a:pt x="105860" y="400621"/>
                </a:lnTo>
                <a:lnTo>
                  <a:pt x="105860" y="401010"/>
                </a:lnTo>
                <a:cubicBezTo>
                  <a:pt x="95879" y="395035"/>
                  <a:pt x="83145" y="396474"/>
                  <a:pt x="74743" y="404511"/>
                </a:cubicBezTo>
                <a:cubicBezTo>
                  <a:pt x="64910" y="414242"/>
                  <a:pt x="64824" y="430105"/>
                  <a:pt x="74556" y="439938"/>
                </a:cubicBezTo>
                <a:cubicBezTo>
                  <a:pt x="84280" y="449771"/>
                  <a:pt x="100142" y="449856"/>
                  <a:pt x="109976" y="440125"/>
                </a:cubicBezTo>
                <a:cubicBezTo>
                  <a:pt x="118284" y="431902"/>
                  <a:pt x="119809" y="419027"/>
                  <a:pt x="113640" y="409100"/>
                </a:cubicBezTo>
                <a:lnTo>
                  <a:pt x="113640" y="409100"/>
                </a:lnTo>
                <a:lnTo>
                  <a:pt x="163661" y="359157"/>
                </a:lnTo>
                <a:lnTo>
                  <a:pt x="163661" y="428004"/>
                </a:lnTo>
                <a:cubicBezTo>
                  <a:pt x="163661" y="431225"/>
                  <a:pt x="166275" y="433839"/>
                  <a:pt x="169496" y="433839"/>
                </a:cubicBezTo>
                <a:cubicBezTo>
                  <a:pt x="172716" y="433839"/>
                  <a:pt x="175330" y="431225"/>
                  <a:pt x="175330" y="428004"/>
                </a:cubicBezTo>
                <a:lnTo>
                  <a:pt x="175330" y="347410"/>
                </a:lnTo>
                <a:lnTo>
                  <a:pt x="219673" y="302990"/>
                </a:lnTo>
                <a:cubicBezTo>
                  <a:pt x="228759" y="310077"/>
                  <a:pt x="239697" y="314402"/>
                  <a:pt x="251179" y="315437"/>
                </a:cubicBezTo>
                <a:cubicBezTo>
                  <a:pt x="251140" y="315825"/>
                  <a:pt x="251140" y="316215"/>
                  <a:pt x="251179" y="316603"/>
                </a:cubicBezTo>
                <a:lnTo>
                  <a:pt x="251179" y="379694"/>
                </a:lnTo>
                <a:lnTo>
                  <a:pt x="194234" y="436639"/>
                </a:lnTo>
                <a:cubicBezTo>
                  <a:pt x="191963" y="438919"/>
                  <a:pt x="191963" y="442606"/>
                  <a:pt x="194234" y="444886"/>
                </a:cubicBezTo>
                <a:cubicBezTo>
                  <a:pt x="196451" y="447165"/>
                  <a:pt x="200100" y="447211"/>
                  <a:pt x="202371" y="444994"/>
                </a:cubicBezTo>
                <a:cubicBezTo>
                  <a:pt x="202410" y="444955"/>
                  <a:pt x="202449" y="444924"/>
                  <a:pt x="202480" y="444886"/>
                </a:cubicBezTo>
                <a:lnTo>
                  <a:pt x="251179" y="396264"/>
                </a:lnTo>
                <a:lnTo>
                  <a:pt x="251179" y="466901"/>
                </a:lnTo>
                <a:cubicBezTo>
                  <a:pt x="251179" y="466901"/>
                  <a:pt x="251179" y="466901"/>
                  <a:pt x="251179" y="467368"/>
                </a:cubicBezTo>
                <a:cubicBezTo>
                  <a:pt x="237674" y="470550"/>
                  <a:pt x="229296" y="484078"/>
                  <a:pt x="232477" y="497583"/>
                </a:cubicBezTo>
                <a:cubicBezTo>
                  <a:pt x="235659" y="511096"/>
                  <a:pt x="249188" y="519466"/>
                  <a:pt x="262693" y="516284"/>
                </a:cubicBezTo>
                <a:cubicBezTo>
                  <a:pt x="276198" y="513103"/>
                  <a:pt x="284576" y="499582"/>
                  <a:pt x="281394" y="486069"/>
                </a:cubicBezTo>
                <a:cubicBezTo>
                  <a:pt x="279208" y="476796"/>
                  <a:pt x="271966" y="469554"/>
                  <a:pt x="262693" y="467368"/>
                </a:cubicBezTo>
                <a:cubicBezTo>
                  <a:pt x="262693" y="467368"/>
                  <a:pt x="262693" y="467368"/>
                  <a:pt x="262693" y="466901"/>
                </a:cubicBezTo>
                <a:lnTo>
                  <a:pt x="262693" y="396187"/>
                </a:lnTo>
                <a:lnTo>
                  <a:pt x="311391" y="444886"/>
                </a:lnTo>
                <a:cubicBezTo>
                  <a:pt x="312481" y="445990"/>
                  <a:pt x="313966" y="446605"/>
                  <a:pt x="315515" y="446597"/>
                </a:cubicBezTo>
                <a:cubicBezTo>
                  <a:pt x="317063" y="446612"/>
                  <a:pt x="318556" y="445998"/>
                  <a:pt x="319638" y="444886"/>
                </a:cubicBezTo>
                <a:cubicBezTo>
                  <a:pt x="321909" y="442606"/>
                  <a:pt x="321909" y="438919"/>
                  <a:pt x="319638" y="436639"/>
                </a:cubicBezTo>
                <a:lnTo>
                  <a:pt x="262693" y="379694"/>
                </a:lnTo>
                <a:lnTo>
                  <a:pt x="262693" y="316603"/>
                </a:lnTo>
                <a:cubicBezTo>
                  <a:pt x="262732" y="316215"/>
                  <a:pt x="262732" y="315825"/>
                  <a:pt x="262693" y="315437"/>
                </a:cubicBezTo>
                <a:cubicBezTo>
                  <a:pt x="274432" y="314363"/>
                  <a:pt x="285603" y="309874"/>
                  <a:pt x="294821" y="302523"/>
                </a:cubicBezTo>
                <a:cubicBezTo>
                  <a:pt x="295008" y="302935"/>
                  <a:pt x="295273" y="303301"/>
                  <a:pt x="295599" y="303612"/>
                </a:cubicBezTo>
                <a:lnTo>
                  <a:pt x="340175" y="348266"/>
                </a:lnTo>
                <a:lnTo>
                  <a:pt x="340175" y="428782"/>
                </a:lnTo>
                <a:cubicBezTo>
                  <a:pt x="340175" y="432003"/>
                  <a:pt x="342789" y="434617"/>
                  <a:pt x="346010" y="434617"/>
                </a:cubicBezTo>
                <a:cubicBezTo>
                  <a:pt x="349230" y="434617"/>
                  <a:pt x="351844" y="432003"/>
                  <a:pt x="351844" y="428782"/>
                </a:cubicBezTo>
                <a:lnTo>
                  <a:pt x="351844" y="359935"/>
                </a:lnTo>
                <a:lnTo>
                  <a:pt x="401788" y="409878"/>
                </a:lnTo>
                <a:lnTo>
                  <a:pt x="402177" y="409878"/>
                </a:lnTo>
                <a:cubicBezTo>
                  <a:pt x="399726" y="413830"/>
                  <a:pt x="398404" y="418373"/>
                  <a:pt x="398365" y="423025"/>
                </a:cubicBezTo>
                <a:cubicBezTo>
                  <a:pt x="398334" y="436904"/>
                  <a:pt x="409552" y="448184"/>
                  <a:pt x="423430" y="448215"/>
                </a:cubicBezTo>
                <a:cubicBezTo>
                  <a:pt x="437308" y="448246"/>
                  <a:pt x="448589" y="437028"/>
                  <a:pt x="448620" y="423150"/>
                </a:cubicBezTo>
                <a:cubicBezTo>
                  <a:pt x="448635" y="416444"/>
                  <a:pt x="445975" y="410018"/>
                  <a:pt x="441229" y="405288"/>
                </a:cubicBezTo>
                <a:cubicBezTo>
                  <a:pt x="432828" y="397252"/>
                  <a:pt x="420093" y="395813"/>
                  <a:pt x="410112" y="401788"/>
                </a:cubicBezTo>
                <a:lnTo>
                  <a:pt x="410112" y="401399"/>
                </a:lnTo>
                <a:lnTo>
                  <a:pt x="360168" y="351455"/>
                </a:lnTo>
                <a:lnTo>
                  <a:pt x="429016" y="351455"/>
                </a:lnTo>
                <a:cubicBezTo>
                  <a:pt x="432236" y="351455"/>
                  <a:pt x="434850" y="348841"/>
                  <a:pt x="434850" y="345621"/>
                </a:cubicBezTo>
                <a:cubicBezTo>
                  <a:pt x="434850" y="342400"/>
                  <a:pt x="432236" y="339786"/>
                  <a:pt x="429016" y="339786"/>
                </a:cubicBezTo>
                <a:lnTo>
                  <a:pt x="348577" y="339786"/>
                </a:lnTo>
                <a:lnTo>
                  <a:pt x="304001" y="295755"/>
                </a:lnTo>
                <a:lnTo>
                  <a:pt x="303145" y="295210"/>
                </a:lnTo>
                <a:cubicBezTo>
                  <a:pt x="310769" y="286404"/>
                  <a:pt x="315740" y="275614"/>
                  <a:pt x="317459" y="264093"/>
                </a:cubicBezTo>
                <a:lnTo>
                  <a:pt x="379694" y="264093"/>
                </a:lnTo>
                <a:lnTo>
                  <a:pt x="436639" y="321038"/>
                </a:lnTo>
                <a:cubicBezTo>
                  <a:pt x="437744" y="322119"/>
                  <a:pt x="439222" y="322734"/>
                  <a:pt x="440763" y="322749"/>
                </a:cubicBezTo>
                <a:cubicBezTo>
                  <a:pt x="442303" y="322718"/>
                  <a:pt x="443773" y="322103"/>
                  <a:pt x="444886" y="321038"/>
                </a:cubicBezTo>
                <a:cubicBezTo>
                  <a:pt x="447126" y="318719"/>
                  <a:pt x="447126" y="315032"/>
                  <a:pt x="444886" y="312714"/>
                </a:cubicBezTo>
                <a:lnTo>
                  <a:pt x="396187" y="264093"/>
                </a:lnTo>
                <a:lnTo>
                  <a:pt x="466824" y="264093"/>
                </a:lnTo>
                <a:lnTo>
                  <a:pt x="467290" y="264093"/>
                </a:lnTo>
                <a:cubicBezTo>
                  <a:pt x="470643" y="277512"/>
                  <a:pt x="484242" y="285680"/>
                  <a:pt x="497661" y="282327"/>
                </a:cubicBezTo>
                <a:cubicBezTo>
                  <a:pt x="511080" y="278975"/>
                  <a:pt x="519249" y="265376"/>
                  <a:pt x="515896" y="251957"/>
                </a:cubicBezTo>
                <a:cubicBezTo>
                  <a:pt x="513118" y="240817"/>
                  <a:pt x="503122" y="232999"/>
                  <a:pt x="491640" y="232975"/>
                </a:cubicBezTo>
                <a:close/>
                <a:moveTo>
                  <a:pt x="413301" y="82678"/>
                </a:moveTo>
                <a:cubicBezTo>
                  <a:pt x="418451" y="77434"/>
                  <a:pt x="426869" y="77356"/>
                  <a:pt x="432112" y="82507"/>
                </a:cubicBezTo>
                <a:cubicBezTo>
                  <a:pt x="432174" y="82561"/>
                  <a:pt x="432229" y="82623"/>
                  <a:pt x="432283" y="82678"/>
                </a:cubicBezTo>
                <a:cubicBezTo>
                  <a:pt x="437495" y="87898"/>
                  <a:pt x="437495" y="96361"/>
                  <a:pt x="432283" y="101582"/>
                </a:cubicBezTo>
                <a:cubicBezTo>
                  <a:pt x="427001" y="106716"/>
                  <a:pt x="418584" y="106716"/>
                  <a:pt x="413301" y="101582"/>
                </a:cubicBezTo>
                <a:cubicBezTo>
                  <a:pt x="408081" y="96470"/>
                  <a:pt x="407988" y="88100"/>
                  <a:pt x="413099" y="82880"/>
                </a:cubicBezTo>
                <a:cubicBezTo>
                  <a:pt x="413169" y="82810"/>
                  <a:pt x="413231" y="82748"/>
                  <a:pt x="413301" y="82678"/>
                </a:cubicBezTo>
                <a:close/>
                <a:moveTo>
                  <a:pt x="102826" y="102515"/>
                </a:moveTo>
                <a:cubicBezTo>
                  <a:pt x="97513" y="107572"/>
                  <a:pt x="89158" y="107572"/>
                  <a:pt x="83845" y="102515"/>
                </a:cubicBezTo>
                <a:cubicBezTo>
                  <a:pt x="78625" y="97264"/>
                  <a:pt x="78625" y="88784"/>
                  <a:pt x="83845" y="83533"/>
                </a:cubicBezTo>
                <a:cubicBezTo>
                  <a:pt x="88995" y="78290"/>
                  <a:pt x="97412" y="78212"/>
                  <a:pt x="102655" y="83362"/>
                </a:cubicBezTo>
                <a:cubicBezTo>
                  <a:pt x="102717" y="83417"/>
                  <a:pt x="102772" y="83479"/>
                  <a:pt x="102826" y="83533"/>
                </a:cubicBezTo>
                <a:cubicBezTo>
                  <a:pt x="108046" y="88784"/>
                  <a:pt x="108046" y="97264"/>
                  <a:pt x="102826" y="102515"/>
                </a:cubicBezTo>
                <a:close/>
                <a:moveTo>
                  <a:pt x="25033" y="271561"/>
                </a:moveTo>
                <a:cubicBezTo>
                  <a:pt x="17603" y="271608"/>
                  <a:pt x="11543" y="265610"/>
                  <a:pt x="11497" y="258180"/>
                </a:cubicBezTo>
                <a:cubicBezTo>
                  <a:pt x="11458" y="250751"/>
                  <a:pt x="17448" y="244691"/>
                  <a:pt x="24877" y="244644"/>
                </a:cubicBezTo>
                <a:cubicBezTo>
                  <a:pt x="32306" y="244605"/>
                  <a:pt x="38366" y="250596"/>
                  <a:pt x="38413" y="258025"/>
                </a:cubicBezTo>
                <a:cubicBezTo>
                  <a:pt x="38413" y="258079"/>
                  <a:pt x="38413" y="258126"/>
                  <a:pt x="38413" y="258180"/>
                </a:cubicBezTo>
                <a:cubicBezTo>
                  <a:pt x="38374" y="265586"/>
                  <a:pt x="32361" y="271561"/>
                  <a:pt x="24955" y="271561"/>
                </a:cubicBezTo>
                <a:close/>
                <a:moveTo>
                  <a:pt x="102048" y="431894"/>
                </a:moveTo>
                <a:cubicBezTo>
                  <a:pt x="96735" y="436950"/>
                  <a:pt x="88380" y="436950"/>
                  <a:pt x="83067" y="431894"/>
                </a:cubicBezTo>
                <a:cubicBezTo>
                  <a:pt x="77847" y="426643"/>
                  <a:pt x="77847" y="418163"/>
                  <a:pt x="83067" y="412912"/>
                </a:cubicBezTo>
                <a:cubicBezTo>
                  <a:pt x="88380" y="407856"/>
                  <a:pt x="96735" y="407856"/>
                  <a:pt x="102048" y="412912"/>
                </a:cubicBezTo>
                <a:cubicBezTo>
                  <a:pt x="107245" y="418187"/>
                  <a:pt x="107214" y="426666"/>
                  <a:pt x="101971" y="431894"/>
                </a:cubicBezTo>
                <a:close/>
                <a:moveTo>
                  <a:pt x="414235" y="413768"/>
                </a:moveTo>
                <a:cubicBezTo>
                  <a:pt x="416755" y="411263"/>
                  <a:pt x="420171" y="409863"/>
                  <a:pt x="423726" y="409878"/>
                </a:cubicBezTo>
                <a:cubicBezTo>
                  <a:pt x="431069" y="409832"/>
                  <a:pt x="437060" y="415759"/>
                  <a:pt x="437106" y="423103"/>
                </a:cubicBezTo>
                <a:cubicBezTo>
                  <a:pt x="437106" y="423158"/>
                  <a:pt x="437106" y="423204"/>
                  <a:pt x="437106" y="423259"/>
                </a:cubicBezTo>
                <a:cubicBezTo>
                  <a:pt x="437122" y="426814"/>
                  <a:pt x="435722" y="430229"/>
                  <a:pt x="433217" y="432749"/>
                </a:cubicBezTo>
                <a:cubicBezTo>
                  <a:pt x="427934" y="437892"/>
                  <a:pt x="419517" y="437892"/>
                  <a:pt x="414235" y="432749"/>
                </a:cubicBezTo>
                <a:cubicBezTo>
                  <a:pt x="408992" y="427600"/>
                  <a:pt x="408914" y="419182"/>
                  <a:pt x="414064" y="413939"/>
                </a:cubicBezTo>
                <a:cubicBezTo>
                  <a:pt x="414118" y="413877"/>
                  <a:pt x="414180" y="413822"/>
                  <a:pt x="414235" y="413768"/>
                </a:cubicBezTo>
                <a:close/>
                <a:moveTo>
                  <a:pt x="243944" y="24799"/>
                </a:moveTo>
                <a:cubicBezTo>
                  <a:pt x="243944" y="17370"/>
                  <a:pt x="249973" y="11341"/>
                  <a:pt x="257403" y="11341"/>
                </a:cubicBezTo>
                <a:cubicBezTo>
                  <a:pt x="264832" y="11341"/>
                  <a:pt x="270861" y="17370"/>
                  <a:pt x="270861" y="24799"/>
                </a:cubicBezTo>
                <a:cubicBezTo>
                  <a:pt x="270861" y="32236"/>
                  <a:pt x="264832" y="38257"/>
                  <a:pt x="257403" y="38257"/>
                </a:cubicBezTo>
                <a:cubicBezTo>
                  <a:pt x="257379" y="38257"/>
                  <a:pt x="257348" y="38257"/>
                  <a:pt x="257325" y="38257"/>
                </a:cubicBezTo>
                <a:cubicBezTo>
                  <a:pt x="249934" y="38304"/>
                  <a:pt x="243905" y="32345"/>
                  <a:pt x="243867" y="24963"/>
                </a:cubicBezTo>
                <a:cubicBezTo>
                  <a:pt x="243859" y="24830"/>
                  <a:pt x="243867" y="24698"/>
                  <a:pt x="243867" y="24566"/>
                </a:cubicBezTo>
                <a:close/>
                <a:moveTo>
                  <a:pt x="270783" y="491951"/>
                </a:moveTo>
                <a:cubicBezTo>
                  <a:pt x="270783" y="499380"/>
                  <a:pt x="264754" y="505409"/>
                  <a:pt x="257325" y="505409"/>
                </a:cubicBezTo>
                <a:cubicBezTo>
                  <a:pt x="249895" y="505409"/>
                  <a:pt x="243867" y="499380"/>
                  <a:pt x="243867" y="491951"/>
                </a:cubicBezTo>
                <a:cubicBezTo>
                  <a:pt x="243867" y="484521"/>
                  <a:pt x="249895" y="478492"/>
                  <a:pt x="257325" y="478492"/>
                </a:cubicBezTo>
                <a:cubicBezTo>
                  <a:pt x="264637" y="478531"/>
                  <a:pt x="270581" y="484405"/>
                  <a:pt x="270705" y="491717"/>
                </a:cubicBezTo>
                <a:close/>
                <a:moveTo>
                  <a:pt x="257325" y="304312"/>
                </a:moveTo>
                <a:cubicBezTo>
                  <a:pt x="230089" y="304312"/>
                  <a:pt x="208004" y="282234"/>
                  <a:pt x="208004" y="254991"/>
                </a:cubicBezTo>
                <a:cubicBezTo>
                  <a:pt x="208004" y="227755"/>
                  <a:pt x="230089" y="205670"/>
                  <a:pt x="257325" y="205670"/>
                </a:cubicBezTo>
                <a:cubicBezTo>
                  <a:pt x="284560" y="205670"/>
                  <a:pt x="306646" y="227755"/>
                  <a:pt x="306646" y="254991"/>
                </a:cubicBezTo>
                <a:cubicBezTo>
                  <a:pt x="306475" y="282149"/>
                  <a:pt x="284405" y="304079"/>
                  <a:pt x="257247" y="304079"/>
                </a:cubicBezTo>
                <a:close/>
                <a:moveTo>
                  <a:pt x="492106" y="271794"/>
                </a:moveTo>
                <a:cubicBezTo>
                  <a:pt x="484677" y="271794"/>
                  <a:pt x="478648" y="265765"/>
                  <a:pt x="478648" y="258336"/>
                </a:cubicBezTo>
                <a:cubicBezTo>
                  <a:pt x="478648" y="250907"/>
                  <a:pt x="484677" y="244878"/>
                  <a:pt x="492106" y="244878"/>
                </a:cubicBezTo>
                <a:cubicBezTo>
                  <a:pt x="499544" y="244878"/>
                  <a:pt x="505565" y="250907"/>
                  <a:pt x="505565" y="258336"/>
                </a:cubicBezTo>
                <a:cubicBezTo>
                  <a:pt x="505565" y="258359"/>
                  <a:pt x="505565" y="258390"/>
                  <a:pt x="505565" y="258414"/>
                </a:cubicBezTo>
                <a:cubicBezTo>
                  <a:pt x="505440" y="265773"/>
                  <a:pt x="499388" y="271646"/>
                  <a:pt x="492029" y="271561"/>
                </a:cubicBezTo>
                <a:close/>
              </a:path>
            </a:pathLst>
          </a:custGeom>
          <a:solidFill>
            <a:schemeClr val="bg2">
              <a:lumMod val="50000"/>
              <a:lumOff val="50000"/>
            </a:schemeClr>
          </a:solidFill>
          <a:ln w="7767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99891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3000">
        <p14:gallery dir="l"/>
      </p:transition>
    </mc:Choice>
    <mc:Fallback xmlns="">
      <p:transition spd="slow" advClick="0" advTm="300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4" fill="hold" grpId="0" nodeType="withEffect" p14:presetBounceEnd="6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14" dur="125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15" dur="125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12" presetClass="entr" presetSubtype="4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750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9" dur="75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2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2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5" dur="75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6" dur="75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75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0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4" fill="hold" grpId="0" nodeType="withEffect" p14:presetBounceEnd="64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33" dur="125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34" dur="125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1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750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38" dur="75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2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1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4" dur="75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5" dur="7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7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9" dur="5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2" presetClass="entr" presetSubtype="4" fill="hold" grpId="0" nodeType="withEffect" p14:presetBounceEnd="64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52" dur="125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53" dur="125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12" presetClass="entr" presetSubtype="4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6" dur="750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57" dur="75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2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60" dur="5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1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3" dur="75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4" dur="75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75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6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8" dur="500"/>
                                            <p:tgtEl>
                                              <p:spTgt spid="4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2" presetClass="entr" presetSubtype="4" fill="hold" grpId="0" nodeType="withEffect" p14:presetBounceEnd="64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71" dur="1250" fill="hold"/>
                                            <p:tgtEl>
                                              <p:spTgt spid="4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72" dur="1250" fill="hold"/>
                                            <p:tgtEl>
                                              <p:spTgt spid="4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12" presetClass="entr" presetSubtype="4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5" dur="750"/>
                                            <p:tgtEl>
                                              <p:spTgt spid="4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76" dur="750"/>
                                            <p:tgtEl>
                                              <p:spTgt spid="4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2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9" dur="500"/>
                                            <p:tgtEl>
                                              <p:spTgt spid="4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2" dur="750"/>
                                            <p:tgtEl>
                                              <p:spTgt spid="45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3" dur="750" fill="hold"/>
                                            <p:tgtEl>
                                              <p:spTgt spid="4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750" fill="hold"/>
                                            <p:tgtEl>
                                              <p:spTgt spid="4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5" presetID="10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7" dur="500"/>
                                            <p:tgtEl>
                                              <p:spTgt spid="4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8" presetID="2" presetClass="entr" presetSubtype="4" fill="hold" grpId="0" nodeType="withEffect" p14:presetBounceEnd="64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90" dur="1250" fill="hold"/>
                                            <p:tgtEl>
                                              <p:spTgt spid="4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91" dur="1250" fill="hold"/>
                                            <p:tgtEl>
                                              <p:spTgt spid="4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2" presetID="12" presetClass="entr" presetSubtype="4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4" dur="750"/>
                                            <p:tgtEl>
                                              <p:spTgt spid="4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95" dur="750"/>
                                            <p:tgtEl>
                                              <p:spTgt spid="4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2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98" dur="500"/>
                                            <p:tgtEl>
                                              <p:spTgt spid="4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9" presetID="42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1" dur="750"/>
                                            <p:tgtEl>
                                              <p:spTgt spid="45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2" dur="750" fill="hold"/>
                                            <p:tgtEl>
                                              <p:spTgt spid="4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3" dur="750" fill="hold"/>
                                            <p:tgtEl>
                                              <p:spTgt spid="4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4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6" dur="500"/>
                                            <p:tgtEl>
                                              <p:spTgt spid="4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7" presetID="2" presetClass="entr" presetSubtype="4" fill="hold" grpId="0" nodeType="withEffect" p14:presetBounceEnd="64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109" dur="1250" fill="hold"/>
                                            <p:tgtEl>
                                              <p:spTgt spid="4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110" dur="1250" fill="hold"/>
                                            <p:tgtEl>
                                              <p:spTgt spid="4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1" presetID="12" presetClass="entr" presetSubtype="4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3" dur="750"/>
                                            <p:tgtEl>
                                              <p:spTgt spid="4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14" dur="750"/>
                                            <p:tgtEl>
                                              <p:spTgt spid="4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5" presetID="22" presetClass="entr" presetSubtype="1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17" dur="500"/>
                                            <p:tgtEl>
                                              <p:spTgt spid="4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8" presetID="42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0" dur="750"/>
                                            <p:tgtEl>
                                              <p:spTgt spid="46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1" dur="750" fill="hold"/>
                                            <p:tgtEl>
                                              <p:spTgt spid="4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2" dur="750" fill="hold"/>
                                            <p:tgtEl>
                                              <p:spTgt spid="4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3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5" dur="500"/>
                                            <p:tgtEl>
                                              <p:spTgt spid="4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6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8" dur="75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9" dur="75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0" dur="75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1" presetID="49" presetClass="entr" presetSubtype="0" decel="10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3" dur="500" fill="hold"/>
                                            <p:tgtEl>
                                              <p:spTgt spid="46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4" dur="500" fill="hold"/>
                                            <p:tgtEl>
                                              <p:spTgt spid="46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5" dur="500" fill="hold"/>
                                            <p:tgtEl>
                                              <p:spTgt spid="46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6" dur="500"/>
                                            <p:tgtEl>
                                              <p:spTgt spid="4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7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9" dur="75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0" dur="7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1" dur="7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2" presetID="49" presetClass="entr" presetSubtype="0" decel="10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4" dur="500" fill="hold"/>
                                            <p:tgtEl>
                                              <p:spTgt spid="46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5" dur="500" fill="hold"/>
                                            <p:tgtEl>
                                              <p:spTgt spid="46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6" dur="500" fill="hold"/>
                                            <p:tgtEl>
                                              <p:spTgt spid="46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7" dur="500"/>
                                            <p:tgtEl>
                                              <p:spTgt spid="4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8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0" dur="750"/>
                                            <p:tgtEl>
                                              <p:spTgt spid="44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1" dur="750" fill="hold"/>
                                            <p:tgtEl>
                                              <p:spTgt spid="4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2" dur="750" fill="hold"/>
                                            <p:tgtEl>
                                              <p:spTgt spid="4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3" presetID="49" presetClass="entr" presetSubtype="0" decel="10000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5" dur="500" fill="hold"/>
                                            <p:tgtEl>
                                              <p:spTgt spid="47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6" dur="500" fill="hold"/>
                                            <p:tgtEl>
                                              <p:spTgt spid="47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7" dur="500" fill="hold"/>
                                            <p:tgtEl>
                                              <p:spTgt spid="47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8" dur="500"/>
                                            <p:tgtEl>
                                              <p:spTgt spid="4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9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1" dur="750"/>
                                            <p:tgtEl>
                                              <p:spTgt spid="45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62" dur="750" fill="hold"/>
                                            <p:tgtEl>
                                              <p:spTgt spid="4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3" dur="750" fill="hold"/>
                                            <p:tgtEl>
                                              <p:spTgt spid="4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4" presetID="49" presetClass="entr" presetSubtype="0" decel="10000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6" dur="500" fill="hold"/>
                                            <p:tgtEl>
                                              <p:spTgt spid="47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7" dur="500" fill="hold"/>
                                            <p:tgtEl>
                                              <p:spTgt spid="47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8" dur="500" fill="hold"/>
                                            <p:tgtEl>
                                              <p:spTgt spid="47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9" dur="500"/>
                                            <p:tgtEl>
                                              <p:spTgt spid="4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0" presetID="47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2" dur="750"/>
                                            <p:tgtEl>
                                              <p:spTgt spid="46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73" dur="750" fill="hold"/>
                                            <p:tgtEl>
                                              <p:spTgt spid="4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4" dur="750" fill="hold"/>
                                            <p:tgtEl>
                                              <p:spTgt spid="4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5" presetID="49" presetClass="entr" presetSubtype="0" decel="10000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7" dur="500" fill="hold"/>
                                            <p:tgtEl>
                                              <p:spTgt spid="47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8" dur="500" fill="hold"/>
                                            <p:tgtEl>
                                              <p:spTgt spid="47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9" dur="500" fill="hold"/>
                                            <p:tgtEl>
                                              <p:spTgt spid="47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0" dur="500"/>
                                            <p:tgtEl>
                                              <p:spTgt spid="4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1" presetID="47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3" dur="750"/>
                                            <p:tgtEl>
                                              <p:spTgt spid="46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84" dur="750" fill="hold"/>
                                            <p:tgtEl>
                                              <p:spTgt spid="4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5" dur="750" fill="hold"/>
                                            <p:tgtEl>
                                              <p:spTgt spid="4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6" presetID="49" presetClass="entr" presetSubtype="0" decel="10000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8" dur="500" fill="hold"/>
                                            <p:tgtEl>
                                              <p:spTgt spid="47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9" dur="500" fill="hold"/>
                                            <p:tgtEl>
                                              <p:spTgt spid="47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0" dur="500" fill="hold"/>
                                            <p:tgtEl>
                                              <p:spTgt spid="47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1" dur="500"/>
                                            <p:tgtEl>
                                              <p:spTgt spid="4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6" grpId="0"/>
          <p:bldP spid="47" grpId="0"/>
          <p:bldP spid="48" grpId="0" animBg="1"/>
          <p:bldP spid="49" grpId="0" animBg="1"/>
          <p:bldP spid="50" grpId="0" animBg="1"/>
          <p:bldP spid="51" grpId="0"/>
          <p:bldP spid="52" grpId="0"/>
          <p:bldP spid="53" grpId="0"/>
          <p:bldP spid="54" grpId="0" animBg="1"/>
          <p:bldP spid="55" grpId="0" animBg="1"/>
          <p:bldP spid="56" grpId="0" animBg="1"/>
          <p:bldP spid="57" grpId="0"/>
          <p:bldP spid="58" grpId="0"/>
          <p:bldP spid="59" grpId="0"/>
          <p:bldP spid="60" grpId="0" animBg="1"/>
          <p:bldP spid="61" grpId="0" animBg="1"/>
          <p:bldP spid="62" grpId="0" animBg="1"/>
          <p:bldP spid="63" grpId="0"/>
          <p:bldP spid="448" grpId="0"/>
          <p:bldP spid="449" grpId="0"/>
          <p:bldP spid="450" grpId="0" animBg="1"/>
          <p:bldP spid="451" grpId="0" animBg="1"/>
          <p:bldP spid="452" grpId="0" animBg="1"/>
          <p:bldP spid="453" grpId="0"/>
          <p:bldP spid="454" grpId="0"/>
          <p:bldP spid="455" grpId="0"/>
          <p:bldP spid="456" grpId="0" animBg="1"/>
          <p:bldP spid="457" grpId="0" animBg="1"/>
          <p:bldP spid="458" grpId="0" animBg="1"/>
          <p:bldP spid="459" grpId="0"/>
          <p:bldP spid="460" grpId="0"/>
          <p:bldP spid="461" grpId="0"/>
          <p:bldP spid="462" grpId="0" animBg="1"/>
          <p:bldP spid="463" grpId="0" animBg="1"/>
          <p:bldP spid="464" grpId="0" animBg="1"/>
          <p:bldP spid="465" grpId="0"/>
          <p:bldP spid="466" grpId="0"/>
          <p:bldP spid="467" grpId="0"/>
          <p:bldP spid="468" grpId="0" animBg="1"/>
          <p:bldP spid="469" grpId="0" animBg="1"/>
          <p:bldP spid="470" grpId="0" animBg="1"/>
          <p:bldP spid="471" grpId="0" animBg="1"/>
          <p:bldP spid="472" grpId="0" animBg="1"/>
          <p:bldP spid="473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25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25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12" presetClass="entr" presetSubtype="4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750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9" dur="75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2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2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5" dur="75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6" dur="75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75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0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4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125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125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1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750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38" dur="75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2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1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4" dur="75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5" dur="7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7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9" dur="5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2" presetClass="entr" presetSubtype="4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2" dur="125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3" dur="125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12" presetClass="entr" presetSubtype="4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6" dur="750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57" dur="75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2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60" dur="5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1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3" dur="75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4" dur="75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75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6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8" dur="500"/>
                                            <p:tgtEl>
                                              <p:spTgt spid="4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1" dur="1250" fill="hold"/>
                                            <p:tgtEl>
                                              <p:spTgt spid="4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2" dur="1250" fill="hold"/>
                                            <p:tgtEl>
                                              <p:spTgt spid="4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12" presetClass="entr" presetSubtype="4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5" dur="750"/>
                                            <p:tgtEl>
                                              <p:spTgt spid="4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76" dur="750"/>
                                            <p:tgtEl>
                                              <p:spTgt spid="4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2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9" dur="500"/>
                                            <p:tgtEl>
                                              <p:spTgt spid="4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2" dur="750"/>
                                            <p:tgtEl>
                                              <p:spTgt spid="45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3" dur="750" fill="hold"/>
                                            <p:tgtEl>
                                              <p:spTgt spid="4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750" fill="hold"/>
                                            <p:tgtEl>
                                              <p:spTgt spid="4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5" presetID="10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7" dur="500"/>
                                            <p:tgtEl>
                                              <p:spTgt spid="4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8" presetID="2" presetClass="entr" presetSubtype="4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0" dur="1250" fill="hold"/>
                                            <p:tgtEl>
                                              <p:spTgt spid="4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1" dur="1250" fill="hold"/>
                                            <p:tgtEl>
                                              <p:spTgt spid="4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2" presetID="12" presetClass="entr" presetSubtype="4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4" dur="750"/>
                                            <p:tgtEl>
                                              <p:spTgt spid="4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95" dur="750"/>
                                            <p:tgtEl>
                                              <p:spTgt spid="4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2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98" dur="500"/>
                                            <p:tgtEl>
                                              <p:spTgt spid="4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9" presetID="42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1" dur="750"/>
                                            <p:tgtEl>
                                              <p:spTgt spid="45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2" dur="750" fill="hold"/>
                                            <p:tgtEl>
                                              <p:spTgt spid="4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3" dur="750" fill="hold"/>
                                            <p:tgtEl>
                                              <p:spTgt spid="4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4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6" dur="500"/>
                                            <p:tgtEl>
                                              <p:spTgt spid="4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7" presetID="2" presetClass="entr" presetSubtype="4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9" dur="1250" fill="hold"/>
                                            <p:tgtEl>
                                              <p:spTgt spid="4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0" dur="1250" fill="hold"/>
                                            <p:tgtEl>
                                              <p:spTgt spid="4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1" presetID="12" presetClass="entr" presetSubtype="4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3" dur="750"/>
                                            <p:tgtEl>
                                              <p:spTgt spid="4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14" dur="750"/>
                                            <p:tgtEl>
                                              <p:spTgt spid="4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5" presetID="22" presetClass="entr" presetSubtype="1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17" dur="500"/>
                                            <p:tgtEl>
                                              <p:spTgt spid="4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8" presetID="42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0" dur="750"/>
                                            <p:tgtEl>
                                              <p:spTgt spid="46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1" dur="750" fill="hold"/>
                                            <p:tgtEl>
                                              <p:spTgt spid="4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2" dur="750" fill="hold"/>
                                            <p:tgtEl>
                                              <p:spTgt spid="4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3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5" dur="500"/>
                                            <p:tgtEl>
                                              <p:spTgt spid="4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6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8" dur="75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9" dur="75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0" dur="75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1" presetID="49" presetClass="entr" presetSubtype="0" decel="10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3" dur="500" fill="hold"/>
                                            <p:tgtEl>
                                              <p:spTgt spid="46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4" dur="500" fill="hold"/>
                                            <p:tgtEl>
                                              <p:spTgt spid="46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5" dur="500" fill="hold"/>
                                            <p:tgtEl>
                                              <p:spTgt spid="46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6" dur="500"/>
                                            <p:tgtEl>
                                              <p:spTgt spid="4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7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9" dur="75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0" dur="7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1" dur="7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2" presetID="49" presetClass="entr" presetSubtype="0" decel="10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4" dur="500" fill="hold"/>
                                            <p:tgtEl>
                                              <p:spTgt spid="46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5" dur="500" fill="hold"/>
                                            <p:tgtEl>
                                              <p:spTgt spid="46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6" dur="500" fill="hold"/>
                                            <p:tgtEl>
                                              <p:spTgt spid="46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7" dur="500"/>
                                            <p:tgtEl>
                                              <p:spTgt spid="4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8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0" dur="750"/>
                                            <p:tgtEl>
                                              <p:spTgt spid="44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1" dur="750" fill="hold"/>
                                            <p:tgtEl>
                                              <p:spTgt spid="4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2" dur="750" fill="hold"/>
                                            <p:tgtEl>
                                              <p:spTgt spid="4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3" presetID="49" presetClass="entr" presetSubtype="0" decel="10000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5" dur="500" fill="hold"/>
                                            <p:tgtEl>
                                              <p:spTgt spid="47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6" dur="500" fill="hold"/>
                                            <p:tgtEl>
                                              <p:spTgt spid="47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7" dur="500" fill="hold"/>
                                            <p:tgtEl>
                                              <p:spTgt spid="47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8" dur="500"/>
                                            <p:tgtEl>
                                              <p:spTgt spid="4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9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1" dur="750"/>
                                            <p:tgtEl>
                                              <p:spTgt spid="45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62" dur="750" fill="hold"/>
                                            <p:tgtEl>
                                              <p:spTgt spid="4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3" dur="750" fill="hold"/>
                                            <p:tgtEl>
                                              <p:spTgt spid="4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4" presetID="49" presetClass="entr" presetSubtype="0" decel="10000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6" dur="500" fill="hold"/>
                                            <p:tgtEl>
                                              <p:spTgt spid="47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7" dur="500" fill="hold"/>
                                            <p:tgtEl>
                                              <p:spTgt spid="47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8" dur="500" fill="hold"/>
                                            <p:tgtEl>
                                              <p:spTgt spid="47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9" dur="500"/>
                                            <p:tgtEl>
                                              <p:spTgt spid="4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0" presetID="47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2" dur="750"/>
                                            <p:tgtEl>
                                              <p:spTgt spid="46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73" dur="750" fill="hold"/>
                                            <p:tgtEl>
                                              <p:spTgt spid="4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4" dur="750" fill="hold"/>
                                            <p:tgtEl>
                                              <p:spTgt spid="4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5" presetID="49" presetClass="entr" presetSubtype="0" decel="10000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7" dur="500" fill="hold"/>
                                            <p:tgtEl>
                                              <p:spTgt spid="47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8" dur="500" fill="hold"/>
                                            <p:tgtEl>
                                              <p:spTgt spid="47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9" dur="500" fill="hold"/>
                                            <p:tgtEl>
                                              <p:spTgt spid="47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0" dur="500"/>
                                            <p:tgtEl>
                                              <p:spTgt spid="4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1" presetID="47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3" dur="750"/>
                                            <p:tgtEl>
                                              <p:spTgt spid="46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84" dur="750" fill="hold"/>
                                            <p:tgtEl>
                                              <p:spTgt spid="4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5" dur="750" fill="hold"/>
                                            <p:tgtEl>
                                              <p:spTgt spid="4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6" presetID="49" presetClass="entr" presetSubtype="0" decel="10000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8" dur="500" fill="hold"/>
                                            <p:tgtEl>
                                              <p:spTgt spid="47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9" dur="500" fill="hold"/>
                                            <p:tgtEl>
                                              <p:spTgt spid="47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0" dur="500" fill="hold"/>
                                            <p:tgtEl>
                                              <p:spTgt spid="47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1" dur="500"/>
                                            <p:tgtEl>
                                              <p:spTgt spid="4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6" grpId="0"/>
          <p:bldP spid="47" grpId="0"/>
          <p:bldP spid="48" grpId="0" animBg="1"/>
          <p:bldP spid="49" grpId="0" animBg="1"/>
          <p:bldP spid="50" grpId="0" animBg="1"/>
          <p:bldP spid="51" grpId="0"/>
          <p:bldP spid="52" grpId="0"/>
          <p:bldP spid="53" grpId="0"/>
          <p:bldP spid="54" grpId="0" animBg="1"/>
          <p:bldP spid="55" grpId="0" animBg="1"/>
          <p:bldP spid="56" grpId="0" animBg="1"/>
          <p:bldP spid="57" grpId="0"/>
          <p:bldP spid="58" grpId="0"/>
          <p:bldP spid="59" grpId="0"/>
          <p:bldP spid="60" grpId="0" animBg="1"/>
          <p:bldP spid="61" grpId="0" animBg="1"/>
          <p:bldP spid="62" grpId="0" animBg="1"/>
          <p:bldP spid="63" grpId="0"/>
          <p:bldP spid="448" grpId="0"/>
          <p:bldP spid="449" grpId="0"/>
          <p:bldP spid="450" grpId="0" animBg="1"/>
          <p:bldP spid="451" grpId="0" animBg="1"/>
          <p:bldP spid="452" grpId="0" animBg="1"/>
          <p:bldP spid="453" grpId="0"/>
          <p:bldP spid="454" grpId="0"/>
          <p:bldP spid="455" grpId="0"/>
          <p:bldP spid="456" grpId="0" animBg="1"/>
          <p:bldP spid="457" grpId="0" animBg="1"/>
          <p:bldP spid="458" grpId="0" animBg="1"/>
          <p:bldP spid="459" grpId="0"/>
          <p:bldP spid="460" grpId="0"/>
          <p:bldP spid="461" grpId="0"/>
          <p:bldP spid="462" grpId="0" animBg="1"/>
          <p:bldP spid="463" grpId="0" animBg="1"/>
          <p:bldP spid="464" grpId="0" animBg="1"/>
          <p:bldP spid="465" grpId="0"/>
          <p:bldP spid="466" grpId="0"/>
          <p:bldP spid="467" grpId="0"/>
          <p:bldP spid="468" grpId="0" animBg="1"/>
          <p:bldP spid="469" grpId="0" animBg="1"/>
          <p:bldP spid="470" grpId="0" animBg="1"/>
          <p:bldP spid="471" grpId="0" animBg="1"/>
          <p:bldP spid="472" grpId="0" animBg="1"/>
          <p:bldP spid="473" grpId="0" animBg="1"/>
        </p:bldLst>
      </p:timing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!!MainTitle1">
            <a:extLst>
              <a:ext uri="{FF2B5EF4-FFF2-40B4-BE49-F238E27FC236}">
                <a16:creationId xmlns:a16="http://schemas.microsoft.com/office/drawing/2014/main" id="{62EFD0BA-0D81-0DBC-E377-520DE1602466}"/>
              </a:ext>
            </a:extLst>
          </p:cNvPr>
          <p:cNvSpPr txBox="1"/>
          <p:nvPr/>
        </p:nvSpPr>
        <p:spPr>
          <a:xfrm>
            <a:off x="8273442" y="1190307"/>
            <a:ext cx="7837338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kumimoji="0" lang="en-US" sz="7500" b="1" i="0" u="none" strike="noStrike" kern="1200" cap="none" spc="0" normalizeH="0" baseline="0" noProof="0" dirty="0" err="1">
                <a:ln>
                  <a:noFill/>
                </a:ln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StorySelling</a:t>
            </a:r>
            <a:r>
              <a:rPr kumimoji="0" lang="en-US" sz="7500" b="1" i="0" u="none" strike="noStrike" kern="1200" cap="none" spc="0" normalizeH="0" noProof="0" dirty="0">
                <a:ln>
                  <a:noFill/>
                </a:ln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 </a:t>
            </a:r>
            <a:r>
              <a:rPr lang="en-US" sz="7500" noProof="0" dirty="0"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Arc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91" name="!!SubTitle">
            <a:extLst>
              <a:ext uri="{FF2B5EF4-FFF2-40B4-BE49-F238E27FC236}">
                <a16:creationId xmlns:a16="http://schemas.microsoft.com/office/drawing/2014/main" id="{78DC3760-B826-AF72-AF3A-DF57A192C169}"/>
              </a:ext>
            </a:extLst>
          </p:cNvPr>
          <p:cNvSpPr txBox="1"/>
          <p:nvPr/>
        </p:nvSpPr>
        <p:spPr>
          <a:xfrm>
            <a:off x="9562780" y="2424276"/>
            <a:ext cx="5117106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dirty="0">
                <a:solidFill>
                  <a:sysClr val="windowText" lastClr="000000"/>
                </a:solidFill>
                <a:latin typeface="+mj-lt"/>
              </a:rPr>
              <a:t>we sell </a:t>
            </a:r>
            <a:r>
              <a:rPr lang="en-US" b="1" dirty="0">
                <a:solidFill>
                  <a:sysClr val="windowText" lastClr="000000"/>
                </a:solidFill>
                <a:latin typeface="+mj-lt"/>
              </a:rPr>
              <a:t>CONFIDENCE</a:t>
            </a:r>
            <a:r>
              <a:rPr lang="en-US" sz="2400" dirty="0">
                <a:solidFill>
                  <a:sysClr val="windowText" lastClr="000000"/>
                </a:solidFill>
                <a:latin typeface="+mj-lt"/>
              </a:rPr>
              <a:t> not templates</a:t>
            </a:r>
            <a:endParaRPr kumimoji="0" lang="en-US" sz="240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92" name="Oval 91">
            <a:extLst>
              <a:ext uri="{FF2B5EF4-FFF2-40B4-BE49-F238E27FC236}">
                <a16:creationId xmlns:a16="http://schemas.microsoft.com/office/drawing/2014/main" id="{7A7790DD-82C8-FEEE-36F2-E39050E34BC8}"/>
              </a:ext>
            </a:extLst>
          </p:cNvPr>
          <p:cNvSpPr/>
          <p:nvPr/>
        </p:nvSpPr>
        <p:spPr>
          <a:xfrm>
            <a:off x="2133644" y="9205083"/>
            <a:ext cx="2363775" cy="320872"/>
          </a:xfrm>
          <a:prstGeom prst="ellipse">
            <a:avLst/>
          </a:prstGeom>
          <a:ln>
            <a:noFill/>
          </a:ln>
          <a:effectLst>
            <a:outerShdw blurRad="127000" dist="1270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Rectangle: Rounded Corners 92">
            <a:extLst>
              <a:ext uri="{FF2B5EF4-FFF2-40B4-BE49-F238E27FC236}">
                <a16:creationId xmlns:a16="http://schemas.microsoft.com/office/drawing/2014/main" id="{BA134D0F-1B88-B4FC-7734-24CF4AFD14F3}"/>
              </a:ext>
            </a:extLst>
          </p:cNvPr>
          <p:cNvSpPr/>
          <p:nvPr/>
        </p:nvSpPr>
        <p:spPr>
          <a:xfrm>
            <a:off x="2452440" y="7095424"/>
            <a:ext cx="1726184" cy="2455370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3200" dirty="0">
              <a:latin typeface="+mj-lt"/>
            </a:endParaRPr>
          </a:p>
        </p:txBody>
      </p:sp>
      <p:sp>
        <p:nvSpPr>
          <p:cNvPr id="94" name="Freeform: Shape 93">
            <a:extLst>
              <a:ext uri="{FF2B5EF4-FFF2-40B4-BE49-F238E27FC236}">
                <a16:creationId xmlns:a16="http://schemas.microsoft.com/office/drawing/2014/main" id="{492972B4-F61A-CE2B-ACCC-B3225E7C2A35}"/>
              </a:ext>
            </a:extLst>
          </p:cNvPr>
          <p:cNvSpPr/>
          <p:nvPr/>
        </p:nvSpPr>
        <p:spPr>
          <a:xfrm>
            <a:off x="1779237" y="8002361"/>
            <a:ext cx="3072589" cy="1548433"/>
          </a:xfrm>
          <a:custGeom>
            <a:avLst/>
            <a:gdLst>
              <a:gd name="connsiteX0" fmla="*/ 1371600 w 2743200"/>
              <a:gd name="connsiteY0" fmla="*/ 0 h 1382437"/>
              <a:gd name="connsiteX1" fmla="*/ 2743200 w 2743200"/>
              <a:gd name="connsiteY1" fmla="*/ 1371600 h 1382437"/>
              <a:gd name="connsiteX2" fmla="*/ 2742653 w 2743200"/>
              <a:gd name="connsiteY2" fmla="*/ 1382437 h 1382437"/>
              <a:gd name="connsiteX3" fmla="*/ 547 w 2743200"/>
              <a:gd name="connsiteY3" fmla="*/ 1382437 h 1382437"/>
              <a:gd name="connsiteX4" fmla="*/ 0 w 2743200"/>
              <a:gd name="connsiteY4" fmla="*/ 1371600 h 1382437"/>
              <a:gd name="connsiteX5" fmla="*/ 1371600 w 2743200"/>
              <a:gd name="connsiteY5" fmla="*/ 0 h 13824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743200" h="1382437">
                <a:moveTo>
                  <a:pt x="1371600" y="0"/>
                </a:moveTo>
                <a:cubicBezTo>
                  <a:pt x="2129114" y="0"/>
                  <a:pt x="2743200" y="614086"/>
                  <a:pt x="2743200" y="1371600"/>
                </a:cubicBezTo>
                <a:lnTo>
                  <a:pt x="2742653" y="1382437"/>
                </a:lnTo>
                <a:lnTo>
                  <a:pt x="547" y="1382437"/>
                </a:lnTo>
                <a:lnTo>
                  <a:pt x="0" y="1371600"/>
                </a:lnTo>
                <a:cubicBezTo>
                  <a:pt x="0" y="614086"/>
                  <a:pt x="614086" y="0"/>
                  <a:pt x="1371600" y="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50800" dist="38100" dir="5400000" algn="t" rotWithShape="0">
              <a:prstClr val="black">
                <a:alpha val="10000"/>
              </a:prstClr>
            </a:outerShdw>
            <a:reflection blurRad="6350" stA="40000" endPos="90000" dir="5400000" sy="-100000" algn="bl" rotWithShape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4A51C120-A597-E3F2-D4F9-2C89D7B37983}"/>
              </a:ext>
            </a:extLst>
          </p:cNvPr>
          <p:cNvSpPr txBox="1"/>
          <p:nvPr/>
        </p:nvSpPr>
        <p:spPr>
          <a:xfrm>
            <a:off x="2786541" y="7200033"/>
            <a:ext cx="1057982" cy="769441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kumimoji="0" lang="en-US" sz="440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uLnTx/>
                <a:uFillTx/>
                <a:latin typeface="+mj-lt"/>
              </a:rPr>
              <a:t>01</a:t>
            </a:r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D1F2D51A-8819-90F0-54C5-E224FECFE315}"/>
              </a:ext>
            </a:extLst>
          </p:cNvPr>
          <p:cNvSpPr txBox="1"/>
          <p:nvPr/>
        </p:nvSpPr>
        <p:spPr>
          <a:xfrm>
            <a:off x="2133645" y="4954885"/>
            <a:ext cx="2363774" cy="178510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2200" dirty="0" err="1">
                <a:solidFill>
                  <a:schemeClr val="tx2"/>
                </a:solidFill>
              </a:rPr>
              <a:t>Gây</a:t>
            </a:r>
            <a:r>
              <a:rPr lang="en-US" sz="2200" dirty="0">
                <a:solidFill>
                  <a:schemeClr val="tx2"/>
                </a:solidFill>
              </a:rPr>
              <a:t> </a:t>
            </a:r>
            <a:r>
              <a:rPr lang="en-US" sz="2200" dirty="0" err="1">
                <a:solidFill>
                  <a:schemeClr val="tx2"/>
                </a:solidFill>
              </a:rPr>
              <a:t>chú</a:t>
            </a:r>
            <a:r>
              <a:rPr lang="en-US" sz="2200" dirty="0">
                <a:solidFill>
                  <a:schemeClr val="tx2"/>
                </a:solidFill>
              </a:rPr>
              <a:t> ý </a:t>
            </a:r>
            <a:r>
              <a:rPr lang="en-US" sz="2200" dirty="0" err="1">
                <a:solidFill>
                  <a:schemeClr val="tx2"/>
                </a:solidFill>
              </a:rPr>
              <a:t>ngay</a:t>
            </a:r>
            <a:r>
              <a:rPr lang="en-US" sz="2200" dirty="0">
                <a:solidFill>
                  <a:schemeClr val="tx2"/>
                </a:solidFill>
              </a:rPr>
              <a:t> </a:t>
            </a:r>
            <a:r>
              <a:rPr lang="en-US" sz="2200" dirty="0" err="1">
                <a:solidFill>
                  <a:schemeClr val="tx2"/>
                </a:solidFill>
              </a:rPr>
              <a:t>lập</a:t>
            </a:r>
            <a:r>
              <a:rPr lang="en-US" sz="2200" dirty="0">
                <a:solidFill>
                  <a:schemeClr val="tx2"/>
                </a:solidFill>
              </a:rPr>
              <a:t> </a:t>
            </a:r>
            <a:r>
              <a:rPr lang="en-US" sz="2200" dirty="0" err="1">
                <a:solidFill>
                  <a:schemeClr val="tx2"/>
                </a:solidFill>
              </a:rPr>
              <a:t>tức</a:t>
            </a:r>
            <a:r>
              <a:rPr lang="en-US" sz="2200" dirty="0">
                <a:solidFill>
                  <a:schemeClr val="tx2"/>
                </a:solidFill>
              </a:rPr>
              <a:t> </a:t>
            </a:r>
            <a:r>
              <a:rPr lang="en-US" sz="2200" dirty="0" err="1">
                <a:solidFill>
                  <a:schemeClr val="tx2"/>
                </a:solidFill>
              </a:rPr>
              <a:t>bằng</a:t>
            </a:r>
            <a:r>
              <a:rPr lang="en-US" sz="2200" dirty="0">
                <a:solidFill>
                  <a:schemeClr val="tx2"/>
                </a:solidFill>
              </a:rPr>
              <a:t> </a:t>
            </a:r>
            <a:r>
              <a:rPr lang="en-US" sz="2200" dirty="0" err="1">
                <a:solidFill>
                  <a:schemeClr val="tx2"/>
                </a:solidFill>
              </a:rPr>
              <a:t>yếu</a:t>
            </a:r>
            <a:r>
              <a:rPr lang="en-US" sz="2200" dirty="0">
                <a:solidFill>
                  <a:schemeClr val="tx2"/>
                </a:solidFill>
              </a:rPr>
              <a:t> </a:t>
            </a:r>
            <a:r>
              <a:rPr lang="en-US" sz="2200" dirty="0" err="1">
                <a:solidFill>
                  <a:schemeClr val="tx2"/>
                </a:solidFill>
              </a:rPr>
              <a:t>tố</a:t>
            </a:r>
            <a:r>
              <a:rPr lang="en-US" sz="2200" dirty="0">
                <a:solidFill>
                  <a:schemeClr val="tx2"/>
                </a:solidFill>
              </a:rPr>
              <a:t> </a:t>
            </a:r>
            <a:r>
              <a:rPr lang="en-US" sz="2200" dirty="0" err="1">
                <a:solidFill>
                  <a:schemeClr val="tx2"/>
                </a:solidFill>
              </a:rPr>
              <a:t>cảm</a:t>
            </a:r>
            <a:r>
              <a:rPr lang="en-US" sz="2200" dirty="0">
                <a:solidFill>
                  <a:schemeClr val="tx2"/>
                </a:solidFill>
              </a:rPr>
              <a:t> </a:t>
            </a:r>
            <a:r>
              <a:rPr lang="en-US" sz="2200" dirty="0" err="1">
                <a:solidFill>
                  <a:schemeClr val="tx2"/>
                </a:solidFill>
              </a:rPr>
              <a:t>xúc</a:t>
            </a:r>
            <a:r>
              <a:rPr lang="en-US" sz="2200" dirty="0">
                <a:solidFill>
                  <a:schemeClr val="tx2"/>
                </a:solidFill>
              </a:rPr>
              <a:t> </a:t>
            </a:r>
            <a:r>
              <a:rPr lang="en-US" sz="2200" dirty="0" err="1">
                <a:solidFill>
                  <a:schemeClr val="tx2"/>
                </a:solidFill>
              </a:rPr>
              <a:t>hoặc</a:t>
            </a:r>
            <a:r>
              <a:rPr lang="en-US" sz="2200" dirty="0">
                <a:solidFill>
                  <a:schemeClr val="tx2"/>
                </a:solidFill>
              </a:rPr>
              <a:t> </a:t>
            </a:r>
            <a:r>
              <a:rPr lang="en-US" sz="2200" dirty="0" err="1">
                <a:solidFill>
                  <a:schemeClr val="tx2"/>
                </a:solidFill>
              </a:rPr>
              <a:t>bất</a:t>
            </a:r>
            <a:r>
              <a:rPr lang="en-US" sz="2200" dirty="0">
                <a:solidFill>
                  <a:schemeClr val="tx2"/>
                </a:solidFill>
              </a:rPr>
              <a:t> </a:t>
            </a:r>
            <a:r>
              <a:rPr lang="en-US" sz="2200" dirty="0" err="1">
                <a:solidFill>
                  <a:schemeClr val="tx2"/>
                </a:solidFill>
              </a:rPr>
              <a:t>ngờ</a:t>
            </a:r>
            <a:r>
              <a:rPr lang="en-US" sz="2200" dirty="0">
                <a:solidFill>
                  <a:schemeClr val="tx2"/>
                </a:solidFill>
              </a:rPr>
              <a:t> </a:t>
            </a:r>
            <a:r>
              <a:rPr lang="en-US" sz="2200" dirty="0" err="1">
                <a:solidFill>
                  <a:schemeClr val="tx2"/>
                </a:solidFill>
              </a:rPr>
              <a:t>khác</a:t>
            </a:r>
            <a:r>
              <a:rPr lang="en-US" sz="2200" dirty="0">
                <a:solidFill>
                  <a:schemeClr val="tx2"/>
                </a:solidFill>
              </a:rPr>
              <a:t> </a:t>
            </a:r>
            <a:r>
              <a:rPr lang="en-US" sz="2200" dirty="0" err="1">
                <a:solidFill>
                  <a:schemeClr val="tx2"/>
                </a:solidFill>
              </a:rPr>
              <a:t>biệt</a:t>
            </a:r>
            <a:r>
              <a:rPr lang="en-US" sz="2200" dirty="0">
                <a:solidFill>
                  <a:schemeClr val="tx2"/>
                </a:solidFill>
              </a:rPr>
              <a:t>.</a:t>
            </a:r>
            <a:endParaRPr lang="vi-VN" sz="2200" dirty="0">
              <a:solidFill>
                <a:schemeClr val="tx2"/>
              </a:solidFill>
            </a:endParaRP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88CDCC3F-B4B5-4A7E-D6A9-788430CC2F59}"/>
              </a:ext>
            </a:extLst>
          </p:cNvPr>
          <p:cNvSpPr txBox="1"/>
          <p:nvPr/>
        </p:nvSpPr>
        <p:spPr>
          <a:xfrm>
            <a:off x="2222496" y="9926031"/>
            <a:ext cx="2186070" cy="461665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uLnTx/>
                <a:uFillTx/>
                <a:latin typeface="+mj-lt"/>
              </a:rPr>
              <a:t>HOOK</a:t>
            </a:r>
          </a:p>
        </p:txBody>
      </p:sp>
      <p:sp>
        <p:nvSpPr>
          <p:cNvPr id="98" name="Oval 97">
            <a:extLst>
              <a:ext uri="{FF2B5EF4-FFF2-40B4-BE49-F238E27FC236}">
                <a16:creationId xmlns:a16="http://schemas.microsoft.com/office/drawing/2014/main" id="{B004FD7D-2F31-DDE5-0194-033E7165525F}"/>
              </a:ext>
            </a:extLst>
          </p:cNvPr>
          <p:cNvSpPr/>
          <p:nvPr/>
        </p:nvSpPr>
        <p:spPr>
          <a:xfrm>
            <a:off x="5684231" y="9205083"/>
            <a:ext cx="2363775" cy="320872"/>
          </a:xfrm>
          <a:prstGeom prst="ellipse">
            <a:avLst/>
          </a:prstGeom>
          <a:ln>
            <a:noFill/>
          </a:ln>
          <a:effectLst>
            <a:outerShdw blurRad="127000" dist="1270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Rectangle: Rounded Corners 98">
            <a:extLst>
              <a:ext uri="{FF2B5EF4-FFF2-40B4-BE49-F238E27FC236}">
                <a16:creationId xmlns:a16="http://schemas.microsoft.com/office/drawing/2014/main" id="{57D004AA-D604-BD3E-F757-3B4EE7CC0F01}"/>
              </a:ext>
            </a:extLst>
          </p:cNvPr>
          <p:cNvSpPr/>
          <p:nvPr/>
        </p:nvSpPr>
        <p:spPr>
          <a:xfrm>
            <a:off x="6003027" y="7095424"/>
            <a:ext cx="1726184" cy="2455370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3200" dirty="0">
              <a:latin typeface="+mj-lt"/>
            </a:endParaRPr>
          </a:p>
        </p:txBody>
      </p:sp>
      <p:sp>
        <p:nvSpPr>
          <p:cNvPr id="100" name="Freeform: Shape 99">
            <a:extLst>
              <a:ext uri="{FF2B5EF4-FFF2-40B4-BE49-F238E27FC236}">
                <a16:creationId xmlns:a16="http://schemas.microsoft.com/office/drawing/2014/main" id="{ABC77954-C513-DBC2-4D90-9040E04F7F9D}"/>
              </a:ext>
            </a:extLst>
          </p:cNvPr>
          <p:cNvSpPr/>
          <p:nvPr/>
        </p:nvSpPr>
        <p:spPr>
          <a:xfrm>
            <a:off x="5329824" y="8002361"/>
            <a:ext cx="3072589" cy="1548433"/>
          </a:xfrm>
          <a:custGeom>
            <a:avLst/>
            <a:gdLst>
              <a:gd name="connsiteX0" fmla="*/ 1371600 w 2743200"/>
              <a:gd name="connsiteY0" fmla="*/ 0 h 1382437"/>
              <a:gd name="connsiteX1" fmla="*/ 2743200 w 2743200"/>
              <a:gd name="connsiteY1" fmla="*/ 1371600 h 1382437"/>
              <a:gd name="connsiteX2" fmla="*/ 2742653 w 2743200"/>
              <a:gd name="connsiteY2" fmla="*/ 1382437 h 1382437"/>
              <a:gd name="connsiteX3" fmla="*/ 547 w 2743200"/>
              <a:gd name="connsiteY3" fmla="*/ 1382437 h 1382437"/>
              <a:gd name="connsiteX4" fmla="*/ 0 w 2743200"/>
              <a:gd name="connsiteY4" fmla="*/ 1371600 h 1382437"/>
              <a:gd name="connsiteX5" fmla="*/ 1371600 w 2743200"/>
              <a:gd name="connsiteY5" fmla="*/ 0 h 13824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743200" h="1382437">
                <a:moveTo>
                  <a:pt x="1371600" y="0"/>
                </a:moveTo>
                <a:cubicBezTo>
                  <a:pt x="2129114" y="0"/>
                  <a:pt x="2743200" y="614086"/>
                  <a:pt x="2743200" y="1371600"/>
                </a:cubicBezTo>
                <a:lnTo>
                  <a:pt x="2742653" y="1382437"/>
                </a:lnTo>
                <a:lnTo>
                  <a:pt x="547" y="1382437"/>
                </a:lnTo>
                <a:lnTo>
                  <a:pt x="0" y="1371600"/>
                </a:lnTo>
                <a:cubicBezTo>
                  <a:pt x="0" y="614086"/>
                  <a:pt x="614086" y="0"/>
                  <a:pt x="1371600" y="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50800" dist="38100" dir="5400000" algn="t" rotWithShape="0">
              <a:prstClr val="black">
                <a:alpha val="10000"/>
              </a:prstClr>
            </a:outerShdw>
            <a:reflection blurRad="6350" stA="40000" endPos="90000" dir="5400000" sy="-100000" algn="bl" rotWithShape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B6CD7B66-9572-4EFB-17E5-114D079B4665}"/>
              </a:ext>
            </a:extLst>
          </p:cNvPr>
          <p:cNvSpPr txBox="1"/>
          <p:nvPr/>
        </p:nvSpPr>
        <p:spPr>
          <a:xfrm>
            <a:off x="6337128" y="7200033"/>
            <a:ext cx="1057982" cy="769441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kumimoji="0" lang="en-US" sz="440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uLnTx/>
                <a:uFillTx/>
                <a:latin typeface="+mj-lt"/>
              </a:rPr>
              <a:t>02</a:t>
            </a:r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DF7C69E5-C532-B232-8EB4-FD25DEAAE264}"/>
              </a:ext>
            </a:extLst>
          </p:cNvPr>
          <p:cNvSpPr txBox="1"/>
          <p:nvPr/>
        </p:nvSpPr>
        <p:spPr>
          <a:xfrm>
            <a:off x="5684232" y="4954885"/>
            <a:ext cx="2363774" cy="178510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2200" dirty="0" err="1">
                <a:solidFill>
                  <a:schemeClr val="tx2"/>
                </a:solidFill>
              </a:rPr>
              <a:t>Làm</a:t>
            </a:r>
            <a:r>
              <a:rPr lang="en-US" sz="2200" dirty="0">
                <a:solidFill>
                  <a:schemeClr val="tx2"/>
                </a:solidFill>
              </a:rPr>
              <a:t> </a:t>
            </a:r>
            <a:r>
              <a:rPr lang="en-US" sz="2200" dirty="0" err="1">
                <a:solidFill>
                  <a:schemeClr val="tx2"/>
                </a:solidFill>
              </a:rPr>
              <a:t>rõ</a:t>
            </a:r>
            <a:r>
              <a:rPr lang="en-US" sz="2200" dirty="0">
                <a:solidFill>
                  <a:schemeClr val="tx2"/>
                </a:solidFill>
              </a:rPr>
              <a:t> </a:t>
            </a:r>
            <a:r>
              <a:rPr lang="en-US" sz="2200" dirty="0" err="1">
                <a:solidFill>
                  <a:schemeClr val="tx2"/>
                </a:solidFill>
              </a:rPr>
              <a:t>vấn</a:t>
            </a:r>
            <a:r>
              <a:rPr lang="en-US" sz="2200" dirty="0">
                <a:solidFill>
                  <a:schemeClr val="tx2"/>
                </a:solidFill>
              </a:rPr>
              <a:t> </a:t>
            </a:r>
            <a:r>
              <a:rPr lang="en-US" sz="2200" dirty="0" err="1">
                <a:solidFill>
                  <a:schemeClr val="tx2"/>
                </a:solidFill>
              </a:rPr>
              <a:t>đề</a:t>
            </a:r>
            <a:r>
              <a:rPr lang="en-US" sz="2200" dirty="0">
                <a:solidFill>
                  <a:schemeClr val="tx2"/>
                </a:solidFill>
              </a:rPr>
              <a:t> </a:t>
            </a:r>
            <a:r>
              <a:rPr lang="en-US" sz="2200" dirty="0" err="1">
                <a:solidFill>
                  <a:schemeClr val="tx2"/>
                </a:solidFill>
              </a:rPr>
              <a:t>khách</a:t>
            </a:r>
            <a:r>
              <a:rPr lang="en-US" sz="2200" dirty="0">
                <a:solidFill>
                  <a:schemeClr val="tx2"/>
                </a:solidFill>
              </a:rPr>
              <a:t> </a:t>
            </a:r>
            <a:r>
              <a:rPr lang="en-US" sz="2200" dirty="0" err="1">
                <a:solidFill>
                  <a:schemeClr val="tx2"/>
                </a:solidFill>
              </a:rPr>
              <a:t>hàng</a:t>
            </a:r>
            <a:r>
              <a:rPr lang="en-US" sz="2200" dirty="0">
                <a:solidFill>
                  <a:schemeClr val="tx2"/>
                </a:solidFill>
              </a:rPr>
              <a:t> </a:t>
            </a:r>
            <a:r>
              <a:rPr lang="en-US" sz="2200" dirty="0" err="1">
                <a:solidFill>
                  <a:schemeClr val="tx2"/>
                </a:solidFill>
              </a:rPr>
              <a:t>đang</a:t>
            </a:r>
            <a:r>
              <a:rPr lang="en-US" sz="2200" dirty="0">
                <a:solidFill>
                  <a:schemeClr val="tx2"/>
                </a:solidFill>
              </a:rPr>
              <a:t> </a:t>
            </a:r>
            <a:r>
              <a:rPr lang="en-US" sz="2200" dirty="0" err="1">
                <a:solidFill>
                  <a:schemeClr val="tx2"/>
                </a:solidFill>
              </a:rPr>
              <a:t>trải</a:t>
            </a:r>
            <a:r>
              <a:rPr lang="en-US" sz="2200" dirty="0">
                <a:solidFill>
                  <a:schemeClr val="tx2"/>
                </a:solidFill>
              </a:rPr>
              <a:t> </a:t>
            </a:r>
            <a:r>
              <a:rPr lang="en-US" sz="2200" dirty="0" err="1">
                <a:solidFill>
                  <a:schemeClr val="tx2"/>
                </a:solidFill>
              </a:rPr>
              <a:t>nghiệm</a:t>
            </a:r>
            <a:r>
              <a:rPr lang="en-US" sz="2200" dirty="0">
                <a:solidFill>
                  <a:schemeClr val="tx2"/>
                </a:solidFill>
              </a:rPr>
              <a:t> </a:t>
            </a:r>
            <a:r>
              <a:rPr lang="en-US" sz="2200" dirty="0" err="1">
                <a:solidFill>
                  <a:schemeClr val="tx2"/>
                </a:solidFill>
              </a:rPr>
              <a:t>và</a:t>
            </a:r>
            <a:r>
              <a:rPr lang="en-US" sz="2200" dirty="0">
                <a:solidFill>
                  <a:schemeClr val="tx2"/>
                </a:solidFill>
              </a:rPr>
              <a:t> </a:t>
            </a:r>
            <a:r>
              <a:rPr lang="en-US" sz="2200" dirty="0" err="1">
                <a:solidFill>
                  <a:schemeClr val="tx2"/>
                </a:solidFill>
              </a:rPr>
              <a:t>khiến</a:t>
            </a:r>
            <a:r>
              <a:rPr lang="en-US" sz="2200" dirty="0">
                <a:solidFill>
                  <a:schemeClr val="tx2"/>
                </a:solidFill>
              </a:rPr>
              <a:t> </a:t>
            </a:r>
            <a:r>
              <a:rPr lang="en-US" sz="2200" dirty="0" err="1">
                <a:solidFill>
                  <a:schemeClr val="tx2"/>
                </a:solidFill>
              </a:rPr>
              <a:t>họ</a:t>
            </a:r>
            <a:r>
              <a:rPr lang="en-US" sz="2200" dirty="0">
                <a:solidFill>
                  <a:schemeClr val="tx2"/>
                </a:solidFill>
              </a:rPr>
              <a:t> </a:t>
            </a:r>
            <a:r>
              <a:rPr lang="en-US" sz="2200" dirty="0" err="1">
                <a:solidFill>
                  <a:schemeClr val="tx2"/>
                </a:solidFill>
              </a:rPr>
              <a:t>đồng</a:t>
            </a:r>
            <a:r>
              <a:rPr lang="en-US" sz="2200" dirty="0">
                <a:solidFill>
                  <a:schemeClr val="tx2"/>
                </a:solidFill>
              </a:rPr>
              <a:t> </a:t>
            </a:r>
            <a:r>
              <a:rPr lang="en-US" sz="2200" dirty="0" err="1">
                <a:solidFill>
                  <a:schemeClr val="tx2"/>
                </a:solidFill>
              </a:rPr>
              <a:t>cảm</a:t>
            </a:r>
            <a:r>
              <a:rPr lang="en-US" sz="2200" dirty="0">
                <a:solidFill>
                  <a:schemeClr val="tx2"/>
                </a:solidFill>
              </a:rPr>
              <a:t>.</a:t>
            </a:r>
            <a:endParaRPr lang="vi-VN" sz="2200" dirty="0">
              <a:solidFill>
                <a:schemeClr val="tx2"/>
              </a:solidFill>
            </a:endParaRPr>
          </a:p>
        </p:txBody>
      </p:sp>
      <p:sp>
        <p:nvSpPr>
          <p:cNvPr id="103" name="TextBox 102">
            <a:extLst>
              <a:ext uri="{FF2B5EF4-FFF2-40B4-BE49-F238E27FC236}">
                <a16:creationId xmlns:a16="http://schemas.microsoft.com/office/drawing/2014/main" id="{C531DC74-5147-815C-03CA-30DE6FB988AE}"/>
              </a:ext>
            </a:extLst>
          </p:cNvPr>
          <p:cNvSpPr txBox="1"/>
          <p:nvPr/>
        </p:nvSpPr>
        <p:spPr>
          <a:xfrm>
            <a:off x="5773083" y="9926031"/>
            <a:ext cx="2186070" cy="461665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uLnTx/>
                <a:uFillTx/>
                <a:latin typeface="+mj-lt"/>
              </a:rPr>
              <a:t>REVEAL</a:t>
            </a:r>
          </a:p>
        </p:txBody>
      </p:sp>
      <p:sp>
        <p:nvSpPr>
          <p:cNvPr id="104" name="Oval 103">
            <a:extLst>
              <a:ext uri="{FF2B5EF4-FFF2-40B4-BE49-F238E27FC236}">
                <a16:creationId xmlns:a16="http://schemas.microsoft.com/office/drawing/2014/main" id="{330B24C3-4D74-A38B-5746-971210AC3FE6}"/>
              </a:ext>
            </a:extLst>
          </p:cNvPr>
          <p:cNvSpPr/>
          <p:nvPr/>
        </p:nvSpPr>
        <p:spPr>
          <a:xfrm>
            <a:off x="9234818" y="9205083"/>
            <a:ext cx="2363775" cy="320872"/>
          </a:xfrm>
          <a:prstGeom prst="ellipse">
            <a:avLst/>
          </a:prstGeom>
          <a:ln>
            <a:noFill/>
          </a:ln>
          <a:effectLst>
            <a:outerShdw blurRad="127000" dist="1270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: Rounded Corners 104">
            <a:extLst>
              <a:ext uri="{FF2B5EF4-FFF2-40B4-BE49-F238E27FC236}">
                <a16:creationId xmlns:a16="http://schemas.microsoft.com/office/drawing/2014/main" id="{61E8E2F3-7A03-F2F9-C95C-62FC5152EC64}"/>
              </a:ext>
            </a:extLst>
          </p:cNvPr>
          <p:cNvSpPr/>
          <p:nvPr/>
        </p:nvSpPr>
        <p:spPr>
          <a:xfrm>
            <a:off x="9553613" y="7095424"/>
            <a:ext cx="1726184" cy="2455370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3200" dirty="0">
              <a:latin typeface="+mj-lt"/>
            </a:endParaRPr>
          </a:p>
        </p:txBody>
      </p:sp>
      <p:sp>
        <p:nvSpPr>
          <p:cNvPr id="106" name="Freeform: Shape 105">
            <a:extLst>
              <a:ext uri="{FF2B5EF4-FFF2-40B4-BE49-F238E27FC236}">
                <a16:creationId xmlns:a16="http://schemas.microsoft.com/office/drawing/2014/main" id="{0C35D311-B95B-E360-1F66-91A88F30B66F}"/>
              </a:ext>
            </a:extLst>
          </p:cNvPr>
          <p:cNvSpPr/>
          <p:nvPr/>
        </p:nvSpPr>
        <p:spPr>
          <a:xfrm>
            <a:off x="8880411" y="8002361"/>
            <a:ext cx="3072589" cy="1548433"/>
          </a:xfrm>
          <a:custGeom>
            <a:avLst/>
            <a:gdLst>
              <a:gd name="connsiteX0" fmla="*/ 1371600 w 2743200"/>
              <a:gd name="connsiteY0" fmla="*/ 0 h 1382437"/>
              <a:gd name="connsiteX1" fmla="*/ 2743200 w 2743200"/>
              <a:gd name="connsiteY1" fmla="*/ 1371600 h 1382437"/>
              <a:gd name="connsiteX2" fmla="*/ 2742653 w 2743200"/>
              <a:gd name="connsiteY2" fmla="*/ 1382437 h 1382437"/>
              <a:gd name="connsiteX3" fmla="*/ 547 w 2743200"/>
              <a:gd name="connsiteY3" fmla="*/ 1382437 h 1382437"/>
              <a:gd name="connsiteX4" fmla="*/ 0 w 2743200"/>
              <a:gd name="connsiteY4" fmla="*/ 1371600 h 1382437"/>
              <a:gd name="connsiteX5" fmla="*/ 1371600 w 2743200"/>
              <a:gd name="connsiteY5" fmla="*/ 0 h 13824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743200" h="1382437">
                <a:moveTo>
                  <a:pt x="1371600" y="0"/>
                </a:moveTo>
                <a:cubicBezTo>
                  <a:pt x="2129114" y="0"/>
                  <a:pt x="2743200" y="614086"/>
                  <a:pt x="2743200" y="1371600"/>
                </a:cubicBezTo>
                <a:lnTo>
                  <a:pt x="2742653" y="1382437"/>
                </a:lnTo>
                <a:lnTo>
                  <a:pt x="547" y="1382437"/>
                </a:lnTo>
                <a:lnTo>
                  <a:pt x="0" y="1371600"/>
                </a:lnTo>
                <a:cubicBezTo>
                  <a:pt x="0" y="614086"/>
                  <a:pt x="614086" y="0"/>
                  <a:pt x="1371600" y="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50800" dist="38100" dir="5400000" algn="t" rotWithShape="0">
              <a:prstClr val="black">
                <a:alpha val="10000"/>
              </a:prstClr>
            </a:outerShdw>
            <a:reflection blurRad="6350" stA="40000" endPos="90000" dir="5400000" sy="-100000" algn="bl" rotWithShape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6C2D7838-51C5-3D9D-F83A-516ED65F502F}"/>
              </a:ext>
            </a:extLst>
          </p:cNvPr>
          <p:cNvSpPr txBox="1"/>
          <p:nvPr/>
        </p:nvSpPr>
        <p:spPr>
          <a:xfrm>
            <a:off x="9887714" y="7162138"/>
            <a:ext cx="1057982" cy="845232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kumimoji="0" lang="en-US" sz="440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uLnTx/>
                <a:uFillTx/>
                <a:latin typeface="+mj-lt"/>
              </a:rPr>
              <a:t>03</a:t>
            </a:r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41A57A5F-146A-0B2A-75BF-4CE1FCB06F5A}"/>
              </a:ext>
            </a:extLst>
          </p:cNvPr>
          <p:cNvSpPr txBox="1"/>
          <p:nvPr/>
        </p:nvSpPr>
        <p:spPr>
          <a:xfrm>
            <a:off x="9234819" y="4954885"/>
            <a:ext cx="2363774" cy="144655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vi-VN" sz="2200" dirty="0">
                <a:solidFill>
                  <a:schemeClr val="tx2"/>
                </a:solidFill>
              </a:rPr>
              <a:t>Kể câu chuyện thực tế có nhân vật vượt qua vấn đề tương tự.</a:t>
            </a:r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02A4A6C1-50BD-ED4F-DFBE-374640D1AB6A}"/>
              </a:ext>
            </a:extLst>
          </p:cNvPr>
          <p:cNvSpPr txBox="1"/>
          <p:nvPr/>
        </p:nvSpPr>
        <p:spPr>
          <a:xfrm>
            <a:off x="9323670" y="9926031"/>
            <a:ext cx="2186070" cy="461665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uLnTx/>
                <a:uFillTx/>
                <a:latin typeface="+mj-lt"/>
              </a:rPr>
              <a:t>SHOW</a:t>
            </a:r>
          </a:p>
        </p:txBody>
      </p:sp>
      <p:sp>
        <p:nvSpPr>
          <p:cNvPr id="110" name="Oval 109">
            <a:extLst>
              <a:ext uri="{FF2B5EF4-FFF2-40B4-BE49-F238E27FC236}">
                <a16:creationId xmlns:a16="http://schemas.microsoft.com/office/drawing/2014/main" id="{4A228E20-F1D4-136B-1B72-725AEF3598FC}"/>
              </a:ext>
            </a:extLst>
          </p:cNvPr>
          <p:cNvSpPr/>
          <p:nvPr/>
        </p:nvSpPr>
        <p:spPr>
          <a:xfrm>
            <a:off x="12785405" y="9205083"/>
            <a:ext cx="2363775" cy="320872"/>
          </a:xfrm>
          <a:prstGeom prst="ellipse">
            <a:avLst/>
          </a:prstGeom>
          <a:ln>
            <a:noFill/>
          </a:ln>
          <a:effectLst>
            <a:outerShdw blurRad="127000" dist="1270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" name="Rectangle: Rounded Corners 110">
            <a:extLst>
              <a:ext uri="{FF2B5EF4-FFF2-40B4-BE49-F238E27FC236}">
                <a16:creationId xmlns:a16="http://schemas.microsoft.com/office/drawing/2014/main" id="{16FD9267-F610-6C7D-DF4C-0460E96D8122}"/>
              </a:ext>
            </a:extLst>
          </p:cNvPr>
          <p:cNvSpPr/>
          <p:nvPr/>
        </p:nvSpPr>
        <p:spPr>
          <a:xfrm>
            <a:off x="13104200" y="7095424"/>
            <a:ext cx="1726184" cy="2455370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3200" dirty="0">
              <a:latin typeface="+mj-lt"/>
            </a:endParaRPr>
          </a:p>
        </p:txBody>
      </p:sp>
      <p:sp>
        <p:nvSpPr>
          <p:cNvPr id="112" name="Freeform: Shape 111">
            <a:extLst>
              <a:ext uri="{FF2B5EF4-FFF2-40B4-BE49-F238E27FC236}">
                <a16:creationId xmlns:a16="http://schemas.microsoft.com/office/drawing/2014/main" id="{963463D3-299E-6806-A033-7A9C965333DA}"/>
              </a:ext>
            </a:extLst>
          </p:cNvPr>
          <p:cNvSpPr/>
          <p:nvPr/>
        </p:nvSpPr>
        <p:spPr>
          <a:xfrm>
            <a:off x="12430998" y="8002361"/>
            <a:ext cx="3072589" cy="1548433"/>
          </a:xfrm>
          <a:custGeom>
            <a:avLst/>
            <a:gdLst>
              <a:gd name="connsiteX0" fmla="*/ 1371600 w 2743200"/>
              <a:gd name="connsiteY0" fmla="*/ 0 h 1382437"/>
              <a:gd name="connsiteX1" fmla="*/ 2743200 w 2743200"/>
              <a:gd name="connsiteY1" fmla="*/ 1371600 h 1382437"/>
              <a:gd name="connsiteX2" fmla="*/ 2742653 w 2743200"/>
              <a:gd name="connsiteY2" fmla="*/ 1382437 h 1382437"/>
              <a:gd name="connsiteX3" fmla="*/ 547 w 2743200"/>
              <a:gd name="connsiteY3" fmla="*/ 1382437 h 1382437"/>
              <a:gd name="connsiteX4" fmla="*/ 0 w 2743200"/>
              <a:gd name="connsiteY4" fmla="*/ 1371600 h 1382437"/>
              <a:gd name="connsiteX5" fmla="*/ 1371600 w 2743200"/>
              <a:gd name="connsiteY5" fmla="*/ 0 h 13824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743200" h="1382437">
                <a:moveTo>
                  <a:pt x="1371600" y="0"/>
                </a:moveTo>
                <a:cubicBezTo>
                  <a:pt x="2129114" y="0"/>
                  <a:pt x="2743200" y="614086"/>
                  <a:pt x="2743200" y="1371600"/>
                </a:cubicBezTo>
                <a:lnTo>
                  <a:pt x="2742653" y="1382437"/>
                </a:lnTo>
                <a:lnTo>
                  <a:pt x="547" y="1382437"/>
                </a:lnTo>
                <a:lnTo>
                  <a:pt x="0" y="1371600"/>
                </a:lnTo>
                <a:cubicBezTo>
                  <a:pt x="0" y="614086"/>
                  <a:pt x="614086" y="0"/>
                  <a:pt x="1371600" y="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50800" dist="38100" dir="5400000" algn="t" rotWithShape="0">
              <a:prstClr val="black">
                <a:alpha val="10000"/>
              </a:prstClr>
            </a:outerShdw>
            <a:reflection blurRad="6350" stA="40000" endPos="90000" dir="5400000" sy="-100000" algn="bl" rotWithShape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13" name="TextBox 112">
            <a:extLst>
              <a:ext uri="{FF2B5EF4-FFF2-40B4-BE49-F238E27FC236}">
                <a16:creationId xmlns:a16="http://schemas.microsoft.com/office/drawing/2014/main" id="{9EAE80F2-B37D-BD40-0D20-002A69C689F1}"/>
              </a:ext>
            </a:extLst>
          </p:cNvPr>
          <p:cNvSpPr txBox="1"/>
          <p:nvPr/>
        </p:nvSpPr>
        <p:spPr>
          <a:xfrm>
            <a:off x="13438301" y="7200033"/>
            <a:ext cx="1057982" cy="769441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kumimoji="0" lang="en-US" sz="440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uLnTx/>
                <a:uFillTx/>
                <a:latin typeface="+mj-lt"/>
              </a:rPr>
              <a:t>04</a:t>
            </a:r>
          </a:p>
        </p:txBody>
      </p:sp>
      <p:sp>
        <p:nvSpPr>
          <p:cNvPr id="114" name="TextBox 113">
            <a:extLst>
              <a:ext uri="{FF2B5EF4-FFF2-40B4-BE49-F238E27FC236}">
                <a16:creationId xmlns:a16="http://schemas.microsoft.com/office/drawing/2014/main" id="{313EC1C3-3012-1C07-4F72-739677D46417}"/>
              </a:ext>
            </a:extLst>
          </p:cNvPr>
          <p:cNvSpPr txBox="1"/>
          <p:nvPr/>
        </p:nvSpPr>
        <p:spPr>
          <a:xfrm>
            <a:off x="12785406" y="4954885"/>
            <a:ext cx="2363774" cy="178510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2200" dirty="0" err="1">
                <a:solidFill>
                  <a:schemeClr val="tx2"/>
                </a:solidFill>
              </a:rPr>
              <a:t>Đề</a:t>
            </a:r>
            <a:r>
              <a:rPr lang="en-US" sz="2200" dirty="0">
                <a:solidFill>
                  <a:schemeClr val="tx2"/>
                </a:solidFill>
              </a:rPr>
              <a:t> </a:t>
            </a:r>
            <a:r>
              <a:rPr lang="en-US" sz="2200" dirty="0" err="1">
                <a:solidFill>
                  <a:schemeClr val="tx2"/>
                </a:solidFill>
              </a:rPr>
              <a:t>xuất</a:t>
            </a:r>
            <a:r>
              <a:rPr lang="en-US" sz="2200" dirty="0">
                <a:solidFill>
                  <a:schemeClr val="tx2"/>
                </a:solidFill>
              </a:rPr>
              <a:t> </a:t>
            </a:r>
            <a:r>
              <a:rPr lang="en-US" sz="2200" dirty="0" err="1">
                <a:solidFill>
                  <a:schemeClr val="tx2"/>
                </a:solidFill>
              </a:rPr>
              <a:t>giải</a:t>
            </a:r>
            <a:r>
              <a:rPr lang="en-US" sz="2200" dirty="0">
                <a:solidFill>
                  <a:schemeClr val="tx2"/>
                </a:solidFill>
              </a:rPr>
              <a:t> </a:t>
            </a:r>
            <a:r>
              <a:rPr lang="en-US" sz="2200" dirty="0" err="1">
                <a:solidFill>
                  <a:schemeClr val="tx2"/>
                </a:solidFill>
              </a:rPr>
              <a:t>pháp</a:t>
            </a:r>
            <a:r>
              <a:rPr lang="en-US" sz="2200" dirty="0">
                <a:solidFill>
                  <a:schemeClr val="tx2"/>
                </a:solidFill>
              </a:rPr>
              <a:t> </a:t>
            </a:r>
            <a:r>
              <a:rPr lang="en-US" sz="2200" dirty="0" err="1">
                <a:solidFill>
                  <a:schemeClr val="tx2"/>
                </a:solidFill>
              </a:rPr>
              <a:t>phù</a:t>
            </a:r>
            <a:r>
              <a:rPr lang="en-US" sz="2200" dirty="0">
                <a:solidFill>
                  <a:schemeClr val="tx2"/>
                </a:solidFill>
              </a:rPr>
              <a:t> </a:t>
            </a:r>
            <a:r>
              <a:rPr lang="en-US" sz="2200" dirty="0" err="1">
                <a:solidFill>
                  <a:schemeClr val="tx2"/>
                </a:solidFill>
              </a:rPr>
              <a:t>hợp</a:t>
            </a:r>
            <a:r>
              <a:rPr lang="en-US" sz="2200" dirty="0">
                <a:solidFill>
                  <a:schemeClr val="tx2"/>
                </a:solidFill>
              </a:rPr>
              <a:t> </a:t>
            </a:r>
            <a:r>
              <a:rPr lang="en-US" sz="2200" dirty="0" err="1">
                <a:solidFill>
                  <a:schemeClr val="tx2"/>
                </a:solidFill>
              </a:rPr>
              <a:t>bằng</a:t>
            </a:r>
            <a:r>
              <a:rPr lang="en-US" sz="2200" dirty="0">
                <a:solidFill>
                  <a:schemeClr val="tx2"/>
                </a:solidFill>
              </a:rPr>
              <a:t> </a:t>
            </a:r>
            <a:r>
              <a:rPr lang="en-US" sz="2200" dirty="0" err="1">
                <a:solidFill>
                  <a:schemeClr val="tx2"/>
                </a:solidFill>
              </a:rPr>
              <a:t>sản</a:t>
            </a:r>
            <a:r>
              <a:rPr lang="en-US" sz="2200" dirty="0">
                <a:solidFill>
                  <a:schemeClr val="tx2"/>
                </a:solidFill>
              </a:rPr>
              <a:t> </a:t>
            </a:r>
            <a:r>
              <a:rPr lang="en-US" sz="2200" dirty="0" err="1">
                <a:solidFill>
                  <a:schemeClr val="tx2"/>
                </a:solidFill>
              </a:rPr>
              <a:t>phẩm</a:t>
            </a:r>
            <a:r>
              <a:rPr lang="en-US" sz="2200" dirty="0">
                <a:solidFill>
                  <a:schemeClr val="tx2"/>
                </a:solidFill>
              </a:rPr>
              <a:t> </a:t>
            </a:r>
            <a:r>
              <a:rPr lang="en-US" sz="2200" dirty="0" err="1">
                <a:solidFill>
                  <a:schemeClr val="tx2"/>
                </a:solidFill>
              </a:rPr>
              <a:t>hoặc</a:t>
            </a:r>
            <a:r>
              <a:rPr lang="en-US" sz="2200" dirty="0">
                <a:solidFill>
                  <a:schemeClr val="tx2"/>
                </a:solidFill>
              </a:rPr>
              <a:t> </a:t>
            </a:r>
            <a:r>
              <a:rPr lang="en-US" sz="2200" dirty="0" err="1">
                <a:solidFill>
                  <a:schemeClr val="tx2"/>
                </a:solidFill>
              </a:rPr>
              <a:t>dịch</a:t>
            </a:r>
            <a:r>
              <a:rPr lang="en-US" sz="2200" dirty="0">
                <a:solidFill>
                  <a:schemeClr val="tx2"/>
                </a:solidFill>
              </a:rPr>
              <a:t> </a:t>
            </a:r>
            <a:r>
              <a:rPr lang="en-US" sz="2200" dirty="0" err="1">
                <a:solidFill>
                  <a:schemeClr val="tx2"/>
                </a:solidFill>
              </a:rPr>
              <a:t>vụ</a:t>
            </a:r>
            <a:r>
              <a:rPr lang="en-US" sz="2200" dirty="0">
                <a:solidFill>
                  <a:schemeClr val="tx2"/>
                </a:solidFill>
              </a:rPr>
              <a:t> </a:t>
            </a:r>
            <a:r>
              <a:rPr lang="en-US" sz="2200" dirty="0" err="1">
                <a:solidFill>
                  <a:schemeClr val="tx2"/>
                </a:solidFill>
              </a:rPr>
              <a:t>của</a:t>
            </a:r>
            <a:r>
              <a:rPr lang="en-US" sz="2200" dirty="0">
                <a:solidFill>
                  <a:schemeClr val="tx2"/>
                </a:solidFill>
              </a:rPr>
              <a:t> </a:t>
            </a:r>
            <a:r>
              <a:rPr lang="en-US" sz="2200" dirty="0" err="1">
                <a:solidFill>
                  <a:schemeClr val="tx2"/>
                </a:solidFill>
              </a:rPr>
              <a:t>bạn</a:t>
            </a:r>
            <a:r>
              <a:rPr lang="en-US" sz="2200" dirty="0">
                <a:solidFill>
                  <a:schemeClr val="tx2"/>
                </a:solidFill>
              </a:rPr>
              <a:t>.</a:t>
            </a:r>
            <a:endParaRPr lang="vi-VN" sz="2200" dirty="0">
              <a:solidFill>
                <a:schemeClr val="tx2"/>
              </a:solidFill>
            </a:endParaRPr>
          </a:p>
        </p:txBody>
      </p:sp>
      <p:sp>
        <p:nvSpPr>
          <p:cNvPr id="115" name="TextBox 114">
            <a:extLst>
              <a:ext uri="{FF2B5EF4-FFF2-40B4-BE49-F238E27FC236}">
                <a16:creationId xmlns:a16="http://schemas.microsoft.com/office/drawing/2014/main" id="{BE0601FA-AC8B-2247-28DC-0366FDDAAC7F}"/>
              </a:ext>
            </a:extLst>
          </p:cNvPr>
          <p:cNvSpPr txBox="1"/>
          <p:nvPr/>
        </p:nvSpPr>
        <p:spPr>
          <a:xfrm>
            <a:off x="12874257" y="9926031"/>
            <a:ext cx="2186070" cy="461665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uLnTx/>
                <a:uFillTx/>
                <a:latin typeface="+mj-lt"/>
              </a:rPr>
              <a:t>OFFER</a:t>
            </a:r>
          </a:p>
        </p:txBody>
      </p:sp>
      <p:sp>
        <p:nvSpPr>
          <p:cNvPr id="116" name="Oval 115">
            <a:extLst>
              <a:ext uri="{FF2B5EF4-FFF2-40B4-BE49-F238E27FC236}">
                <a16:creationId xmlns:a16="http://schemas.microsoft.com/office/drawing/2014/main" id="{C43F4AAF-098E-7234-E6C2-C634A34764E1}"/>
              </a:ext>
            </a:extLst>
          </p:cNvPr>
          <p:cNvSpPr/>
          <p:nvPr/>
        </p:nvSpPr>
        <p:spPr>
          <a:xfrm>
            <a:off x="16335992" y="9205083"/>
            <a:ext cx="2363775" cy="320872"/>
          </a:xfrm>
          <a:prstGeom prst="ellipse">
            <a:avLst/>
          </a:prstGeom>
          <a:ln>
            <a:noFill/>
          </a:ln>
          <a:effectLst>
            <a:outerShdw blurRad="127000" dist="1270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7" name="Rectangle: Rounded Corners 116">
            <a:extLst>
              <a:ext uri="{FF2B5EF4-FFF2-40B4-BE49-F238E27FC236}">
                <a16:creationId xmlns:a16="http://schemas.microsoft.com/office/drawing/2014/main" id="{3F1F991A-85FB-857C-CFBD-1200ED77BFEF}"/>
              </a:ext>
            </a:extLst>
          </p:cNvPr>
          <p:cNvSpPr/>
          <p:nvPr/>
        </p:nvSpPr>
        <p:spPr>
          <a:xfrm>
            <a:off x="16654787" y="7095424"/>
            <a:ext cx="1726184" cy="2455370"/>
          </a:xfrm>
          <a:prstGeom prst="roundRect">
            <a:avLst>
              <a:gd name="adj" fmla="val 50000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3200" dirty="0">
              <a:latin typeface="+mj-lt"/>
            </a:endParaRPr>
          </a:p>
        </p:txBody>
      </p:sp>
      <p:sp>
        <p:nvSpPr>
          <p:cNvPr id="118" name="Freeform: Shape 117">
            <a:extLst>
              <a:ext uri="{FF2B5EF4-FFF2-40B4-BE49-F238E27FC236}">
                <a16:creationId xmlns:a16="http://schemas.microsoft.com/office/drawing/2014/main" id="{162F0C5F-D59C-0F3D-CE0D-947B4F7814D4}"/>
              </a:ext>
            </a:extLst>
          </p:cNvPr>
          <p:cNvSpPr/>
          <p:nvPr/>
        </p:nvSpPr>
        <p:spPr>
          <a:xfrm>
            <a:off x="15981585" y="8002361"/>
            <a:ext cx="3072589" cy="1548433"/>
          </a:xfrm>
          <a:custGeom>
            <a:avLst/>
            <a:gdLst>
              <a:gd name="connsiteX0" fmla="*/ 1371600 w 2743200"/>
              <a:gd name="connsiteY0" fmla="*/ 0 h 1382437"/>
              <a:gd name="connsiteX1" fmla="*/ 2743200 w 2743200"/>
              <a:gd name="connsiteY1" fmla="*/ 1371600 h 1382437"/>
              <a:gd name="connsiteX2" fmla="*/ 2742653 w 2743200"/>
              <a:gd name="connsiteY2" fmla="*/ 1382437 h 1382437"/>
              <a:gd name="connsiteX3" fmla="*/ 547 w 2743200"/>
              <a:gd name="connsiteY3" fmla="*/ 1382437 h 1382437"/>
              <a:gd name="connsiteX4" fmla="*/ 0 w 2743200"/>
              <a:gd name="connsiteY4" fmla="*/ 1371600 h 1382437"/>
              <a:gd name="connsiteX5" fmla="*/ 1371600 w 2743200"/>
              <a:gd name="connsiteY5" fmla="*/ 0 h 13824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743200" h="1382437">
                <a:moveTo>
                  <a:pt x="1371600" y="0"/>
                </a:moveTo>
                <a:cubicBezTo>
                  <a:pt x="2129114" y="0"/>
                  <a:pt x="2743200" y="614086"/>
                  <a:pt x="2743200" y="1371600"/>
                </a:cubicBezTo>
                <a:lnTo>
                  <a:pt x="2742653" y="1382437"/>
                </a:lnTo>
                <a:lnTo>
                  <a:pt x="547" y="1382437"/>
                </a:lnTo>
                <a:lnTo>
                  <a:pt x="0" y="1371600"/>
                </a:lnTo>
                <a:cubicBezTo>
                  <a:pt x="0" y="614086"/>
                  <a:pt x="614086" y="0"/>
                  <a:pt x="1371600" y="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50800" dist="38100" dir="5400000" algn="t" rotWithShape="0">
              <a:prstClr val="black">
                <a:alpha val="10000"/>
              </a:prstClr>
            </a:outerShdw>
            <a:reflection blurRad="6350" stA="40000" endPos="90000" dir="5400000" sy="-100000" algn="bl" rotWithShape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19" name="TextBox 118">
            <a:extLst>
              <a:ext uri="{FF2B5EF4-FFF2-40B4-BE49-F238E27FC236}">
                <a16:creationId xmlns:a16="http://schemas.microsoft.com/office/drawing/2014/main" id="{8AFE68D1-35F2-E458-2ED4-8A2609925A5F}"/>
              </a:ext>
            </a:extLst>
          </p:cNvPr>
          <p:cNvSpPr txBox="1"/>
          <p:nvPr/>
        </p:nvSpPr>
        <p:spPr>
          <a:xfrm>
            <a:off x="16988888" y="7200033"/>
            <a:ext cx="1057982" cy="769441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kumimoji="0" lang="en-US" sz="440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uLnTx/>
                <a:uFillTx/>
                <a:latin typeface="+mj-lt"/>
              </a:rPr>
              <a:t>05</a:t>
            </a:r>
          </a:p>
        </p:txBody>
      </p:sp>
      <p:sp>
        <p:nvSpPr>
          <p:cNvPr id="120" name="TextBox 119">
            <a:extLst>
              <a:ext uri="{FF2B5EF4-FFF2-40B4-BE49-F238E27FC236}">
                <a16:creationId xmlns:a16="http://schemas.microsoft.com/office/drawing/2014/main" id="{5BB39800-AA11-B6DC-A933-B337BE6437A3}"/>
              </a:ext>
            </a:extLst>
          </p:cNvPr>
          <p:cNvSpPr txBox="1"/>
          <p:nvPr/>
        </p:nvSpPr>
        <p:spPr>
          <a:xfrm>
            <a:off x="16335993" y="4954885"/>
            <a:ext cx="2363774" cy="178510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vi-VN" sz="2200" dirty="0">
                <a:solidFill>
                  <a:schemeClr val="tx2"/>
                </a:solidFill>
              </a:rPr>
              <a:t>Đưa ra chứng thực đáng tin như số liệu, người dùng, kết quả rõ ràng.</a:t>
            </a:r>
          </a:p>
        </p:txBody>
      </p:sp>
      <p:sp>
        <p:nvSpPr>
          <p:cNvPr id="121" name="TextBox 120">
            <a:extLst>
              <a:ext uri="{FF2B5EF4-FFF2-40B4-BE49-F238E27FC236}">
                <a16:creationId xmlns:a16="http://schemas.microsoft.com/office/drawing/2014/main" id="{8C48A3FC-2C6A-51B2-1FA1-2FFFBBA8ADA6}"/>
              </a:ext>
            </a:extLst>
          </p:cNvPr>
          <p:cNvSpPr txBox="1"/>
          <p:nvPr/>
        </p:nvSpPr>
        <p:spPr>
          <a:xfrm>
            <a:off x="16424844" y="9926031"/>
            <a:ext cx="2186070" cy="461665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uLnTx/>
                <a:uFillTx/>
                <a:latin typeface="+mj-lt"/>
              </a:rPr>
              <a:t>PROOF</a:t>
            </a:r>
          </a:p>
        </p:txBody>
      </p:sp>
      <p:sp>
        <p:nvSpPr>
          <p:cNvPr id="122" name="Oval 121">
            <a:extLst>
              <a:ext uri="{FF2B5EF4-FFF2-40B4-BE49-F238E27FC236}">
                <a16:creationId xmlns:a16="http://schemas.microsoft.com/office/drawing/2014/main" id="{AD7F792E-C060-D822-08E8-093B26E69694}"/>
              </a:ext>
            </a:extLst>
          </p:cNvPr>
          <p:cNvSpPr/>
          <p:nvPr/>
        </p:nvSpPr>
        <p:spPr>
          <a:xfrm>
            <a:off x="19886581" y="9205083"/>
            <a:ext cx="2363775" cy="320872"/>
          </a:xfrm>
          <a:prstGeom prst="ellipse">
            <a:avLst/>
          </a:prstGeom>
          <a:ln>
            <a:noFill/>
          </a:ln>
          <a:effectLst>
            <a:outerShdw blurRad="127000" dist="1270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" name="Rectangle: Rounded Corners 122">
            <a:extLst>
              <a:ext uri="{FF2B5EF4-FFF2-40B4-BE49-F238E27FC236}">
                <a16:creationId xmlns:a16="http://schemas.microsoft.com/office/drawing/2014/main" id="{774B46DB-D250-4D8E-40E5-488F87FCF8C9}"/>
              </a:ext>
            </a:extLst>
          </p:cNvPr>
          <p:cNvSpPr/>
          <p:nvPr/>
        </p:nvSpPr>
        <p:spPr>
          <a:xfrm>
            <a:off x="20205377" y="7095424"/>
            <a:ext cx="1726184" cy="2455370"/>
          </a:xfrm>
          <a:prstGeom prst="roundRect">
            <a:avLst>
              <a:gd name="adj" fmla="val 50000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3200" dirty="0">
              <a:latin typeface="+mj-lt"/>
            </a:endParaRPr>
          </a:p>
        </p:txBody>
      </p:sp>
      <p:sp>
        <p:nvSpPr>
          <p:cNvPr id="124" name="Freeform: Shape 123">
            <a:extLst>
              <a:ext uri="{FF2B5EF4-FFF2-40B4-BE49-F238E27FC236}">
                <a16:creationId xmlns:a16="http://schemas.microsoft.com/office/drawing/2014/main" id="{C9AAE319-0063-CFE5-259A-D463AE1A9AE0}"/>
              </a:ext>
            </a:extLst>
          </p:cNvPr>
          <p:cNvSpPr/>
          <p:nvPr/>
        </p:nvSpPr>
        <p:spPr>
          <a:xfrm>
            <a:off x="19532174" y="8002361"/>
            <a:ext cx="3072589" cy="1548433"/>
          </a:xfrm>
          <a:custGeom>
            <a:avLst/>
            <a:gdLst>
              <a:gd name="connsiteX0" fmla="*/ 1371600 w 2743200"/>
              <a:gd name="connsiteY0" fmla="*/ 0 h 1382437"/>
              <a:gd name="connsiteX1" fmla="*/ 2743200 w 2743200"/>
              <a:gd name="connsiteY1" fmla="*/ 1371600 h 1382437"/>
              <a:gd name="connsiteX2" fmla="*/ 2742653 w 2743200"/>
              <a:gd name="connsiteY2" fmla="*/ 1382437 h 1382437"/>
              <a:gd name="connsiteX3" fmla="*/ 547 w 2743200"/>
              <a:gd name="connsiteY3" fmla="*/ 1382437 h 1382437"/>
              <a:gd name="connsiteX4" fmla="*/ 0 w 2743200"/>
              <a:gd name="connsiteY4" fmla="*/ 1371600 h 1382437"/>
              <a:gd name="connsiteX5" fmla="*/ 1371600 w 2743200"/>
              <a:gd name="connsiteY5" fmla="*/ 0 h 13824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743200" h="1382437">
                <a:moveTo>
                  <a:pt x="1371600" y="0"/>
                </a:moveTo>
                <a:cubicBezTo>
                  <a:pt x="2129114" y="0"/>
                  <a:pt x="2743200" y="614086"/>
                  <a:pt x="2743200" y="1371600"/>
                </a:cubicBezTo>
                <a:lnTo>
                  <a:pt x="2742653" y="1382437"/>
                </a:lnTo>
                <a:lnTo>
                  <a:pt x="547" y="1382437"/>
                </a:lnTo>
                <a:lnTo>
                  <a:pt x="0" y="1371600"/>
                </a:lnTo>
                <a:cubicBezTo>
                  <a:pt x="0" y="614086"/>
                  <a:pt x="614086" y="0"/>
                  <a:pt x="1371600" y="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50800" dist="38100" dir="5400000" algn="t" rotWithShape="0">
              <a:prstClr val="black">
                <a:alpha val="10000"/>
              </a:prstClr>
            </a:outerShdw>
            <a:reflection blurRad="6350" stA="40000" endPos="90000" dir="5400000" sy="-100000" algn="bl" rotWithShape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25" name="TextBox 124">
            <a:extLst>
              <a:ext uri="{FF2B5EF4-FFF2-40B4-BE49-F238E27FC236}">
                <a16:creationId xmlns:a16="http://schemas.microsoft.com/office/drawing/2014/main" id="{57EDA81A-EBE8-B8C2-F9BE-2E6F1AB5FD80}"/>
              </a:ext>
            </a:extLst>
          </p:cNvPr>
          <p:cNvSpPr txBox="1"/>
          <p:nvPr/>
        </p:nvSpPr>
        <p:spPr>
          <a:xfrm>
            <a:off x="20539478" y="7200033"/>
            <a:ext cx="1057982" cy="769441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kumimoji="0" lang="en-US" sz="440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uLnTx/>
                <a:uFillTx/>
                <a:latin typeface="+mj-lt"/>
              </a:rPr>
              <a:t>06</a:t>
            </a:r>
          </a:p>
        </p:txBody>
      </p:sp>
      <p:sp>
        <p:nvSpPr>
          <p:cNvPr id="126" name="TextBox 125">
            <a:extLst>
              <a:ext uri="{FF2B5EF4-FFF2-40B4-BE49-F238E27FC236}">
                <a16:creationId xmlns:a16="http://schemas.microsoft.com/office/drawing/2014/main" id="{1DC06CE5-0041-A854-D182-98FE1FE15741}"/>
              </a:ext>
            </a:extLst>
          </p:cNvPr>
          <p:cNvSpPr txBox="1"/>
          <p:nvPr/>
        </p:nvSpPr>
        <p:spPr>
          <a:xfrm>
            <a:off x="19886582" y="4954885"/>
            <a:ext cx="2363774" cy="144655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vi-VN" sz="2200" dirty="0">
                <a:solidFill>
                  <a:schemeClr val="tx2"/>
                </a:solidFill>
              </a:rPr>
              <a:t>Kêu gọi hành động đơn giản, trực tiếp và giảm tối đa sự do dự.</a:t>
            </a:r>
          </a:p>
        </p:txBody>
      </p:sp>
      <p:sp>
        <p:nvSpPr>
          <p:cNvPr id="127" name="TextBox 126">
            <a:extLst>
              <a:ext uri="{FF2B5EF4-FFF2-40B4-BE49-F238E27FC236}">
                <a16:creationId xmlns:a16="http://schemas.microsoft.com/office/drawing/2014/main" id="{18F879DB-BF1B-588C-0004-7D1A82C28016}"/>
              </a:ext>
            </a:extLst>
          </p:cNvPr>
          <p:cNvSpPr txBox="1"/>
          <p:nvPr/>
        </p:nvSpPr>
        <p:spPr>
          <a:xfrm>
            <a:off x="19975433" y="9926031"/>
            <a:ext cx="2186070" cy="461665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uLnTx/>
                <a:uFillTx/>
                <a:latin typeface="+mj-lt"/>
              </a:rPr>
              <a:t>CTA</a:t>
            </a:r>
          </a:p>
        </p:txBody>
      </p:sp>
      <p:sp>
        <p:nvSpPr>
          <p:cNvPr id="128" name="Freeform: Shape 127">
            <a:extLst>
              <a:ext uri="{FF2B5EF4-FFF2-40B4-BE49-F238E27FC236}">
                <a16:creationId xmlns:a16="http://schemas.microsoft.com/office/drawing/2014/main" id="{E9509C96-9835-42F0-E8C9-BCDC61DC539E}"/>
              </a:ext>
            </a:extLst>
          </p:cNvPr>
          <p:cNvSpPr/>
          <p:nvPr/>
        </p:nvSpPr>
        <p:spPr>
          <a:xfrm>
            <a:off x="6460997" y="8539918"/>
            <a:ext cx="810242" cy="810180"/>
          </a:xfrm>
          <a:custGeom>
            <a:avLst/>
            <a:gdLst>
              <a:gd name="connsiteX0" fmla="*/ 403763 w 464464"/>
              <a:gd name="connsiteY0" fmla="*/ -132 h 464428"/>
              <a:gd name="connsiteX1" fmla="*/ 344562 w 464464"/>
              <a:gd name="connsiteY1" fmla="*/ 49190 h 464428"/>
              <a:gd name="connsiteX2" fmla="*/ 74151 w 464464"/>
              <a:gd name="connsiteY2" fmla="*/ 164480 h 464428"/>
              <a:gd name="connsiteX3" fmla="*/ 20940 w 464464"/>
              <a:gd name="connsiteY3" fmla="*/ 347140 h 464428"/>
              <a:gd name="connsiteX4" fmla="*/ -65 w 464464"/>
              <a:gd name="connsiteY4" fmla="*/ 374679 h 464428"/>
              <a:gd name="connsiteX5" fmla="*/ -65 w 464464"/>
              <a:gd name="connsiteY5" fmla="*/ 435513 h 464428"/>
              <a:gd name="connsiteX6" fmla="*/ 28719 w 464464"/>
              <a:gd name="connsiteY6" fmla="*/ 464219 h 464428"/>
              <a:gd name="connsiteX7" fmla="*/ 326436 w 464464"/>
              <a:gd name="connsiteY7" fmla="*/ 464219 h 464428"/>
              <a:gd name="connsiteX8" fmla="*/ 355142 w 464464"/>
              <a:gd name="connsiteY8" fmla="*/ 435513 h 464428"/>
              <a:gd name="connsiteX9" fmla="*/ 355142 w 464464"/>
              <a:gd name="connsiteY9" fmla="*/ 374601 h 464428"/>
              <a:gd name="connsiteX10" fmla="*/ 332815 w 464464"/>
              <a:gd name="connsiteY10" fmla="*/ 346673 h 464428"/>
              <a:gd name="connsiteX11" fmla="*/ 319512 w 464464"/>
              <a:gd name="connsiteY11" fmla="*/ 164558 h 464428"/>
              <a:gd name="connsiteX12" fmla="*/ 350630 w 464464"/>
              <a:gd name="connsiteY12" fmla="*/ 100378 h 464428"/>
              <a:gd name="connsiteX13" fmla="*/ 356464 w 464464"/>
              <a:gd name="connsiteY13" fmla="*/ 96722 h 464428"/>
              <a:gd name="connsiteX14" fmla="*/ 440902 w 464464"/>
              <a:gd name="connsiteY14" fmla="*/ 107722 h 464428"/>
              <a:gd name="connsiteX15" fmla="*/ 451909 w 464464"/>
              <a:gd name="connsiteY15" fmla="*/ 23284 h 464428"/>
              <a:gd name="connsiteX16" fmla="*/ 404152 w 464464"/>
              <a:gd name="connsiteY16" fmla="*/ -209 h 464428"/>
              <a:gd name="connsiteX17" fmla="*/ 343473 w 464464"/>
              <a:gd name="connsiteY17" fmla="*/ 374601 h 464428"/>
              <a:gd name="connsiteX18" fmla="*/ 343473 w 464464"/>
              <a:gd name="connsiteY18" fmla="*/ 435436 h 464428"/>
              <a:gd name="connsiteX19" fmla="*/ 326436 w 464464"/>
              <a:gd name="connsiteY19" fmla="*/ 452395 h 464428"/>
              <a:gd name="connsiteX20" fmla="*/ 28719 w 464464"/>
              <a:gd name="connsiteY20" fmla="*/ 452395 h 464428"/>
              <a:gd name="connsiteX21" fmla="*/ 11604 w 464464"/>
              <a:gd name="connsiteY21" fmla="*/ 435358 h 464428"/>
              <a:gd name="connsiteX22" fmla="*/ 11604 w 464464"/>
              <a:gd name="connsiteY22" fmla="*/ 374601 h 464428"/>
              <a:gd name="connsiteX23" fmla="*/ 28719 w 464464"/>
              <a:gd name="connsiteY23" fmla="*/ 357564 h 464428"/>
              <a:gd name="connsiteX24" fmla="*/ 326436 w 464464"/>
              <a:gd name="connsiteY24" fmla="*/ 357564 h 464428"/>
              <a:gd name="connsiteX25" fmla="*/ 343473 w 464464"/>
              <a:gd name="connsiteY25" fmla="*/ 374601 h 464428"/>
              <a:gd name="connsiteX26" fmla="*/ 344173 w 464464"/>
              <a:gd name="connsiteY26" fmla="*/ 90343 h 464428"/>
              <a:gd name="connsiteX27" fmla="*/ 307999 w 464464"/>
              <a:gd name="connsiteY27" fmla="*/ 166503 h 464428"/>
              <a:gd name="connsiteX28" fmla="*/ 321301 w 464464"/>
              <a:gd name="connsiteY28" fmla="*/ 345895 h 464428"/>
              <a:gd name="connsiteX29" fmla="*/ 32609 w 464464"/>
              <a:gd name="connsiteY29" fmla="*/ 345895 h 464428"/>
              <a:gd name="connsiteX30" fmla="*/ 83330 w 464464"/>
              <a:gd name="connsiteY30" fmla="*/ 171559 h 464428"/>
              <a:gd name="connsiteX31" fmla="*/ 343550 w 464464"/>
              <a:gd name="connsiteY31" fmla="*/ 60936 h 464428"/>
              <a:gd name="connsiteX32" fmla="*/ 349852 w 464464"/>
              <a:gd name="connsiteY32" fmla="*/ 86842 h 464428"/>
              <a:gd name="connsiteX33" fmla="*/ 403763 w 464464"/>
              <a:gd name="connsiteY33" fmla="*/ 108624 h 464428"/>
              <a:gd name="connsiteX34" fmla="*/ 355064 w 464464"/>
              <a:gd name="connsiteY34" fmla="*/ 60081 h 464428"/>
              <a:gd name="connsiteX35" fmla="*/ 403607 w 464464"/>
              <a:gd name="connsiteY35" fmla="*/ 11382 h 464428"/>
              <a:gd name="connsiteX36" fmla="*/ 452306 w 464464"/>
              <a:gd name="connsiteY36" fmla="*/ 59925 h 464428"/>
              <a:gd name="connsiteX37" fmla="*/ 452306 w 464464"/>
              <a:gd name="connsiteY37" fmla="*/ 60003 h 464428"/>
              <a:gd name="connsiteX38" fmla="*/ 403763 w 464464"/>
              <a:gd name="connsiteY38" fmla="*/ 108702 h 4644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</a:cxnLst>
            <a:rect l="l" t="t" r="r" b="b"/>
            <a:pathLst>
              <a:path w="464464" h="464428">
                <a:moveTo>
                  <a:pt x="403763" y="-132"/>
                </a:moveTo>
                <a:cubicBezTo>
                  <a:pt x="374730" y="-93"/>
                  <a:pt x="349844" y="20639"/>
                  <a:pt x="344562" y="49190"/>
                </a:cubicBezTo>
                <a:cubicBezTo>
                  <a:pt x="219469" y="57747"/>
                  <a:pt x="128451" y="96488"/>
                  <a:pt x="74151" y="164480"/>
                </a:cubicBezTo>
                <a:cubicBezTo>
                  <a:pt x="33807" y="216369"/>
                  <a:pt x="14771" y="281700"/>
                  <a:pt x="20940" y="347140"/>
                </a:cubicBezTo>
                <a:cubicBezTo>
                  <a:pt x="8578" y="350609"/>
                  <a:pt x="13" y="361843"/>
                  <a:pt x="-65" y="374679"/>
                </a:cubicBezTo>
                <a:lnTo>
                  <a:pt x="-65" y="435513"/>
                </a:lnTo>
                <a:cubicBezTo>
                  <a:pt x="-18" y="451383"/>
                  <a:pt x="12849" y="464219"/>
                  <a:pt x="28719" y="464219"/>
                </a:cubicBezTo>
                <a:lnTo>
                  <a:pt x="326436" y="464219"/>
                </a:lnTo>
                <a:cubicBezTo>
                  <a:pt x="342290" y="464219"/>
                  <a:pt x="355142" y="451368"/>
                  <a:pt x="355142" y="435513"/>
                </a:cubicBezTo>
                <a:lnTo>
                  <a:pt x="355142" y="374601"/>
                </a:lnTo>
                <a:cubicBezTo>
                  <a:pt x="355111" y="361228"/>
                  <a:pt x="345853" y="349645"/>
                  <a:pt x="332815" y="346673"/>
                </a:cubicBezTo>
                <a:cubicBezTo>
                  <a:pt x="338416" y="291439"/>
                  <a:pt x="329314" y="223915"/>
                  <a:pt x="319512" y="164558"/>
                </a:cubicBezTo>
                <a:cubicBezTo>
                  <a:pt x="312589" y="123094"/>
                  <a:pt x="325191" y="115470"/>
                  <a:pt x="350630" y="100378"/>
                </a:cubicBezTo>
                <a:lnTo>
                  <a:pt x="356464" y="96722"/>
                </a:lnTo>
                <a:cubicBezTo>
                  <a:pt x="376745" y="123078"/>
                  <a:pt x="414545" y="128003"/>
                  <a:pt x="440902" y="107722"/>
                </a:cubicBezTo>
                <a:cubicBezTo>
                  <a:pt x="467258" y="87441"/>
                  <a:pt x="472182" y="49641"/>
                  <a:pt x="451909" y="23284"/>
                </a:cubicBezTo>
                <a:cubicBezTo>
                  <a:pt x="440497" y="8465"/>
                  <a:pt x="422853" y="-217"/>
                  <a:pt x="404152" y="-209"/>
                </a:cubicBezTo>
                <a:close/>
                <a:moveTo>
                  <a:pt x="343473" y="374601"/>
                </a:moveTo>
                <a:lnTo>
                  <a:pt x="343473" y="435436"/>
                </a:lnTo>
                <a:cubicBezTo>
                  <a:pt x="343434" y="444818"/>
                  <a:pt x="335818" y="452395"/>
                  <a:pt x="326436" y="452395"/>
                </a:cubicBezTo>
                <a:lnTo>
                  <a:pt x="28719" y="452395"/>
                </a:lnTo>
                <a:cubicBezTo>
                  <a:pt x="19298" y="452395"/>
                  <a:pt x="11643" y="444779"/>
                  <a:pt x="11604" y="435358"/>
                </a:cubicBezTo>
                <a:lnTo>
                  <a:pt x="11604" y="374601"/>
                </a:lnTo>
                <a:cubicBezTo>
                  <a:pt x="11643" y="365180"/>
                  <a:pt x="19298" y="357564"/>
                  <a:pt x="28719" y="357564"/>
                </a:cubicBezTo>
                <a:lnTo>
                  <a:pt x="326436" y="357564"/>
                </a:lnTo>
                <a:cubicBezTo>
                  <a:pt x="335849" y="357564"/>
                  <a:pt x="343473" y="365188"/>
                  <a:pt x="343473" y="374601"/>
                </a:cubicBezTo>
                <a:close/>
                <a:moveTo>
                  <a:pt x="344173" y="90343"/>
                </a:moveTo>
                <a:cubicBezTo>
                  <a:pt x="318423" y="105901"/>
                  <a:pt x="299753" y="117181"/>
                  <a:pt x="307999" y="166503"/>
                </a:cubicBezTo>
                <a:cubicBezTo>
                  <a:pt x="317723" y="225159"/>
                  <a:pt x="326825" y="291984"/>
                  <a:pt x="321301" y="345895"/>
                </a:cubicBezTo>
                <a:lnTo>
                  <a:pt x="32609" y="345895"/>
                </a:lnTo>
                <a:cubicBezTo>
                  <a:pt x="30586" y="325124"/>
                  <a:pt x="26774" y="242196"/>
                  <a:pt x="83330" y="171559"/>
                </a:cubicBezTo>
                <a:cubicBezTo>
                  <a:pt x="135297" y="106679"/>
                  <a:pt x="222892" y="69494"/>
                  <a:pt x="343550" y="60936"/>
                </a:cubicBezTo>
                <a:cubicBezTo>
                  <a:pt x="343683" y="69937"/>
                  <a:pt x="345838" y="78790"/>
                  <a:pt x="349852" y="86842"/>
                </a:cubicBezTo>
                <a:close/>
                <a:moveTo>
                  <a:pt x="403763" y="108624"/>
                </a:moveTo>
                <a:cubicBezTo>
                  <a:pt x="376909" y="108671"/>
                  <a:pt x="355111" y="86935"/>
                  <a:pt x="355064" y="60081"/>
                </a:cubicBezTo>
                <a:cubicBezTo>
                  <a:pt x="355025" y="33226"/>
                  <a:pt x="376753" y="11429"/>
                  <a:pt x="403607" y="11382"/>
                </a:cubicBezTo>
                <a:cubicBezTo>
                  <a:pt x="430462" y="11335"/>
                  <a:pt x="452259" y="33071"/>
                  <a:pt x="452306" y="59925"/>
                </a:cubicBezTo>
                <a:cubicBezTo>
                  <a:pt x="452306" y="59949"/>
                  <a:pt x="452306" y="59980"/>
                  <a:pt x="452306" y="60003"/>
                </a:cubicBezTo>
                <a:cubicBezTo>
                  <a:pt x="452353" y="86857"/>
                  <a:pt x="430617" y="108655"/>
                  <a:pt x="403763" y="108702"/>
                </a:cubicBezTo>
                <a:close/>
              </a:path>
            </a:pathLst>
          </a:custGeom>
          <a:solidFill>
            <a:schemeClr val="tx2"/>
          </a:solidFill>
          <a:ln w="7767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  <p:sp>
        <p:nvSpPr>
          <p:cNvPr id="129" name="Freeform: Shape 128">
            <a:extLst>
              <a:ext uri="{FF2B5EF4-FFF2-40B4-BE49-F238E27FC236}">
                <a16:creationId xmlns:a16="http://schemas.microsoft.com/office/drawing/2014/main" id="{98E6A055-270F-D722-8C03-04437F2774E0}"/>
              </a:ext>
            </a:extLst>
          </p:cNvPr>
          <p:cNvSpPr/>
          <p:nvPr/>
        </p:nvSpPr>
        <p:spPr>
          <a:xfrm>
            <a:off x="2951357" y="8550504"/>
            <a:ext cx="728348" cy="789008"/>
          </a:xfrm>
          <a:custGeom>
            <a:avLst/>
            <a:gdLst>
              <a:gd name="connsiteX0" fmla="*/ 388671 w 417519"/>
              <a:gd name="connsiteY0" fmla="*/ -209 h 452293"/>
              <a:gd name="connsiteX1" fmla="*/ 171938 w 417519"/>
              <a:gd name="connsiteY1" fmla="*/ -209 h 452293"/>
              <a:gd name="connsiteX2" fmla="*/ 143232 w 417519"/>
              <a:gd name="connsiteY2" fmla="*/ 28497 h 452293"/>
              <a:gd name="connsiteX3" fmla="*/ 143232 w 417519"/>
              <a:gd name="connsiteY3" fmla="*/ 79685 h 452293"/>
              <a:gd name="connsiteX4" fmla="*/ 171938 w 417519"/>
              <a:gd name="connsiteY4" fmla="*/ 108391 h 452293"/>
              <a:gd name="connsiteX5" fmla="*/ 177694 w 417519"/>
              <a:gd name="connsiteY5" fmla="*/ 108391 h 452293"/>
              <a:gd name="connsiteX6" fmla="*/ 177694 w 417519"/>
              <a:gd name="connsiteY6" fmla="*/ 219013 h 452293"/>
              <a:gd name="connsiteX7" fmla="*/ 142998 w 417519"/>
              <a:gd name="connsiteY7" fmla="*/ 253710 h 452293"/>
              <a:gd name="connsiteX8" fmla="*/ 85509 w 417519"/>
              <a:gd name="connsiteY8" fmla="*/ 253710 h 452293"/>
              <a:gd name="connsiteX9" fmla="*/ -65 w 417519"/>
              <a:gd name="connsiteY9" fmla="*/ 323724 h 452293"/>
              <a:gd name="connsiteX10" fmla="*/ -65 w 417519"/>
              <a:gd name="connsiteY10" fmla="*/ 366977 h 452293"/>
              <a:gd name="connsiteX11" fmla="*/ 85042 w 417519"/>
              <a:gd name="connsiteY11" fmla="*/ 452084 h 452293"/>
              <a:gd name="connsiteX12" fmla="*/ 119738 w 417519"/>
              <a:gd name="connsiteY12" fmla="*/ 452084 h 452293"/>
              <a:gd name="connsiteX13" fmla="*/ 120360 w 417519"/>
              <a:gd name="connsiteY13" fmla="*/ 452084 h 452293"/>
              <a:gd name="connsiteX14" fmla="*/ 120360 w 417519"/>
              <a:gd name="connsiteY14" fmla="*/ 452084 h 452293"/>
              <a:gd name="connsiteX15" fmla="*/ 285205 w 417519"/>
              <a:gd name="connsiteY15" fmla="*/ 452084 h 452293"/>
              <a:gd name="connsiteX16" fmla="*/ 300375 w 417519"/>
              <a:gd name="connsiteY16" fmla="*/ 447260 h 452293"/>
              <a:gd name="connsiteX17" fmla="*/ 382992 w 417519"/>
              <a:gd name="connsiteY17" fmla="*/ 336793 h 452293"/>
              <a:gd name="connsiteX18" fmla="*/ 382992 w 417519"/>
              <a:gd name="connsiteY18" fmla="*/ 108391 h 452293"/>
              <a:gd name="connsiteX19" fmla="*/ 388671 w 417519"/>
              <a:gd name="connsiteY19" fmla="*/ 108391 h 452293"/>
              <a:gd name="connsiteX20" fmla="*/ 417455 w 417519"/>
              <a:gd name="connsiteY20" fmla="*/ 79685 h 452293"/>
              <a:gd name="connsiteX21" fmla="*/ 417455 w 417519"/>
              <a:gd name="connsiteY21" fmla="*/ 28497 h 452293"/>
              <a:gd name="connsiteX22" fmla="*/ 388671 w 417519"/>
              <a:gd name="connsiteY22" fmla="*/ -209 h 452293"/>
              <a:gd name="connsiteX23" fmla="*/ 11371 w 417519"/>
              <a:gd name="connsiteY23" fmla="*/ 366977 h 452293"/>
              <a:gd name="connsiteX24" fmla="*/ 11371 w 417519"/>
              <a:gd name="connsiteY24" fmla="*/ 323568 h 452293"/>
              <a:gd name="connsiteX25" fmla="*/ 110869 w 417519"/>
              <a:gd name="connsiteY25" fmla="*/ 428668 h 452293"/>
              <a:gd name="connsiteX26" fmla="*/ 110169 w 417519"/>
              <a:gd name="connsiteY26" fmla="*/ 440415 h 452293"/>
              <a:gd name="connsiteX27" fmla="*/ 84808 w 417519"/>
              <a:gd name="connsiteY27" fmla="*/ 440415 h 452293"/>
              <a:gd name="connsiteX28" fmla="*/ 11371 w 417519"/>
              <a:gd name="connsiteY28" fmla="*/ 366977 h 452293"/>
              <a:gd name="connsiteX29" fmla="*/ 295941 w 417519"/>
              <a:gd name="connsiteY29" fmla="*/ 436369 h 452293"/>
              <a:gd name="connsiteX30" fmla="*/ 294852 w 417519"/>
              <a:gd name="connsiteY30" fmla="*/ 436369 h 452293"/>
              <a:gd name="connsiteX31" fmla="*/ 293996 w 417519"/>
              <a:gd name="connsiteY31" fmla="*/ 436992 h 452293"/>
              <a:gd name="connsiteX32" fmla="*/ 284972 w 417519"/>
              <a:gd name="connsiteY32" fmla="*/ 440103 h 452293"/>
              <a:gd name="connsiteX33" fmla="*/ 276337 w 417519"/>
              <a:gd name="connsiteY33" fmla="*/ 440103 h 452293"/>
              <a:gd name="connsiteX34" fmla="*/ 270347 w 417519"/>
              <a:gd name="connsiteY34" fmla="*/ 405796 h 452293"/>
              <a:gd name="connsiteX35" fmla="*/ 371089 w 417519"/>
              <a:gd name="connsiteY35" fmla="*/ 302564 h 452293"/>
              <a:gd name="connsiteX36" fmla="*/ 371089 w 417519"/>
              <a:gd name="connsiteY36" fmla="*/ 336482 h 452293"/>
              <a:gd name="connsiteX37" fmla="*/ 296174 w 417519"/>
              <a:gd name="connsiteY37" fmla="*/ 436369 h 452293"/>
              <a:gd name="connsiteX38" fmla="*/ 371323 w 417519"/>
              <a:gd name="connsiteY38" fmla="*/ 291284 h 452293"/>
              <a:gd name="connsiteX39" fmla="*/ 258926 w 417519"/>
              <a:gd name="connsiteY39" fmla="*/ 408792 h 452293"/>
              <a:gd name="connsiteX40" fmla="*/ 264123 w 417519"/>
              <a:gd name="connsiteY40" fmla="*/ 440492 h 452293"/>
              <a:gd name="connsiteX41" fmla="*/ 122149 w 417519"/>
              <a:gd name="connsiteY41" fmla="*/ 440492 h 452293"/>
              <a:gd name="connsiteX42" fmla="*/ 122772 w 417519"/>
              <a:gd name="connsiteY42" fmla="*/ 428746 h 452293"/>
              <a:gd name="connsiteX43" fmla="*/ 12694 w 417519"/>
              <a:gd name="connsiteY43" fmla="*/ 312055 h 452293"/>
              <a:gd name="connsiteX44" fmla="*/ 85509 w 417519"/>
              <a:gd name="connsiteY44" fmla="*/ 265379 h 452293"/>
              <a:gd name="connsiteX45" fmla="*/ 142998 w 417519"/>
              <a:gd name="connsiteY45" fmla="*/ 265379 h 452293"/>
              <a:gd name="connsiteX46" fmla="*/ 189675 w 417519"/>
              <a:gd name="connsiteY46" fmla="*/ 218702 h 452293"/>
              <a:gd name="connsiteX47" fmla="*/ 189675 w 417519"/>
              <a:gd name="connsiteY47" fmla="*/ 108391 h 452293"/>
              <a:gd name="connsiteX48" fmla="*/ 371634 w 417519"/>
              <a:gd name="connsiteY48" fmla="*/ 108391 h 452293"/>
              <a:gd name="connsiteX49" fmla="*/ 405786 w 417519"/>
              <a:gd name="connsiteY49" fmla="*/ 79763 h 452293"/>
              <a:gd name="connsiteX50" fmla="*/ 388671 w 417519"/>
              <a:gd name="connsiteY50" fmla="*/ 96800 h 452293"/>
              <a:gd name="connsiteX51" fmla="*/ 171938 w 417519"/>
              <a:gd name="connsiteY51" fmla="*/ 96800 h 452293"/>
              <a:gd name="connsiteX52" fmla="*/ 154901 w 417519"/>
              <a:gd name="connsiteY52" fmla="*/ 79763 h 452293"/>
              <a:gd name="connsiteX53" fmla="*/ 154901 w 417519"/>
              <a:gd name="connsiteY53" fmla="*/ 28574 h 452293"/>
              <a:gd name="connsiteX54" fmla="*/ 171938 w 417519"/>
              <a:gd name="connsiteY54" fmla="*/ 11538 h 452293"/>
              <a:gd name="connsiteX55" fmla="*/ 388671 w 417519"/>
              <a:gd name="connsiteY55" fmla="*/ 11538 h 452293"/>
              <a:gd name="connsiteX56" fmla="*/ 405786 w 417519"/>
              <a:gd name="connsiteY56" fmla="*/ 28574 h 4522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</a:cxnLst>
            <a:rect l="l" t="t" r="r" b="b"/>
            <a:pathLst>
              <a:path w="417519" h="452293">
                <a:moveTo>
                  <a:pt x="388671" y="-209"/>
                </a:moveTo>
                <a:lnTo>
                  <a:pt x="171938" y="-209"/>
                </a:lnTo>
                <a:cubicBezTo>
                  <a:pt x="156083" y="-209"/>
                  <a:pt x="143232" y="12642"/>
                  <a:pt x="143232" y="28497"/>
                </a:cubicBezTo>
                <a:lnTo>
                  <a:pt x="143232" y="79685"/>
                </a:lnTo>
                <a:cubicBezTo>
                  <a:pt x="143232" y="95539"/>
                  <a:pt x="156083" y="108391"/>
                  <a:pt x="171938" y="108391"/>
                </a:cubicBezTo>
                <a:lnTo>
                  <a:pt x="177694" y="108391"/>
                </a:lnTo>
                <a:lnTo>
                  <a:pt x="177694" y="219013"/>
                </a:lnTo>
                <a:cubicBezTo>
                  <a:pt x="177694" y="238174"/>
                  <a:pt x="162159" y="253710"/>
                  <a:pt x="142998" y="253710"/>
                </a:cubicBezTo>
                <a:lnTo>
                  <a:pt x="85509" y="253710"/>
                </a:lnTo>
                <a:cubicBezTo>
                  <a:pt x="32687" y="253710"/>
                  <a:pt x="-65" y="280548"/>
                  <a:pt x="-65" y="323724"/>
                </a:cubicBezTo>
                <a:lnTo>
                  <a:pt x="-65" y="366977"/>
                </a:lnTo>
                <a:cubicBezTo>
                  <a:pt x="192" y="413871"/>
                  <a:pt x="38148" y="451827"/>
                  <a:pt x="85042" y="452084"/>
                </a:cubicBezTo>
                <a:lnTo>
                  <a:pt x="119738" y="452084"/>
                </a:lnTo>
                <a:lnTo>
                  <a:pt x="120360" y="452084"/>
                </a:lnTo>
                <a:lnTo>
                  <a:pt x="120360" y="452084"/>
                </a:lnTo>
                <a:lnTo>
                  <a:pt x="285205" y="452084"/>
                </a:lnTo>
                <a:cubicBezTo>
                  <a:pt x="290643" y="452099"/>
                  <a:pt x="295948" y="450411"/>
                  <a:pt x="300375" y="447260"/>
                </a:cubicBezTo>
                <a:cubicBezTo>
                  <a:pt x="349261" y="432682"/>
                  <a:pt x="382821" y="387803"/>
                  <a:pt x="382992" y="336793"/>
                </a:cubicBezTo>
                <a:lnTo>
                  <a:pt x="382992" y="108391"/>
                </a:lnTo>
                <a:lnTo>
                  <a:pt x="388671" y="108391"/>
                </a:lnTo>
                <a:cubicBezTo>
                  <a:pt x="404541" y="108391"/>
                  <a:pt x="417408" y="95555"/>
                  <a:pt x="417455" y="79685"/>
                </a:cubicBezTo>
                <a:lnTo>
                  <a:pt x="417455" y="28497"/>
                </a:lnTo>
                <a:cubicBezTo>
                  <a:pt x="417408" y="12627"/>
                  <a:pt x="404541" y="-209"/>
                  <a:pt x="388671" y="-209"/>
                </a:cubicBezTo>
                <a:close/>
                <a:moveTo>
                  <a:pt x="11371" y="366977"/>
                </a:moveTo>
                <a:lnTo>
                  <a:pt x="11371" y="323568"/>
                </a:lnTo>
                <a:cubicBezTo>
                  <a:pt x="67126" y="326742"/>
                  <a:pt x="110753" y="372820"/>
                  <a:pt x="110869" y="428668"/>
                </a:cubicBezTo>
                <a:cubicBezTo>
                  <a:pt x="110869" y="432557"/>
                  <a:pt x="110869" y="436447"/>
                  <a:pt x="110169" y="440415"/>
                </a:cubicBezTo>
                <a:lnTo>
                  <a:pt x="84808" y="440415"/>
                </a:lnTo>
                <a:cubicBezTo>
                  <a:pt x="44270" y="440368"/>
                  <a:pt x="11418" y="407516"/>
                  <a:pt x="11371" y="366977"/>
                </a:cubicBezTo>
                <a:close/>
                <a:moveTo>
                  <a:pt x="295941" y="436369"/>
                </a:moveTo>
                <a:lnTo>
                  <a:pt x="294852" y="436369"/>
                </a:lnTo>
                <a:lnTo>
                  <a:pt x="293996" y="436992"/>
                </a:lnTo>
                <a:cubicBezTo>
                  <a:pt x="291413" y="438999"/>
                  <a:pt x="288239" y="440096"/>
                  <a:pt x="284972" y="440103"/>
                </a:cubicBezTo>
                <a:lnTo>
                  <a:pt x="276337" y="440103"/>
                </a:lnTo>
                <a:cubicBezTo>
                  <a:pt x="272393" y="429096"/>
                  <a:pt x="270370" y="417489"/>
                  <a:pt x="270347" y="405796"/>
                </a:cubicBezTo>
                <a:cubicBezTo>
                  <a:pt x="270455" y="349793"/>
                  <a:pt x="315101" y="304034"/>
                  <a:pt x="371089" y="302564"/>
                </a:cubicBezTo>
                <a:lnTo>
                  <a:pt x="371089" y="336482"/>
                </a:lnTo>
                <a:cubicBezTo>
                  <a:pt x="371051" y="382715"/>
                  <a:pt x="340548" y="423385"/>
                  <a:pt x="296174" y="436369"/>
                </a:cubicBezTo>
                <a:close/>
                <a:moveTo>
                  <a:pt x="371323" y="291284"/>
                </a:moveTo>
                <a:cubicBezTo>
                  <a:pt x="307835" y="292700"/>
                  <a:pt x="257518" y="345304"/>
                  <a:pt x="258926" y="408792"/>
                </a:cubicBezTo>
                <a:cubicBezTo>
                  <a:pt x="259168" y="419550"/>
                  <a:pt x="260918" y="430224"/>
                  <a:pt x="264123" y="440492"/>
                </a:cubicBezTo>
                <a:lnTo>
                  <a:pt x="122149" y="440492"/>
                </a:lnTo>
                <a:cubicBezTo>
                  <a:pt x="122538" y="436603"/>
                  <a:pt x="122772" y="432713"/>
                  <a:pt x="122772" y="428746"/>
                </a:cubicBezTo>
                <a:cubicBezTo>
                  <a:pt x="122873" y="366798"/>
                  <a:pt x="74547" y="315563"/>
                  <a:pt x="12694" y="312055"/>
                </a:cubicBezTo>
                <a:cubicBezTo>
                  <a:pt x="18139" y="282649"/>
                  <a:pt x="44433" y="265379"/>
                  <a:pt x="85509" y="265379"/>
                </a:cubicBezTo>
                <a:lnTo>
                  <a:pt x="142998" y="265379"/>
                </a:lnTo>
                <a:cubicBezTo>
                  <a:pt x="168779" y="265379"/>
                  <a:pt x="189675" y="244483"/>
                  <a:pt x="189675" y="218702"/>
                </a:cubicBezTo>
                <a:lnTo>
                  <a:pt x="189675" y="108391"/>
                </a:lnTo>
                <a:lnTo>
                  <a:pt x="371634" y="108391"/>
                </a:lnTo>
                <a:close/>
                <a:moveTo>
                  <a:pt x="405786" y="79763"/>
                </a:moveTo>
                <a:cubicBezTo>
                  <a:pt x="405747" y="89183"/>
                  <a:pt x="398092" y="96800"/>
                  <a:pt x="388671" y="96800"/>
                </a:cubicBezTo>
                <a:lnTo>
                  <a:pt x="171938" y="96800"/>
                </a:lnTo>
                <a:cubicBezTo>
                  <a:pt x="162532" y="96800"/>
                  <a:pt x="154901" y="89176"/>
                  <a:pt x="154901" y="79763"/>
                </a:cubicBezTo>
                <a:lnTo>
                  <a:pt x="154901" y="28574"/>
                </a:lnTo>
                <a:cubicBezTo>
                  <a:pt x="154901" y="19169"/>
                  <a:pt x="162532" y="11538"/>
                  <a:pt x="171938" y="11538"/>
                </a:cubicBezTo>
                <a:lnTo>
                  <a:pt x="388671" y="11538"/>
                </a:lnTo>
                <a:cubicBezTo>
                  <a:pt x="398092" y="11538"/>
                  <a:pt x="405739" y="19154"/>
                  <a:pt x="405786" y="28574"/>
                </a:cubicBezTo>
                <a:close/>
              </a:path>
            </a:pathLst>
          </a:custGeom>
          <a:solidFill>
            <a:schemeClr val="tx2"/>
          </a:solidFill>
          <a:ln w="7767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  <p:sp>
        <p:nvSpPr>
          <p:cNvPr id="130" name="Freeform: Shape 129">
            <a:extLst>
              <a:ext uri="{FF2B5EF4-FFF2-40B4-BE49-F238E27FC236}">
                <a16:creationId xmlns:a16="http://schemas.microsoft.com/office/drawing/2014/main" id="{2E1169B9-84E8-8117-05C1-AA834E8EB70E}"/>
              </a:ext>
            </a:extLst>
          </p:cNvPr>
          <p:cNvSpPr/>
          <p:nvPr/>
        </p:nvSpPr>
        <p:spPr>
          <a:xfrm>
            <a:off x="13569801" y="8495869"/>
            <a:ext cx="794982" cy="898278"/>
          </a:xfrm>
          <a:custGeom>
            <a:avLst/>
            <a:gdLst>
              <a:gd name="connsiteX0" fmla="*/ 283792 w 455716"/>
              <a:gd name="connsiteY0" fmla="*/ 268168 h 514930"/>
              <a:gd name="connsiteX1" fmla="*/ 283792 w 455716"/>
              <a:gd name="connsiteY1" fmla="*/ 502949 h 514930"/>
              <a:gd name="connsiteX2" fmla="*/ 416042 w 455716"/>
              <a:gd name="connsiteY2" fmla="*/ 502949 h 514930"/>
              <a:gd name="connsiteX3" fmla="*/ 416042 w 455716"/>
              <a:gd name="connsiteY3" fmla="*/ 268168 h 514930"/>
              <a:gd name="connsiteX4" fmla="*/ 39520 w 455716"/>
              <a:gd name="connsiteY4" fmla="*/ 268168 h 514930"/>
              <a:gd name="connsiteX5" fmla="*/ 39520 w 455716"/>
              <a:gd name="connsiteY5" fmla="*/ 502949 h 514930"/>
              <a:gd name="connsiteX6" fmla="*/ 184683 w 455716"/>
              <a:gd name="connsiteY6" fmla="*/ 502949 h 514930"/>
              <a:gd name="connsiteX7" fmla="*/ 184683 w 455716"/>
              <a:gd name="connsiteY7" fmla="*/ 268168 h 514930"/>
              <a:gd name="connsiteX8" fmla="*/ 284181 w 455716"/>
              <a:gd name="connsiteY8" fmla="*/ 156378 h 514930"/>
              <a:gd name="connsiteX9" fmla="*/ 284181 w 455716"/>
              <a:gd name="connsiteY9" fmla="*/ 256188 h 514930"/>
              <a:gd name="connsiteX10" fmla="*/ 444047 w 455716"/>
              <a:gd name="connsiteY10" fmla="*/ 256188 h 514930"/>
              <a:gd name="connsiteX11" fmla="*/ 444047 w 455716"/>
              <a:gd name="connsiteY11" fmla="*/ 156378 h 514930"/>
              <a:gd name="connsiteX12" fmla="*/ 196352 w 455716"/>
              <a:gd name="connsiteY12" fmla="*/ 156378 h 514930"/>
              <a:gd name="connsiteX13" fmla="*/ 196352 w 455716"/>
              <a:gd name="connsiteY13" fmla="*/ 503105 h 514930"/>
              <a:gd name="connsiteX14" fmla="*/ 272512 w 455716"/>
              <a:gd name="connsiteY14" fmla="*/ 503105 h 514930"/>
              <a:gd name="connsiteX15" fmla="*/ 272512 w 455716"/>
              <a:gd name="connsiteY15" fmla="*/ 156534 h 514930"/>
              <a:gd name="connsiteX16" fmla="*/ 272512 w 455716"/>
              <a:gd name="connsiteY16" fmla="*/ 156378 h 514930"/>
              <a:gd name="connsiteX17" fmla="*/ 11747 w 455716"/>
              <a:gd name="connsiteY17" fmla="*/ 156378 h 514930"/>
              <a:gd name="connsiteX18" fmla="*/ 11747 w 455716"/>
              <a:gd name="connsiteY18" fmla="*/ 256188 h 514930"/>
              <a:gd name="connsiteX19" fmla="*/ 184683 w 455716"/>
              <a:gd name="connsiteY19" fmla="*/ 256188 h 514930"/>
              <a:gd name="connsiteX20" fmla="*/ 184683 w 455716"/>
              <a:gd name="connsiteY20" fmla="*/ 156378 h 514930"/>
              <a:gd name="connsiteX21" fmla="*/ 229569 w 455716"/>
              <a:gd name="connsiteY21" fmla="*/ 147390 h 514930"/>
              <a:gd name="connsiteX22" fmla="*/ 229492 w 455716"/>
              <a:gd name="connsiteY22" fmla="*/ 147510 h 514930"/>
              <a:gd name="connsiteX23" fmla="*/ 233974 w 455716"/>
              <a:gd name="connsiteY23" fmla="*/ 150285 h 514930"/>
              <a:gd name="connsiteX24" fmla="*/ 234160 w 455716"/>
              <a:gd name="connsiteY24" fmla="*/ 150233 h 514930"/>
              <a:gd name="connsiteX25" fmla="*/ 382435 w 455716"/>
              <a:gd name="connsiteY25" fmla="*/ 53924 h 514930"/>
              <a:gd name="connsiteX26" fmla="*/ 245284 w 455716"/>
              <a:gd name="connsiteY26" fmla="*/ 145020 h 514930"/>
              <a:gd name="connsiteX27" fmla="*/ 260843 w 455716"/>
              <a:gd name="connsiteY27" fmla="*/ 145020 h 514930"/>
              <a:gd name="connsiteX28" fmla="*/ 276402 w 455716"/>
              <a:gd name="connsiteY28" fmla="*/ 145020 h 514930"/>
              <a:gd name="connsiteX29" fmla="*/ 398849 w 455716"/>
              <a:gd name="connsiteY29" fmla="*/ 111258 h 514930"/>
              <a:gd name="connsiteX30" fmla="*/ 406629 w 455716"/>
              <a:gd name="connsiteY30" fmla="*/ 79051 h 514930"/>
              <a:gd name="connsiteX31" fmla="*/ 382435 w 455716"/>
              <a:gd name="connsiteY31" fmla="*/ 53924 h 514930"/>
              <a:gd name="connsiteX32" fmla="*/ 101755 w 455716"/>
              <a:gd name="connsiteY32" fmla="*/ 12149 h 514930"/>
              <a:gd name="connsiteX33" fmla="*/ 59435 w 455716"/>
              <a:gd name="connsiteY33" fmla="*/ 35565 h 514930"/>
              <a:gd name="connsiteX34" fmla="*/ 57646 w 455716"/>
              <a:gd name="connsiteY34" fmla="*/ 85041 h 514930"/>
              <a:gd name="connsiteX35" fmla="*/ 210666 w 455716"/>
              <a:gd name="connsiteY35" fmla="*/ 144398 h 514930"/>
              <a:gd name="connsiteX36" fmla="*/ 226225 w 455716"/>
              <a:gd name="connsiteY36" fmla="*/ 144398 h 514930"/>
              <a:gd name="connsiteX37" fmla="*/ 226324 w 455716"/>
              <a:gd name="connsiteY37" fmla="*/ 144710 h 514930"/>
              <a:gd name="connsiteX38" fmla="*/ 230849 w 455716"/>
              <a:gd name="connsiteY38" fmla="*/ 144710 h 514930"/>
              <a:gd name="connsiteX39" fmla="*/ 231048 w 455716"/>
              <a:gd name="connsiteY39" fmla="*/ 144398 h 514930"/>
              <a:gd name="connsiteX40" fmla="*/ 226225 w 455716"/>
              <a:gd name="connsiteY40" fmla="*/ 144398 h 514930"/>
              <a:gd name="connsiteX41" fmla="*/ 101755 w 455716"/>
              <a:gd name="connsiteY41" fmla="*/ 12149 h 514930"/>
              <a:gd name="connsiteX42" fmla="*/ 103466 w 455716"/>
              <a:gd name="connsiteY42" fmla="*/ 479 h 514930"/>
              <a:gd name="connsiteX43" fmla="*/ 236727 w 455716"/>
              <a:gd name="connsiteY43" fmla="*/ 137085 h 514930"/>
              <a:gd name="connsiteX44" fmla="*/ 384535 w 455716"/>
              <a:gd name="connsiteY44" fmla="*/ 42177 h 514930"/>
              <a:gd name="connsiteX45" fmla="*/ 418142 w 455716"/>
              <a:gd name="connsiteY45" fmla="*/ 76406 h 514930"/>
              <a:gd name="connsiteX46" fmla="*/ 407873 w 455716"/>
              <a:gd name="connsiteY46" fmla="*/ 118493 h 514930"/>
              <a:gd name="connsiteX47" fmla="*/ 362053 w 455716"/>
              <a:gd name="connsiteY47" fmla="*/ 144709 h 514930"/>
              <a:gd name="connsiteX48" fmla="*/ 455716 w 455716"/>
              <a:gd name="connsiteY48" fmla="*/ 144709 h 514930"/>
              <a:gd name="connsiteX49" fmla="*/ 455716 w 455716"/>
              <a:gd name="connsiteY49" fmla="*/ 268168 h 514930"/>
              <a:gd name="connsiteX50" fmla="*/ 427711 w 455716"/>
              <a:gd name="connsiteY50" fmla="*/ 268168 h 514930"/>
              <a:gd name="connsiteX51" fmla="*/ 427711 w 455716"/>
              <a:gd name="connsiteY51" fmla="*/ 514930 h 514930"/>
              <a:gd name="connsiteX52" fmla="*/ 28006 w 455716"/>
              <a:gd name="connsiteY52" fmla="*/ 514930 h 514930"/>
              <a:gd name="connsiteX53" fmla="*/ 28006 w 455716"/>
              <a:gd name="connsiteY53" fmla="*/ 268168 h 514930"/>
              <a:gd name="connsiteX54" fmla="*/ 0 w 455716"/>
              <a:gd name="connsiteY54" fmla="*/ 268168 h 514930"/>
              <a:gd name="connsiteX55" fmla="*/ 0 w 455716"/>
              <a:gd name="connsiteY55" fmla="*/ 144709 h 514930"/>
              <a:gd name="connsiteX56" fmla="*/ 140029 w 455716"/>
              <a:gd name="connsiteY56" fmla="*/ 144709 h 514930"/>
              <a:gd name="connsiteX57" fmla="*/ 47610 w 455716"/>
              <a:gd name="connsiteY57" fmla="*/ 91187 h 514930"/>
              <a:gd name="connsiteX58" fmla="*/ 49010 w 455716"/>
              <a:gd name="connsiteY58" fmla="*/ 30741 h 514930"/>
              <a:gd name="connsiteX59" fmla="*/ 103466 w 455716"/>
              <a:gd name="connsiteY59" fmla="*/ 479 h 5149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</a:cxnLst>
            <a:rect l="l" t="t" r="r" b="b"/>
            <a:pathLst>
              <a:path w="455716" h="514930">
                <a:moveTo>
                  <a:pt x="283792" y="268168"/>
                </a:moveTo>
                <a:lnTo>
                  <a:pt x="283792" y="502949"/>
                </a:lnTo>
                <a:lnTo>
                  <a:pt x="416042" y="502949"/>
                </a:lnTo>
                <a:lnTo>
                  <a:pt x="416042" y="268168"/>
                </a:lnTo>
                <a:close/>
                <a:moveTo>
                  <a:pt x="39520" y="268168"/>
                </a:moveTo>
                <a:lnTo>
                  <a:pt x="39520" y="502949"/>
                </a:lnTo>
                <a:lnTo>
                  <a:pt x="184683" y="502949"/>
                </a:lnTo>
                <a:lnTo>
                  <a:pt x="184683" y="268168"/>
                </a:lnTo>
                <a:close/>
                <a:moveTo>
                  <a:pt x="284181" y="156378"/>
                </a:moveTo>
                <a:lnTo>
                  <a:pt x="284181" y="256188"/>
                </a:lnTo>
                <a:lnTo>
                  <a:pt x="444047" y="256188"/>
                </a:lnTo>
                <a:lnTo>
                  <a:pt x="444047" y="156378"/>
                </a:lnTo>
                <a:close/>
                <a:moveTo>
                  <a:pt x="196352" y="156378"/>
                </a:moveTo>
                <a:lnTo>
                  <a:pt x="196352" y="503105"/>
                </a:lnTo>
                <a:lnTo>
                  <a:pt x="272512" y="503105"/>
                </a:lnTo>
                <a:lnTo>
                  <a:pt x="272512" y="156534"/>
                </a:lnTo>
                <a:lnTo>
                  <a:pt x="272512" y="156378"/>
                </a:lnTo>
                <a:close/>
                <a:moveTo>
                  <a:pt x="11747" y="156378"/>
                </a:moveTo>
                <a:lnTo>
                  <a:pt x="11747" y="256188"/>
                </a:lnTo>
                <a:lnTo>
                  <a:pt x="184683" y="256188"/>
                </a:lnTo>
                <a:lnTo>
                  <a:pt x="184683" y="156378"/>
                </a:lnTo>
                <a:close/>
                <a:moveTo>
                  <a:pt x="229569" y="147390"/>
                </a:moveTo>
                <a:lnTo>
                  <a:pt x="229492" y="147510"/>
                </a:lnTo>
                <a:lnTo>
                  <a:pt x="233974" y="150285"/>
                </a:lnTo>
                <a:lnTo>
                  <a:pt x="234160" y="150233"/>
                </a:lnTo>
                <a:close/>
                <a:moveTo>
                  <a:pt x="382435" y="53924"/>
                </a:moveTo>
                <a:cubicBezTo>
                  <a:pt x="348983" y="47545"/>
                  <a:pt x="288460" y="80685"/>
                  <a:pt x="245284" y="145020"/>
                </a:cubicBezTo>
                <a:lnTo>
                  <a:pt x="260843" y="145020"/>
                </a:lnTo>
                <a:cubicBezTo>
                  <a:pt x="262399" y="145020"/>
                  <a:pt x="268156" y="145020"/>
                  <a:pt x="276402" y="145020"/>
                </a:cubicBezTo>
                <a:cubicBezTo>
                  <a:pt x="307597" y="144398"/>
                  <a:pt x="374655" y="139652"/>
                  <a:pt x="398849" y="111258"/>
                </a:cubicBezTo>
                <a:cubicBezTo>
                  <a:pt x="406558" y="102444"/>
                  <a:pt x="409460" y="90409"/>
                  <a:pt x="406629" y="79051"/>
                </a:cubicBezTo>
                <a:cubicBezTo>
                  <a:pt x="405135" y="66184"/>
                  <a:pt x="395232" y="55900"/>
                  <a:pt x="382435" y="53924"/>
                </a:cubicBezTo>
                <a:close/>
                <a:moveTo>
                  <a:pt x="101755" y="12149"/>
                </a:moveTo>
                <a:cubicBezTo>
                  <a:pt x="84001" y="9628"/>
                  <a:pt x="66728" y="19181"/>
                  <a:pt x="59435" y="35565"/>
                </a:cubicBezTo>
                <a:cubicBezTo>
                  <a:pt x="49866" y="54468"/>
                  <a:pt x="49866" y="70649"/>
                  <a:pt x="57646" y="85041"/>
                </a:cubicBezTo>
                <a:cubicBezTo>
                  <a:pt x="86196" y="135296"/>
                  <a:pt x="209032" y="144631"/>
                  <a:pt x="210666" y="144398"/>
                </a:cubicBezTo>
                <a:lnTo>
                  <a:pt x="226225" y="144398"/>
                </a:lnTo>
                <a:lnTo>
                  <a:pt x="226324" y="144710"/>
                </a:lnTo>
                <a:lnTo>
                  <a:pt x="230849" y="144710"/>
                </a:lnTo>
                <a:lnTo>
                  <a:pt x="231048" y="144398"/>
                </a:lnTo>
                <a:lnTo>
                  <a:pt x="226225" y="144398"/>
                </a:lnTo>
                <a:cubicBezTo>
                  <a:pt x="202109" y="67693"/>
                  <a:pt x="143763" y="16116"/>
                  <a:pt x="101755" y="12149"/>
                </a:cubicBezTo>
                <a:close/>
                <a:moveTo>
                  <a:pt x="103466" y="479"/>
                </a:moveTo>
                <a:cubicBezTo>
                  <a:pt x="160489" y="5925"/>
                  <a:pt x="214945" y="73372"/>
                  <a:pt x="236727" y="137085"/>
                </a:cubicBezTo>
                <a:cubicBezTo>
                  <a:pt x="282703" y="69016"/>
                  <a:pt x="346883" y="35331"/>
                  <a:pt x="384535" y="42177"/>
                </a:cubicBezTo>
                <a:cubicBezTo>
                  <a:pt x="402015" y="45024"/>
                  <a:pt x="415621" y="58879"/>
                  <a:pt x="418142" y="76406"/>
                </a:cubicBezTo>
                <a:cubicBezTo>
                  <a:pt x="421666" y="91273"/>
                  <a:pt x="417846" y="106925"/>
                  <a:pt x="407873" y="118493"/>
                </a:cubicBezTo>
                <a:cubicBezTo>
                  <a:pt x="395348" y="131336"/>
                  <a:pt x="379471" y="140415"/>
                  <a:pt x="362053" y="144709"/>
                </a:cubicBezTo>
                <a:lnTo>
                  <a:pt x="455716" y="144709"/>
                </a:lnTo>
                <a:lnTo>
                  <a:pt x="455716" y="268168"/>
                </a:lnTo>
                <a:lnTo>
                  <a:pt x="427711" y="268168"/>
                </a:lnTo>
                <a:lnTo>
                  <a:pt x="427711" y="514930"/>
                </a:lnTo>
                <a:lnTo>
                  <a:pt x="28006" y="514930"/>
                </a:lnTo>
                <a:lnTo>
                  <a:pt x="28006" y="268168"/>
                </a:lnTo>
                <a:lnTo>
                  <a:pt x="0" y="268168"/>
                </a:lnTo>
                <a:lnTo>
                  <a:pt x="0" y="144709"/>
                </a:lnTo>
                <a:lnTo>
                  <a:pt x="140029" y="144709"/>
                </a:lnTo>
                <a:cubicBezTo>
                  <a:pt x="103777" y="135452"/>
                  <a:pt x="63636" y="119270"/>
                  <a:pt x="47610" y="91187"/>
                </a:cubicBezTo>
                <a:cubicBezTo>
                  <a:pt x="37419" y="73372"/>
                  <a:pt x="37964" y="53068"/>
                  <a:pt x="49010" y="30741"/>
                </a:cubicBezTo>
                <a:cubicBezTo>
                  <a:pt x="58434" y="9682"/>
                  <a:pt x="80610" y="-2640"/>
                  <a:pt x="103466" y="479"/>
                </a:cubicBezTo>
                <a:close/>
              </a:path>
            </a:pathLst>
          </a:custGeom>
          <a:solidFill>
            <a:schemeClr val="tx2"/>
          </a:solidFill>
          <a:ln w="7767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  <p:sp>
        <p:nvSpPr>
          <p:cNvPr id="131" name="Freeform: Shape 130">
            <a:extLst>
              <a:ext uri="{FF2B5EF4-FFF2-40B4-BE49-F238E27FC236}">
                <a16:creationId xmlns:a16="http://schemas.microsoft.com/office/drawing/2014/main" id="{1B9BF651-ED03-4C96-6666-055221F89373}"/>
              </a:ext>
            </a:extLst>
          </p:cNvPr>
          <p:cNvSpPr/>
          <p:nvPr/>
        </p:nvSpPr>
        <p:spPr>
          <a:xfrm>
            <a:off x="20616150" y="8506737"/>
            <a:ext cx="904638" cy="876542"/>
          </a:xfrm>
          <a:custGeom>
            <a:avLst/>
            <a:gdLst>
              <a:gd name="connsiteX0" fmla="*/ 54676 w 518575"/>
              <a:gd name="connsiteY0" fmla="*/ 305184 h 502469"/>
              <a:gd name="connsiteX1" fmla="*/ 65178 w 518575"/>
              <a:gd name="connsiteY1" fmla="*/ 366719 h 502469"/>
              <a:gd name="connsiteX2" fmla="*/ 63544 w 518575"/>
              <a:gd name="connsiteY2" fmla="*/ 371853 h 502469"/>
              <a:gd name="connsiteX3" fmla="*/ 18813 w 518575"/>
              <a:gd name="connsiteY3" fmla="*/ 415418 h 502469"/>
              <a:gd name="connsiteX4" fmla="*/ 80347 w 518575"/>
              <a:gd name="connsiteY4" fmla="*/ 424676 h 502469"/>
              <a:gd name="connsiteX5" fmla="*/ 84782 w 518575"/>
              <a:gd name="connsiteY5" fmla="*/ 427865 h 502469"/>
              <a:gd name="connsiteX6" fmla="*/ 112165 w 518575"/>
              <a:gd name="connsiteY6" fmla="*/ 483565 h 502469"/>
              <a:gd name="connsiteX7" fmla="*/ 140015 w 518575"/>
              <a:gd name="connsiteY7" fmla="*/ 427631 h 502469"/>
              <a:gd name="connsiteX8" fmla="*/ 144372 w 518575"/>
              <a:gd name="connsiteY8" fmla="*/ 424442 h 502469"/>
              <a:gd name="connsiteX9" fmla="*/ 206373 w 518575"/>
              <a:gd name="connsiteY9" fmla="*/ 415418 h 502469"/>
              <a:gd name="connsiteX10" fmla="*/ 161720 w 518575"/>
              <a:gd name="connsiteY10" fmla="*/ 371853 h 502469"/>
              <a:gd name="connsiteX11" fmla="*/ 160008 w 518575"/>
              <a:gd name="connsiteY11" fmla="*/ 366719 h 502469"/>
              <a:gd name="connsiteX12" fmla="*/ 170588 w 518575"/>
              <a:gd name="connsiteY12" fmla="*/ 305184 h 502469"/>
              <a:gd name="connsiteX13" fmla="*/ 115355 w 518575"/>
              <a:gd name="connsiteY13" fmla="*/ 334279 h 502469"/>
              <a:gd name="connsiteX14" fmla="*/ 109909 w 518575"/>
              <a:gd name="connsiteY14" fmla="*/ 334279 h 502469"/>
              <a:gd name="connsiteX15" fmla="*/ 49152 w 518575"/>
              <a:gd name="connsiteY15" fmla="*/ 289392 h 502469"/>
              <a:gd name="connsiteX16" fmla="*/ 112165 w 518575"/>
              <a:gd name="connsiteY16" fmla="*/ 322532 h 502469"/>
              <a:gd name="connsiteX17" fmla="*/ 175334 w 518575"/>
              <a:gd name="connsiteY17" fmla="*/ 289470 h 502469"/>
              <a:gd name="connsiteX18" fmla="*/ 181479 w 518575"/>
              <a:gd name="connsiteY18" fmla="*/ 289937 h 502469"/>
              <a:gd name="connsiteX19" fmla="*/ 183813 w 518575"/>
              <a:gd name="connsiteY19" fmla="*/ 295616 h 502469"/>
              <a:gd name="connsiteX20" fmla="*/ 171833 w 518575"/>
              <a:gd name="connsiteY20" fmla="*/ 365630 h 502469"/>
              <a:gd name="connsiteX21" fmla="*/ 222554 w 518575"/>
              <a:gd name="connsiteY21" fmla="*/ 415262 h 502469"/>
              <a:gd name="connsiteX22" fmla="*/ 224033 w 518575"/>
              <a:gd name="connsiteY22" fmla="*/ 421253 h 502469"/>
              <a:gd name="connsiteX23" fmla="*/ 219287 w 518575"/>
              <a:gd name="connsiteY23" fmla="*/ 425220 h 502469"/>
              <a:gd name="connsiteX24" fmla="*/ 148884 w 518575"/>
              <a:gd name="connsiteY24" fmla="*/ 435411 h 502469"/>
              <a:gd name="connsiteX25" fmla="*/ 117377 w 518575"/>
              <a:gd name="connsiteY25" fmla="*/ 499280 h 502469"/>
              <a:gd name="connsiteX26" fmla="*/ 112165 w 518575"/>
              <a:gd name="connsiteY26" fmla="*/ 502469 h 502469"/>
              <a:gd name="connsiteX27" fmla="*/ 106953 w 518575"/>
              <a:gd name="connsiteY27" fmla="*/ 499280 h 502469"/>
              <a:gd name="connsiteX28" fmla="*/ 75446 w 518575"/>
              <a:gd name="connsiteY28" fmla="*/ 435411 h 502469"/>
              <a:gd name="connsiteX29" fmla="*/ 4965 w 518575"/>
              <a:gd name="connsiteY29" fmla="*/ 425220 h 502469"/>
              <a:gd name="connsiteX30" fmla="*/ 298 w 518575"/>
              <a:gd name="connsiteY30" fmla="*/ 421253 h 502469"/>
              <a:gd name="connsiteX31" fmla="*/ 1776 w 518575"/>
              <a:gd name="connsiteY31" fmla="*/ 415262 h 502469"/>
              <a:gd name="connsiteX32" fmla="*/ 52731 w 518575"/>
              <a:gd name="connsiteY32" fmla="*/ 365552 h 502469"/>
              <a:gd name="connsiteX33" fmla="*/ 40673 w 518575"/>
              <a:gd name="connsiteY33" fmla="*/ 295538 h 502469"/>
              <a:gd name="connsiteX34" fmla="*/ 43006 w 518575"/>
              <a:gd name="connsiteY34" fmla="*/ 289859 h 502469"/>
              <a:gd name="connsiteX35" fmla="*/ 49152 w 518575"/>
              <a:gd name="connsiteY35" fmla="*/ 289392 h 502469"/>
              <a:gd name="connsiteX36" fmla="*/ 239280 w 518575"/>
              <a:gd name="connsiteY36" fmla="*/ 275623 h 502469"/>
              <a:gd name="connsiteX37" fmla="*/ 247448 w 518575"/>
              <a:gd name="connsiteY37" fmla="*/ 276867 h 502469"/>
              <a:gd name="connsiteX38" fmla="*/ 246203 w 518575"/>
              <a:gd name="connsiteY38" fmla="*/ 285036 h 502469"/>
              <a:gd name="connsiteX39" fmla="*/ 211274 w 518575"/>
              <a:gd name="connsiteY39" fmla="*/ 314364 h 502469"/>
              <a:gd name="connsiteX40" fmla="*/ 206917 w 518575"/>
              <a:gd name="connsiteY40" fmla="*/ 316153 h 502469"/>
              <a:gd name="connsiteX41" fmla="*/ 202872 w 518575"/>
              <a:gd name="connsiteY41" fmla="*/ 314519 h 502469"/>
              <a:gd name="connsiteX42" fmla="*/ 202872 w 518575"/>
              <a:gd name="connsiteY42" fmla="*/ 306273 h 502469"/>
              <a:gd name="connsiteX43" fmla="*/ 239280 w 518575"/>
              <a:gd name="connsiteY43" fmla="*/ 275623 h 502469"/>
              <a:gd name="connsiteX44" fmla="*/ 446785 w 518575"/>
              <a:gd name="connsiteY44" fmla="*/ 264464 h 502469"/>
              <a:gd name="connsiteX45" fmla="*/ 513192 w 518575"/>
              <a:gd name="connsiteY45" fmla="*/ 270332 h 502469"/>
              <a:gd name="connsiteX46" fmla="*/ 514312 w 518575"/>
              <a:gd name="connsiteY46" fmla="*/ 270535 h 502469"/>
              <a:gd name="connsiteX47" fmla="*/ 518357 w 518575"/>
              <a:gd name="connsiteY47" fmla="*/ 277723 h 502469"/>
              <a:gd name="connsiteX48" fmla="*/ 511169 w 518575"/>
              <a:gd name="connsiteY48" fmla="*/ 281768 h 502469"/>
              <a:gd name="connsiteX49" fmla="*/ 201861 w 518575"/>
              <a:gd name="connsiteY49" fmla="*/ 361974 h 502469"/>
              <a:gd name="connsiteX50" fmla="*/ 198049 w 518575"/>
              <a:gd name="connsiteY50" fmla="*/ 363451 h 502469"/>
              <a:gd name="connsiteX51" fmla="*/ 193615 w 518575"/>
              <a:gd name="connsiteY51" fmla="*/ 361429 h 502469"/>
              <a:gd name="connsiteX52" fmla="*/ 193599 w 518575"/>
              <a:gd name="connsiteY52" fmla="*/ 361413 h 502469"/>
              <a:gd name="connsiteX53" fmla="*/ 194237 w 518575"/>
              <a:gd name="connsiteY53" fmla="*/ 353183 h 502469"/>
              <a:gd name="connsiteX54" fmla="*/ 446785 w 518575"/>
              <a:gd name="connsiteY54" fmla="*/ 264464 h 502469"/>
              <a:gd name="connsiteX55" fmla="*/ 189180 w 518575"/>
              <a:gd name="connsiteY55" fmla="*/ 223967 h 502469"/>
              <a:gd name="connsiteX56" fmla="*/ 190581 w 518575"/>
              <a:gd name="connsiteY56" fmla="*/ 231747 h 502469"/>
              <a:gd name="connsiteX57" fmla="*/ 168487 w 518575"/>
              <a:gd name="connsiteY57" fmla="*/ 267221 h 502469"/>
              <a:gd name="connsiteX58" fmla="*/ 163275 w 518575"/>
              <a:gd name="connsiteY58" fmla="*/ 270488 h 502469"/>
              <a:gd name="connsiteX59" fmla="*/ 160708 w 518575"/>
              <a:gd name="connsiteY59" fmla="*/ 269944 h 502469"/>
              <a:gd name="connsiteX60" fmla="*/ 158063 w 518575"/>
              <a:gd name="connsiteY60" fmla="*/ 262164 h 502469"/>
              <a:gd name="connsiteX61" fmla="*/ 181401 w 518575"/>
              <a:gd name="connsiteY61" fmla="*/ 225057 h 502469"/>
              <a:gd name="connsiteX62" fmla="*/ 189180 w 518575"/>
              <a:gd name="connsiteY62" fmla="*/ 223967 h 502469"/>
              <a:gd name="connsiteX63" fmla="*/ 384910 w 518575"/>
              <a:gd name="connsiteY63" fmla="*/ 206463 h 502469"/>
              <a:gd name="connsiteX64" fmla="*/ 391989 w 518575"/>
              <a:gd name="connsiteY64" fmla="*/ 210665 h 502469"/>
              <a:gd name="connsiteX65" fmla="*/ 387788 w 518575"/>
              <a:gd name="connsiteY65" fmla="*/ 217822 h 502469"/>
              <a:gd name="connsiteX66" fmla="*/ 313806 w 518575"/>
              <a:gd name="connsiteY66" fmla="*/ 244583 h 502469"/>
              <a:gd name="connsiteX67" fmla="*/ 311317 w 518575"/>
              <a:gd name="connsiteY67" fmla="*/ 245205 h 502469"/>
              <a:gd name="connsiteX68" fmla="*/ 306027 w 518575"/>
              <a:gd name="connsiteY68" fmla="*/ 241860 h 502469"/>
              <a:gd name="connsiteX69" fmla="*/ 308750 w 518575"/>
              <a:gd name="connsiteY69" fmla="*/ 234081 h 502469"/>
              <a:gd name="connsiteX70" fmla="*/ 384910 w 518575"/>
              <a:gd name="connsiteY70" fmla="*/ 206463 h 502469"/>
              <a:gd name="connsiteX71" fmla="*/ 465116 w 518575"/>
              <a:gd name="connsiteY71" fmla="*/ 194950 h 502469"/>
              <a:gd name="connsiteX72" fmla="*/ 512570 w 518575"/>
              <a:gd name="connsiteY72" fmla="*/ 196117 h 502469"/>
              <a:gd name="connsiteX73" fmla="*/ 517860 w 518575"/>
              <a:gd name="connsiteY73" fmla="*/ 202497 h 502469"/>
              <a:gd name="connsiteX74" fmla="*/ 512025 w 518575"/>
              <a:gd name="connsiteY74" fmla="*/ 207786 h 502469"/>
              <a:gd name="connsiteX75" fmla="*/ 511559 w 518575"/>
              <a:gd name="connsiteY75" fmla="*/ 207786 h 502469"/>
              <a:gd name="connsiteX76" fmla="*/ 465582 w 518575"/>
              <a:gd name="connsiteY76" fmla="*/ 206619 h 502469"/>
              <a:gd name="connsiteX77" fmla="*/ 465256 w 518575"/>
              <a:gd name="connsiteY77" fmla="*/ 206635 h 502469"/>
              <a:gd name="connsiteX78" fmla="*/ 459515 w 518575"/>
              <a:gd name="connsiteY78" fmla="*/ 201018 h 502469"/>
              <a:gd name="connsiteX79" fmla="*/ 465116 w 518575"/>
              <a:gd name="connsiteY79" fmla="*/ 194950 h 502469"/>
              <a:gd name="connsiteX80" fmla="*/ 278231 w 518575"/>
              <a:gd name="connsiteY80" fmla="*/ 126702 h 502469"/>
              <a:gd name="connsiteX81" fmla="*/ 286267 w 518575"/>
              <a:gd name="connsiteY81" fmla="*/ 128569 h 502469"/>
              <a:gd name="connsiteX82" fmla="*/ 284400 w 518575"/>
              <a:gd name="connsiteY82" fmla="*/ 136605 h 502469"/>
              <a:gd name="connsiteX83" fmla="*/ 233834 w 518575"/>
              <a:gd name="connsiteY83" fmla="*/ 180403 h 502469"/>
              <a:gd name="connsiteX84" fmla="*/ 229633 w 518575"/>
              <a:gd name="connsiteY84" fmla="*/ 182192 h 502469"/>
              <a:gd name="connsiteX85" fmla="*/ 225588 w 518575"/>
              <a:gd name="connsiteY85" fmla="*/ 180481 h 502469"/>
              <a:gd name="connsiteX86" fmla="*/ 225588 w 518575"/>
              <a:gd name="connsiteY86" fmla="*/ 172234 h 502469"/>
              <a:gd name="connsiteX87" fmla="*/ 277632 w 518575"/>
              <a:gd name="connsiteY87" fmla="*/ 127192 h 502469"/>
              <a:gd name="connsiteX88" fmla="*/ 277554 w 518575"/>
              <a:gd name="connsiteY88" fmla="*/ 127192 h 502469"/>
              <a:gd name="connsiteX89" fmla="*/ 278231 w 518575"/>
              <a:gd name="connsiteY89" fmla="*/ 126702 h 502469"/>
              <a:gd name="connsiteX90" fmla="*/ 512336 w 518575"/>
              <a:gd name="connsiteY90" fmla="*/ 122524 h 502469"/>
              <a:gd name="connsiteX91" fmla="*/ 512344 w 518575"/>
              <a:gd name="connsiteY91" fmla="*/ 122524 h 502469"/>
              <a:gd name="connsiteX92" fmla="*/ 518015 w 518575"/>
              <a:gd name="connsiteY92" fmla="*/ 128515 h 502469"/>
              <a:gd name="connsiteX93" fmla="*/ 511947 w 518575"/>
              <a:gd name="connsiteY93" fmla="*/ 134194 h 502469"/>
              <a:gd name="connsiteX94" fmla="*/ 203339 w 518575"/>
              <a:gd name="connsiteY94" fmla="*/ 273756 h 502469"/>
              <a:gd name="connsiteX95" fmla="*/ 198671 w 518575"/>
              <a:gd name="connsiteY95" fmla="*/ 276089 h 502469"/>
              <a:gd name="connsiteX96" fmla="*/ 195171 w 518575"/>
              <a:gd name="connsiteY96" fmla="*/ 274845 h 502469"/>
              <a:gd name="connsiteX97" fmla="*/ 194082 w 518575"/>
              <a:gd name="connsiteY97" fmla="*/ 266677 h 502469"/>
              <a:gd name="connsiteX98" fmla="*/ 512336 w 518575"/>
              <a:gd name="connsiteY98" fmla="*/ 122524 h 502469"/>
              <a:gd name="connsiteX99" fmla="*/ 400920 w 518575"/>
              <a:gd name="connsiteY99" fmla="*/ 67014 h 502469"/>
              <a:gd name="connsiteX100" fmla="*/ 408054 w 518575"/>
              <a:gd name="connsiteY100" fmla="*/ 71064 h 502469"/>
              <a:gd name="connsiteX101" fmla="*/ 403969 w 518575"/>
              <a:gd name="connsiteY101" fmla="*/ 78260 h 502469"/>
              <a:gd name="connsiteX102" fmla="*/ 341734 w 518575"/>
              <a:gd name="connsiteY102" fmla="*/ 102064 h 502469"/>
              <a:gd name="connsiteX103" fmla="*/ 339167 w 518575"/>
              <a:gd name="connsiteY103" fmla="*/ 102609 h 502469"/>
              <a:gd name="connsiteX104" fmla="*/ 334009 w 518575"/>
              <a:gd name="connsiteY104" fmla="*/ 99396 h 502469"/>
              <a:gd name="connsiteX105" fmla="*/ 336600 w 518575"/>
              <a:gd name="connsiteY105" fmla="*/ 91562 h 502469"/>
              <a:gd name="connsiteX106" fmla="*/ 400858 w 518575"/>
              <a:gd name="connsiteY106" fmla="*/ 66979 h 502469"/>
              <a:gd name="connsiteX107" fmla="*/ 401013 w 518575"/>
              <a:gd name="connsiteY107" fmla="*/ 66979 h 502469"/>
              <a:gd name="connsiteX108" fmla="*/ 400920 w 518575"/>
              <a:gd name="connsiteY108" fmla="*/ 67014 h 502469"/>
              <a:gd name="connsiteX109" fmla="*/ 512180 w 518575"/>
              <a:gd name="connsiteY109" fmla="*/ 52199 h 502469"/>
              <a:gd name="connsiteX110" fmla="*/ 518015 w 518575"/>
              <a:gd name="connsiteY110" fmla="*/ 58033 h 502469"/>
              <a:gd name="connsiteX111" fmla="*/ 512180 w 518575"/>
              <a:gd name="connsiteY111" fmla="*/ 63868 h 502469"/>
              <a:gd name="connsiteX112" fmla="*/ 470016 w 518575"/>
              <a:gd name="connsiteY112" fmla="*/ 65890 h 502469"/>
              <a:gd name="connsiteX113" fmla="*/ 469393 w 518575"/>
              <a:gd name="connsiteY113" fmla="*/ 65890 h 502469"/>
              <a:gd name="connsiteX114" fmla="*/ 469393 w 518575"/>
              <a:gd name="connsiteY114" fmla="*/ 65968 h 502469"/>
              <a:gd name="connsiteX115" fmla="*/ 463287 w 518575"/>
              <a:gd name="connsiteY115" fmla="*/ 60406 h 502469"/>
              <a:gd name="connsiteX116" fmla="*/ 468849 w 518575"/>
              <a:gd name="connsiteY116" fmla="*/ 54299 h 502469"/>
              <a:gd name="connsiteX117" fmla="*/ 512180 w 518575"/>
              <a:gd name="connsiteY117" fmla="*/ 52199 h 502469"/>
              <a:gd name="connsiteX118" fmla="*/ 431120 w 518575"/>
              <a:gd name="connsiteY118" fmla="*/ 0 h 502469"/>
              <a:gd name="connsiteX119" fmla="*/ 436378 w 518575"/>
              <a:gd name="connsiteY119" fmla="*/ 3547 h 502469"/>
              <a:gd name="connsiteX120" fmla="*/ 433298 w 518575"/>
              <a:gd name="connsiteY120" fmla="*/ 11202 h 502469"/>
              <a:gd name="connsiteX121" fmla="*/ 118077 w 518575"/>
              <a:gd name="connsiteY121" fmla="*/ 295694 h 502469"/>
              <a:gd name="connsiteX122" fmla="*/ 112398 w 518575"/>
              <a:gd name="connsiteY122" fmla="*/ 300206 h 502469"/>
              <a:gd name="connsiteX123" fmla="*/ 111076 w 518575"/>
              <a:gd name="connsiteY123" fmla="*/ 300206 h 502469"/>
              <a:gd name="connsiteX124" fmla="*/ 106564 w 518575"/>
              <a:gd name="connsiteY124" fmla="*/ 293438 h 502469"/>
              <a:gd name="connsiteX125" fmla="*/ 431120 w 518575"/>
              <a:gd name="connsiteY125" fmla="*/ 0 h 5024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</a:cxnLst>
            <a:rect l="l" t="t" r="r" b="b"/>
            <a:pathLst>
              <a:path w="518575" h="502469">
                <a:moveTo>
                  <a:pt x="54676" y="305184"/>
                </a:moveTo>
                <a:lnTo>
                  <a:pt x="65178" y="366719"/>
                </a:lnTo>
                <a:cubicBezTo>
                  <a:pt x="65559" y="368602"/>
                  <a:pt x="64944" y="370539"/>
                  <a:pt x="63544" y="371853"/>
                </a:cubicBezTo>
                <a:lnTo>
                  <a:pt x="18813" y="415418"/>
                </a:lnTo>
                <a:lnTo>
                  <a:pt x="80347" y="424676"/>
                </a:lnTo>
                <a:cubicBezTo>
                  <a:pt x="82277" y="424893"/>
                  <a:pt x="83957" y="426107"/>
                  <a:pt x="84782" y="427865"/>
                </a:cubicBezTo>
                <a:lnTo>
                  <a:pt x="112165" y="483565"/>
                </a:lnTo>
                <a:lnTo>
                  <a:pt x="140015" y="427631"/>
                </a:lnTo>
                <a:cubicBezTo>
                  <a:pt x="140824" y="425889"/>
                  <a:pt x="142466" y="424691"/>
                  <a:pt x="144372" y="424442"/>
                </a:cubicBezTo>
                <a:lnTo>
                  <a:pt x="206373" y="415418"/>
                </a:lnTo>
                <a:lnTo>
                  <a:pt x="161720" y="371853"/>
                </a:lnTo>
                <a:cubicBezTo>
                  <a:pt x="160327" y="370531"/>
                  <a:pt x="159689" y="368609"/>
                  <a:pt x="160008" y="366719"/>
                </a:cubicBezTo>
                <a:lnTo>
                  <a:pt x="170588" y="305184"/>
                </a:lnTo>
                <a:lnTo>
                  <a:pt x="115355" y="334279"/>
                </a:lnTo>
                <a:cubicBezTo>
                  <a:pt x="113643" y="335143"/>
                  <a:pt x="111620" y="335143"/>
                  <a:pt x="109909" y="334279"/>
                </a:cubicBezTo>
                <a:close/>
                <a:moveTo>
                  <a:pt x="49152" y="289392"/>
                </a:moveTo>
                <a:lnTo>
                  <a:pt x="112165" y="322532"/>
                </a:lnTo>
                <a:lnTo>
                  <a:pt x="175334" y="289470"/>
                </a:lnTo>
                <a:cubicBezTo>
                  <a:pt x="177302" y="288443"/>
                  <a:pt x="179690" y="288622"/>
                  <a:pt x="181479" y="289937"/>
                </a:cubicBezTo>
                <a:cubicBezTo>
                  <a:pt x="183315" y="291197"/>
                  <a:pt x="184233" y="293430"/>
                  <a:pt x="183813" y="295616"/>
                </a:cubicBezTo>
                <a:lnTo>
                  <a:pt x="171833" y="365630"/>
                </a:lnTo>
                <a:lnTo>
                  <a:pt x="222554" y="415262"/>
                </a:lnTo>
                <a:cubicBezTo>
                  <a:pt x="224103" y="416842"/>
                  <a:pt x="224671" y="419136"/>
                  <a:pt x="224033" y="421253"/>
                </a:cubicBezTo>
                <a:cubicBezTo>
                  <a:pt x="223325" y="423361"/>
                  <a:pt x="221489" y="424893"/>
                  <a:pt x="219287" y="425220"/>
                </a:cubicBezTo>
                <a:lnTo>
                  <a:pt x="148884" y="435411"/>
                </a:lnTo>
                <a:lnTo>
                  <a:pt x="117377" y="499280"/>
                </a:lnTo>
                <a:cubicBezTo>
                  <a:pt x="116366" y="501224"/>
                  <a:pt x="114359" y="502454"/>
                  <a:pt x="112165" y="502469"/>
                </a:cubicBezTo>
                <a:cubicBezTo>
                  <a:pt x="109964" y="502493"/>
                  <a:pt x="107933" y="501256"/>
                  <a:pt x="106953" y="499280"/>
                </a:cubicBezTo>
                <a:lnTo>
                  <a:pt x="75446" y="435411"/>
                </a:lnTo>
                <a:lnTo>
                  <a:pt x="4965" y="425220"/>
                </a:lnTo>
                <a:cubicBezTo>
                  <a:pt x="2787" y="424886"/>
                  <a:pt x="974" y="423353"/>
                  <a:pt x="298" y="421253"/>
                </a:cubicBezTo>
                <a:cubicBezTo>
                  <a:pt x="-410" y="419136"/>
                  <a:pt x="165" y="416803"/>
                  <a:pt x="1776" y="415262"/>
                </a:cubicBezTo>
                <a:lnTo>
                  <a:pt x="52731" y="365552"/>
                </a:lnTo>
                <a:lnTo>
                  <a:pt x="40673" y="295538"/>
                </a:lnTo>
                <a:cubicBezTo>
                  <a:pt x="40291" y="293352"/>
                  <a:pt x="41202" y="291142"/>
                  <a:pt x="43006" y="289859"/>
                </a:cubicBezTo>
                <a:cubicBezTo>
                  <a:pt x="44796" y="288544"/>
                  <a:pt x="47184" y="288365"/>
                  <a:pt x="49152" y="289392"/>
                </a:cubicBezTo>
                <a:close/>
                <a:moveTo>
                  <a:pt x="239280" y="275623"/>
                </a:moveTo>
                <a:cubicBezTo>
                  <a:pt x="241878" y="273709"/>
                  <a:pt x="245534" y="274269"/>
                  <a:pt x="247448" y="276867"/>
                </a:cubicBezTo>
                <a:cubicBezTo>
                  <a:pt x="249362" y="279466"/>
                  <a:pt x="248802" y="283122"/>
                  <a:pt x="246203" y="285036"/>
                </a:cubicBezTo>
                <a:cubicBezTo>
                  <a:pt x="233811" y="293881"/>
                  <a:pt x="222126" y="303683"/>
                  <a:pt x="211274" y="314364"/>
                </a:cubicBezTo>
                <a:cubicBezTo>
                  <a:pt x="210122" y="315523"/>
                  <a:pt x="208551" y="316169"/>
                  <a:pt x="206917" y="316153"/>
                </a:cubicBezTo>
                <a:cubicBezTo>
                  <a:pt x="205408" y="316169"/>
                  <a:pt x="203946" y="315577"/>
                  <a:pt x="202872" y="314519"/>
                </a:cubicBezTo>
                <a:cubicBezTo>
                  <a:pt x="200600" y="312240"/>
                  <a:pt x="200600" y="308553"/>
                  <a:pt x="202872" y="306273"/>
                </a:cubicBezTo>
                <a:cubicBezTo>
                  <a:pt x="214207" y="295141"/>
                  <a:pt x="226381" y="284896"/>
                  <a:pt x="239280" y="275623"/>
                </a:cubicBezTo>
                <a:close/>
                <a:moveTo>
                  <a:pt x="446785" y="264464"/>
                </a:moveTo>
                <a:cubicBezTo>
                  <a:pt x="468034" y="264461"/>
                  <a:pt x="490223" y="266248"/>
                  <a:pt x="513192" y="270332"/>
                </a:cubicBezTo>
                <a:cubicBezTo>
                  <a:pt x="513573" y="270364"/>
                  <a:pt x="513946" y="270426"/>
                  <a:pt x="514312" y="270535"/>
                </a:cubicBezTo>
                <a:cubicBezTo>
                  <a:pt x="517416" y="271398"/>
                  <a:pt x="519229" y="274619"/>
                  <a:pt x="518357" y="277723"/>
                </a:cubicBezTo>
                <a:cubicBezTo>
                  <a:pt x="517494" y="280827"/>
                  <a:pt x="514273" y="282639"/>
                  <a:pt x="511169" y="281768"/>
                </a:cubicBezTo>
                <a:cubicBezTo>
                  <a:pt x="332944" y="250184"/>
                  <a:pt x="203184" y="360885"/>
                  <a:pt x="201861" y="361974"/>
                </a:cubicBezTo>
                <a:cubicBezTo>
                  <a:pt x="200819" y="362930"/>
                  <a:pt x="199457" y="363459"/>
                  <a:pt x="198049" y="363451"/>
                </a:cubicBezTo>
                <a:cubicBezTo>
                  <a:pt x="196346" y="363444"/>
                  <a:pt x="194735" y="362713"/>
                  <a:pt x="193615" y="361429"/>
                </a:cubicBezTo>
                <a:cubicBezTo>
                  <a:pt x="193607" y="361421"/>
                  <a:pt x="193607" y="361413"/>
                  <a:pt x="193599" y="361413"/>
                </a:cubicBezTo>
                <a:cubicBezTo>
                  <a:pt x="191507" y="358963"/>
                  <a:pt x="191787" y="355276"/>
                  <a:pt x="194237" y="353183"/>
                </a:cubicBezTo>
                <a:cubicBezTo>
                  <a:pt x="195394" y="352162"/>
                  <a:pt x="298043" y="264480"/>
                  <a:pt x="446785" y="264464"/>
                </a:cubicBezTo>
                <a:close/>
                <a:moveTo>
                  <a:pt x="189180" y="223967"/>
                </a:moveTo>
                <a:cubicBezTo>
                  <a:pt x="191537" y="225842"/>
                  <a:pt x="192136" y="229172"/>
                  <a:pt x="190581" y="231747"/>
                </a:cubicBezTo>
                <a:cubicBezTo>
                  <a:pt x="182420" y="243058"/>
                  <a:pt x="175037" y="254906"/>
                  <a:pt x="168487" y="267221"/>
                </a:cubicBezTo>
                <a:cubicBezTo>
                  <a:pt x="167538" y="269236"/>
                  <a:pt x="165500" y="270519"/>
                  <a:pt x="163275" y="270488"/>
                </a:cubicBezTo>
                <a:cubicBezTo>
                  <a:pt x="162388" y="270496"/>
                  <a:pt x="161517" y="270309"/>
                  <a:pt x="160708" y="269944"/>
                </a:cubicBezTo>
                <a:cubicBezTo>
                  <a:pt x="157876" y="268489"/>
                  <a:pt x="156701" y="265043"/>
                  <a:pt x="158063" y="262164"/>
                </a:cubicBezTo>
                <a:cubicBezTo>
                  <a:pt x="164940" y="249250"/>
                  <a:pt x="172735" y="236850"/>
                  <a:pt x="181401" y="225057"/>
                </a:cubicBezTo>
                <a:cubicBezTo>
                  <a:pt x="183322" y="222739"/>
                  <a:pt x="186691" y="222272"/>
                  <a:pt x="189180" y="223967"/>
                </a:cubicBezTo>
                <a:close/>
                <a:moveTo>
                  <a:pt x="384910" y="206463"/>
                </a:moveTo>
                <a:cubicBezTo>
                  <a:pt x="388022" y="205678"/>
                  <a:pt x="391188" y="207553"/>
                  <a:pt x="391989" y="210665"/>
                </a:cubicBezTo>
                <a:cubicBezTo>
                  <a:pt x="392783" y="213799"/>
                  <a:pt x="390908" y="216982"/>
                  <a:pt x="387788" y="217822"/>
                </a:cubicBezTo>
                <a:cubicBezTo>
                  <a:pt x="362303" y="224263"/>
                  <a:pt x="337518" y="233225"/>
                  <a:pt x="313806" y="244583"/>
                </a:cubicBezTo>
                <a:cubicBezTo>
                  <a:pt x="313028" y="244971"/>
                  <a:pt x="312180" y="245182"/>
                  <a:pt x="311317" y="245205"/>
                </a:cubicBezTo>
                <a:cubicBezTo>
                  <a:pt x="309061" y="245189"/>
                  <a:pt x="307007" y="243890"/>
                  <a:pt x="306027" y="241860"/>
                </a:cubicBezTo>
                <a:cubicBezTo>
                  <a:pt x="304634" y="238958"/>
                  <a:pt x="305856" y="235481"/>
                  <a:pt x="308750" y="234081"/>
                </a:cubicBezTo>
                <a:cubicBezTo>
                  <a:pt x="333162" y="222388"/>
                  <a:pt x="358678" y="213138"/>
                  <a:pt x="384910" y="206463"/>
                </a:cubicBezTo>
                <a:close/>
                <a:moveTo>
                  <a:pt x="465116" y="194950"/>
                </a:moveTo>
                <a:cubicBezTo>
                  <a:pt x="480939" y="194367"/>
                  <a:pt x="496793" y="194756"/>
                  <a:pt x="512570" y="196117"/>
                </a:cubicBezTo>
                <a:cubicBezTo>
                  <a:pt x="515775" y="196444"/>
                  <a:pt x="518132" y="199283"/>
                  <a:pt x="517860" y="202497"/>
                </a:cubicBezTo>
                <a:cubicBezTo>
                  <a:pt x="517580" y="205507"/>
                  <a:pt x="515044" y="207802"/>
                  <a:pt x="512025" y="207786"/>
                </a:cubicBezTo>
                <a:lnTo>
                  <a:pt x="511559" y="207786"/>
                </a:lnTo>
                <a:cubicBezTo>
                  <a:pt x="496272" y="206464"/>
                  <a:pt x="480916" y="206075"/>
                  <a:pt x="465582" y="206619"/>
                </a:cubicBezTo>
                <a:cubicBezTo>
                  <a:pt x="465474" y="206627"/>
                  <a:pt x="465365" y="206635"/>
                  <a:pt x="465256" y="206635"/>
                </a:cubicBezTo>
                <a:cubicBezTo>
                  <a:pt x="462121" y="206666"/>
                  <a:pt x="459553" y="204153"/>
                  <a:pt x="459515" y="201018"/>
                </a:cubicBezTo>
                <a:cubicBezTo>
                  <a:pt x="459429" y="197813"/>
                  <a:pt x="461911" y="195121"/>
                  <a:pt x="465116" y="194950"/>
                </a:cubicBezTo>
                <a:close/>
                <a:moveTo>
                  <a:pt x="278231" y="126702"/>
                </a:moveTo>
                <a:cubicBezTo>
                  <a:pt x="280962" y="124998"/>
                  <a:pt x="284564" y="125830"/>
                  <a:pt x="286267" y="128569"/>
                </a:cubicBezTo>
                <a:cubicBezTo>
                  <a:pt x="287971" y="131299"/>
                  <a:pt x="287139" y="134901"/>
                  <a:pt x="284400" y="136605"/>
                </a:cubicBezTo>
                <a:cubicBezTo>
                  <a:pt x="266391" y="149814"/>
                  <a:pt x="249479" y="164463"/>
                  <a:pt x="233834" y="180403"/>
                </a:cubicBezTo>
                <a:cubicBezTo>
                  <a:pt x="232730" y="181538"/>
                  <a:pt x="231220" y="182184"/>
                  <a:pt x="229633" y="182192"/>
                </a:cubicBezTo>
                <a:cubicBezTo>
                  <a:pt x="228101" y="182215"/>
                  <a:pt x="226638" y="181593"/>
                  <a:pt x="225588" y="180481"/>
                </a:cubicBezTo>
                <a:cubicBezTo>
                  <a:pt x="223316" y="178201"/>
                  <a:pt x="223316" y="174514"/>
                  <a:pt x="225588" y="172234"/>
                </a:cubicBezTo>
                <a:cubicBezTo>
                  <a:pt x="241668" y="155820"/>
                  <a:pt x="259078" y="140751"/>
                  <a:pt x="277632" y="127192"/>
                </a:cubicBezTo>
                <a:lnTo>
                  <a:pt x="277554" y="127192"/>
                </a:lnTo>
                <a:cubicBezTo>
                  <a:pt x="277764" y="127013"/>
                  <a:pt x="277990" y="126850"/>
                  <a:pt x="278231" y="126702"/>
                </a:cubicBezTo>
                <a:close/>
                <a:moveTo>
                  <a:pt x="512336" y="122524"/>
                </a:moveTo>
                <a:cubicBezTo>
                  <a:pt x="512336" y="122524"/>
                  <a:pt x="512336" y="122524"/>
                  <a:pt x="512344" y="122524"/>
                </a:cubicBezTo>
                <a:cubicBezTo>
                  <a:pt x="515564" y="122610"/>
                  <a:pt x="518100" y="125294"/>
                  <a:pt x="518015" y="128515"/>
                </a:cubicBezTo>
                <a:cubicBezTo>
                  <a:pt x="517890" y="131751"/>
                  <a:pt x="515183" y="134279"/>
                  <a:pt x="511947" y="134194"/>
                </a:cubicBezTo>
                <a:cubicBezTo>
                  <a:pt x="318007" y="127659"/>
                  <a:pt x="204428" y="272355"/>
                  <a:pt x="203339" y="273756"/>
                </a:cubicBezTo>
                <a:cubicBezTo>
                  <a:pt x="202242" y="275234"/>
                  <a:pt x="200507" y="276105"/>
                  <a:pt x="198671" y="276089"/>
                </a:cubicBezTo>
                <a:cubicBezTo>
                  <a:pt x="197396" y="276105"/>
                  <a:pt x="196151" y="275661"/>
                  <a:pt x="195171" y="274845"/>
                </a:cubicBezTo>
                <a:cubicBezTo>
                  <a:pt x="192619" y="272884"/>
                  <a:pt x="192129" y="269236"/>
                  <a:pt x="194082" y="266677"/>
                </a:cubicBezTo>
                <a:cubicBezTo>
                  <a:pt x="195248" y="265198"/>
                  <a:pt x="312484" y="116067"/>
                  <a:pt x="512336" y="122524"/>
                </a:cubicBezTo>
                <a:close/>
                <a:moveTo>
                  <a:pt x="400920" y="67014"/>
                </a:moveTo>
                <a:lnTo>
                  <a:pt x="408054" y="71064"/>
                </a:lnTo>
                <a:cubicBezTo>
                  <a:pt x="408909" y="74175"/>
                  <a:pt x="407081" y="77396"/>
                  <a:pt x="403969" y="78260"/>
                </a:cubicBezTo>
                <a:cubicBezTo>
                  <a:pt x="382545" y="84289"/>
                  <a:pt x="361712" y="92255"/>
                  <a:pt x="341734" y="102064"/>
                </a:cubicBezTo>
                <a:cubicBezTo>
                  <a:pt x="340925" y="102430"/>
                  <a:pt x="340054" y="102617"/>
                  <a:pt x="339167" y="102609"/>
                </a:cubicBezTo>
                <a:cubicBezTo>
                  <a:pt x="336981" y="102586"/>
                  <a:pt x="334990" y="101349"/>
                  <a:pt x="334009" y="99396"/>
                </a:cubicBezTo>
                <a:cubicBezTo>
                  <a:pt x="332562" y="96518"/>
                  <a:pt x="333722" y="93009"/>
                  <a:pt x="336600" y="91562"/>
                </a:cubicBezTo>
                <a:close/>
                <a:moveTo>
                  <a:pt x="400858" y="66979"/>
                </a:moveTo>
                <a:lnTo>
                  <a:pt x="401013" y="66979"/>
                </a:lnTo>
                <a:lnTo>
                  <a:pt x="400920" y="67014"/>
                </a:lnTo>
                <a:close/>
                <a:moveTo>
                  <a:pt x="512180" y="52199"/>
                </a:moveTo>
                <a:cubicBezTo>
                  <a:pt x="515401" y="52199"/>
                  <a:pt x="518015" y="54813"/>
                  <a:pt x="518015" y="58033"/>
                </a:cubicBezTo>
                <a:cubicBezTo>
                  <a:pt x="518015" y="61254"/>
                  <a:pt x="515401" y="63868"/>
                  <a:pt x="512180" y="63868"/>
                </a:cubicBezTo>
                <a:cubicBezTo>
                  <a:pt x="497788" y="63945"/>
                  <a:pt x="483785" y="64568"/>
                  <a:pt x="470016" y="65890"/>
                </a:cubicBezTo>
                <a:lnTo>
                  <a:pt x="469393" y="65890"/>
                </a:lnTo>
                <a:lnTo>
                  <a:pt x="469393" y="65968"/>
                </a:lnTo>
                <a:cubicBezTo>
                  <a:pt x="466173" y="66116"/>
                  <a:pt x="463435" y="63627"/>
                  <a:pt x="463287" y="60406"/>
                </a:cubicBezTo>
                <a:cubicBezTo>
                  <a:pt x="463139" y="57185"/>
                  <a:pt x="465628" y="54447"/>
                  <a:pt x="468849" y="54299"/>
                </a:cubicBezTo>
                <a:cubicBezTo>
                  <a:pt x="483007" y="52899"/>
                  <a:pt x="497633" y="52199"/>
                  <a:pt x="512180" y="52199"/>
                </a:cubicBezTo>
                <a:close/>
                <a:moveTo>
                  <a:pt x="431120" y="0"/>
                </a:moveTo>
                <a:cubicBezTo>
                  <a:pt x="433422" y="39"/>
                  <a:pt x="435484" y="1431"/>
                  <a:pt x="436378" y="3547"/>
                </a:cubicBezTo>
                <a:cubicBezTo>
                  <a:pt x="437646" y="6511"/>
                  <a:pt x="436262" y="9942"/>
                  <a:pt x="433298" y="11202"/>
                </a:cubicBezTo>
                <a:cubicBezTo>
                  <a:pt x="174478" y="55311"/>
                  <a:pt x="118622" y="293282"/>
                  <a:pt x="118077" y="295694"/>
                </a:cubicBezTo>
                <a:cubicBezTo>
                  <a:pt x="117463" y="298331"/>
                  <a:pt x="115113" y="300206"/>
                  <a:pt x="112398" y="300206"/>
                </a:cubicBezTo>
                <a:cubicBezTo>
                  <a:pt x="111963" y="300283"/>
                  <a:pt x="111512" y="300283"/>
                  <a:pt x="111076" y="300206"/>
                </a:cubicBezTo>
                <a:cubicBezTo>
                  <a:pt x="107964" y="299584"/>
                  <a:pt x="105942" y="296550"/>
                  <a:pt x="106564" y="293438"/>
                </a:cubicBezTo>
                <a:cubicBezTo>
                  <a:pt x="107109" y="290949"/>
                  <a:pt x="164676" y="45431"/>
                  <a:pt x="431120" y="0"/>
                </a:cubicBezTo>
                <a:close/>
              </a:path>
            </a:pathLst>
          </a:custGeom>
          <a:solidFill>
            <a:schemeClr val="tx2"/>
          </a:solidFill>
          <a:ln w="7767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  <p:sp>
        <p:nvSpPr>
          <p:cNvPr id="132" name="Freeform: Shape 131">
            <a:extLst>
              <a:ext uri="{FF2B5EF4-FFF2-40B4-BE49-F238E27FC236}">
                <a16:creationId xmlns:a16="http://schemas.microsoft.com/office/drawing/2014/main" id="{7D989AF0-1521-6BEF-2717-EBE523A21426}"/>
              </a:ext>
            </a:extLst>
          </p:cNvPr>
          <p:cNvSpPr/>
          <p:nvPr/>
        </p:nvSpPr>
        <p:spPr>
          <a:xfrm>
            <a:off x="9963451" y="8497908"/>
            <a:ext cx="906508" cy="894200"/>
          </a:xfrm>
          <a:custGeom>
            <a:avLst/>
            <a:gdLst>
              <a:gd name="connsiteX0" fmla="*/ 41356 w 519648"/>
              <a:gd name="connsiteY0" fmla="*/ 427405 h 512592"/>
              <a:gd name="connsiteX1" fmla="*/ 15996 w 519648"/>
              <a:gd name="connsiteY1" fmla="*/ 496641 h 512592"/>
              <a:gd name="connsiteX2" fmla="*/ 146767 w 519648"/>
              <a:gd name="connsiteY2" fmla="*/ 448798 h 512592"/>
              <a:gd name="connsiteX3" fmla="*/ 61505 w 519648"/>
              <a:gd name="connsiteY3" fmla="*/ 372560 h 512592"/>
              <a:gd name="connsiteX4" fmla="*/ 45402 w 519648"/>
              <a:gd name="connsiteY4" fmla="*/ 416513 h 512592"/>
              <a:gd name="connsiteX5" fmla="*/ 167771 w 519648"/>
              <a:gd name="connsiteY5" fmla="*/ 441096 h 512592"/>
              <a:gd name="connsiteX6" fmla="*/ 250777 w 519648"/>
              <a:gd name="connsiteY6" fmla="*/ 410990 h 512592"/>
              <a:gd name="connsiteX7" fmla="*/ 475679 w 519648"/>
              <a:gd name="connsiteY7" fmla="*/ 280685 h 512592"/>
              <a:gd name="connsiteX8" fmla="*/ 476068 w 519648"/>
              <a:gd name="connsiteY8" fmla="*/ 280685 h 512592"/>
              <a:gd name="connsiteX9" fmla="*/ 518310 w 519648"/>
              <a:gd name="connsiteY9" fmla="*/ 306046 h 512592"/>
              <a:gd name="connsiteX10" fmla="*/ 518497 w 519648"/>
              <a:gd name="connsiteY10" fmla="*/ 306287 h 512592"/>
              <a:gd name="connsiteX11" fmla="*/ 517299 w 519648"/>
              <a:gd name="connsiteY11" fmla="*/ 314447 h 512592"/>
              <a:gd name="connsiteX12" fmla="*/ 517198 w 519648"/>
              <a:gd name="connsiteY12" fmla="*/ 314525 h 512592"/>
              <a:gd name="connsiteX13" fmla="*/ 509130 w 519648"/>
              <a:gd name="connsiteY13" fmla="*/ 313436 h 512592"/>
              <a:gd name="connsiteX14" fmla="*/ 476068 w 519648"/>
              <a:gd name="connsiteY14" fmla="*/ 292587 h 512592"/>
              <a:gd name="connsiteX15" fmla="*/ 475679 w 519648"/>
              <a:gd name="connsiteY15" fmla="*/ 292587 h 512592"/>
              <a:gd name="connsiteX16" fmla="*/ 446740 w 519648"/>
              <a:gd name="connsiteY16" fmla="*/ 307524 h 512592"/>
              <a:gd name="connsiteX17" fmla="*/ 404420 w 519648"/>
              <a:gd name="connsiteY17" fmla="*/ 329073 h 512592"/>
              <a:gd name="connsiteX18" fmla="*/ 402786 w 519648"/>
              <a:gd name="connsiteY18" fmla="*/ 329073 h 512592"/>
              <a:gd name="connsiteX19" fmla="*/ 369957 w 519648"/>
              <a:gd name="connsiteY19" fmla="*/ 314758 h 512592"/>
              <a:gd name="connsiteX20" fmla="*/ 342729 w 519648"/>
              <a:gd name="connsiteY20" fmla="*/ 302078 h 512592"/>
              <a:gd name="connsiteX21" fmla="*/ 326159 w 519648"/>
              <a:gd name="connsiteY21" fmla="*/ 312969 h 512592"/>
              <a:gd name="connsiteX22" fmla="*/ 318108 w 519648"/>
              <a:gd name="connsiteY22" fmla="*/ 314875 h 512592"/>
              <a:gd name="connsiteX23" fmla="*/ 316202 w 519648"/>
              <a:gd name="connsiteY23" fmla="*/ 306824 h 512592"/>
              <a:gd name="connsiteX24" fmla="*/ 341174 w 519648"/>
              <a:gd name="connsiteY24" fmla="*/ 290487 h 512592"/>
              <a:gd name="connsiteX25" fmla="*/ 378048 w 519648"/>
              <a:gd name="connsiteY25" fmla="*/ 306046 h 512592"/>
              <a:gd name="connsiteX26" fmla="*/ 403953 w 519648"/>
              <a:gd name="connsiteY26" fmla="*/ 317170 h 512592"/>
              <a:gd name="connsiteX27" fmla="*/ 437871 w 519648"/>
              <a:gd name="connsiteY27" fmla="*/ 299744 h 512592"/>
              <a:gd name="connsiteX28" fmla="*/ 475679 w 519648"/>
              <a:gd name="connsiteY28" fmla="*/ 280685 h 512592"/>
              <a:gd name="connsiteX29" fmla="*/ 102969 w 519648"/>
              <a:gd name="connsiteY29" fmla="*/ 258981 h 512592"/>
              <a:gd name="connsiteX30" fmla="*/ 65628 w 519648"/>
              <a:gd name="connsiteY30" fmla="*/ 361435 h 512592"/>
              <a:gd name="connsiteX31" fmla="*/ 230551 w 519648"/>
              <a:gd name="connsiteY31" fmla="*/ 394731 h 512592"/>
              <a:gd name="connsiteX32" fmla="*/ 167849 w 519648"/>
              <a:gd name="connsiteY32" fmla="*/ 341754 h 512592"/>
              <a:gd name="connsiteX33" fmla="*/ 111838 w 519648"/>
              <a:gd name="connsiteY33" fmla="*/ 274540 h 512592"/>
              <a:gd name="connsiteX34" fmla="*/ 102969 w 519648"/>
              <a:gd name="connsiteY34" fmla="*/ 258981 h 512592"/>
              <a:gd name="connsiteX35" fmla="*/ 111371 w 519648"/>
              <a:gd name="connsiteY35" fmla="*/ 236420 h 512592"/>
              <a:gd name="connsiteX36" fmla="*/ 109115 w 519648"/>
              <a:gd name="connsiteY36" fmla="*/ 237043 h 512592"/>
              <a:gd name="connsiteX37" fmla="*/ 109115 w 519648"/>
              <a:gd name="connsiteY37" fmla="*/ 237976 h 512592"/>
              <a:gd name="connsiteX38" fmla="*/ 109115 w 519648"/>
              <a:gd name="connsiteY38" fmla="*/ 242022 h 512592"/>
              <a:gd name="connsiteX39" fmla="*/ 121717 w 519648"/>
              <a:gd name="connsiteY39" fmla="*/ 268238 h 512592"/>
              <a:gd name="connsiteX40" fmla="*/ 241364 w 519648"/>
              <a:gd name="connsiteY40" fmla="*/ 387885 h 512592"/>
              <a:gd name="connsiteX41" fmla="*/ 264829 w 519648"/>
              <a:gd name="connsiteY41" fmla="*/ 399788 h 512592"/>
              <a:gd name="connsiteX42" fmla="*/ 272456 w 519648"/>
              <a:gd name="connsiteY42" fmla="*/ 400486 h 512592"/>
              <a:gd name="connsiteX43" fmla="*/ 272482 w 519648"/>
              <a:gd name="connsiteY43" fmla="*/ 400721 h 512592"/>
              <a:gd name="connsiteX44" fmla="*/ 272482 w 519648"/>
              <a:gd name="connsiteY44" fmla="*/ 400488 h 512592"/>
              <a:gd name="connsiteX45" fmla="*/ 272456 w 519648"/>
              <a:gd name="connsiteY45" fmla="*/ 400486 h 512592"/>
              <a:gd name="connsiteX46" fmla="*/ 271469 w 519648"/>
              <a:gd name="connsiteY46" fmla="*/ 391400 h 512592"/>
              <a:gd name="connsiteX47" fmla="*/ 205579 w 519648"/>
              <a:gd name="connsiteY47" fmla="*/ 304101 h 512592"/>
              <a:gd name="connsiteX48" fmla="*/ 111371 w 519648"/>
              <a:gd name="connsiteY48" fmla="*/ 236420 h 512592"/>
              <a:gd name="connsiteX49" fmla="*/ 261204 w 519648"/>
              <a:gd name="connsiteY49" fmla="*/ 231675 h 512592"/>
              <a:gd name="connsiteX50" fmla="*/ 231019 w 519648"/>
              <a:gd name="connsiteY50" fmla="*/ 261703 h 512592"/>
              <a:gd name="connsiteX51" fmla="*/ 261046 w 519648"/>
              <a:gd name="connsiteY51" fmla="*/ 291887 h 512592"/>
              <a:gd name="connsiteX52" fmla="*/ 261046 w 519648"/>
              <a:gd name="connsiteY52" fmla="*/ 292121 h 512592"/>
              <a:gd name="connsiteX53" fmla="*/ 261202 w 519648"/>
              <a:gd name="connsiteY53" fmla="*/ 292121 h 512592"/>
              <a:gd name="connsiteX54" fmla="*/ 291230 w 519648"/>
              <a:gd name="connsiteY54" fmla="*/ 262093 h 512592"/>
              <a:gd name="connsiteX55" fmla="*/ 291230 w 519648"/>
              <a:gd name="connsiteY55" fmla="*/ 261859 h 512592"/>
              <a:gd name="connsiteX56" fmla="*/ 261204 w 519648"/>
              <a:gd name="connsiteY56" fmla="*/ 231675 h 512592"/>
              <a:gd name="connsiteX57" fmla="*/ 121696 w 519648"/>
              <a:gd name="connsiteY57" fmla="*/ 227485 h 512592"/>
              <a:gd name="connsiteX58" fmla="*/ 213436 w 519648"/>
              <a:gd name="connsiteY58" fmla="*/ 296089 h 512592"/>
              <a:gd name="connsiteX59" fmla="*/ 280183 w 519648"/>
              <a:gd name="connsiteY59" fmla="*/ 408812 h 512592"/>
              <a:gd name="connsiteX60" fmla="*/ 277072 w 519648"/>
              <a:gd name="connsiteY60" fmla="*/ 411068 h 512592"/>
              <a:gd name="connsiteX61" fmla="*/ 277072 w 519648"/>
              <a:gd name="connsiteY61" fmla="*/ 411923 h 512592"/>
              <a:gd name="connsiteX62" fmla="*/ 276294 w 519648"/>
              <a:gd name="connsiteY62" fmla="*/ 413012 h 512592"/>
              <a:gd name="connsiteX63" fmla="*/ 275827 w 519648"/>
              <a:gd name="connsiteY63" fmla="*/ 413557 h 512592"/>
              <a:gd name="connsiteX64" fmla="*/ 274115 w 519648"/>
              <a:gd name="connsiteY64" fmla="*/ 414568 h 512592"/>
              <a:gd name="connsiteX65" fmla="*/ 7905 w 519648"/>
              <a:gd name="connsiteY65" fmla="*/ 512511 h 512592"/>
              <a:gd name="connsiteX66" fmla="*/ 5882 w 519648"/>
              <a:gd name="connsiteY66" fmla="*/ 512511 h 512592"/>
              <a:gd name="connsiteX67" fmla="*/ 1759 w 519648"/>
              <a:gd name="connsiteY67" fmla="*/ 510799 h 512592"/>
              <a:gd name="connsiteX68" fmla="*/ 359 w 519648"/>
              <a:gd name="connsiteY68" fmla="*/ 504654 h 512592"/>
              <a:gd name="connsiteX69" fmla="*/ 30543 w 519648"/>
              <a:gd name="connsiteY69" fmla="*/ 422426 h 512592"/>
              <a:gd name="connsiteX70" fmla="*/ 30543 w 519648"/>
              <a:gd name="connsiteY70" fmla="*/ 419469 h 512592"/>
              <a:gd name="connsiteX71" fmla="*/ 33266 w 519648"/>
              <a:gd name="connsiteY71" fmla="*/ 415658 h 512592"/>
              <a:gd name="connsiteX72" fmla="*/ 51158 w 519648"/>
              <a:gd name="connsiteY72" fmla="*/ 366881 h 512592"/>
              <a:gd name="connsiteX73" fmla="*/ 51158 w 519648"/>
              <a:gd name="connsiteY73" fmla="*/ 364469 h 512592"/>
              <a:gd name="connsiteX74" fmla="*/ 53259 w 519648"/>
              <a:gd name="connsiteY74" fmla="*/ 361124 h 512592"/>
              <a:gd name="connsiteX75" fmla="*/ 97135 w 519648"/>
              <a:gd name="connsiteY75" fmla="*/ 241166 h 512592"/>
              <a:gd name="connsiteX76" fmla="*/ 100791 w 519648"/>
              <a:gd name="connsiteY76" fmla="*/ 229030 h 512592"/>
              <a:gd name="connsiteX77" fmla="*/ 121696 w 519648"/>
              <a:gd name="connsiteY77" fmla="*/ 227485 h 512592"/>
              <a:gd name="connsiteX78" fmla="*/ 261046 w 519648"/>
              <a:gd name="connsiteY78" fmla="*/ 220084 h 512592"/>
              <a:gd name="connsiteX79" fmla="*/ 302743 w 519648"/>
              <a:gd name="connsiteY79" fmla="*/ 261859 h 512592"/>
              <a:gd name="connsiteX80" fmla="*/ 302743 w 519648"/>
              <a:gd name="connsiteY80" fmla="*/ 261937 h 512592"/>
              <a:gd name="connsiteX81" fmla="*/ 260890 w 519648"/>
              <a:gd name="connsiteY81" fmla="*/ 303634 h 512592"/>
              <a:gd name="connsiteX82" fmla="*/ 219192 w 519648"/>
              <a:gd name="connsiteY82" fmla="*/ 261781 h 512592"/>
              <a:gd name="connsiteX83" fmla="*/ 261046 w 519648"/>
              <a:gd name="connsiteY83" fmla="*/ 220084 h 512592"/>
              <a:gd name="connsiteX84" fmla="*/ 433047 w 519648"/>
              <a:gd name="connsiteY84" fmla="*/ 195112 h 512592"/>
              <a:gd name="connsiteX85" fmla="*/ 422779 w 519648"/>
              <a:gd name="connsiteY85" fmla="*/ 205381 h 512592"/>
              <a:gd name="connsiteX86" fmla="*/ 433047 w 519648"/>
              <a:gd name="connsiteY86" fmla="*/ 215649 h 512592"/>
              <a:gd name="connsiteX87" fmla="*/ 443316 w 519648"/>
              <a:gd name="connsiteY87" fmla="*/ 205381 h 512592"/>
              <a:gd name="connsiteX88" fmla="*/ 433047 w 519648"/>
              <a:gd name="connsiteY88" fmla="*/ 195112 h 512592"/>
              <a:gd name="connsiteX89" fmla="*/ 433047 w 519648"/>
              <a:gd name="connsiteY89" fmla="*/ 183443 h 512592"/>
              <a:gd name="connsiteX90" fmla="*/ 433125 w 519648"/>
              <a:gd name="connsiteY90" fmla="*/ 183443 h 512592"/>
              <a:gd name="connsiteX91" fmla="*/ 455063 w 519648"/>
              <a:gd name="connsiteY91" fmla="*/ 205381 h 512592"/>
              <a:gd name="connsiteX92" fmla="*/ 433125 w 519648"/>
              <a:gd name="connsiteY92" fmla="*/ 227318 h 512592"/>
              <a:gd name="connsiteX93" fmla="*/ 411187 w 519648"/>
              <a:gd name="connsiteY93" fmla="*/ 205381 h 512592"/>
              <a:gd name="connsiteX94" fmla="*/ 411187 w 519648"/>
              <a:gd name="connsiteY94" fmla="*/ 205303 h 512592"/>
              <a:gd name="connsiteX95" fmla="*/ 433047 w 519648"/>
              <a:gd name="connsiteY95" fmla="*/ 183443 h 512592"/>
              <a:gd name="connsiteX96" fmla="*/ 296908 w 519648"/>
              <a:gd name="connsiteY96" fmla="*/ 91413 h 512592"/>
              <a:gd name="connsiteX97" fmla="*/ 286717 w 519648"/>
              <a:gd name="connsiteY97" fmla="*/ 101682 h 512592"/>
              <a:gd name="connsiteX98" fmla="*/ 286717 w 519648"/>
              <a:gd name="connsiteY98" fmla="*/ 101759 h 512592"/>
              <a:gd name="connsiteX99" fmla="*/ 297064 w 519648"/>
              <a:gd name="connsiteY99" fmla="*/ 111950 h 512592"/>
              <a:gd name="connsiteX100" fmla="*/ 307255 w 519648"/>
              <a:gd name="connsiteY100" fmla="*/ 101604 h 512592"/>
              <a:gd name="connsiteX101" fmla="*/ 296908 w 519648"/>
              <a:gd name="connsiteY101" fmla="*/ 91413 h 512592"/>
              <a:gd name="connsiteX102" fmla="*/ 297064 w 519648"/>
              <a:gd name="connsiteY102" fmla="*/ 79744 h 512592"/>
              <a:gd name="connsiteX103" fmla="*/ 318924 w 519648"/>
              <a:gd name="connsiteY103" fmla="*/ 101759 h 512592"/>
              <a:gd name="connsiteX104" fmla="*/ 296908 w 519648"/>
              <a:gd name="connsiteY104" fmla="*/ 123619 h 512592"/>
              <a:gd name="connsiteX105" fmla="*/ 275048 w 519648"/>
              <a:gd name="connsiteY105" fmla="*/ 101682 h 512592"/>
              <a:gd name="connsiteX106" fmla="*/ 275048 w 519648"/>
              <a:gd name="connsiteY106" fmla="*/ 101604 h 512592"/>
              <a:gd name="connsiteX107" fmla="*/ 297064 w 519648"/>
              <a:gd name="connsiteY107" fmla="*/ 79744 h 512592"/>
              <a:gd name="connsiteX108" fmla="*/ 433437 w 519648"/>
              <a:gd name="connsiteY108" fmla="*/ 70097 h 512592"/>
              <a:gd name="connsiteX109" fmla="*/ 438532 w 519648"/>
              <a:gd name="connsiteY109" fmla="*/ 76593 h 512592"/>
              <a:gd name="connsiteX110" fmla="*/ 432036 w 519648"/>
              <a:gd name="connsiteY110" fmla="*/ 81689 h 512592"/>
              <a:gd name="connsiteX111" fmla="*/ 393840 w 519648"/>
              <a:gd name="connsiteY111" fmla="*/ 90402 h 512592"/>
              <a:gd name="connsiteX112" fmla="*/ 383726 w 519648"/>
              <a:gd name="connsiteY112" fmla="*/ 121519 h 512592"/>
              <a:gd name="connsiteX113" fmla="*/ 369023 w 519648"/>
              <a:gd name="connsiteY113" fmla="*/ 166718 h 512592"/>
              <a:gd name="connsiteX114" fmla="*/ 334561 w 519648"/>
              <a:gd name="connsiteY114" fmla="*/ 181187 h 512592"/>
              <a:gd name="connsiteX115" fmla="*/ 306322 w 519648"/>
              <a:gd name="connsiteY115" fmla="*/ 191456 h 512592"/>
              <a:gd name="connsiteX116" fmla="*/ 302276 w 519648"/>
              <a:gd name="connsiteY116" fmla="*/ 210904 h 512592"/>
              <a:gd name="connsiteX117" fmla="*/ 302292 w 519648"/>
              <a:gd name="connsiteY117" fmla="*/ 210959 h 512592"/>
              <a:gd name="connsiteX118" fmla="*/ 297920 w 519648"/>
              <a:gd name="connsiteY118" fmla="*/ 217828 h 512592"/>
              <a:gd name="connsiteX119" fmla="*/ 296597 w 519648"/>
              <a:gd name="connsiteY119" fmla="*/ 217828 h 512592"/>
              <a:gd name="connsiteX120" fmla="*/ 290918 w 519648"/>
              <a:gd name="connsiteY120" fmla="*/ 213394 h 512592"/>
              <a:gd name="connsiteX121" fmla="*/ 297064 w 519648"/>
              <a:gd name="connsiteY121" fmla="*/ 184221 h 512592"/>
              <a:gd name="connsiteX122" fmla="*/ 334327 w 519648"/>
              <a:gd name="connsiteY122" fmla="*/ 169362 h 512592"/>
              <a:gd name="connsiteX123" fmla="*/ 360466 w 519648"/>
              <a:gd name="connsiteY123" fmla="*/ 158860 h 512592"/>
              <a:gd name="connsiteX124" fmla="*/ 372057 w 519648"/>
              <a:gd name="connsiteY124" fmla="*/ 122531 h 512592"/>
              <a:gd name="connsiteX125" fmla="*/ 385671 w 519648"/>
              <a:gd name="connsiteY125" fmla="*/ 82078 h 512592"/>
              <a:gd name="connsiteX126" fmla="*/ 433437 w 519648"/>
              <a:gd name="connsiteY126" fmla="*/ 70097 h 512592"/>
              <a:gd name="connsiteX127" fmla="*/ 201767 w 519648"/>
              <a:gd name="connsiteY127" fmla="*/ 1017 h 512592"/>
              <a:gd name="connsiteX128" fmla="*/ 209547 w 519648"/>
              <a:gd name="connsiteY128" fmla="*/ 2106 h 512592"/>
              <a:gd name="connsiteX129" fmla="*/ 208535 w 519648"/>
              <a:gd name="connsiteY129" fmla="*/ 9885 h 512592"/>
              <a:gd name="connsiteX130" fmla="*/ 187764 w 519648"/>
              <a:gd name="connsiteY130" fmla="*/ 42947 h 512592"/>
              <a:gd name="connsiteX131" fmla="*/ 202623 w 519648"/>
              <a:gd name="connsiteY131" fmla="*/ 72276 h 512592"/>
              <a:gd name="connsiteX132" fmla="*/ 224483 w 519648"/>
              <a:gd name="connsiteY132" fmla="*/ 114984 h 512592"/>
              <a:gd name="connsiteX133" fmla="*/ 210169 w 519648"/>
              <a:gd name="connsiteY133" fmla="*/ 149369 h 512592"/>
              <a:gd name="connsiteX134" fmla="*/ 197489 w 519648"/>
              <a:gd name="connsiteY134" fmla="*/ 176597 h 512592"/>
              <a:gd name="connsiteX135" fmla="*/ 208380 w 519648"/>
              <a:gd name="connsiteY135" fmla="*/ 193245 h 512592"/>
              <a:gd name="connsiteX136" fmla="*/ 210247 w 519648"/>
              <a:gd name="connsiteY136" fmla="*/ 201024 h 512592"/>
              <a:gd name="connsiteX137" fmla="*/ 205268 w 519648"/>
              <a:gd name="connsiteY137" fmla="*/ 203747 h 512592"/>
              <a:gd name="connsiteX138" fmla="*/ 202234 w 519648"/>
              <a:gd name="connsiteY138" fmla="*/ 202891 h 512592"/>
              <a:gd name="connsiteX139" fmla="*/ 185897 w 519648"/>
              <a:gd name="connsiteY139" fmla="*/ 177920 h 512592"/>
              <a:gd name="connsiteX140" fmla="*/ 201456 w 519648"/>
              <a:gd name="connsiteY140" fmla="*/ 141046 h 512592"/>
              <a:gd name="connsiteX141" fmla="*/ 212503 w 519648"/>
              <a:gd name="connsiteY141" fmla="*/ 115218 h 512592"/>
              <a:gd name="connsiteX142" fmla="*/ 195077 w 519648"/>
              <a:gd name="connsiteY142" fmla="*/ 81300 h 512592"/>
              <a:gd name="connsiteX143" fmla="*/ 176484 w 519648"/>
              <a:gd name="connsiteY143" fmla="*/ 43337 h 512592"/>
              <a:gd name="connsiteX144" fmla="*/ 201767 w 519648"/>
              <a:gd name="connsiteY144" fmla="*/ 1017 h 5125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</a:cxnLst>
            <a:rect l="l" t="t" r="r" b="b"/>
            <a:pathLst>
              <a:path w="519648" h="512592">
                <a:moveTo>
                  <a:pt x="41356" y="427405"/>
                </a:moveTo>
                <a:lnTo>
                  <a:pt x="15996" y="496641"/>
                </a:lnTo>
                <a:lnTo>
                  <a:pt x="146767" y="448798"/>
                </a:lnTo>
                <a:close/>
                <a:moveTo>
                  <a:pt x="61505" y="372560"/>
                </a:moveTo>
                <a:lnTo>
                  <a:pt x="45402" y="416513"/>
                </a:lnTo>
                <a:lnTo>
                  <a:pt x="167771" y="441096"/>
                </a:lnTo>
                <a:lnTo>
                  <a:pt x="250777" y="410990"/>
                </a:lnTo>
                <a:close/>
                <a:moveTo>
                  <a:pt x="475679" y="280685"/>
                </a:moveTo>
                <a:lnTo>
                  <a:pt x="476068" y="280685"/>
                </a:lnTo>
                <a:cubicBezTo>
                  <a:pt x="491160" y="280840"/>
                  <a:pt x="505396" y="289398"/>
                  <a:pt x="518310" y="306046"/>
                </a:cubicBezTo>
                <a:cubicBezTo>
                  <a:pt x="518372" y="306123"/>
                  <a:pt x="518434" y="306201"/>
                  <a:pt x="518497" y="306287"/>
                </a:cubicBezTo>
                <a:cubicBezTo>
                  <a:pt x="520418" y="308870"/>
                  <a:pt x="519881" y="312526"/>
                  <a:pt x="517299" y="314447"/>
                </a:cubicBezTo>
                <a:cubicBezTo>
                  <a:pt x="517268" y="314471"/>
                  <a:pt x="517229" y="314502"/>
                  <a:pt x="517198" y="314525"/>
                </a:cubicBezTo>
                <a:cubicBezTo>
                  <a:pt x="514669" y="316454"/>
                  <a:pt x="511060" y="315964"/>
                  <a:pt x="509130" y="313436"/>
                </a:cubicBezTo>
                <a:cubicBezTo>
                  <a:pt x="498473" y="299744"/>
                  <a:pt x="487348" y="292587"/>
                  <a:pt x="476068" y="292587"/>
                </a:cubicBezTo>
                <a:lnTo>
                  <a:pt x="475679" y="292587"/>
                </a:lnTo>
                <a:cubicBezTo>
                  <a:pt x="464430" y="293528"/>
                  <a:pt x="454021" y="298904"/>
                  <a:pt x="446740" y="307524"/>
                </a:cubicBezTo>
                <a:cubicBezTo>
                  <a:pt x="435701" y="319582"/>
                  <a:pt x="420663" y="327237"/>
                  <a:pt x="404420" y="329073"/>
                </a:cubicBezTo>
                <a:lnTo>
                  <a:pt x="402786" y="329073"/>
                </a:lnTo>
                <a:cubicBezTo>
                  <a:pt x="390378" y="328855"/>
                  <a:pt x="378561" y="323705"/>
                  <a:pt x="369957" y="314758"/>
                </a:cubicBezTo>
                <a:cubicBezTo>
                  <a:pt x="360155" y="305346"/>
                  <a:pt x="350976" y="301067"/>
                  <a:pt x="342729" y="302078"/>
                </a:cubicBezTo>
                <a:cubicBezTo>
                  <a:pt x="335954" y="303292"/>
                  <a:pt x="329963" y="307228"/>
                  <a:pt x="326159" y="312969"/>
                </a:cubicBezTo>
                <a:cubicBezTo>
                  <a:pt x="324463" y="315716"/>
                  <a:pt x="320854" y="316571"/>
                  <a:pt x="318108" y="314875"/>
                </a:cubicBezTo>
                <a:cubicBezTo>
                  <a:pt x="315362" y="313179"/>
                  <a:pt x="314506" y="309570"/>
                  <a:pt x="316202" y="306824"/>
                </a:cubicBezTo>
                <a:cubicBezTo>
                  <a:pt x="321888" y="298134"/>
                  <a:pt x="330936" y="292214"/>
                  <a:pt x="341174" y="290487"/>
                </a:cubicBezTo>
                <a:cubicBezTo>
                  <a:pt x="353154" y="288776"/>
                  <a:pt x="365523" y="294065"/>
                  <a:pt x="378048" y="306046"/>
                </a:cubicBezTo>
                <a:cubicBezTo>
                  <a:pt x="384777" y="313164"/>
                  <a:pt x="394151" y="317193"/>
                  <a:pt x="403953" y="317170"/>
                </a:cubicBezTo>
                <a:cubicBezTo>
                  <a:pt x="416937" y="315459"/>
                  <a:pt x="428917" y="309298"/>
                  <a:pt x="437871" y="299744"/>
                </a:cubicBezTo>
                <a:cubicBezTo>
                  <a:pt x="447292" y="288433"/>
                  <a:pt x="460984" y="281533"/>
                  <a:pt x="475679" y="280685"/>
                </a:cubicBezTo>
                <a:close/>
                <a:moveTo>
                  <a:pt x="102969" y="258981"/>
                </a:moveTo>
                <a:lnTo>
                  <a:pt x="65628" y="361435"/>
                </a:lnTo>
                <a:lnTo>
                  <a:pt x="230551" y="394731"/>
                </a:lnTo>
                <a:cubicBezTo>
                  <a:pt x="208079" y="379017"/>
                  <a:pt x="187091" y="361287"/>
                  <a:pt x="167849" y="341754"/>
                </a:cubicBezTo>
                <a:cubicBezTo>
                  <a:pt x="146967" y="321286"/>
                  <a:pt x="128202" y="298772"/>
                  <a:pt x="111838" y="274540"/>
                </a:cubicBezTo>
                <a:cubicBezTo>
                  <a:pt x="108259" y="269094"/>
                  <a:pt x="105303" y="263882"/>
                  <a:pt x="102969" y="258981"/>
                </a:cubicBezTo>
                <a:close/>
                <a:moveTo>
                  <a:pt x="111371" y="236420"/>
                </a:moveTo>
                <a:cubicBezTo>
                  <a:pt x="110569" y="236358"/>
                  <a:pt x="109771" y="236576"/>
                  <a:pt x="109115" y="237043"/>
                </a:cubicBezTo>
                <a:cubicBezTo>
                  <a:pt x="109068" y="237354"/>
                  <a:pt x="109068" y="237665"/>
                  <a:pt x="109115" y="237976"/>
                </a:cubicBezTo>
                <a:cubicBezTo>
                  <a:pt x="109619" y="239276"/>
                  <a:pt x="109619" y="240723"/>
                  <a:pt x="109115" y="242022"/>
                </a:cubicBezTo>
                <a:cubicBezTo>
                  <a:pt x="111749" y="251427"/>
                  <a:pt x="116014" y="260303"/>
                  <a:pt x="121717" y="268238"/>
                </a:cubicBezTo>
                <a:cubicBezTo>
                  <a:pt x="154008" y="315055"/>
                  <a:pt x="194552" y="355593"/>
                  <a:pt x="241364" y="387885"/>
                </a:cubicBezTo>
                <a:cubicBezTo>
                  <a:pt x="252333" y="394926"/>
                  <a:pt x="259898" y="398290"/>
                  <a:pt x="264829" y="399788"/>
                </a:cubicBezTo>
                <a:lnTo>
                  <a:pt x="272456" y="400486"/>
                </a:lnTo>
                <a:lnTo>
                  <a:pt x="272482" y="400721"/>
                </a:lnTo>
                <a:lnTo>
                  <a:pt x="272482" y="400488"/>
                </a:lnTo>
                <a:lnTo>
                  <a:pt x="272456" y="400486"/>
                </a:lnTo>
                <a:lnTo>
                  <a:pt x="271469" y="391400"/>
                </a:lnTo>
                <a:cubicBezTo>
                  <a:pt x="265893" y="376304"/>
                  <a:pt x="245954" y="344710"/>
                  <a:pt x="205579" y="304101"/>
                </a:cubicBezTo>
                <a:cubicBezTo>
                  <a:pt x="156880" y="255402"/>
                  <a:pt x="121095" y="236420"/>
                  <a:pt x="111371" y="236420"/>
                </a:cubicBezTo>
                <a:close/>
                <a:moveTo>
                  <a:pt x="261204" y="231675"/>
                </a:moveTo>
                <a:cubicBezTo>
                  <a:pt x="244577" y="231628"/>
                  <a:pt x="231063" y="245071"/>
                  <a:pt x="231019" y="261703"/>
                </a:cubicBezTo>
                <a:cubicBezTo>
                  <a:pt x="230975" y="278328"/>
                  <a:pt x="244419" y="291841"/>
                  <a:pt x="261046" y="291887"/>
                </a:cubicBezTo>
                <a:lnTo>
                  <a:pt x="261046" y="292121"/>
                </a:lnTo>
                <a:cubicBezTo>
                  <a:pt x="261098" y="292121"/>
                  <a:pt x="261150" y="292121"/>
                  <a:pt x="261202" y="292121"/>
                </a:cubicBezTo>
                <a:cubicBezTo>
                  <a:pt x="277787" y="292121"/>
                  <a:pt x="291230" y="278678"/>
                  <a:pt x="291230" y="262093"/>
                </a:cubicBezTo>
                <a:cubicBezTo>
                  <a:pt x="291230" y="262015"/>
                  <a:pt x="291230" y="261937"/>
                  <a:pt x="291230" y="261859"/>
                </a:cubicBezTo>
                <a:cubicBezTo>
                  <a:pt x="291276" y="245234"/>
                  <a:pt x="277833" y="231721"/>
                  <a:pt x="261204" y="231675"/>
                </a:cubicBezTo>
                <a:close/>
                <a:moveTo>
                  <a:pt x="121696" y="227485"/>
                </a:moveTo>
                <a:cubicBezTo>
                  <a:pt x="148644" y="236503"/>
                  <a:pt x="190098" y="272751"/>
                  <a:pt x="213436" y="296089"/>
                </a:cubicBezTo>
                <a:cubicBezTo>
                  <a:pt x="244554" y="327206"/>
                  <a:pt x="299009" y="391230"/>
                  <a:pt x="280183" y="408812"/>
                </a:cubicBezTo>
                <a:cubicBezTo>
                  <a:pt x="279265" y="409714"/>
                  <a:pt x="278215" y="410476"/>
                  <a:pt x="277072" y="411068"/>
                </a:cubicBezTo>
                <a:lnTo>
                  <a:pt x="277072" y="411923"/>
                </a:lnTo>
                <a:cubicBezTo>
                  <a:pt x="276862" y="412320"/>
                  <a:pt x="276605" y="412686"/>
                  <a:pt x="276294" y="413012"/>
                </a:cubicBezTo>
                <a:lnTo>
                  <a:pt x="275827" y="413557"/>
                </a:lnTo>
                <a:cubicBezTo>
                  <a:pt x="275322" y="413993"/>
                  <a:pt x="274742" y="414335"/>
                  <a:pt x="274115" y="414568"/>
                </a:cubicBezTo>
                <a:lnTo>
                  <a:pt x="7905" y="512511"/>
                </a:lnTo>
                <a:cubicBezTo>
                  <a:pt x="7235" y="512620"/>
                  <a:pt x="6552" y="512620"/>
                  <a:pt x="5882" y="512511"/>
                </a:cubicBezTo>
                <a:cubicBezTo>
                  <a:pt x="4328" y="512542"/>
                  <a:pt x="2831" y="511927"/>
                  <a:pt x="1759" y="510799"/>
                </a:cubicBezTo>
                <a:cubicBezTo>
                  <a:pt x="113" y="509212"/>
                  <a:pt x="-437" y="506801"/>
                  <a:pt x="359" y="504654"/>
                </a:cubicBezTo>
                <a:lnTo>
                  <a:pt x="30543" y="422426"/>
                </a:lnTo>
                <a:cubicBezTo>
                  <a:pt x="30309" y="421453"/>
                  <a:pt x="30309" y="420442"/>
                  <a:pt x="30543" y="419469"/>
                </a:cubicBezTo>
                <a:cubicBezTo>
                  <a:pt x="30878" y="417875"/>
                  <a:pt x="31866" y="416490"/>
                  <a:pt x="33266" y="415658"/>
                </a:cubicBezTo>
                <a:lnTo>
                  <a:pt x="51158" y="366881"/>
                </a:lnTo>
                <a:cubicBezTo>
                  <a:pt x="51003" y="366087"/>
                  <a:pt x="51003" y="365263"/>
                  <a:pt x="51158" y="364469"/>
                </a:cubicBezTo>
                <a:cubicBezTo>
                  <a:pt x="51436" y="363139"/>
                  <a:pt x="52181" y="361949"/>
                  <a:pt x="53259" y="361124"/>
                </a:cubicBezTo>
                <a:lnTo>
                  <a:pt x="97135" y="241166"/>
                </a:lnTo>
                <a:cubicBezTo>
                  <a:pt x="96458" y="236778"/>
                  <a:pt x="97801" y="232313"/>
                  <a:pt x="100791" y="229030"/>
                </a:cubicBezTo>
                <a:cubicBezTo>
                  <a:pt x="105342" y="224499"/>
                  <a:pt x="112713" y="224479"/>
                  <a:pt x="121696" y="227485"/>
                </a:cubicBezTo>
                <a:close/>
                <a:moveTo>
                  <a:pt x="261046" y="220084"/>
                </a:moveTo>
                <a:cubicBezTo>
                  <a:pt x="284073" y="220169"/>
                  <a:pt x="302704" y="238832"/>
                  <a:pt x="302743" y="261859"/>
                </a:cubicBezTo>
                <a:cubicBezTo>
                  <a:pt x="302743" y="261882"/>
                  <a:pt x="302743" y="261914"/>
                  <a:pt x="302743" y="261937"/>
                </a:cubicBezTo>
                <a:cubicBezTo>
                  <a:pt x="302696" y="285010"/>
                  <a:pt x="283964" y="303673"/>
                  <a:pt x="260890" y="303634"/>
                </a:cubicBezTo>
                <a:cubicBezTo>
                  <a:pt x="237818" y="303588"/>
                  <a:pt x="219150" y="284855"/>
                  <a:pt x="219192" y="261781"/>
                </a:cubicBezTo>
                <a:cubicBezTo>
                  <a:pt x="219235" y="238707"/>
                  <a:pt x="237973" y="220045"/>
                  <a:pt x="261046" y="220084"/>
                </a:cubicBezTo>
                <a:close/>
                <a:moveTo>
                  <a:pt x="433047" y="195112"/>
                </a:moveTo>
                <a:cubicBezTo>
                  <a:pt x="427376" y="195112"/>
                  <a:pt x="422779" y="199709"/>
                  <a:pt x="422779" y="205381"/>
                </a:cubicBezTo>
                <a:cubicBezTo>
                  <a:pt x="422779" y="211052"/>
                  <a:pt x="427376" y="215649"/>
                  <a:pt x="433047" y="215649"/>
                </a:cubicBezTo>
                <a:cubicBezTo>
                  <a:pt x="438719" y="215649"/>
                  <a:pt x="443316" y="211052"/>
                  <a:pt x="443316" y="205381"/>
                </a:cubicBezTo>
                <a:cubicBezTo>
                  <a:pt x="443316" y="199709"/>
                  <a:pt x="438719" y="195112"/>
                  <a:pt x="433047" y="195112"/>
                </a:cubicBezTo>
                <a:close/>
                <a:moveTo>
                  <a:pt x="433047" y="183443"/>
                </a:moveTo>
                <a:cubicBezTo>
                  <a:pt x="433071" y="183443"/>
                  <a:pt x="433102" y="183443"/>
                  <a:pt x="433125" y="183443"/>
                </a:cubicBezTo>
                <a:cubicBezTo>
                  <a:pt x="445238" y="183443"/>
                  <a:pt x="455063" y="193268"/>
                  <a:pt x="455063" y="205381"/>
                </a:cubicBezTo>
                <a:cubicBezTo>
                  <a:pt x="455063" y="217493"/>
                  <a:pt x="445238" y="227318"/>
                  <a:pt x="433125" y="227318"/>
                </a:cubicBezTo>
                <a:cubicBezTo>
                  <a:pt x="421013" y="227318"/>
                  <a:pt x="411187" y="217493"/>
                  <a:pt x="411187" y="205381"/>
                </a:cubicBezTo>
                <a:cubicBezTo>
                  <a:pt x="411187" y="205357"/>
                  <a:pt x="411187" y="205326"/>
                  <a:pt x="411187" y="205303"/>
                </a:cubicBezTo>
                <a:cubicBezTo>
                  <a:pt x="411187" y="193229"/>
                  <a:pt x="420974" y="183443"/>
                  <a:pt x="433047" y="183443"/>
                </a:cubicBezTo>
                <a:close/>
                <a:moveTo>
                  <a:pt x="296908" y="91413"/>
                </a:moveTo>
                <a:cubicBezTo>
                  <a:pt x="291268" y="91459"/>
                  <a:pt x="286717" y="96041"/>
                  <a:pt x="286717" y="101682"/>
                </a:cubicBezTo>
                <a:cubicBezTo>
                  <a:pt x="286717" y="101705"/>
                  <a:pt x="286717" y="101736"/>
                  <a:pt x="286717" y="101759"/>
                </a:cubicBezTo>
                <a:cubicBezTo>
                  <a:pt x="286764" y="107430"/>
                  <a:pt x="291393" y="111989"/>
                  <a:pt x="297064" y="111950"/>
                </a:cubicBezTo>
                <a:cubicBezTo>
                  <a:pt x="302735" y="111904"/>
                  <a:pt x="307294" y="107275"/>
                  <a:pt x="307255" y="101604"/>
                </a:cubicBezTo>
                <a:cubicBezTo>
                  <a:pt x="307208" y="95933"/>
                  <a:pt x="302580" y="91374"/>
                  <a:pt x="296908" y="91413"/>
                </a:cubicBezTo>
                <a:close/>
                <a:moveTo>
                  <a:pt x="297064" y="79744"/>
                </a:moveTo>
                <a:cubicBezTo>
                  <a:pt x="309177" y="79790"/>
                  <a:pt x="318971" y="89647"/>
                  <a:pt x="318924" y="101759"/>
                </a:cubicBezTo>
                <a:cubicBezTo>
                  <a:pt x="318877" y="113872"/>
                  <a:pt x="309021" y="123658"/>
                  <a:pt x="296908" y="123619"/>
                </a:cubicBezTo>
                <a:cubicBezTo>
                  <a:pt x="284819" y="123580"/>
                  <a:pt x="275048" y="113771"/>
                  <a:pt x="275048" y="101682"/>
                </a:cubicBezTo>
                <a:cubicBezTo>
                  <a:pt x="275048" y="101658"/>
                  <a:pt x="275048" y="101627"/>
                  <a:pt x="275048" y="101604"/>
                </a:cubicBezTo>
                <a:cubicBezTo>
                  <a:pt x="275091" y="89491"/>
                  <a:pt x="284952" y="79705"/>
                  <a:pt x="297064" y="79744"/>
                </a:cubicBezTo>
                <a:close/>
                <a:moveTo>
                  <a:pt x="433437" y="70097"/>
                </a:moveTo>
                <a:cubicBezTo>
                  <a:pt x="436634" y="70487"/>
                  <a:pt x="438921" y="73396"/>
                  <a:pt x="438532" y="76593"/>
                </a:cubicBezTo>
                <a:cubicBezTo>
                  <a:pt x="438143" y="79791"/>
                  <a:pt x="435234" y="82078"/>
                  <a:pt x="432036" y="81689"/>
                </a:cubicBezTo>
                <a:cubicBezTo>
                  <a:pt x="414766" y="79511"/>
                  <a:pt x="401619" y="82622"/>
                  <a:pt x="393840" y="90402"/>
                </a:cubicBezTo>
                <a:cubicBezTo>
                  <a:pt x="386457" y="99014"/>
                  <a:pt x="382816" y="110216"/>
                  <a:pt x="383726" y="121519"/>
                </a:cubicBezTo>
                <a:cubicBezTo>
                  <a:pt x="384465" y="137872"/>
                  <a:pt x="379238" y="153928"/>
                  <a:pt x="369023" y="166718"/>
                </a:cubicBezTo>
                <a:cubicBezTo>
                  <a:pt x="360054" y="176130"/>
                  <a:pt x="347560" y="181374"/>
                  <a:pt x="334561" y="181187"/>
                </a:cubicBezTo>
                <a:cubicBezTo>
                  <a:pt x="320947" y="181421"/>
                  <a:pt x="311456" y="184921"/>
                  <a:pt x="306322" y="191456"/>
                </a:cubicBezTo>
                <a:cubicBezTo>
                  <a:pt x="302432" y="197143"/>
                  <a:pt x="300977" y="204144"/>
                  <a:pt x="302276" y="210904"/>
                </a:cubicBezTo>
                <a:cubicBezTo>
                  <a:pt x="302284" y="210920"/>
                  <a:pt x="302284" y="210943"/>
                  <a:pt x="302292" y="210959"/>
                </a:cubicBezTo>
                <a:cubicBezTo>
                  <a:pt x="302977" y="214063"/>
                  <a:pt x="301024" y="217135"/>
                  <a:pt x="297920" y="217828"/>
                </a:cubicBezTo>
                <a:cubicBezTo>
                  <a:pt x="297484" y="217906"/>
                  <a:pt x="297033" y="217906"/>
                  <a:pt x="296597" y="217828"/>
                </a:cubicBezTo>
                <a:cubicBezTo>
                  <a:pt x="293906" y="217836"/>
                  <a:pt x="291564" y="216008"/>
                  <a:pt x="290918" y="213394"/>
                </a:cubicBezTo>
                <a:cubicBezTo>
                  <a:pt x="288810" y="203242"/>
                  <a:pt x="291035" y="192661"/>
                  <a:pt x="297064" y="184221"/>
                </a:cubicBezTo>
                <a:cubicBezTo>
                  <a:pt x="304455" y="174730"/>
                  <a:pt x="316979" y="169362"/>
                  <a:pt x="334327" y="169362"/>
                </a:cubicBezTo>
                <a:cubicBezTo>
                  <a:pt x="344122" y="169658"/>
                  <a:pt x="353597" y="165854"/>
                  <a:pt x="360466" y="158860"/>
                </a:cubicBezTo>
                <a:cubicBezTo>
                  <a:pt x="368479" y="148490"/>
                  <a:pt x="372579" y="135623"/>
                  <a:pt x="372057" y="122531"/>
                </a:cubicBezTo>
                <a:cubicBezTo>
                  <a:pt x="370820" y="107742"/>
                  <a:pt x="375745" y="93109"/>
                  <a:pt x="385671" y="82078"/>
                </a:cubicBezTo>
                <a:cubicBezTo>
                  <a:pt x="396485" y="71498"/>
                  <a:pt x="412510" y="67530"/>
                  <a:pt x="433437" y="70097"/>
                </a:cubicBezTo>
                <a:close/>
                <a:moveTo>
                  <a:pt x="201767" y="1017"/>
                </a:moveTo>
                <a:cubicBezTo>
                  <a:pt x="204253" y="-679"/>
                  <a:pt x="207623" y="-212"/>
                  <a:pt x="209547" y="2106"/>
                </a:cubicBezTo>
                <a:cubicBezTo>
                  <a:pt x="211302" y="4564"/>
                  <a:pt x="210861" y="7956"/>
                  <a:pt x="208535" y="9885"/>
                </a:cubicBezTo>
                <a:cubicBezTo>
                  <a:pt x="194922" y="20543"/>
                  <a:pt x="187764" y="31590"/>
                  <a:pt x="187764" y="42947"/>
                </a:cubicBezTo>
                <a:cubicBezTo>
                  <a:pt x="188605" y="54313"/>
                  <a:pt x="193955" y="64878"/>
                  <a:pt x="202623" y="72276"/>
                </a:cubicBezTo>
                <a:cubicBezTo>
                  <a:pt x="214939" y="83322"/>
                  <a:pt x="222727" y="98531"/>
                  <a:pt x="224483" y="114984"/>
                </a:cubicBezTo>
                <a:cubicBezTo>
                  <a:pt x="224747" y="127945"/>
                  <a:pt x="219553" y="140423"/>
                  <a:pt x="210169" y="149369"/>
                </a:cubicBezTo>
                <a:cubicBezTo>
                  <a:pt x="200756" y="159171"/>
                  <a:pt x="196477" y="168351"/>
                  <a:pt x="197489" y="176597"/>
                </a:cubicBezTo>
                <a:cubicBezTo>
                  <a:pt x="198751" y="183381"/>
                  <a:pt x="202672" y="189371"/>
                  <a:pt x="208380" y="193245"/>
                </a:cubicBezTo>
                <a:cubicBezTo>
                  <a:pt x="210962" y="194933"/>
                  <a:pt x="211780" y="198348"/>
                  <a:pt x="210247" y="201024"/>
                </a:cubicBezTo>
                <a:cubicBezTo>
                  <a:pt x="209159" y="202720"/>
                  <a:pt x="207283" y="203747"/>
                  <a:pt x="205268" y="203747"/>
                </a:cubicBezTo>
                <a:cubicBezTo>
                  <a:pt x="204195" y="203771"/>
                  <a:pt x="203139" y="203467"/>
                  <a:pt x="202234" y="202891"/>
                </a:cubicBezTo>
                <a:cubicBezTo>
                  <a:pt x="193534" y="197220"/>
                  <a:pt x="187609" y="188165"/>
                  <a:pt x="185897" y="177920"/>
                </a:cubicBezTo>
                <a:cubicBezTo>
                  <a:pt x="184108" y="166017"/>
                  <a:pt x="189398" y="153570"/>
                  <a:pt x="201456" y="141046"/>
                </a:cubicBezTo>
                <a:cubicBezTo>
                  <a:pt x="208567" y="134347"/>
                  <a:pt x="212569" y="124989"/>
                  <a:pt x="212503" y="115218"/>
                </a:cubicBezTo>
                <a:cubicBezTo>
                  <a:pt x="210847" y="102219"/>
                  <a:pt x="204679" y="90215"/>
                  <a:pt x="195077" y="81300"/>
                </a:cubicBezTo>
                <a:cubicBezTo>
                  <a:pt x="183955" y="71715"/>
                  <a:pt x="177237" y="58000"/>
                  <a:pt x="176484" y="43337"/>
                </a:cubicBezTo>
                <a:cubicBezTo>
                  <a:pt x="176640" y="28245"/>
                  <a:pt x="185120" y="14008"/>
                  <a:pt x="201767" y="1017"/>
                </a:cubicBezTo>
                <a:close/>
              </a:path>
            </a:pathLst>
          </a:custGeom>
          <a:solidFill>
            <a:schemeClr val="tx2"/>
          </a:solidFill>
          <a:ln w="7767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  <p:sp>
        <p:nvSpPr>
          <p:cNvPr id="133" name="Freeform: Shape 132">
            <a:extLst>
              <a:ext uri="{FF2B5EF4-FFF2-40B4-BE49-F238E27FC236}">
                <a16:creationId xmlns:a16="http://schemas.microsoft.com/office/drawing/2014/main" id="{82EDEA54-F2B2-1B70-E744-7231AA3B035E}"/>
              </a:ext>
            </a:extLst>
          </p:cNvPr>
          <p:cNvSpPr/>
          <p:nvPr/>
        </p:nvSpPr>
        <p:spPr>
          <a:xfrm>
            <a:off x="17067187" y="8493917"/>
            <a:ext cx="901384" cy="902182"/>
          </a:xfrm>
          <a:custGeom>
            <a:avLst/>
            <a:gdLst>
              <a:gd name="connsiteX0" fmla="*/ 492029 w 516712"/>
              <a:gd name="connsiteY0" fmla="*/ 233053 h 517168"/>
              <a:gd name="connsiteX1" fmla="*/ 467679 w 516712"/>
              <a:gd name="connsiteY1" fmla="*/ 252424 h 517168"/>
              <a:gd name="connsiteX2" fmla="*/ 396576 w 516712"/>
              <a:gd name="connsiteY2" fmla="*/ 252424 h 517168"/>
              <a:gd name="connsiteX3" fmla="*/ 445275 w 516712"/>
              <a:gd name="connsiteY3" fmla="*/ 203725 h 517168"/>
              <a:gd name="connsiteX4" fmla="*/ 445275 w 516712"/>
              <a:gd name="connsiteY4" fmla="*/ 195401 h 517168"/>
              <a:gd name="connsiteX5" fmla="*/ 437028 w 516712"/>
              <a:gd name="connsiteY5" fmla="*/ 195401 h 517168"/>
              <a:gd name="connsiteX6" fmla="*/ 380083 w 516712"/>
              <a:gd name="connsiteY6" fmla="*/ 252424 h 517168"/>
              <a:gd name="connsiteX7" fmla="*/ 317848 w 516712"/>
              <a:gd name="connsiteY7" fmla="*/ 252424 h 517168"/>
              <a:gd name="connsiteX8" fmla="*/ 305246 w 516712"/>
              <a:gd name="connsiteY8" fmla="*/ 217728 h 517168"/>
              <a:gd name="connsiteX9" fmla="*/ 347488 w 516712"/>
              <a:gd name="connsiteY9" fmla="*/ 175486 h 517168"/>
              <a:gd name="connsiteX10" fmla="*/ 428004 w 516712"/>
              <a:gd name="connsiteY10" fmla="*/ 175486 h 517168"/>
              <a:gd name="connsiteX11" fmla="*/ 433839 w 516712"/>
              <a:gd name="connsiteY11" fmla="*/ 169651 h 517168"/>
              <a:gd name="connsiteX12" fmla="*/ 428004 w 516712"/>
              <a:gd name="connsiteY12" fmla="*/ 163817 h 517168"/>
              <a:gd name="connsiteX13" fmla="*/ 359157 w 516712"/>
              <a:gd name="connsiteY13" fmla="*/ 163817 h 517168"/>
              <a:gd name="connsiteX14" fmla="*/ 409100 w 516712"/>
              <a:gd name="connsiteY14" fmla="*/ 113873 h 517168"/>
              <a:gd name="connsiteX15" fmla="*/ 409100 w 516712"/>
              <a:gd name="connsiteY15" fmla="*/ 113484 h 517168"/>
              <a:gd name="connsiteX16" fmla="*/ 443664 w 516712"/>
              <a:gd name="connsiteY16" fmla="*/ 105705 h 517168"/>
              <a:gd name="connsiteX17" fmla="*/ 435885 w 516712"/>
              <a:gd name="connsiteY17" fmla="*/ 71141 h 517168"/>
              <a:gd name="connsiteX18" fmla="*/ 401321 w 516712"/>
              <a:gd name="connsiteY18" fmla="*/ 78920 h 517168"/>
              <a:gd name="connsiteX19" fmla="*/ 401321 w 516712"/>
              <a:gd name="connsiteY19" fmla="*/ 105705 h 517168"/>
              <a:gd name="connsiteX20" fmla="*/ 401321 w 516712"/>
              <a:gd name="connsiteY20" fmla="*/ 105705 h 517168"/>
              <a:gd name="connsiteX21" fmla="*/ 351144 w 516712"/>
              <a:gd name="connsiteY21" fmla="*/ 155726 h 517168"/>
              <a:gd name="connsiteX22" fmla="*/ 351144 w 516712"/>
              <a:gd name="connsiteY22" fmla="*/ 86878 h 517168"/>
              <a:gd name="connsiteX23" fmla="*/ 345310 w 516712"/>
              <a:gd name="connsiteY23" fmla="*/ 81044 h 517168"/>
              <a:gd name="connsiteX24" fmla="*/ 339475 w 516712"/>
              <a:gd name="connsiteY24" fmla="*/ 86878 h 517168"/>
              <a:gd name="connsiteX25" fmla="*/ 339475 w 516712"/>
              <a:gd name="connsiteY25" fmla="*/ 167395 h 517168"/>
              <a:gd name="connsiteX26" fmla="*/ 297544 w 516712"/>
              <a:gd name="connsiteY26" fmla="*/ 209326 h 517168"/>
              <a:gd name="connsiteX27" fmla="*/ 263082 w 516712"/>
              <a:gd name="connsiteY27" fmla="*/ 194312 h 517168"/>
              <a:gd name="connsiteX28" fmla="*/ 263082 w 516712"/>
              <a:gd name="connsiteY28" fmla="*/ 136822 h 517168"/>
              <a:gd name="connsiteX29" fmla="*/ 320027 w 516712"/>
              <a:gd name="connsiteY29" fmla="*/ 79877 h 517168"/>
              <a:gd name="connsiteX30" fmla="*/ 320027 w 516712"/>
              <a:gd name="connsiteY30" fmla="*/ 71631 h 517168"/>
              <a:gd name="connsiteX31" fmla="*/ 311889 w 516712"/>
              <a:gd name="connsiteY31" fmla="*/ 71522 h 517168"/>
              <a:gd name="connsiteX32" fmla="*/ 311780 w 516712"/>
              <a:gd name="connsiteY32" fmla="*/ 71631 h 517168"/>
              <a:gd name="connsiteX33" fmla="*/ 263082 w 516712"/>
              <a:gd name="connsiteY33" fmla="*/ 120330 h 517168"/>
              <a:gd name="connsiteX34" fmla="*/ 263082 w 516712"/>
              <a:gd name="connsiteY34" fmla="*/ 49615 h 517168"/>
              <a:gd name="connsiteX35" fmla="*/ 263082 w 516712"/>
              <a:gd name="connsiteY35" fmla="*/ 49226 h 517168"/>
              <a:gd name="connsiteX36" fmla="*/ 281705 w 516712"/>
              <a:gd name="connsiteY36" fmla="*/ 19089 h 517168"/>
              <a:gd name="connsiteX37" fmla="*/ 251568 w 516712"/>
              <a:gd name="connsiteY37" fmla="*/ 465 h 517168"/>
              <a:gd name="connsiteX38" fmla="*/ 232944 w 516712"/>
              <a:gd name="connsiteY38" fmla="*/ 30602 h 517168"/>
              <a:gd name="connsiteX39" fmla="*/ 251568 w 516712"/>
              <a:gd name="connsiteY39" fmla="*/ 49226 h 517168"/>
              <a:gd name="connsiteX40" fmla="*/ 251568 w 516712"/>
              <a:gd name="connsiteY40" fmla="*/ 49615 h 517168"/>
              <a:gd name="connsiteX41" fmla="*/ 251568 w 516712"/>
              <a:gd name="connsiteY41" fmla="*/ 120330 h 517168"/>
              <a:gd name="connsiteX42" fmla="*/ 202869 w 516712"/>
              <a:gd name="connsiteY42" fmla="*/ 71631 h 517168"/>
              <a:gd name="connsiteX43" fmla="*/ 194732 w 516712"/>
              <a:gd name="connsiteY43" fmla="*/ 71522 h 517168"/>
              <a:gd name="connsiteX44" fmla="*/ 194623 w 516712"/>
              <a:gd name="connsiteY44" fmla="*/ 71631 h 517168"/>
              <a:gd name="connsiteX45" fmla="*/ 194623 w 516712"/>
              <a:gd name="connsiteY45" fmla="*/ 79877 h 517168"/>
              <a:gd name="connsiteX46" fmla="*/ 251568 w 516712"/>
              <a:gd name="connsiteY46" fmla="*/ 136822 h 517168"/>
              <a:gd name="connsiteX47" fmla="*/ 251568 w 516712"/>
              <a:gd name="connsiteY47" fmla="*/ 194312 h 517168"/>
              <a:gd name="connsiteX48" fmla="*/ 217494 w 516712"/>
              <a:gd name="connsiteY48" fmla="*/ 209015 h 517168"/>
              <a:gd name="connsiteX49" fmla="*/ 176808 w 516712"/>
              <a:gd name="connsiteY49" fmla="*/ 168251 h 517168"/>
              <a:gd name="connsiteX50" fmla="*/ 176808 w 516712"/>
              <a:gd name="connsiteY50" fmla="*/ 87501 h 517168"/>
              <a:gd name="connsiteX51" fmla="*/ 170974 w 516712"/>
              <a:gd name="connsiteY51" fmla="*/ 81666 h 517168"/>
              <a:gd name="connsiteX52" fmla="*/ 165139 w 516712"/>
              <a:gd name="connsiteY52" fmla="*/ 87501 h 517168"/>
              <a:gd name="connsiteX53" fmla="*/ 165139 w 516712"/>
              <a:gd name="connsiteY53" fmla="*/ 156348 h 517168"/>
              <a:gd name="connsiteX54" fmla="*/ 115118 w 516712"/>
              <a:gd name="connsiteY54" fmla="*/ 106405 h 517168"/>
              <a:gd name="connsiteX55" fmla="*/ 115118 w 516712"/>
              <a:gd name="connsiteY55" fmla="*/ 106405 h 517168"/>
              <a:gd name="connsiteX56" fmla="*/ 111539 w 516712"/>
              <a:gd name="connsiteY56" fmla="*/ 75287 h 517168"/>
              <a:gd name="connsiteX57" fmla="*/ 76065 w 516712"/>
              <a:gd name="connsiteY57" fmla="*/ 75287 h 517168"/>
              <a:gd name="connsiteX58" fmla="*/ 76019 w 516712"/>
              <a:gd name="connsiteY58" fmla="*/ 110714 h 517168"/>
              <a:gd name="connsiteX59" fmla="*/ 93802 w 516712"/>
              <a:gd name="connsiteY59" fmla="*/ 118074 h 517168"/>
              <a:gd name="connsiteX60" fmla="*/ 106949 w 516712"/>
              <a:gd name="connsiteY60" fmla="*/ 114262 h 517168"/>
              <a:gd name="connsiteX61" fmla="*/ 106949 w 516712"/>
              <a:gd name="connsiteY61" fmla="*/ 114651 h 517168"/>
              <a:gd name="connsiteX62" fmla="*/ 156971 w 516712"/>
              <a:gd name="connsiteY62" fmla="*/ 164595 h 517168"/>
              <a:gd name="connsiteX63" fmla="*/ 88046 w 516712"/>
              <a:gd name="connsiteY63" fmla="*/ 164595 h 517168"/>
              <a:gd name="connsiteX64" fmla="*/ 82211 w 516712"/>
              <a:gd name="connsiteY64" fmla="*/ 170429 h 517168"/>
              <a:gd name="connsiteX65" fmla="*/ 88046 w 516712"/>
              <a:gd name="connsiteY65" fmla="*/ 176264 h 517168"/>
              <a:gd name="connsiteX66" fmla="*/ 168640 w 516712"/>
              <a:gd name="connsiteY66" fmla="*/ 176264 h 517168"/>
              <a:gd name="connsiteX67" fmla="*/ 209559 w 516712"/>
              <a:gd name="connsiteY67" fmla="*/ 217261 h 517168"/>
              <a:gd name="connsiteX68" fmla="*/ 196646 w 516712"/>
              <a:gd name="connsiteY68" fmla="*/ 252346 h 517168"/>
              <a:gd name="connsiteX69" fmla="*/ 137133 w 516712"/>
              <a:gd name="connsiteY69" fmla="*/ 252346 h 517168"/>
              <a:gd name="connsiteX70" fmla="*/ 80188 w 516712"/>
              <a:gd name="connsiteY70" fmla="*/ 195323 h 517168"/>
              <a:gd name="connsiteX71" fmla="*/ 71942 w 516712"/>
              <a:gd name="connsiteY71" fmla="*/ 195323 h 517168"/>
              <a:gd name="connsiteX72" fmla="*/ 71942 w 516712"/>
              <a:gd name="connsiteY72" fmla="*/ 203647 h 517168"/>
              <a:gd name="connsiteX73" fmla="*/ 120641 w 516712"/>
              <a:gd name="connsiteY73" fmla="*/ 252346 h 517168"/>
              <a:gd name="connsiteX74" fmla="*/ 49538 w 516712"/>
              <a:gd name="connsiteY74" fmla="*/ 252346 h 517168"/>
              <a:gd name="connsiteX75" fmla="*/ 19354 w 516712"/>
              <a:gd name="connsiteY75" fmla="*/ 233598 h 517168"/>
              <a:gd name="connsiteX76" fmla="*/ 598 w 516712"/>
              <a:gd name="connsiteY76" fmla="*/ 263782 h 517168"/>
              <a:gd name="connsiteX77" fmla="*/ 30789 w 516712"/>
              <a:gd name="connsiteY77" fmla="*/ 282530 h 517168"/>
              <a:gd name="connsiteX78" fmla="*/ 49538 w 516712"/>
              <a:gd name="connsiteY78" fmla="*/ 263782 h 517168"/>
              <a:gd name="connsiteX79" fmla="*/ 49538 w 516712"/>
              <a:gd name="connsiteY79" fmla="*/ 263782 h 517168"/>
              <a:gd name="connsiteX80" fmla="*/ 120252 w 516712"/>
              <a:gd name="connsiteY80" fmla="*/ 263782 h 517168"/>
              <a:gd name="connsiteX81" fmla="*/ 71553 w 516712"/>
              <a:gd name="connsiteY81" fmla="*/ 312403 h 517168"/>
              <a:gd name="connsiteX82" fmla="*/ 71553 w 516712"/>
              <a:gd name="connsiteY82" fmla="*/ 320727 h 517168"/>
              <a:gd name="connsiteX83" fmla="*/ 79799 w 516712"/>
              <a:gd name="connsiteY83" fmla="*/ 320727 h 517168"/>
              <a:gd name="connsiteX84" fmla="*/ 136744 w 516712"/>
              <a:gd name="connsiteY84" fmla="*/ 263782 h 517168"/>
              <a:gd name="connsiteX85" fmla="*/ 196879 w 516712"/>
              <a:gd name="connsiteY85" fmla="*/ 263782 h 517168"/>
              <a:gd name="connsiteX86" fmla="*/ 211427 w 516712"/>
              <a:gd name="connsiteY86" fmla="*/ 294899 h 517168"/>
              <a:gd name="connsiteX87" fmla="*/ 167395 w 516712"/>
              <a:gd name="connsiteY87" fmla="*/ 338930 h 517168"/>
              <a:gd name="connsiteX88" fmla="*/ 86956 w 516712"/>
              <a:gd name="connsiteY88" fmla="*/ 338930 h 517168"/>
              <a:gd name="connsiteX89" fmla="*/ 81122 w 516712"/>
              <a:gd name="connsiteY89" fmla="*/ 344765 h 517168"/>
              <a:gd name="connsiteX90" fmla="*/ 86956 w 516712"/>
              <a:gd name="connsiteY90" fmla="*/ 350599 h 517168"/>
              <a:gd name="connsiteX91" fmla="*/ 155882 w 516712"/>
              <a:gd name="connsiteY91" fmla="*/ 350599 h 517168"/>
              <a:gd name="connsiteX92" fmla="*/ 105860 w 516712"/>
              <a:gd name="connsiteY92" fmla="*/ 400621 h 517168"/>
              <a:gd name="connsiteX93" fmla="*/ 105860 w 516712"/>
              <a:gd name="connsiteY93" fmla="*/ 401010 h 517168"/>
              <a:gd name="connsiteX94" fmla="*/ 74743 w 516712"/>
              <a:gd name="connsiteY94" fmla="*/ 404511 h 517168"/>
              <a:gd name="connsiteX95" fmla="*/ 74556 w 516712"/>
              <a:gd name="connsiteY95" fmla="*/ 439938 h 517168"/>
              <a:gd name="connsiteX96" fmla="*/ 109976 w 516712"/>
              <a:gd name="connsiteY96" fmla="*/ 440125 h 517168"/>
              <a:gd name="connsiteX97" fmla="*/ 113640 w 516712"/>
              <a:gd name="connsiteY97" fmla="*/ 409100 h 517168"/>
              <a:gd name="connsiteX98" fmla="*/ 113640 w 516712"/>
              <a:gd name="connsiteY98" fmla="*/ 409100 h 517168"/>
              <a:gd name="connsiteX99" fmla="*/ 163661 w 516712"/>
              <a:gd name="connsiteY99" fmla="*/ 359157 h 517168"/>
              <a:gd name="connsiteX100" fmla="*/ 163661 w 516712"/>
              <a:gd name="connsiteY100" fmla="*/ 428004 h 517168"/>
              <a:gd name="connsiteX101" fmla="*/ 169496 w 516712"/>
              <a:gd name="connsiteY101" fmla="*/ 433839 h 517168"/>
              <a:gd name="connsiteX102" fmla="*/ 175330 w 516712"/>
              <a:gd name="connsiteY102" fmla="*/ 428004 h 517168"/>
              <a:gd name="connsiteX103" fmla="*/ 175330 w 516712"/>
              <a:gd name="connsiteY103" fmla="*/ 347410 h 517168"/>
              <a:gd name="connsiteX104" fmla="*/ 219673 w 516712"/>
              <a:gd name="connsiteY104" fmla="*/ 302990 h 517168"/>
              <a:gd name="connsiteX105" fmla="*/ 251179 w 516712"/>
              <a:gd name="connsiteY105" fmla="*/ 315437 h 517168"/>
              <a:gd name="connsiteX106" fmla="*/ 251179 w 516712"/>
              <a:gd name="connsiteY106" fmla="*/ 316603 h 517168"/>
              <a:gd name="connsiteX107" fmla="*/ 251179 w 516712"/>
              <a:gd name="connsiteY107" fmla="*/ 379694 h 517168"/>
              <a:gd name="connsiteX108" fmla="*/ 194234 w 516712"/>
              <a:gd name="connsiteY108" fmla="*/ 436639 h 517168"/>
              <a:gd name="connsiteX109" fmla="*/ 194234 w 516712"/>
              <a:gd name="connsiteY109" fmla="*/ 444886 h 517168"/>
              <a:gd name="connsiteX110" fmla="*/ 202371 w 516712"/>
              <a:gd name="connsiteY110" fmla="*/ 444994 h 517168"/>
              <a:gd name="connsiteX111" fmla="*/ 202480 w 516712"/>
              <a:gd name="connsiteY111" fmla="*/ 444886 h 517168"/>
              <a:gd name="connsiteX112" fmla="*/ 251179 w 516712"/>
              <a:gd name="connsiteY112" fmla="*/ 396264 h 517168"/>
              <a:gd name="connsiteX113" fmla="*/ 251179 w 516712"/>
              <a:gd name="connsiteY113" fmla="*/ 466901 h 517168"/>
              <a:gd name="connsiteX114" fmla="*/ 251179 w 516712"/>
              <a:gd name="connsiteY114" fmla="*/ 467368 h 517168"/>
              <a:gd name="connsiteX115" fmla="*/ 232477 w 516712"/>
              <a:gd name="connsiteY115" fmla="*/ 497583 h 517168"/>
              <a:gd name="connsiteX116" fmla="*/ 262693 w 516712"/>
              <a:gd name="connsiteY116" fmla="*/ 516284 h 517168"/>
              <a:gd name="connsiteX117" fmla="*/ 281394 w 516712"/>
              <a:gd name="connsiteY117" fmla="*/ 486069 h 517168"/>
              <a:gd name="connsiteX118" fmla="*/ 262693 w 516712"/>
              <a:gd name="connsiteY118" fmla="*/ 467368 h 517168"/>
              <a:gd name="connsiteX119" fmla="*/ 262693 w 516712"/>
              <a:gd name="connsiteY119" fmla="*/ 466901 h 517168"/>
              <a:gd name="connsiteX120" fmla="*/ 262693 w 516712"/>
              <a:gd name="connsiteY120" fmla="*/ 396187 h 517168"/>
              <a:gd name="connsiteX121" fmla="*/ 311391 w 516712"/>
              <a:gd name="connsiteY121" fmla="*/ 444886 h 517168"/>
              <a:gd name="connsiteX122" fmla="*/ 315515 w 516712"/>
              <a:gd name="connsiteY122" fmla="*/ 446597 h 517168"/>
              <a:gd name="connsiteX123" fmla="*/ 319638 w 516712"/>
              <a:gd name="connsiteY123" fmla="*/ 444886 h 517168"/>
              <a:gd name="connsiteX124" fmla="*/ 319638 w 516712"/>
              <a:gd name="connsiteY124" fmla="*/ 436639 h 517168"/>
              <a:gd name="connsiteX125" fmla="*/ 262693 w 516712"/>
              <a:gd name="connsiteY125" fmla="*/ 379694 h 517168"/>
              <a:gd name="connsiteX126" fmla="*/ 262693 w 516712"/>
              <a:gd name="connsiteY126" fmla="*/ 316603 h 517168"/>
              <a:gd name="connsiteX127" fmla="*/ 262693 w 516712"/>
              <a:gd name="connsiteY127" fmla="*/ 315437 h 517168"/>
              <a:gd name="connsiteX128" fmla="*/ 294821 w 516712"/>
              <a:gd name="connsiteY128" fmla="*/ 302523 h 517168"/>
              <a:gd name="connsiteX129" fmla="*/ 295599 w 516712"/>
              <a:gd name="connsiteY129" fmla="*/ 303612 h 517168"/>
              <a:gd name="connsiteX130" fmla="*/ 340175 w 516712"/>
              <a:gd name="connsiteY130" fmla="*/ 348266 h 517168"/>
              <a:gd name="connsiteX131" fmla="*/ 340175 w 516712"/>
              <a:gd name="connsiteY131" fmla="*/ 428782 h 517168"/>
              <a:gd name="connsiteX132" fmla="*/ 346010 w 516712"/>
              <a:gd name="connsiteY132" fmla="*/ 434617 h 517168"/>
              <a:gd name="connsiteX133" fmla="*/ 351844 w 516712"/>
              <a:gd name="connsiteY133" fmla="*/ 428782 h 517168"/>
              <a:gd name="connsiteX134" fmla="*/ 351844 w 516712"/>
              <a:gd name="connsiteY134" fmla="*/ 359935 h 517168"/>
              <a:gd name="connsiteX135" fmla="*/ 401788 w 516712"/>
              <a:gd name="connsiteY135" fmla="*/ 409878 h 517168"/>
              <a:gd name="connsiteX136" fmla="*/ 402177 w 516712"/>
              <a:gd name="connsiteY136" fmla="*/ 409878 h 517168"/>
              <a:gd name="connsiteX137" fmla="*/ 398365 w 516712"/>
              <a:gd name="connsiteY137" fmla="*/ 423025 h 517168"/>
              <a:gd name="connsiteX138" fmla="*/ 423430 w 516712"/>
              <a:gd name="connsiteY138" fmla="*/ 448215 h 517168"/>
              <a:gd name="connsiteX139" fmla="*/ 448620 w 516712"/>
              <a:gd name="connsiteY139" fmla="*/ 423150 h 517168"/>
              <a:gd name="connsiteX140" fmla="*/ 441229 w 516712"/>
              <a:gd name="connsiteY140" fmla="*/ 405288 h 517168"/>
              <a:gd name="connsiteX141" fmla="*/ 410112 w 516712"/>
              <a:gd name="connsiteY141" fmla="*/ 401788 h 517168"/>
              <a:gd name="connsiteX142" fmla="*/ 410112 w 516712"/>
              <a:gd name="connsiteY142" fmla="*/ 401399 h 517168"/>
              <a:gd name="connsiteX143" fmla="*/ 360168 w 516712"/>
              <a:gd name="connsiteY143" fmla="*/ 351455 h 517168"/>
              <a:gd name="connsiteX144" fmla="*/ 429016 w 516712"/>
              <a:gd name="connsiteY144" fmla="*/ 351455 h 517168"/>
              <a:gd name="connsiteX145" fmla="*/ 434850 w 516712"/>
              <a:gd name="connsiteY145" fmla="*/ 345621 h 517168"/>
              <a:gd name="connsiteX146" fmla="*/ 429016 w 516712"/>
              <a:gd name="connsiteY146" fmla="*/ 339786 h 517168"/>
              <a:gd name="connsiteX147" fmla="*/ 348577 w 516712"/>
              <a:gd name="connsiteY147" fmla="*/ 339786 h 517168"/>
              <a:gd name="connsiteX148" fmla="*/ 304001 w 516712"/>
              <a:gd name="connsiteY148" fmla="*/ 295755 h 517168"/>
              <a:gd name="connsiteX149" fmla="*/ 303145 w 516712"/>
              <a:gd name="connsiteY149" fmla="*/ 295210 h 517168"/>
              <a:gd name="connsiteX150" fmla="*/ 317459 w 516712"/>
              <a:gd name="connsiteY150" fmla="*/ 264093 h 517168"/>
              <a:gd name="connsiteX151" fmla="*/ 379694 w 516712"/>
              <a:gd name="connsiteY151" fmla="*/ 264093 h 517168"/>
              <a:gd name="connsiteX152" fmla="*/ 436639 w 516712"/>
              <a:gd name="connsiteY152" fmla="*/ 321038 h 517168"/>
              <a:gd name="connsiteX153" fmla="*/ 440763 w 516712"/>
              <a:gd name="connsiteY153" fmla="*/ 322749 h 517168"/>
              <a:gd name="connsiteX154" fmla="*/ 444886 w 516712"/>
              <a:gd name="connsiteY154" fmla="*/ 321038 h 517168"/>
              <a:gd name="connsiteX155" fmla="*/ 444886 w 516712"/>
              <a:gd name="connsiteY155" fmla="*/ 312714 h 517168"/>
              <a:gd name="connsiteX156" fmla="*/ 396187 w 516712"/>
              <a:gd name="connsiteY156" fmla="*/ 264093 h 517168"/>
              <a:gd name="connsiteX157" fmla="*/ 466824 w 516712"/>
              <a:gd name="connsiteY157" fmla="*/ 264093 h 517168"/>
              <a:gd name="connsiteX158" fmla="*/ 467290 w 516712"/>
              <a:gd name="connsiteY158" fmla="*/ 264093 h 517168"/>
              <a:gd name="connsiteX159" fmla="*/ 497661 w 516712"/>
              <a:gd name="connsiteY159" fmla="*/ 282327 h 517168"/>
              <a:gd name="connsiteX160" fmla="*/ 515896 w 516712"/>
              <a:gd name="connsiteY160" fmla="*/ 251957 h 517168"/>
              <a:gd name="connsiteX161" fmla="*/ 491640 w 516712"/>
              <a:gd name="connsiteY161" fmla="*/ 232975 h 517168"/>
              <a:gd name="connsiteX162" fmla="*/ 413301 w 516712"/>
              <a:gd name="connsiteY162" fmla="*/ 82678 h 517168"/>
              <a:gd name="connsiteX163" fmla="*/ 432112 w 516712"/>
              <a:gd name="connsiteY163" fmla="*/ 82507 h 517168"/>
              <a:gd name="connsiteX164" fmla="*/ 432283 w 516712"/>
              <a:gd name="connsiteY164" fmla="*/ 82678 h 517168"/>
              <a:gd name="connsiteX165" fmla="*/ 432283 w 516712"/>
              <a:gd name="connsiteY165" fmla="*/ 101582 h 517168"/>
              <a:gd name="connsiteX166" fmla="*/ 413301 w 516712"/>
              <a:gd name="connsiteY166" fmla="*/ 101582 h 517168"/>
              <a:gd name="connsiteX167" fmla="*/ 413099 w 516712"/>
              <a:gd name="connsiteY167" fmla="*/ 82880 h 517168"/>
              <a:gd name="connsiteX168" fmla="*/ 413301 w 516712"/>
              <a:gd name="connsiteY168" fmla="*/ 82678 h 517168"/>
              <a:gd name="connsiteX169" fmla="*/ 102826 w 516712"/>
              <a:gd name="connsiteY169" fmla="*/ 102515 h 517168"/>
              <a:gd name="connsiteX170" fmla="*/ 83845 w 516712"/>
              <a:gd name="connsiteY170" fmla="*/ 102515 h 517168"/>
              <a:gd name="connsiteX171" fmla="*/ 83845 w 516712"/>
              <a:gd name="connsiteY171" fmla="*/ 83533 h 517168"/>
              <a:gd name="connsiteX172" fmla="*/ 102655 w 516712"/>
              <a:gd name="connsiteY172" fmla="*/ 83362 h 517168"/>
              <a:gd name="connsiteX173" fmla="*/ 102826 w 516712"/>
              <a:gd name="connsiteY173" fmla="*/ 83533 h 517168"/>
              <a:gd name="connsiteX174" fmla="*/ 102826 w 516712"/>
              <a:gd name="connsiteY174" fmla="*/ 102515 h 517168"/>
              <a:gd name="connsiteX175" fmla="*/ 25033 w 516712"/>
              <a:gd name="connsiteY175" fmla="*/ 271561 h 517168"/>
              <a:gd name="connsiteX176" fmla="*/ 11497 w 516712"/>
              <a:gd name="connsiteY176" fmla="*/ 258180 h 517168"/>
              <a:gd name="connsiteX177" fmla="*/ 24877 w 516712"/>
              <a:gd name="connsiteY177" fmla="*/ 244644 h 517168"/>
              <a:gd name="connsiteX178" fmla="*/ 38413 w 516712"/>
              <a:gd name="connsiteY178" fmla="*/ 258025 h 517168"/>
              <a:gd name="connsiteX179" fmla="*/ 38413 w 516712"/>
              <a:gd name="connsiteY179" fmla="*/ 258180 h 517168"/>
              <a:gd name="connsiteX180" fmla="*/ 24955 w 516712"/>
              <a:gd name="connsiteY180" fmla="*/ 271561 h 517168"/>
              <a:gd name="connsiteX181" fmla="*/ 102048 w 516712"/>
              <a:gd name="connsiteY181" fmla="*/ 431894 h 517168"/>
              <a:gd name="connsiteX182" fmla="*/ 83067 w 516712"/>
              <a:gd name="connsiteY182" fmla="*/ 431894 h 517168"/>
              <a:gd name="connsiteX183" fmla="*/ 83067 w 516712"/>
              <a:gd name="connsiteY183" fmla="*/ 412912 h 517168"/>
              <a:gd name="connsiteX184" fmla="*/ 102048 w 516712"/>
              <a:gd name="connsiteY184" fmla="*/ 412912 h 517168"/>
              <a:gd name="connsiteX185" fmla="*/ 101971 w 516712"/>
              <a:gd name="connsiteY185" fmla="*/ 431894 h 517168"/>
              <a:gd name="connsiteX186" fmla="*/ 414235 w 516712"/>
              <a:gd name="connsiteY186" fmla="*/ 413768 h 517168"/>
              <a:gd name="connsiteX187" fmla="*/ 423726 w 516712"/>
              <a:gd name="connsiteY187" fmla="*/ 409878 h 517168"/>
              <a:gd name="connsiteX188" fmla="*/ 437106 w 516712"/>
              <a:gd name="connsiteY188" fmla="*/ 423103 h 517168"/>
              <a:gd name="connsiteX189" fmla="*/ 437106 w 516712"/>
              <a:gd name="connsiteY189" fmla="*/ 423259 h 517168"/>
              <a:gd name="connsiteX190" fmla="*/ 433217 w 516712"/>
              <a:gd name="connsiteY190" fmla="*/ 432749 h 517168"/>
              <a:gd name="connsiteX191" fmla="*/ 414235 w 516712"/>
              <a:gd name="connsiteY191" fmla="*/ 432749 h 517168"/>
              <a:gd name="connsiteX192" fmla="*/ 414064 w 516712"/>
              <a:gd name="connsiteY192" fmla="*/ 413939 h 517168"/>
              <a:gd name="connsiteX193" fmla="*/ 414235 w 516712"/>
              <a:gd name="connsiteY193" fmla="*/ 413768 h 517168"/>
              <a:gd name="connsiteX194" fmla="*/ 243944 w 516712"/>
              <a:gd name="connsiteY194" fmla="*/ 24799 h 517168"/>
              <a:gd name="connsiteX195" fmla="*/ 257403 w 516712"/>
              <a:gd name="connsiteY195" fmla="*/ 11341 h 517168"/>
              <a:gd name="connsiteX196" fmla="*/ 270861 w 516712"/>
              <a:gd name="connsiteY196" fmla="*/ 24799 h 517168"/>
              <a:gd name="connsiteX197" fmla="*/ 257403 w 516712"/>
              <a:gd name="connsiteY197" fmla="*/ 38257 h 517168"/>
              <a:gd name="connsiteX198" fmla="*/ 257325 w 516712"/>
              <a:gd name="connsiteY198" fmla="*/ 38257 h 517168"/>
              <a:gd name="connsiteX199" fmla="*/ 243867 w 516712"/>
              <a:gd name="connsiteY199" fmla="*/ 24963 h 517168"/>
              <a:gd name="connsiteX200" fmla="*/ 243867 w 516712"/>
              <a:gd name="connsiteY200" fmla="*/ 24566 h 517168"/>
              <a:gd name="connsiteX201" fmla="*/ 270783 w 516712"/>
              <a:gd name="connsiteY201" fmla="*/ 491951 h 517168"/>
              <a:gd name="connsiteX202" fmla="*/ 257325 w 516712"/>
              <a:gd name="connsiteY202" fmla="*/ 505409 h 517168"/>
              <a:gd name="connsiteX203" fmla="*/ 243867 w 516712"/>
              <a:gd name="connsiteY203" fmla="*/ 491951 h 517168"/>
              <a:gd name="connsiteX204" fmla="*/ 257325 w 516712"/>
              <a:gd name="connsiteY204" fmla="*/ 478492 h 517168"/>
              <a:gd name="connsiteX205" fmla="*/ 270705 w 516712"/>
              <a:gd name="connsiteY205" fmla="*/ 491717 h 517168"/>
              <a:gd name="connsiteX206" fmla="*/ 257325 w 516712"/>
              <a:gd name="connsiteY206" fmla="*/ 304312 h 517168"/>
              <a:gd name="connsiteX207" fmla="*/ 208004 w 516712"/>
              <a:gd name="connsiteY207" fmla="*/ 254991 h 517168"/>
              <a:gd name="connsiteX208" fmla="*/ 257325 w 516712"/>
              <a:gd name="connsiteY208" fmla="*/ 205670 h 517168"/>
              <a:gd name="connsiteX209" fmla="*/ 306646 w 516712"/>
              <a:gd name="connsiteY209" fmla="*/ 254991 h 517168"/>
              <a:gd name="connsiteX210" fmla="*/ 257247 w 516712"/>
              <a:gd name="connsiteY210" fmla="*/ 304079 h 517168"/>
              <a:gd name="connsiteX211" fmla="*/ 492106 w 516712"/>
              <a:gd name="connsiteY211" fmla="*/ 271794 h 517168"/>
              <a:gd name="connsiteX212" fmla="*/ 478648 w 516712"/>
              <a:gd name="connsiteY212" fmla="*/ 258336 h 517168"/>
              <a:gd name="connsiteX213" fmla="*/ 492106 w 516712"/>
              <a:gd name="connsiteY213" fmla="*/ 244878 h 517168"/>
              <a:gd name="connsiteX214" fmla="*/ 505565 w 516712"/>
              <a:gd name="connsiteY214" fmla="*/ 258336 h 517168"/>
              <a:gd name="connsiteX215" fmla="*/ 505565 w 516712"/>
              <a:gd name="connsiteY215" fmla="*/ 258414 h 517168"/>
              <a:gd name="connsiteX216" fmla="*/ 492029 w 516712"/>
              <a:gd name="connsiteY216" fmla="*/ 271561 h 5171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</a:cxnLst>
            <a:rect l="l" t="t" r="r" b="b"/>
            <a:pathLst>
              <a:path w="516712" h="517168">
                <a:moveTo>
                  <a:pt x="492029" y="233053"/>
                </a:moveTo>
                <a:cubicBezTo>
                  <a:pt x="480398" y="233076"/>
                  <a:pt x="470316" y="241097"/>
                  <a:pt x="467679" y="252424"/>
                </a:cubicBezTo>
                <a:lnTo>
                  <a:pt x="396576" y="252424"/>
                </a:lnTo>
                <a:lnTo>
                  <a:pt x="445275" y="203725"/>
                </a:lnTo>
                <a:cubicBezTo>
                  <a:pt x="447515" y="201407"/>
                  <a:pt x="447515" y="197719"/>
                  <a:pt x="445275" y="195401"/>
                </a:cubicBezTo>
                <a:cubicBezTo>
                  <a:pt x="442995" y="193129"/>
                  <a:pt x="439308" y="193129"/>
                  <a:pt x="437028" y="195401"/>
                </a:cubicBezTo>
                <a:lnTo>
                  <a:pt x="380083" y="252424"/>
                </a:lnTo>
                <a:lnTo>
                  <a:pt x="317848" y="252424"/>
                </a:lnTo>
                <a:cubicBezTo>
                  <a:pt x="317358" y="239829"/>
                  <a:pt x="312955" y="227701"/>
                  <a:pt x="305246" y="217728"/>
                </a:cubicBezTo>
                <a:lnTo>
                  <a:pt x="347488" y="175486"/>
                </a:lnTo>
                <a:lnTo>
                  <a:pt x="428004" y="175486"/>
                </a:lnTo>
                <a:cubicBezTo>
                  <a:pt x="431225" y="175486"/>
                  <a:pt x="433839" y="172872"/>
                  <a:pt x="433839" y="169651"/>
                </a:cubicBezTo>
                <a:cubicBezTo>
                  <a:pt x="433839" y="166430"/>
                  <a:pt x="431225" y="163817"/>
                  <a:pt x="428004" y="163817"/>
                </a:cubicBezTo>
                <a:lnTo>
                  <a:pt x="359157" y="163817"/>
                </a:lnTo>
                <a:lnTo>
                  <a:pt x="409100" y="113873"/>
                </a:lnTo>
                <a:cubicBezTo>
                  <a:pt x="409124" y="113741"/>
                  <a:pt x="409124" y="113616"/>
                  <a:pt x="409100" y="113484"/>
                </a:cubicBezTo>
                <a:cubicBezTo>
                  <a:pt x="420793" y="120882"/>
                  <a:pt x="436266" y="117397"/>
                  <a:pt x="443664" y="105705"/>
                </a:cubicBezTo>
                <a:cubicBezTo>
                  <a:pt x="451055" y="94012"/>
                  <a:pt x="447577" y="78539"/>
                  <a:pt x="435885" y="71141"/>
                </a:cubicBezTo>
                <a:cubicBezTo>
                  <a:pt x="424192" y="63750"/>
                  <a:pt x="408719" y="67228"/>
                  <a:pt x="401321" y="78920"/>
                </a:cubicBezTo>
                <a:cubicBezTo>
                  <a:pt x="396148" y="87104"/>
                  <a:pt x="396148" y="97529"/>
                  <a:pt x="401321" y="105705"/>
                </a:cubicBezTo>
                <a:lnTo>
                  <a:pt x="401321" y="105705"/>
                </a:lnTo>
                <a:lnTo>
                  <a:pt x="351144" y="155726"/>
                </a:lnTo>
                <a:lnTo>
                  <a:pt x="351144" y="86878"/>
                </a:lnTo>
                <a:cubicBezTo>
                  <a:pt x="351144" y="83658"/>
                  <a:pt x="348530" y="81044"/>
                  <a:pt x="345310" y="81044"/>
                </a:cubicBezTo>
                <a:cubicBezTo>
                  <a:pt x="342089" y="81044"/>
                  <a:pt x="339475" y="83658"/>
                  <a:pt x="339475" y="86878"/>
                </a:cubicBezTo>
                <a:lnTo>
                  <a:pt x="339475" y="167395"/>
                </a:lnTo>
                <a:lnTo>
                  <a:pt x="297544" y="209326"/>
                </a:lnTo>
                <a:cubicBezTo>
                  <a:pt x="287921" y="200815"/>
                  <a:pt x="275863" y="195564"/>
                  <a:pt x="263082" y="194312"/>
                </a:cubicBezTo>
                <a:lnTo>
                  <a:pt x="263082" y="136822"/>
                </a:lnTo>
                <a:lnTo>
                  <a:pt x="320027" y="79877"/>
                </a:lnTo>
                <a:cubicBezTo>
                  <a:pt x="322298" y="77598"/>
                  <a:pt x="322298" y="73910"/>
                  <a:pt x="320027" y="71631"/>
                </a:cubicBezTo>
                <a:cubicBezTo>
                  <a:pt x="317810" y="69352"/>
                  <a:pt x="314161" y="69305"/>
                  <a:pt x="311889" y="71522"/>
                </a:cubicBezTo>
                <a:cubicBezTo>
                  <a:pt x="311850" y="71561"/>
                  <a:pt x="311812" y="71592"/>
                  <a:pt x="311780" y="71631"/>
                </a:cubicBezTo>
                <a:lnTo>
                  <a:pt x="263082" y="120330"/>
                </a:lnTo>
                <a:lnTo>
                  <a:pt x="263082" y="49615"/>
                </a:lnTo>
                <a:cubicBezTo>
                  <a:pt x="263089" y="49483"/>
                  <a:pt x="263089" y="49359"/>
                  <a:pt x="263082" y="49226"/>
                </a:cubicBezTo>
                <a:cubicBezTo>
                  <a:pt x="276548" y="46045"/>
                  <a:pt x="284887" y="32555"/>
                  <a:pt x="281705" y="19089"/>
                </a:cubicBezTo>
                <a:cubicBezTo>
                  <a:pt x="278524" y="5623"/>
                  <a:pt x="265034" y="-2709"/>
                  <a:pt x="251568" y="465"/>
                </a:cubicBezTo>
                <a:cubicBezTo>
                  <a:pt x="238102" y="3647"/>
                  <a:pt x="229770" y="17136"/>
                  <a:pt x="232944" y="30602"/>
                </a:cubicBezTo>
                <a:cubicBezTo>
                  <a:pt x="235122" y="39837"/>
                  <a:pt x="242334" y="47048"/>
                  <a:pt x="251568" y="49226"/>
                </a:cubicBezTo>
                <a:cubicBezTo>
                  <a:pt x="251560" y="49359"/>
                  <a:pt x="251560" y="49483"/>
                  <a:pt x="251568" y="49615"/>
                </a:cubicBezTo>
                <a:lnTo>
                  <a:pt x="251568" y="120330"/>
                </a:lnTo>
                <a:lnTo>
                  <a:pt x="202869" y="71631"/>
                </a:lnTo>
                <a:cubicBezTo>
                  <a:pt x="200652" y="69352"/>
                  <a:pt x="197004" y="69305"/>
                  <a:pt x="194732" y="71522"/>
                </a:cubicBezTo>
                <a:cubicBezTo>
                  <a:pt x="194693" y="71561"/>
                  <a:pt x="194654" y="71592"/>
                  <a:pt x="194623" y="71631"/>
                </a:cubicBezTo>
                <a:cubicBezTo>
                  <a:pt x="192351" y="73910"/>
                  <a:pt x="192351" y="77598"/>
                  <a:pt x="194623" y="79877"/>
                </a:cubicBezTo>
                <a:lnTo>
                  <a:pt x="251568" y="136822"/>
                </a:lnTo>
                <a:lnTo>
                  <a:pt x="251568" y="194312"/>
                </a:lnTo>
                <a:cubicBezTo>
                  <a:pt x="238958" y="195541"/>
                  <a:pt x="227040" y="200683"/>
                  <a:pt x="217494" y="209015"/>
                </a:cubicBezTo>
                <a:lnTo>
                  <a:pt x="176808" y="168251"/>
                </a:lnTo>
                <a:lnTo>
                  <a:pt x="176808" y="87501"/>
                </a:lnTo>
                <a:cubicBezTo>
                  <a:pt x="176808" y="84280"/>
                  <a:pt x="174194" y="81666"/>
                  <a:pt x="170974" y="81666"/>
                </a:cubicBezTo>
                <a:cubicBezTo>
                  <a:pt x="167753" y="81666"/>
                  <a:pt x="165139" y="84280"/>
                  <a:pt x="165139" y="87501"/>
                </a:cubicBezTo>
                <a:lnTo>
                  <a:pt x="165139" y="156348"/>
                </a:lnTo>
                <a:lnTo>
                  <a:pt x="115118" y="106405"/>
                </a:lnTo>
                <a:lnTo>
                  <a:pt x="115118" y="106405"/>
                </a:lnTo>
                <a:cubicBezTo>
                  <a:pt x="121326" y="96470"/>
                  <a:pt x="119840" y="83557"/>
                  <a:pt x="111539" y="75287"/>
                </a:cubicBezTo>
                <a:cubicBezTo>
                  <a:pt x="101613" y="65804"/>
                  <a:pt x="85992" y="65804"/>
                  <a:pt x="76065" y="75287"/>
                </a:cubicBezTo>
                <a:cubicBezTo>
                  <a:pt x="66271" y="85058"/>
                  <a:pt x="66248" y="100920"/>
                  <a:pt x="76019" y="110714"/>
                </a:cubicBezTo>
                <a:cubicBezTo>
                  <a:pt x="80725" y="115437"/>
                  <a:pt x="87128" y="118089"/>
                  <a:pt x="93802" y="118074"/>
                </a:cubicBezTo>
                <a:cubicBezTo>
                  <a:pt x="98462" y="118089"/>
                  <a:pt x="103021" y="116767"/>
                  <a:pt x="106949" y="114262"/>
                </a:cubicBezTo>
                <a:lnTo>
                  <a:pt x="106949" y="114651"/>
                </a:lnTo>
                <a:lnTo>
                  <a:pt x="156971" y="164595"/>
                </a:lnTo>
                <a:lnTo>
                  <a:pt x="88046" y="164595"/>
                </a:lnTo>
                <a:cubicBezTo>
                  <a:pt x="84825" y="164595"/>
                  <a:pt x="82211" y="167208"/>
                  <a:pt x="82211" y="170429"/>
                </a:cubicBezTo>
                <a:cubicBezTo>
                  <a:pt x="82211" y="173650"/>
                  <a:pt x="84825" y="176264"/>
                  <a:pt x="88046" y="176264"/>
                </a:cubicBezTo>
                <a:lnTo>
                  <a:pt x="168640" y="176264"/>
                </a:lnTo>
                <a:lnTo>
                  <a:pt x="209559" y="217261"/>
                </a:lnTo>
                <a:cubicBezTo>
                  <a:pt x="201671" y="227312"/>
                  <a:pt x="197159" y="239588"/>
                  <a:pt x="196646" y="252346"/>
                </a:cubicBezTo>
                <a:lnTo>
                  <a:pt x="137133" y="252346"/>
                </a:lnTo>
                <a:lnTo>
                  <a:pt x="80188" y="195323"/>
                </a:lnTo>
                <a:cubicBezTo>
                  <a:pt x="77909" y="193051"/>
                  <a:pt x="74222" y="193051"/>
                  <a:pt x="71942" y="195323"/>
                </a:cubicBezTo>
                <a:cubicBezTo>
                  <a:pt x="69702" y="197641"/>
                  <a:pt x="69702" y="201329"/>
                  <a:pt x="71942" y="203647"/>
                </a:cubicBezTo>
                <a:lnTo>
                  <a:pt x="120641" y="252346"/>
                </a:lnTo>
                <a:lnTo>
                  <a:pt x="49538" y="252346"/>
                </a:lnTo>
                <a:cubicBezTo>
                  <a:pt x="46379" y="238833"/>
                  <a:pt x="32866" y="230439"/>
                  <a:pt x="19354" y="233598"/>
                </a:cubicBezTo>
                <a:cubicBezTo>
                  <a:pt x="5841" y="236756"/>
                  <a:pt x="-2553" y="250269"/>
                  <a:pt x="598" y="263782"/>
                </a:cubicBezTo>
                <a:cubicBezTo>
                  <a:pt x="3756" y="277294"/>
                  <a:pt x="17277" y="285688"/>
                  <a:pt x="30789" y="282530"/>
                </a:cubicBezTo>
                <a:cubicBezTo>
                  <a:pt x="40093" y="280359"/>
                  <a:pt x="47359" y="273086"/>
                  <a:pt x="49538" y="263782"/>
                </a:cubicBezTo>
                <a:lnTo>
                  <a:pt x="49538" y="263782"/>
                </a:lnTo>
                <a:lnTo>
                  <a:pt x="120252" y="263782"/>
                </a:lnTo>
                <a:lnTo>
                  <a:pt x="71553" y="312403"/>
                </a:lnTo>
                <a:cubicBezTo>
                  <a:pt x="69313" y="314721"/>
                  <a:pt x="69313" y="318408"/>
                  <a:pt x="71553" y="320727"/>
                </a:cubicBezTo>
                <a:cubicBezTo>
                  <a:pt x="73833" y="322998"/>
                  <a:pt x="77520" y="322998"/>
                  <a:pt x="79799" y="320727"/>
                </a:cubicBezTo>
                <a:lnTo>
                  <a:pt x="136744" y="263782"/>
                </a:lnTo>
                <a:lnTo>
                  <a:pt x="196879" y="263782"/>
                </a:lnTo>
                <a:cubicBezTo>
                  <a:pt x="198676" y="275326"/>
                  <a:pt x="203725" y="286116"/>
                  <a:pt x="211427" y="294899"/>
                </a:cubicBezTo>
                <a:lnTo>
                  <a:pt x="167395" y="338930"/>
                </a:lnTo>
                <a:lnTo>
                  <a:pt x="86956" y="338930"/>
                </a:lnTo>
                <a:cubicBezTo>
                  <a:pt x="83736" y="338930"/>
                  <a:pt x="81122" y="341544"/>
                  <a:pt x="81122" y="344765"/>
                </a:cubicBezTo>
                <a:cubicBezTo>
                  <a:pt x="81122" y="347985"/>
                  <a:pt x="83736" y="350599"/>
                  <a:pt x="86956" y="350599"/>
                </a:cubicBezTo>
                <a:lnTo>
                  <a:pt x="155882" y="350599"/>
                </a:lnTo>
                <a:lnTo>
                  <a:pt x="105860" y="400621"/>
                </a:lnTo>
                <a:lnTo>
                  <a:pt x="105860" y="401010"/>
                </a:lnTo>
                <a:cubicBezTo>
                  <a:pt x="95879" y="395035"/>
                  <a:pt x="83145" y="396474"/>
                  <a:pt x="74743" y="404511"/>
                </a:cubicBezTo>
                <a:cubicBezTo>
                  <a:pt x="64910" y="414242"/>
                  <a:pt x="64824" y="430105"/>
                  <a:pt x="74556" y="439938"/>
                </a:cubicBezTo>
                <a:cubicBezTo>
                  <a:pt x="84280" y="449771"/>
                  <a:pt x="100142" y="449856"/>
                  <a:pt x="109976" y="440125"/>
                </a:cubicBezTo>
                <a:cubicBezTo>
                  <a:pt x="118284" y="431902"/>
                  <a:pt x="119809" y="419027"/>
                  <a:pt x="113640" y="409100"/>
                </a:cubicBezTo>
                <a:lnTo>
                  <a:pt x="113640" y="409100"/>
                </a:lnTo>
                <a:lnTo>
                  <a:pt x="163661" y="359157"/>
                </a:lnTo>
                <a:lnTo>
                  <a:pt x="163661" y="428004"/>
                </a:lnTo>
                <a:cubicBezTo>
                  <a:pt x="163661" y="431225"/>
                  <a:pt x="166275" y="433839"/>
                  <a:pt x="169496" y="433839"/>
                </a:cubicBezTo>
                <a:cubicBezTo>
                  <a:pt x="172716" y="433839"/>
                  <a:pt x="175330" y="431225"/>
                  <a:pt x="175330" y="428004"/>
                </a:cubicBezTo>
                <a:lnTo>
                  <a:pt x="175330" y="347410"/>
                </a:lnTo>
                <a:lnTo>
                  <a:pt x="219673" y="302990"/>
                </a:lnTo>
                <a:cubicBezTo>
                  <a:pt x="228759" y="310077"/>
                  <a:pt x="239697" y="314402"/>
                  <a:pt x="251179" y="315437"/>
                </a:cubicBezTo>
                <a:cubicBezTo>
                  <a:pt x="251140" y="315825"/>
                  <a:pt x="251140" y="316215"/>
                  <a:pt x="251179" y="316603"/>
                </a:cubicBezTo>
                <a:lnTo>
                  <a:pt x="251179" y="379694"/>
                </a:lnTo>
                <a:lnTo>
                  <a:pt x="194234" y="436639"/>
                </a:lnTo>
                <a:cubicBezTo>
                  <a:pt x="191963" y="438919"/>
                  <a:pt x="191963" y="442606"/>
                  <a:pt x="194234" y="444886"/>
                </a:cubicBezTo>
                <a:cubicBezTo>
                  <a:pt x="196451" y="447165"/>
                  <a:pt x="200100" y="447211"/>
                  <a:pt x="202371" y="444994"/>
                </a:cubicBezTo>
                <a:cubicBezTo>
                  <a:pt x="202410" y="444955"/>
                  <a:pt x="202449" y="444924"/>
                  <a:pt x="202480" y="444886"/>
                </a:cubicBezTo>
                <a:lnTo>
                  <a:pt x="251179" y="396264"/>
                </a:lnTo>
                <a:lnTo>
                  <a:pt x="251179" y="466901"/>
                </a:lnTo>
                <a:cubicBezTo>
                  <a:pt x="251179" y="466901"/>
                  <a:pt x="251179" y="466901"/>
                  <a:pt x="251179" y="467368"/>
                </a:cubicBezTo>
                <a:cubicBezTo>
                  <a:pt x="237674" y="470550"/>
                  <a:pt x="229296" y="484078"/>
                  <a:pt x="232477" y="497583"/>
                </a:cubicBezTo>
                <a:cubicBezTo>
                  <a:pt x="235659" y="511096"/>
                  <a:pt x="249188" y="519466"/>
                  <a:pt x="262693" y="516284"/>
                </a:cubicBezTo>
                <a:cubicBezTo>
                  <a:pt x="276198" y="513103"/>
                  <a:pt x="284576" y="499582"/>
                  <a:pt x="281394" y="486069"/>
                </a:cubicBezTo>
                <a:cubicBezTo>
                  <a:pt x="279208" y="476796"/>
                  <a:pt x="271966" y="469554"/>
                  <a:pt x="262693" y="467368"/>
                </a:cubicBezTo>
                <a:cubicBezTo>
                  <a:pt x="262693" y="467368"/>
                  <a:pt x="262693" y="467368"/>
                  <a:pt x="262693" y="466901"/>
                </a:cubicBezTo>
                <a:lnTo>
                  <a:pt x="262693" y="396187"/>
                </a:lnTo>
                <a:lnTo>
                  <a:pt x="311391" y="444886"/>
                </a:lnTo>
                <a:cubicBezTo>
                  <a:pt x="312481" y="445990"/>
                  <a:pt x="313966" y="446605"/>
                  <a:pt x="315515" y="446597"/>
                </a:cubicBezTo>
                <a:cubicBezTo>
                  <a:pt x="317063" y="446612"/>
                  <a:pt x="318556" y="445998"/>
                  <a:pt x="319638" y="444886"/>
                </a:cubicBezTo>
                <a:cubicBezTo>
                  <a:pt x="321909" y="442606"/>
                  <a:pt x="321909" y="438919"/>
                  <a:pt x="319638" y="436639"/>
                </a:cubicBezTo>
                <a:lnTo>
                  <a:pt x="262693" y="379694"/>
                </a:lnTo>
                <a:lnTo>
                  <a:pt x="262693" y="316603"/>
                </a:lnTo>
                <a:cubicBezTo>
                  <a:pt x="262732" y="316215"/>
                  <a:pt x="262732" y="315825"/>
                  <a:pt x="262693" y="315437"/>
                </a:cubicBezTo>
                <a:cubicBezTo>
                  <a:pt x="274432" y="314363"/>
                  <a:pt x="285603" y="309874"/>
                  <a:pt x="294821" y="302523"/>
                </a:cubicBezTo>
                <a:cubicBezTo>
                  <a:pt x="295008" y="302935"/>
                  <a:pt x="295273" y="303301"/>
                  <a:pt x="295599" y="303612"/>
                </a:cubicBezTo>
                <a:lnTo>
                  <a:pt x="340175" y="348266"/>
                </a:lnTo>
                <a:lnTo>
                  <a:pt x="340175" y="428782"/>
                </a:lnTo>
                <a:cubicBezTo>
                  <a:pt x="340175" y="432003"/>
                  <a:pt x="342789" y="434617"/>
                  <a:pt x="346010" y="434617"/>
                </a:cubicBezTo>
                <a:cubicBezTo>
                  <a:pt x="349230" y="434617"/>
                  <a:pt x="351844" y="432003"/>
                  <a:pt x="351844" y="428782"/>
                </a:cubicBezTo>
                <a:lnTo>
                  <a:pt x="351844" y="359935"/>
                </a:lnTo>
                <a:lnTo>
                  <a:pt x="401788" y="409878"/>
                </a:lnTo>
                <a:lnTo>
                  <a:pt x="402177" y="409878"/>
                </a:lnTo>
                <a:cubicBezTo>
                  <a:pt x="399726" y="413830"/>
                  <a:pt x="398404" y="418373"/>
                  <a:pt x="398365" y="423025"/>
                </a:cubicBezTo>
                <a:cubicBezTo>
                  <a:pt x="398334" y="436904"/>
                  <a:pt x="409552" y="448184"/>
                  <a:pt x="423430" y="448215"/>
                </a:cubicBezTo>
                <a:cubicBezTo>
                  <a:pt x="437308" y="448246"/>
                  <a:pt x="448589" y="437028"/>
                  <a:pt x="448620" y="423150"/>
                </a:cubicBezTo>
                <a:cubicBezTo>
                  <a:pt x="448635" y="416444"/>
                  <a:pt x="445975" y="410018"/>
                  <a:pt x="441229" y="405288"/>
                </a:cubicBezTo>
                <a:cubicBezTo>
                  <a:pt x="432828" y="397252"/>
                  <a:pt x="420093" y="395813"/>
                  <a:pt x="410112" y="401788"/>
                </a:cubicBezTo>
                <a:lnTo>
                  <a:pt x="410112" y="401399"/>
                </a:lnTo>
                <a:lnTo>
                  <a:pt x="360168" y="351455"/>
                </a:lnTo>
                <a:lnTo>
                  <a:pt x="429016" y="351455"/>
                </a:lnTo>
                <a:cubicBezTo>
                  <a:pt x="432236" y="351455"/>
                  <a:pt x="434850" y="348841"/>
                  <a:pt x="434850" y="345621"/>
                </a:cubicBezTo>
                <a:cubicBezTo>
                  <a:pt x="434850" y="342400"/>
                  <a:pt x="432236" y="339786"/>
                  <a:pt x="429016" y="339786"/>
                </a:cubicBezTo>
                <a:lnTo>
                  <a:pt x="348577" y="339786"/>
                </a:lnTo>
                <a:lnTo>
                  <a:pt x="304001" y="295755"/>
                </a:lnTo>
                <a:lnTo>
                  <a:pt x="303145" y="295210"/>
                </a:lnTo>
                <a:cubicBezTo>
                  <a:pt x="310769" y="286404"/>
                  <a:pt x="315740" y="275614"/>
                  <a:pt x="317459" y="264093"/>
                </a:cubicBezTo>
                <a:lnTo>
                  <a:pt x="379694" y="264093"/>
                </a:lnTo>
                <a:lnTo>
                  <a:pt x="436639" y="321038"/>
                </a:lnTo>
                <a:cubicBezTo>
                  <a:pt x="437744" y="322119"/>
                  <a:pt x="439222" y="322734"/>
                  <a:pt x="440763" y="322749"/>
                </a:cubicBezTo>
                <a:cubicBezTo>
                  <a:pt x="442303" y="322718"/>
                  <a:pt x="443773" y="322103"/>
                  <a:pt x="444886" y="321038"/>
                </a:cubicBezTo>
                <a:cubicBezTo>
                  <a:pt x="447126" y="318719"/>
                  <a:pt x="447126" y="315032"/>
                  <a:pt x="444886" y="312714"/>
                </a:cubicBezTo>
                <a:lnTo>
                  <a:pt x="396187" y="264093"/>
                </a:lnTo>
                <a:lnTo>
                  <a:pt x="466824" y="264093"/>
                </a:lnTo>
                <a:lnTo>
                  <a:pt x="467290" y="264093"/>
                </a:lnTo>
                <a:cubicBezTo>
                  <a:pt x="470643" y="277512"/>
                  <a:pt x="484242" y="285680"/>
                  <a:pt x="497661" y="282327"/>
                </a:cubicBezTo>
                <a:cubicBezTo>
                  <a:pt x="511080" y="278975"/>
                  <a:pt x="519249" y="265376"/>
                  <a:pt x="515896" y="251957"/>
                </a:cubicBezTo>
                <a:cubicBezTo>
                  <a:pt x="513118" y="240817"/>
                  <a:pt x="503122" y="232999"/>
                  <a:pt x="491640" y="232975"/>
                </a:cubicBezTo>
                <a:close/>
                <a:moveTo>
                  <a:pt x="413301" y="82678"/>
                </a:moveTo>
                <a:cubicBezTo>
                  <a:pt x="418451" y="77434"/>
                  <a:pt x="426869" y="77356"/>
                  <a:pt x="432112" y="82507"/>
                </a:cubicBezTo>
                <a:cubicBezTo>
                  <a:pt x="432174" y="82561"/>
                  <a:pt x="432229" y="82623"/>
                  <a:pt x="432283" y="82678"/>
                </a:cubicBezTo>
                <a:cubicBezTo>
                  <a:pt x="437495" y="87898"/>
                  <a:pt x="437495" y="96361"/>
                  <a:pt x="432283" y="101582"/>
                </a:cubicBezTo>
                <a:cubicBezTo>
                  <a:pt x="427001" y="106716"/>
                  <a:pt x="418584" y="106716"/>
                  <a:pt x="413301" y="101582"/>
                </a:cubicBezTo>
                <a:cubicBezTo>
                  <a:pt x="408081" y="96470"/>
                  <a:pt x="407988" y="88100"/>
                  <a:pt x="413099" y="82880"/>
                </a:cubicBezTo>
                <a:cubicBezTo>
                  <a:pt x="413169" y="82810"/>
                  <a:pt x="413231" y="82748"/>
                  <a:pt x="413301" y="82678"/>
                </a:cubicBezTo>
                <a:close/>
                <a:moveTo>
                  <a:pt x="102826" y="102515"/>
                </a:moveTo>
                <a:cubicBezTo>
                  <a:pt x="97513" y="107572"/>
                  <a:pt x="89158" y="107572"/>
                  <a:pt x="83845" y="102515"/>
                </a:cubicBezTo>
                <a:cubicBezTo>
                  <a:pt x="78625" y="97264"/>
                  <a:pt x="78625" y="88784"/>
                  <a:pt x="83845" y="83533"/>
                </a:cubicBezTo>
                <a:cubicBezTo>
                  <a:pt x="88995" y="78290"/>
                  <a:pt x="97412" y="78212"/>
                  <a:pt x="102655" y="83362"/>
                </a:cubicBezTo>
                <a:cubicBezTo>
                  <a:pt x="102717" y="83417"/>
                  <a:pt x="102772" y="83479"/>
                  <a:pt x="102826" y="83533"/>
                </a:cubicBezTo>
                <a:cubicBezTo>
                  <a:pt x="108046" y="88784"/>
                  <a:pt x="108046" y="97264"/>
                  <a:pt x="102826" y="102515"/>
                </a:cubicBezTo>
                <a:close/>
                <a:moveTo>
                  <a:pt x="25033" y="271561"/>
                </a:moveTo>
                <a:cubicBezTo>
                  <a:pt x="17603" y="271608"/>
                  <a:pt x="11543" y="265610"/>
                  <a:pt x="11497" y="258180"/>
                </a:cubicBezTo>
                <a:cubicBezTo>
                  <a:pt x="11458" y="250751"/>
                  <a:pt x="17448" y="244691"/>
                  <a:pt x="24877" y="244644"/>
                </a:cubicBezTo>
                <a:cubicBezTo>
                  <a:pt x="32306" y="244605"/>
                  <a:pt x="38366" y="250596"/>
                  <a:pt x="38413" y="258025"/>
                </a:cubicBezTo>
                <a:cubicBezTo>
                  <a:pt x="38413" y="258079"/>
                  <a:pt x="38413" y="258126"/>
                  <a:pt x="38413" y="258180"/>
                </a:cubicBezTo>
                <a:cubicBezTo>
                  <a:pt x="38374" y="265586"/>
                  <a:pt x="32361" y="271561"/>
                  <a:pt x="24955" y="271561"/>
                </a:cubicBezTo>
                <a:close/>
                <a:moveTo>
                  <a:pt x="102048" y="431894"/>
                </a:moveTo>
                <a:cubicBezTo>
                  <a:pt x="96735" y="436950"/>
                  <a:pt x="88380" y="436950"/>
                  <a:pt x="83067" y="431894"/>
                </a:cubicBezTo>
                <a:cubicBezTo>
                  <a:pt x="77847" y="426643"/>
                  <a:pt x="77847" y="418163"/>
                  <a:pt x="83067" y="412912"/>
                </a:cubicBezTo>
                <a:cubicBezTo>
                  <a:pt x="88380" y="407856"/>
                  <a:pt x="96735" y="407856"/>
                  <a:pt x="102048" y="412912"/>
                </a:cubicBezTo>
                <a:cubicBezTo>
                  <a:pt x="107245" y="418187"/>
                  <a:pt x="107214" y="426666"/>
                  <a:pt x="101971" y="431894"/>
                </a:cubicBezTo>
                <a:close/>
                <a:moveTo>
                  <a:pt x="414235" y="413768"/>
                </a:moveTo>
                <a:cubicBezTo>
                  <a:pt x="416755" y="411263"/>
                  <a:pt x="420171" y="409863"/>
                  <a:pt x="423726" y="409878"/>
                </a:cubicBezTo>
                <a:cubicBezTo>
                  <a:pt x="431069" y="409832"/>
                  <a:pt x="437060" y="415759"/>
                  <a:pt x="437106" y="423103"/>
                </a:cubicBezTo>
                <a:cubicBezTo>
                  <a:pt x="437106" y="423158"/>
                  <a:pt x="437106" y="423204"/>
                  <a:pt x="437106" y="423259"/>
                </a:cubicBezTo>
                <a:cubicBezTo>
                  <a:pt x="437122" y="426814"/>
                  <a:pt x="435722" y="430229"/>
                  <a:pt x="433217" y="432749"/>
                </a:cubicBezTo>
                <a:cubicBezTo>
                  <a:pt x="427934" y="437892"/>
                  <a:pt x="419517" y="437892"/>
                  <a:pt x="414235" y="432749"/>
                </a:cubicBezTo>
                <a:cubicBezTo>
                  <a:pt x="408992" y="427600"/>
                  <a:pt x="408914" y="419182"/>
                  <a:pt x="414064" y="413939"/>
                </a:cubicBezTo>
                <a:cubicBezTo>
                  <a:pt x="414118" y="413877"/>
                  <a:pt x="414180" y="413822"/>
                  <a:pt x="414235" y="413768"/>
                </a:cubicBezTo>
                <a:close/>
                <a:moveTo>
                  <a:pt x="243944" y="24799"/>
                </a:moveTo>
                <a:cubicBezTo>
                  <a:pt x="243944" y="17370"/>
                  <a:pt x="249973" y="11341"/>
                  <a:pt x="257403" y="11341"/>
                </a:cubicBezTo>
                <a:cubicBezTo>
                  <a:pt x="264832" y="11341"/>
                  <a:pt x="270861" y="17370"/>
                  <a:pt x="270861" y="24799"/>
                </a:cubicBezTo>
                <a:cubicBezTo>
                  <a:pt x="270861" y="32236"/>
                  <a:pt x="264832" y="38257"/>
                  <a:pt x="257403" y="38257"/>
                </a:cubicBezTo>
                <a:cubicBezTo>
                  <a:pt x="257379" y="38257"/>
                  <a:pt x="257348" y="38257"/>
                  <a:pt x="257325" y="38257"/>
                </a:cubicBezTo>
                <a:cubicBezTo>
                  <a:pt x="249934" y="38304"/>
                  <a:pt x="243905" y="32345"/>
                  <a:pt x="243867" y="24963"/>
                </a:cubicBezTo>
                <a:cubicBezTo>
                  <a:pt x="243859" y="24830"/>
                  <a:pt x="243867" y="24698"/>
                  <a:pt x="243867" y="24566"/>
                </a:cubicBezTo>
                <a:close/>
                <a:moveTo>
                  <a:pt x="270783" y="491951"/>
                </a:moveTo>
                <a:cubicBezTo>
                  <a:pt x="270783" y="499380"/>
                  <a:pt x="264754" y="505409"/>
                  <a:pt x="257325" y="505409"/>
                </a:cubicBezTo>
                <a:cubicBezTo>
                  <a:pt x="249895" y="505409"/>
                  <a:pt x="243867" y="499380"/>
                  <a:pt x="243867" y="491951"/>
                </a:cubicBezTo>
                <a:cubicBezTo>
                  <a:pt x="243867" y="484521"/>
                  <a:pt x="249895" y="478492"/>
                  <a:pt x="257325" y="478492"/>
                </a:cubicBezTo>
                <a:cubicBezTo>
                  <a:pt x="264637" y="478531"/>
                  <a:pt x="270581" y="484405"/>
                  <a:pt x="270705" y="491717"/>
                </a:cubicBezTo>
                <a:close/>
                <a:moveTo>
                  <a:pt x="257325" y="304312"/>
                </a:moveTo>
                <a:cubicBezTo>
                  <a:pt x="230089" y="304312"/>
                  <a:pt x="208004" y="282234"/>
                  <a:pt x="208004" y="254991"/>
                </a:cubicBezTo>
                <a:cubicBezTo>
                  <a:pt x="208004" y="227755"/>
                  <a:pt x="230089" y="205670"/>
                  <a:pt x="257325" y="205670"/>
                </a:cubicBezTo>
                <a:cubicBezTo>
                  <a:pt x="284560" y="205670"/>
                  <a:pt x="306646" y="227755"/>
                  <a:pt x="306646" y="254991"/>
                </a:cubicBezTo>
                <a:cubicBezTo>
                  <a:pt x="306475" y="282149"/>
                  <a:pt x="284405" y="304079"/>
                  <a:pt x="257247" y="304079"/>
                </a:cubicBezTo>
                <a:close/>
                <a:moveTo>
                  <a:pt x="492106" y="271794"/>
                </a:moveTo>
                <a:cubicBezTo>
                  <a:pt x="484677" y="271794"/>
                  <a:pt x="478648" y="265765"/>
                  <a:pt x="478648" y="258336"/>
                </a:cubicBezTo>
                <a:cubicBezTo>
                  <a:pt x="478648" y="250907"/>
                  <a:pt x="484677" y="244878"/>
                  <a:pt x="492106" y="244878"/>
                </a:cubicBezTo>
                <a:cubicBezTo>
                  <a:pt x="499544" y="244878"/>
                  <a:pt x="505565" y="250907"/>
                  <a:pt x="505565" y="258336"/>
                </a:cubicBezTo>
                <a:cubicBezTo>
                  <a:pt x="505565" y="258359"/>
                  <a:pt x="505565" y="258390"/>
                  <a:pt x="505565" y="258414"/>
                </a:cubicBezTo>
                <a:cubicBezTo>
                  <a:pt x="505440" y="265773"/>
                  <a:pt x="499388" y="271646"/>
                  <a:pt x="492029" y="271561"/>
                </a:cubicBezTo>
                <a:close/>
              </a:path>
            </a:pathLst>
          </a:custGeom>
          <a:solidFill>
            <a:schemeClr val="tx2"/>
          </a:solidFill>
          <a:ln w="7767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4409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 advTm="3000">
        <p:cut/>
      </p:transition>
    </mc:Choice>
    <mc:Fallback xmlns="">
      <p:transition advTm="3000">
        <p:cut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9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4" fill="hold" grpId="0" nodeType="withEffect" p14:presetBounceEnd="6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14" dur="125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15" dur="125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12" presetClass="entr" presetSubtype="4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750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9" dur="750"/>
                                            <p:tgtEl>
                                              <p:spTgt spid="9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2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2" dur="500"/>
                                            <p:tgtEl>
                                              <p:spTgt spid="9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5" dur="750"/>
                                            <p:tgtEl>
                                              <p:spTgt spid="9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6" dur="75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75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0" dur="500"/>
                                            <p:tgtEl>
                                              <p:spTgt spid="9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4" fill="hold" grpId="0" nodeType="withEffect" p14:presetBounceEnd="64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33" dur="125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34" dur="125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1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750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38" dur="750"/>
                                            <p:tgtEl>
                                              <p:spTgt spid="9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2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1" dur="500"/>
                                            <p:tgtEl>
                                              <p:spTgt spid="9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4" dur="750"/>
                                            <p:tgtEl>
                                              <p:spTgt spid="10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5" dur="75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75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9" dur="50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2" presetClass="entr" presetSubtype="4" fill="hold" grpId="0" nodeType="withEffect" p14:presetBounceEnd="64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52" dur="125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53" dur="125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12" presetClass="entr" presetSubtype="4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6" dur="750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57" dur="750"/>
                                            <p:tgtEl>
                                              <p:spTgt spid="10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2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60" dur="500"/>
                                            <p:tgtEl>
                                              <p:spTgt spid="10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1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3" dur="750"/>
                                            <p:tgtEl>
                                              <p:spTgt spid="10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4" dur="75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75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6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8" dur="500"/>
                                            <p:tgtEl>
                                              <p:spTgt spid="10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2" presetClass="entr" presetSubtype="4" fill="hold" grpId="0" nodeType="withEffect" p14:presetBounceEnd="64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71" dur="125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72" dur="125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12" presetClass="entr" presetSubtype="4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5" dur="750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76" dur="750"/>
                                            <p:tgtEl>
                                              <p:spTgt spid="1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2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9" dur="500"/>
                                            <p:tgtEl>
                                              <p:spTgt spid="1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2" dur="750"/>
                                            <p:tgtEl>
                                              <p:spTgt spid="11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3" dur="75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75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5" presetID="10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7" dur="500"/>
                                            <p:tgtEl>
                                              <p:spTgt spid="1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8" presetID="2" presetClass="entr" presetSubtype="4" fill="hold" grpId="0" nodeType="withEffect" p14:presetBounceEnd="64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90" dur="125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91" dur="125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2" presetID="12" presetClass="entr" presetSubtype="4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4" dur="750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95" dur="750"/>
                                            <p:tgtEl>
                                              <p:spTgt spid="1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2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98" dur="500"/>
                                            <p:tgtEl>
                                              <p:spTgt spid="1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9" presetID="42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1" dur="750"/>
                                            <p:tgtEl>
                                              <p:spTgt spid="11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2" dur="75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3" dur="75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4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6" dur="500"/>
                                            <p:tgtEl>
                                              <p:spTgt spid="1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7" presetID="2" presetClass="entr" presetSubtype="4" fill="hold" grpId="0" nodeType="withEffect" p14:presetBounceEnd="64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109" dur="125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110" dur="125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1" presetID="12" presetClass="entr" presetSubtype="4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3" dur="750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14" dur="750"/>
                                            <p:tgtEl>
                                              <p:spTgt spid="1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5" presetID="22" presetClass="entr" presetSubtype="1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17" dur="500"/>
                                            <p:tgtEl>
                                              <p:spTgt spid="1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8" presetID="42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0" dur="750"/>
                                            <p:tgtEl>
                                              <p:spTgt spid="12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1" dur="750" fill="hold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2" dur="750" fill="hold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3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5" dur="500"/>
                                            <p:tgtEl>
                                              <p:spTgt spid="1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6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8" dur="750"/>
                                            <p:tgtEl>
                                              <p:spTgt spid="9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9" dur="75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0" dur="75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1" presetID="49" presetClass="entr" presetSubtype="0" decel="10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3" dur="50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4" dur="50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5" dur="50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6" dur="500"/>
                                            <p:tgtEl>
                                              <p:spTgt spid="1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7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9" dur="750"/>
                                            <p:tgtEl>
                                              <p:spTgt spid="10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0" dur="75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1" dur="75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2" presetID="49" presetClass="entr" presetSubtype="0" decel="10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4" dur="5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5" dur="5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6" dur="5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7" dur="500"/>
                                            <p:tgtEl>
                                              <p:spTgt spid="1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8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0" dur="750"/>
                                            <p:tgtEl>
                                              <p:spTgt spid="10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1" dur="75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2" dur="75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3" presetID="49" presetClass="entr" presetSubtype="0" decel="10000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5" dur="50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6" dur="50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7" dur="50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8" dur="500"/>
                                            <p:tgtEl>
                                              <p:spTgt spid="1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9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1" dur="750"/>
                                            <p:tgtEl>
                                              <p:spTgt spid="11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62" dur="75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3" dur="75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4" presetID="49" presetClass="entr" presetSubtype="0" decel="10000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6" dur="500" fill="hold"/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7" dur="500" fill="hold"/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8" dur="500" fill="hold"/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9" dur="500"/>
                                            <p:tgtEl>
                                              <p:spTgt spid="1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0" presetID="47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2" dur="750"/>
                                            <p:tgtEl>
                                              <p:spTgt spid="12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73" dur="75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4" dur="75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5" presetID="49" presetClass="entr" presetSubtype="0" decel="10000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7" dur="50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8" dur="50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9" dur="50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0" dur="500"/>
                                            <p:tgtEl>
                                              <p:spTgt spid="1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1" presetID="47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3" dur="750"/>
                                            <p:tgtEl>
                                              <p:spTgt spid="12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84" dur="750" fill="hold"/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5" dur="750" fill="hold"/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6" presetID="49" presetClass="entr" presetSubtype="0" decel="10000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8" dur="5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9" dur="5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0" dur="5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1" dur="500"/>
                                            <p:tgtEl>
                                              <p:spTgt spid="1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0" grpId="0"/>
          <p:bldP spid="91" grpId="0"/>
          <p:bldP spid="92" grpId="0" animBg="1"/>
          <p:bldP spid="93" grpId="0" animBg="1"/>
          <p:bldP spid="94" grpId="0" animBg="1"/>
          <p:bldP spid="95" grpId="0"/>
          <p:bldP spid="96" grpId="0"/>
          <p:bldP spid="97" grpId="0"/>
          <p:bldP spid="98" grpId="0" animBg="1"/>
          <p:bldP spid="99" grpId="0" animBg="1"/>
          <p:bldP spid="100" grpId="0" animBg="1"/>
          <p:bldP spid="101" grpId="0"/>
          <p:bldP spid="102" grpId="0"/>
          <p:bldP spid="103" grpId="0"/>
          <p:bldP spid="104" grpId="0" animBg="1"/>
          <p:bldP spid="105" grpId="0" animBg="1"/>
          <p:bldP spid="106" grpId="0" animBg="1"/>
          <p:bldP spid="107" grpId="0"/>
          <p:bldP spid="108" grpId="0"/>
          <p:bldP spid="109" grpId="0"/>
          <p:bldP spid="110" grpId="0" animBg="1"/>
          <p:bldP spid="111" grpId="0" animBg="1"/>
          <p:bldP spid="112" grpId="0" animBg="1"/>
          <p:bldP spid="113" grpId="0"/>
          <p:bldP spid="114" grpId="0"/>
          <p:bldP spid="115" grpId="0"/>
          <p:bldP spid="116" grpId="0" animBg="1"/>
          <p:bldP spid="117" grpId="0" animBg="1"/>
          <p:bldP spid="118" grpId="0" animBg="1"/>
          <p:bldP spid="119" grpId="0"/>
          <p:bldP spid="120" grpId="0"/>
          <p:bldP spid="121" grpId="0"/>
          <p:bldP spid="122" grpId="0" animBg="1"/>
          <p:bldP spid="123" grpId="0" animBg="1"/>
          <p:bldP spid="124" grpId="0" animBg="1"/>
          <p:bldP spid="125" grpId="0"/>
          <p:bldP spid="126" grpId="0"/>
          <p:bldP spid="127" grpId="0"/>
          <p:bldP spid="128" grpId="0" animBg="1"/>
          <p:bldP spid="129" grpId="0" animBg="1"/>
          <p:bldP spid="130" grpId="0" animBg="1"/>
          <p:bldP spid="131" grpId="0" animBg="1"/>
          <p:bldP spid="132" grpId="0" animBg="1"/>
          <p:bldP spid="133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9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25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25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12" presetClass="entr" presetSubtype="4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750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9" dur="750"/>
                                            <p:tgtEl>
                                              <p:spTgt spid="9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2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2" dur="500"/>
                                            <p:tgtEl>
                                              <p:spTgt spid="9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5" dur="750"/>
                                            <p:tgtEl>
                                              <p:spTgt spid="9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6" dur="75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75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0" dur="500"/>
                                            <p:tgtEl>
                                              <p:spTgt spid="9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4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125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125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1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750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38" dur="750"/>
                                            <p:tgtEl>
                                              <p:spTgt spid="9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2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1" dur="500"/>
                                            <p:tgtEl>
                                              <p:spTgt spid="9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4" dur="750"/>
                                            <p:tgtEl>
                                              <p:spTgt spid="10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5" dur="75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75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9" dur="50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2" presetClass="entr" presetSubtype="4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2" dur="125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3" dur="125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12" presetClass="entr" presetSubtype="4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6" dur="750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57" dur="750"/>
                                            <p:tgtEl>
                                              <p:spTgt spid="10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2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60" dur="500"/>
                                            <p:tgtEl>
                                              <p:spTgt spid="10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1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3" dur="750"/>
                                            <p:tgtEl>
                                              <p:spTgt spid="10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4" dur="75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75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6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8" dur="500"/>
                                            <p:tgtEl>
                                              <p:spTgt spid="10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1" dur="125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2" dur="125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12" presetClass="entr" presetSubtype="4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5" dur="750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76" dur="750"/>
                                            <p:tgtEl>
                                              <p:spTgt spid="1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2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9" dur="500"/>
                                            <p:tgtEl>
                                              <p:spTgt spid="1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2" dur="750"/>
                                            <p:tgtEl>
                                              <p:spTgt spid="11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3" dur="75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75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5" presetID="10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7" dur="500"/>
                                            <p:tgtEl>
                                              <p:spTgt spid="1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8" presetID="2" presetClass="entr" presetSubtype="4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0" dur="125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1" dur="125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2" presetID="12" presetClass="entr" presetSubtype="4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4" dur="750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95" dur="750"/>
                                            <p:tgtEl>
                                              <p:spTgt spid="1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2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98" dur="500"/>
                                            <p:tgtEl>
                                              <p:spTgt spid="1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9" presetID="42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1" dur="750"/>
                                            <p:tgtEl>
                                              <p:spTgt spid="11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2" dur="75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3" dur="75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4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6" dur="500"/>
                                            <p:tgtEl>
                                              <p:spTgt spid="1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7" presetID="2" presetClass="entr" presetSubtype="4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9" dur="125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0" dur="125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1" presetID="12" presetClass="entr" presetSubtype="4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3" dur="750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14" dur="750"/>
                                            <p:tgtEl>
                                              <p:spTgt spid="1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5" presetID="22" presetClass="entr" presetSubtype="1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17" dur="500"/>
                                            <p:tgtEl>
                                              <p:spTgt spid="1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8" presetID="42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0" dur="750"/>
                                            <p:tgtEl>
                                              <p:spTgt spid="12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1" dur="750" fill="hold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2" dur="750" fill="hold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3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5" dur="500"/>
                                            <p:tgtEl>
                                              <p:spTgt spid="1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6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8" dur="750"/>
                                            <p:tgtEl>
                                              <p:spTgt spid="9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9" dur="75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0" dur="75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1" presetID="49" presetClass="entr" presetSubtype="0" decel="10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3" dur="50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4" dur="50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5" dur="50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6" dur="500"/>
                                            <p:tgtEl>
                                              <p:spTgt spid="1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7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9" dur="750"/>
                                            <p:tgtEl>
                                              <p:spTgt spid="10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0" dur="75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1" dur="75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2" presetID="49" presetClass="entr" presetSubtype="0" decel="10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4" dur="5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5" dur="5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6" dur="5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7" dur="500"/>
                                            <p:tgtEl>
                                              <p:spTgt spid="1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8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0" dur="750"/>
                                            <p:tgtEl>
                                              <p:spTgt spid="10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1" dur="75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2" dur="75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3" presetID="49" presetClass="entr" presetSubtype="0" decel="10000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5" dur="50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6" dur="50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7" dur="50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8" dur="500"/>
                                            <p:tgtEl>
                                              <p:spTgt spid="1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9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1" dur="750"/>
                                            <p:tgtEl>
                                              <p:spTgt spid="11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62" dur="75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3" dur="75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4" presetID="49" presetClass="entr" presetSubtype="0" decel="10000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6" dur="500" fill="hold"/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7" dur="500" fill="hold"/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8" dur="500" fill="hold"/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9" dur="500"/>
                                            <p:tgtEl>
                                              <p:spTgt spid="1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0" presetID="47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2" dur="750"/>
                                            <p:tgtEl>
                                              <p:spTgt spid="12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73" dur="75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4" dur="75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5" presetID="49" presetClass="entr" presetSubtype="0" decel="10000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7" dur="50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8" dur="50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9" dur="50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0" dur="500"/>
                                            <p:tgtEl>
                                              <p:spTgt spid="1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1" presetID="47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3" dur="750"/>
                                            <p:tgtEl>
                                              <p:spTgt spid="12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84" dur="750" fill="hold"/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5" dur="750" fill="hold"/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6" presetID="49" presetClass="entr" presetSubtype="0" decel="10000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8" dur="5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9" dur="5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0" dur="5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1" dur="500"/>
                                            <p:tgtEl>
                                              <p:spTgt spid="1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0" grpId="0"/>
          <p:bldP spid="91" grpId="0"/>
          <p:bldP spid="92" grpId="0" animBg="1"/>
          <p:bldP spid="93" grpId="0" animBg="1"/>
          <p:bldP spid="94" grpId="0" animBg="1"/>
          <p:bldP spid="95" grpId="0"/>
          <p:bldP spid="96" grpId="0"/>
          <p:bldP spid="97" grpId="0"/>
          <p:bldP spid="98" grpId="0" animBg="1"/>
          <p:bldP spid="99" grpId="0" animBg="1"/>
          <p:bldP spid="100" grpId="0" animBg="1"/>
          <p:bldP spid="101" grpId="0"/>
          <p:bldP spid="102" grpId="0"/>
          <p:bldP spid="103" grpId="0"/>
          <p:bldP spid="104" grpId="0" animBg="1"/>
          <p:bldP spid="105" grpId="0" animBg="1"/>
          <p:bldP spid="106" grpId="0" animBg="1"/>
          <p:bldP spid="107" grpId="0"/>
          <p:bldP spid="108" grpId="0"/>
          <p:bldP spid="109" grpId="0"/>
          <p:bldP spid="110" grpId="0" animBg="1"/>
          <p:bldP spid="111" grpId="0" animBg="1"/>
          <p:bldP spid="112" grpId="0" animBg="1"/>
          <p:bldP spid="113" grpId="0"/>
          <p:bldP spid="114" grpId="0"/>
          <p:bldP spid="115" grpId="0"/>
          <p:bldP spid="116" grpId="0" animBg="1"/>
          <p:bldP spid="117" grpId="0" animBg="1"/>
          <p:bldP spid="118" grpId="0" animBg="1"/>
          <p:bldP spid="119" grpId="0"/>
          <p:bldP spid="120" grpId="0"/>
          <p:bldP spid="121" grpId="0"/>
          <p:bldP spid="122" grpId="0" animBg="1"/>
          <p:bldP spid="123" grpId="0" animBg="1"/>
          <p:bldP spid="124" grpId="0" animBg="1"/>
          <p:bldP spid="125" grpId="0"/>
          <p:bldP spid="126" grpId="0"/>
          <p:bldP spid="127" grpId="0"/>
          <p:bldP spid="128" grpId="0" animBg="1"/>
          <p:bldP spid="129" grpId="0" animBg="1"/>
          <p:bldP spid="130" grpId="0" animBg="1"/>
          <p:bldP spid="131" grpId="0" animBg="1"/>
          <p:bldP spid="132" grpId="0" animBg="1"/>
          <p:bldP spid="133" grpId="0" animBg="1"/>
        </p:bldLst>
      </p:timing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!!MainTitle1">
            <a:extLst>
              <a:ext uri="{FF2B5EF4-FFF2-40B4-BE49-F238E27FC236}">
                <a16:creationId xmlns:a16="http://schemas.microsoft.com/office/drawing/2014/main" id="{BE24DCC2-EAB7-F18E-60E4-9213571F3FF1}"/>
              </a:ext>
            </a:extLst>
          </p:cNvPr>
          <p:cNvSpPr txBox="1"/>
          <p:nvPr/>
        </p:nvSpPr>
        <p:spPr>
          <a:xfrm>
            <a:off x="8273442" y="1190307"/>
            <a:ext cx="7837338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kumimoji="0" lang="en-US" sz="7500" b="1" i="0" u="none" strike="noStrike" kern="1200" cap="none" spc="0" normalizeH="0" baseline="0" noProof="0" dirty="0" err="1">
                <a:ln>
                  <a:noFill/>
                </a:ln>
                <a:solidFill>
                  <a:schemeClr val="tx2">
                    <a:lumMod val="20000"/>
                    <a:lumOff val="8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StorySelling</a:t>
            </a:r>
            <a:r>
              <a:rPr kumimoji="0" lang="en-US" sz="7500" b="1" i="0" u="none" strike="noStrike" kern="1200" cap="none" spc="0" normalizeH="0" noProof="0" dirty="0">
                <a:ln>
                  <a:noFill/>
                </a:ln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 </a:t>
            </a:r>
            <a:r>
              <a:rPr lang="en-US" sz="7500" noProof="0" dirty="0">
                <a:solidFill>
                  <a:schemeClr val="accent5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Arc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accent5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3" name="!!SubTitle">
            <a:extLst>
              <a:ext uri="{FF2B5EF4-FFF2-40B4-BE49-F238E27FC236}">
                <a16:creationId xmlns:a16="http://schemas.microsoft.com/office/drawing/2014/main" id="{BF918A17-4936-9267-1AA2-901DABEA8D94}"/>
              </a:ext>
            </a:extLst>
          </p:cNvPr>
          <p:cNvSpPr txBox="1"/>
          <p:nvPr/>
        </p:nvSpPr>
        <p:spPr>
          <a:xfrm>
            <a:off x="9562780" y="2424276"/>
            <a:ext cx="5117106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dirty="0">
                <a:solidFill>
                  <a:schemeClr val="accent6"/>
                </a:solidFill>
                <a:latin typeface="+mj-lt"/>
              </a:rPr>
              <a:t>we sell </a:t>
            </a:r>
            <a:r>
              <a:rPr lang="en-US" b="1" dirty="0">
                <a:solidFill>
                  <a:schemeClr val="accent6"/>
                </a:solidFill>
                <a:latin typeface="+mj-lt"/>
              </a:rPr>
              <a:t>CONFIDENCE</a:t>
            </a:r>
            <a:r>
              <a:rPr lang="en-US" sz="2400" dirty="0">
                <a:solidFill>
                  <a:schemeClr val="accent6"/>
                </a:solidFill>
                <a:latin typeface="+mj-lt"/>
              </a:rPr>
              <a:t> not templates</a:t>
            </a:r>
            <a:endParaRPr kumimoji="0" lang="en-US" sz="2400" i="0" u="none" strike="noStrike" kern="1200" cap="none" spc="0" normalizeH="0" baseline="0" noProof="0" dirty="0">
              <a:ln>
                <a:noFill/>
              </a:ln>
              <a:solidFill>
                <a:schemeClr val="accent6"/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807D0A29-17E9-4B77-96D9-F1D278018E45}"/>
              </a:ext>
            </a:extLst>
          </p:cNvPr>
          <p:cNvSpPr/>
          <p:nvPr/>
        </p:nvSpPr>
        <p:spPr>
          <a:xfrm>
            <a:off x="2133644" y="9205083"/>
            <a:ext cx="2363775" cy="320872"/>
          </a:xfrm>
          <a:prstGeom prst="ellipse">
            <a:avLst/>
          </a:prstGeom>
          <a:ln>
            <a:noFill/>
          </a:ln>
          <a:effectLst>
            <a:outerShdw blurRad="127000" dist="1270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E062659B-6175-CBEE-7A52-5EE69EA662DD}"/>
              </a:ext>
            </a:extLst>
          </p:cNvPr>
          <p:cNvSpPr/>
          <p:nvPr/>
        </p:nvSpPr>
        <p:spPr>
          <a:xfrm>
            <a:off x="2452440" y="7095424"/>
            <a:ext cx="1726184" cy="2455370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3200" dirty="0">
              <a:latin typeface="+mj-lt"/>
            </a:endParaRPr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CA7B9B23-5786-EFAE-001A-ED08F9916C0E}"/>
              </a:ext>
            </a:extLst>
          </p:cNvPr>
          <p:cNvSpPr/>
          <p:nvPr/>
        </p:nvSpPr>
        <p:spPr>
          <a:xfrm>
            <a:off x="1779237" y="8002361"/>
            <a:ext cx="3072589" cy="1548433"/>
          </a:xfrm>
          <a:custGeom>
            <a:avLst/>
            <a:gdLst>
              <a:gd name="connsiteX0" fmla="*/ 1371600 w 2743200"/>
              <a:gd name="connsiteY0" fmla="*/ 0 h 1382437"/>
              <a:gd name="connsiteX1" fmla="*/ 2743200 w 2743200"/>
              <a:gd name="connsiteY1" fmla="*/ 1371600 h 1382437"/>
              <a:gd name="connsiteX2" fmla="*/ 2742653 w 2743200"/>
              <a:gd name="connsiteY2" fmla="*/ 1382437 h 1382437"/>
              <a:gd name="connsiteX3" fmla="*/ 547 w 2743200"/>
              <a:gd name="connsiteY3" fmla="*/ 1382437 h 1382437"/>
              <a:gd name="connsiteX4" fmla="*/ 0 w 2743200"/>
              <a:gd name="connsiteY4" fmla="*/ 1371600 h 1382437"/>
              <a:gd name="connsiteX5" fmla="*/ 1371600 w 2743200"/>
              <a:gd name="connsiteY5" fmla="*/ 0 h 13824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743200" h="1382437">
                <a:moveTo>
                  <a:pt x="1371600" y="0"/>
                </a:moveTo>
                <a:cubicBezTo>
                  <a:pt x="2129114" y="0"/>
                  <a:pt x="2743200" y="614086"/>
                  <a:pt x="2743200" y="1371600"/>
                </a:cubicBezTo>
                <a:lnTo>
                  <a:pt x="2742653" y="1382437"/>
                </a:lnTo>
                <a:lnTo>
                  <a:pt x="547" y="1382437"/>
                </a:lnTo>
                <a:lnTo>
                  <a:pt x="0" y="1371600"/>
                </a:lnTo>
                <a:cubicBezTo>
                  <a:pt x="0" y="614086"/>
                  <a:pt x="614086" y="0"/>
                  <a:pt x="1371600" y="0"/>
                </a:cubicBez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10000"/>
              </a:prstClr>
            </a:outerShdw>
            <a:reflection blurRad="6350" stA="40000" endPos="90000" dir="5400000" sy="-100000" algn="bl" rotWithShape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F9458E0-5FFA-65E8-1D5E-8D41943C5808}"/>
              </a:ext>
            </a:extLst>
          </p:cNvPr>
          <p:cNvSpPr txBox="1"/>
          <p:nvPr/>
        </p:nvSpPr>
        <p:spPr>
          <a:xfrm>
            <a:off x="2786541" y="7200033"/>
            <a:ext cx="1057982" cy="769441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kumimoji="0" lang="en-US" sz="440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uLnTx/>
                <a:uFillTx/>
                <a:latin typeface="+mj-lt"/>
              </a:rPr>
              <a:t>01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9A852D5-ED32-D889-8CCE-3C6A434EA9B2}"/>
              </a:ext>
            </a:extLst>
          </p:cNvPr>
          <p:cNvSpPr txBox="1"/>
          <p:nvPr/>
        </p:nvSpPr>
        <p:spPr>
          <a:xfrm>
            <a:off x="2133645" y="4954885"/>
            <a:ext cx="2363774" cy="178510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2200" dirty="0" err="1">
                <a:solidFill>
                  <a:schemeClr val="tx2">
                    <a:lumMod val="20000"/>
                    <a:lumOff val="80000"/>
                  </a:schemeClr>
                </a:solidFill>
              </a:rPr>
              <a:t>Gây</a:t>
            </a:r>
            <a:r>
              <a:rPr lang="en-US" sz="22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</a:t>
            </a:r>
            <a:r>
              <a:rPr lang="en-US" sz="2200" dirty="0" err="1">
                <a:solidFill>
                  <a:schemeClr val="tx2">
                    <a:lumMod val="20000"/>
                    <a:lumOff val="80000"/>
                  </a:schemeClr>
                </a:solidFill>
              </a:rPr>
              <a:t>chú</a:t>
            </a:r>
            <a:r>
              <a:rPr lang="en-US" sz="22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ý </a:t>
            </a:r>
            <a:r>
              <a:rPr lang="en-US" sz="2200" dirty="0" err="1">
                <a:solidFill>
                  <a:schemeClr val="tx2">
                    <a:lumMod val="20000"/>
                    <a:lumOff val="80000"/>
                  </a:schemeClr>
                </a:solidFill>
              </a:rPr>
              <a:t>ngay</a:t>
            </a:r>
            <a:r>
              <a:rPr lang="en-US" sz="22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</a:t>
            </a:r>
            <a:r>
              <a:rPr lang="en-US" sz="2200" dirty="0" err="1">
                <a:solidFill>
                  <a:schemeClr val="tx2">
                    <a:lumMod val="20000"/>
                    <a:lumOff val="80000"/>
                  </a:schemeClr>
                </a:solidFill>
              </a:rPr>
              <a:t>lập</a:t>
            </a:r>
            <a:r>
              <a:rPr lang="en-US" sz="22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</a:t>
            </a:r>
            <a:r>
              <a:rPr lang="en-US" sz="2200" dirty="0" err="1">
                <a:solidFill>
                  <a:schemeClr val="tx2">
                    <a:lumMod val="20000"/>
                    <a:lumOff val="80000"/>
                  </a:schemeClr>
                </a:solidFill>
              </a:rPr>
              <a:t>tức</a:t>
            </a:r>
            <a:r>
              <a:rPr lang="en-US" sz="22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</a:t>
            </a:r>
            <a:r>
              <a:rPr lang="en-US" sz="2200" dirty="0" err="1">
                <a:solidFill>
                  <a:schemeClr val="tx2">
                    <a:lumMod val="20000"/>
                    <a:lumOff val="80000"/>
                  </a:schemeClr>
                </a:solidFill>
              </a:rPr>
              <a:t>bằng</a:t>
            </a:r>
            <a:r>
              <a:rPr lang="en-US" sz="22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</a:t>
            </a:r>
            <a:r>
              <a:rPr lang="en-US" sz="2200" dirty="0" err="1">
                <a:solidFill>
                  <a:schemeClr val="tx2">
                    <a:lumMod val="20000"/>
                    <a:lumOff val="80000"/>
                  </a:schemeClr>
                </a:solidFill>
              </a:rPr>
              <a:t>yếu</a:t>
            </a:r>
            <a:r>
              <a:rPr lang="en-US" sz="22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</a:t>
            </a:r>
            <a:r>
              <a:rPr lang="en-US" sz="2200" dirty="0" err="1">
                <a:solidFill>
                  <a:schemeClr val="tx2">
                    <a:lumMod val="20000"/>
                    <a:lumOff val="80000"/>
                  </a:schemeClr>
                </a:solidFill>
              </a:rPr>
              <a:t>tố</a:t>
            </a:r>
            <a:r>
              <a:rPr lang="en-US" sz="22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</a:t>
            </a:r>
            <a:r>
              <a:rPr lang="en-US" sz="2200" dirty="0" err="1">
                <a:solidFill>
                  <a:schemeClr val="tx2">
                    <a:lumMod val="20000"/>
                    <a:lumOff val="80000"/>
                  </a:schemeClr>
                </a:solidFill>
              </a:rPr>
              <a:t>cảm</a:t>
            </a:r>
            <a:r>
              <a:rPr lang="en-US" sz="22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</a:t>
            </a:r>
            <a:r>
              <a:rPr lang="en-US" sz="2200" dirty="0" err="1">
                <a:solidFill>
                  <a:schemeClr val="tx2">
                    <a:lumMod val="20000"/>
                    <a:lumOff val="80000"/>
                  </a:schemeClr>
                </a:solidFill>
              </a:rPr>
              <a:t>xúc</a:t>
            </a:r>
            <a:r>
              <a:rPr lang="en-US" sz="22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</a:t>
            </a:r>
            <a:r>
              <a:rPr lang="en-US" sz="2200" dirty="0" err="1">
                <a:solidFill>
                  <a:schemeClr val="tx2">
                    <a:lumMod val="20000"/>
                    <a:lumOff val="80000"/>
                  </a:schemeClr>
                </a:solidFill>
              </a:rPr>
              <a:t>hoặc</a:t>
            </a:r>
            <a:r>
              <a:rPr lang="en-US" sz="22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</a:t>
            </a:r>
            <a:r>
              <a:rPr lang="en-US" sz="2200" dirty="0" err="1">
                <a:solidFill>
                  <a:schemeClr val="tx2">
                    <a:lumMod val="20000"/>
                    <a:lumOff val="80000"/>
                  </a:schemeClr>
                </a:solidFill>
              </a:rPr>
              <a:t>bất</a:t>
            </a:r>
            <a:r>
              <a:rPr lang="en-US" sz="22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</a:t>
            </a:r>
            <a:r>
              <a:rPr lang="en-US" sz="2200" dirty="0" err="1">
                <a:solidFill>
                  <a:schemeClr val="tx2">
                    <a:lumMod val="20000"/>
                    <a:lumOff val="80000"/>
                  </a:schemeClr>
                </a:solidFill>
              </a:rPr>
              <a:t>ngờ</a:t>
            </a:r>
            <a:r>
              <a:rPr lang="en-US" sz="22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</a:t>
            </a:r>
            <a:r>
              <a:rPr lang="en-US" sz="2200" dirty="0" err="1">
                <a:solidFill>
                  <a:schemeClr val="tx2">
                    <a:lumMod val="20000"/>
                    <a:lumOff val="80000"/>
                  </a:schemeClr>
                </a:solidFill>
              </a:rPr>
              <a:t>khác</a:t>
            </a:r>
            <a:r>
              <a:rPr lang="en-US" sz="22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</a:t>
            </a:r>
            <a:r>
              <a:rPr lang="en-US" sz="2200" dirty="0" err="1">
                <a:solidFill>
                  <a:schemeClr val="tx2">
                    <a:lumMod val="20000"/>
                    <a:lumOff val="80000"/>
                  </a:schemeClr>
                </a:solidFill>
              </a:rPr>
              <a:t>biệt</a:t>
            </a:r>
            <a:r>
              <a:rPr lang="en-US" sz="22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.</a:t>
            </a:r>
            <a:endParaRPr lang="vi-VN" sz="22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5588A79-DE99-B8C5-3172-2477A974E000}"/>
              </a:ext>
            </a:extLst>
          </p:cNvPr>
          <p:cNvSpPr txBox="1"/>
          <p:nvPr/>
        </p:nvSpPr>
        <p:spPr>
          <a:xfrm>
            <a:off x="2222496" y="9926031"/>
            <a:ext cx="2186070" cy="461665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uLnTx/>
                <a:uFillTx/>
                <a:latin typeface="+mj-lt"/>
              </a:rPr>
              <a:t>HOOK</a:t>
            </a: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4FD09EFC-917E-384F-AD47-C0B3CAF38C53}"/>
              </a:ext>
            </a:extLst>
          </p:cNvPr>
          <p:cNvSpPr/>
          <p:nvPr/>
        </p:nvSpPr>
        <p:spPr>
          <a:xfrm>
            <a:off x="5684231" y="9205083"/>
            <a:ext cx="2363775" cy="320872"/>
          </a:xfrm>
          <a:prstGeom prst="ellipse">
            <a:avLst/>
          </a:prstGeom>
          <a:ln>
            <a:noFill/>
          </a:ln>
          <a:effectLst>
            <a:outerShdw blurRad="127000" dist="1270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000EE0C0-1886-5FA0-A7A0-4D08FC1FF7C0}"/>
              </a:ext>
            </a:extLst>
          </p:cNvPr>
          <p:cNvSpPr/>
          <p:nvPr/>
        </p:nvSpPr>
        <p:spPr>
          <a:xfrm>
            <a:off x="6003027" y="7095424"/>
            <a:ext cx="1726184" cy="2455370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3200" dirty="0">
              <a:latin typeface="+mj-lt"/>
            </a:endParaRPr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8DDA3F0B-2FAA-5311-DBA7-3BB38F54181C}"/>
              </a:ext>
            </a:extLst>
          </p:cNvPr>
          <p:cNvSpPr/>
          <p:nvPr/>
        </p:nvSpPr>
        <p:spPr>
          <a:xfrm>
            <a:off x="5329824" y="8002361"/>
            <a:ext cx="3072589" cy="1548433"/>
          </a:xfrm>
          <a:custGeom>
            <a:avLst/>
            <a:gdLst>
              <a:gd name="connsiteX0" fmla="*/ 1371600 w 2743200"/>
              <a:gd name="connsiteY0" fmla="*/ 0 h 1382437"/>
              <a:gd name="connsiteX1" fmla="*/ 2743200 w 2743200"/>
              <a:gd name="connsiteY1" fmla="*/ 1371600 h 1382437"/>
              <a:gd name="connsiteX2" fmla="*/ 2742653 w 2743200"/>
              <a:gd name="connsiteY2" fmla="*/ 1382437 h 1382437"/>
              <a:gd name="connsiteX3" fmla="*/ 547 w 2743200"/>
              <a:gd name="connsiteY3" fmla="*/ 1382437 h 1382437"/>
              <a:gd name="connsiteX4" fmla="*/ 0 w 2743200"/>
              <a:gd name="connsiteY4" fmla="*/ 1371600 h 1382437"/>
              <a:gd name="connsiteX5" fmla="*/ 1371600 w 2743200"/>
              <a:gd name="connsiteY5" fmla="*/ 0 h 13824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743200" h="1382437">
                <a:moveTo>
                  <a:pt x="1371600" y="0"/>
                </a:moveTo>
                <a:cubicBezTo>
                  <a:pt x="2129114" y="0"/>
                  <a:pt x="2743200" y="614086"/>
                  <a:pt x="2743200" y="1371600"/>
                </a:cubicBezTo>
                <a:lnTo>
                  <a:pt x="2742653" y="1382437"/>
                </a:lnTo>
                <a:lnTo>
                  <a:pt x="547" y="1382437"/>
                </a:lnTo>
                <a:lnTo>
                  <a:pt x="0" y="1371600"/>
                </a:lnTo>
                <a:cubicBezTo>
                  <a:pt x="0" y="614086"/>
                  <a:pt x="614086" y="0"/>
                  <a:pt x="1371600" y="0"/>
                </a:cubicBez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10000"/>
              </a:prstClr>
            </a:outerShdw>
            <a:reflection blurRad="6350" stA="40000" endPos="90000" dir="5400000" sy="-100000" algn="bl" rotWithShape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CFEF381-1BB5-F39F-D4BB-3B279A0D6AEA}"/>
              </a:ext>
            </a:extLst>
          </p:cNvPr>
          <p:cNvSpPr txBox="1"/>
          <p:nvPr/>
        </p:nvSpPr>
        <p:spPr>
          <a:xfrm>
            <a:off x="6337128" y="7200033"/>
            <a:ext cx="1057982" cy="769441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kumimoji="0" lang="en-US" sz="440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uLnTx/>
                <a:uFillTx/>
                <a:latin typeface="+mj-lt"/>
              </a:rPr>
              <a:t>02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AE46568-964D-870E-7DDB-55CE1F6BBE88}"/>
              </a:ext>
            </a:extLst>
          </p:cNvPr>
          <p:cNvSpPr txBox="1"/>
          <p:nvPr/>
        </p:nvSpPr>
        <p:spPr>
          <a:xfrm>
            <a:off x="5684232" y="4954885"/>
            <a:ext cx="2363774" cy="178510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2200" dirty="0" err="1">
                <a:solidFill>
                  <a:schemeClr val="tx2">
                    <a:lumMod val="20000"/>
                    <a:lumOff val="80000"/>
                  </a:schemeClr>
                </a:solidFill>
              </a:rPr>
              <a:t>Làm</a:t>
            </a:r>
            <a:r>
              <a:rPr lang="en-US" sz="22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</a:t>
            </a:r>
            <a:r>
              <a:rPr lang="en-US" sz="2200" dirty="0" err="1">
                <a:solidFill>
                  <a:schemeClr val="tx2">
                    <a:lumMod val="20000"/>
                    <a:lumOff val="80000"/>
                  </a:schemeClr>
                </a:solidFill>
              </a:rPr>
              <a:t>rõ</a:t>
            </a:r>
            <a:r>
              <a:rPr lang="en-US" sz="22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</a:t>
            </a:r>
            <a:r>
              <a:rPr lang="en-US" sz="2200" dirty="0" err="1">
                <a:solidFill>
                  <a:schemeClr val="tx2">
                    <a:lumMod val="20000"/>
                    <a:lumOff val="80000"/>
                  </a:schemeClr>
                </a:solidFill>
              </a:rPr>
              <a:t>vấn</a:t>
            </a:r>
            <a:r>
              <a:rPr lang="en-US" sz="22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</a:t>
            </a:r>
            <a:r>
              <a:rPr lang="en-US" sz="2200" dirty="0" err="1">
                <a:solidFill>
                  <a:schemeClr val="tx2">
                    <a:lumMod val="20000"/>
                    <a:lumOff val="80000"/>
                  </a:schemeClr>
                </a:solidFill>
              </a:rPr>
              <a:t>đề</a:t>
            </a:r>
            <a:r>
              <a:rPr lang="en-US" sz="22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</a:t>
            </a:r>
            <a:r>
              <a:rPr lang="en-US" sz="2200" dirty="0" err="1">
                <a:solidFill>
                  <a:schemeClr val="tx2">
                    <a:lumMod val="20000"/>
                    <a:lumOff val="80000"/>
                  </a:schemeClr>
                </a:solidFill>
              </a:rPr>
              <a:t>khách</a:t>
            </a:r>
            <a:r>
              <a:rPr lang="en-US" sz="22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</a:t>
            </a:r>
            <a:r>
              <a:rPr lang="en-US" sz="2200" dirty="0" err="1">
                <a:solidFill>
                  <a:schemeClr val="tx2">
                    <a:lumMod val="20000"/>
                    <a:lumOff val="80000"/>
                  </a:schemeClr>
                </a:solidFill>
              </a:rPr>
              <a:t>hàng</a:t>
            </a:r>
            <a:r>
              <a:rPr lang="en-US" sz="22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</a:t>
            </a:r>
            <a:r>
              <a:rPr lang="en-US" sz="2200" dirty="0" err="1">
                <a:solidFill>
                  <a:schemeClr val="tx2">
                    <a:lumMod val="20000"/>
                    <a:lumOff val="80000"/>
                  </a:schemeClr>
                </a:solidFill>
              </a:rPr>
              <a:t>đang</a:t>
            </a:r>
            <a:r>
              <a:rPr lang="en-US" sz="22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</a:t>
            </a:r>
            <a:r>
              <a:rPr lang="en-US" sz="2200" dirty="0" err="1">
                <a:solidFill>
                  <a:schemeClr val="tx2">
                    <a:lumMod val="20000"/>
                    <a:lumOff val="80000"/>
                  </a:schemeClr>
                </a:solidFill>
              </a:rPr>
              <a:t>trải</a:t>
            </a:r>
            <a:r>
              <a:rPr lang="en-US" sz="22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</a:t>
            </a:r>
            <a:r>
              <a:rPr lang="en-US" sz="2200" dirty="0" err="1">
                <a:solidFill>
                  <a:schemeClr val="tx2">
                    <a:lumMod val="20000"/>
                    <a:lumOff val="80000"/>
                  </a:schemeClr>
                </a:solidFill>
              </a:rPr>
              <a:t>nghiệm</a:t>
            </a:r>
            <a:r>
              <a:rPr lang="en-US" sz="22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</a:t>
            </a:r>
            <a:r>
              <a:rPr lang="en-US" sz="2200" dirty="0" err="1">
                <a:solidFill>
                  <a:schemeClr val="tx2">
                    <a:lumMod val="20000"/>
                    <a:lumOff val="80000"/>
                  </a:schemeClr>
                </a:solidFill>
              </a:rPr>
              <a:t>và</a:t>
            </a:r>
            <a:r>
              <a:rPr lang="en-US" sz="22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</a:t>
            </a:r>
            <a:r>
              <a:rPr lang="en-US" sz="2200" dirty="0" err="1">
                <a:solidFill>
                  <a:schemeClr val="tx2">
                    <a:lumMod val="20000"/>
                    <a:lumOff val="80000"/>
                  </a:schemeClr>
                </a:solidFill>
              </a:rPr>
              <a:t>khiến</a:t>
            </a:r>
            <a:r>
              <a:rPr lang="en-US" sz="22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</a:t>
            </a:r>
            <a:r>
              <a:rPr lang="en-US" sz="2200" dirty="0" err="1">
                <a:solidFill>
                  <a:schemeClr val="tx2">
                    <a:lumMod val="20000"/>
                    <a:lumOff val="80000"/>
                  </a:schemeClr>
                </a:solidFill>
              </a:rPr>
              <a:t>họ</a:t>
            </a:r>
            <a:r>
              <a:rPr lang="en-US" sz="22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</a:t>
            </a:r>
            <a:r>
              <a:rPr lang="en-US" sz="2200" dirty="0" err="1">
                <a:solidFill>
                  <a:schemeClr val="tx2">
                    <a:lumMod val="20000"/>
                    <a:lumOff val="80000"/>
                  </a:schemeClr>
                </a:solidFill>
              </a:rPr>
              <a:t>đồng</a:t>
            </a:r>
            <a:r>
              <a:rPr lang="en-US" sz="22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</a:t>
            </a:r>
            <a:r>
              <a:rPr lang="en-US" sz="2200" dirty="0" err="1">
                <a:solidFill>
                  <a:schemeClr val="tx2">
                    <a:lumMod val="20000"/>
                    <a:lumOff val="80000"/>
                  </a:schemeClr>
                </a:solidFill>
              </a:rPr>
              <a:t>cảm</a:t>
            </a:r>
            <a:r>
              <a:rPr lang="en-US" sz="22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.</a:t>
            </a:r>
            <a:endParaRPr lang="vi-VN" sz="22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8A1845C9-6F85-963A-5713-AE14104985D5}"/>
              </a:ext>
            </a:extLst>
          </p:cNvPr>
          <p:cNvSpPr txBox="1"/>
          <p:nvPr/>
        </p:nvSpPr>
        <p:spPr>
          <a:xfrm>
            <a:off x="5773083" y="9926031"/>
            <a:ext cx="2186070" cy="461665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uLnTx/>
                <a:uFillTx/>
                <a:latin typeface="+mj-lt"/>
              </a:rPr>
              <a:t>REVEAL</a:t>
            </a: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6CA03505-5E27-F873-97F7-932EBFFF3DA3}"/>
              </a:ext>
            </a:extLst>
          </p:cNvPr>
          <p:cNvSpPr/>
          <p:nvPr/>
        </p:nvSpPr>
        <p:spPr>
          <a:xfrm>
            <a:off x="9234818" y="9205083"/>
            <a:ext cx="2363775" cy="320872"/>
          </a:xfrm>
          <a:prstGeom prst="ellipse">
            <a:avLst/>
          </a:prstGeom>
          <a:ln>
            <a:noFill/>
          </a:ln>
          <a:effectLst>
            <a:outerShdw blurRad="127000" dist="1270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BA969754-6156-5D11-172C-101B42E58239}"/>
              </a:ext>
            </a:extLst>
          </p:cNvPr>
          <p:cNvSpPr/>
          <p:nvPr/>
        </p:nvSpPr>
        <p:spPr>
          <a:xfrm>
            <a:off x="9553613" y="7095424"/>
            <a:ext cx="1726184" cy="2455370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3200" dirty="0">
              <a:latin typeface="+mj-lt"/>
            </a:endParaRPr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1389F37F-0130-16F1-9781-994E7C36EC86}"/>
              </a:ext>
            </a:extLst>
          </p:cNvPr>
          <p:cNvSpPr/>
          <p:nvPr/>
        </p:nvSpPr>
        <p:spPr>
          <a:xfrm>
            <a:off x="8880411" y="8002361"/>
            <a:ext cx="3072589" cy="1548433"/>
          </a:xfrm>
          <a:custGeom>
            <a:avLst/>
            <a:gdLst>
              <a:gd name="connsiteX0" fmla="*/ 1371600 w 2743200"/>
              <a:gd name="connsiteY0" fmla="*/ 0 h 1382437"/>
              <a:gd name="connsiteX1" fmla="*/ 2743200 w 2743200"/>
              <a:gd name="connsiteY1" fmla="*/ 1371600 h 1382437"/>
              <a:gd name="connsiteX2" fmla="*/ 2742653 w 2743200"/>
              <a:gd name="connsiteY2" fmla="*/ 1382437 h 1382437"/>
              <a:gd name="connsiteX3" fmla="*/ 547 w 2743200"/>
              <a:gd name="connsiteY3" fmla="*/ 1382437 h 1382437"/>
              <a:gd name="connsiteX4" fmla="*/ 0 w 2743200"/>
              <a:gd name="connsiteY4" fmla="*/ 1371600 h 1382437"/>
              <a:gd name="connsiteX5" fmla="*/ 1371600 w 2743200"/>
              <a:gd name="connsiteY5" fmla="*/ 0 h 13824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743200" h="1382437">
                <a:moveTo>
                  <a:pt x="1371600" y="0"/>
                </a:moveTo>
                <a:cubicBezTo>
                  <a:pt x="2129114" y="0"/>
                  <a:pt x="2743200" y="614086"/>
                  <a:pt x="2743200" y="1371600"/>
                </a:cubicBezTo>
                <a:lnTo>
                  <a:pt x="2742653" y="1382437"/>
                </a:lnTo>
                <a:lnTo>
                  <a:pt x="547" y="1382437"/>
                </a:lnTo>
                <a:lnTo>
                  <a:pt x="0" y="1371600"/>
                </a:lnTo>
                <a:cubicBezTo>
                  <a:pt x="0" y="614086"/>
                  <a:pt x="614086" y="0"/>
                  <a:pt x="1371600" y="0"/>
                </a:cubicBez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10000"/>
              </a:prstClr>
            </a:outerShdw>
            <a:reflection blurRad="6350" stA="40000" endPos="90000" dir="5400000" sy="-100000" algn="bl" rotWithShape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89153307-7767-D8A8-67E1-C357B659D3AE}"/>
              </a:ext>
            </a:extLst>
          </p:cNvPr>
          <p:cNvSpPr txBox="1"/>
          <p:nvPr/>
        </p:nvSpPr>
        <p:spPr>
          <a:xfrm>
            <a:off x="9887714" y="7162138"/>
            <a:ext cx="1057982" cy="845232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kumimoji="0" lang="en-US" sz="440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uLnTx/>
                <a:uFillTx/>
                <a:latin typeface="+mj-lt"/>
              </a:rPr>
              <a:t>03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272B49A-6577-9B1A-F752-6EFABD2E897F}"/>
              </a:ext>
            </a:extLst>
          </p:cNvPr>
          <p:cNvSpPr txBox="1"/>
          <p:nvPr/>
        </p:nvSpPr>
        <p:spPr>
          <a:xfrm>
            <a:off x="9234819" y="4954885"/>
            <a:ext cx="2363774" cy="144655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vi-VN" sz="22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Kể câu chuyện thực tế có nhân vật vượt qua vấn đề tương tự.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EC084575-F163-16C4-30AE-85790019C455}"/>
              </a:ext>
            </a:extLst>
          </p:cNvPr>
          <p:cNvSpPr txBox="1"/>
          <p:nvPr/>
        </p:nvSpPr>
        <p:spPr>
          <a:xfrm>
            <a:off x="9323670" y="9926031"/>
            <a:ext cx="2186070" cy="461665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uLnTx/>
                <a:uFillTx/>
                <a:latin typeface="+mj-lt"/>
              </a:rPr>
              <a:t>SHOW</a:t>
            </a:r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67537FCF-8FA5-42F7-C20D-44CC6D16AE96}"/>
              </a:ext>
            </a:extLst>
          </p:cNvPr>
          <p:cNvSpPr/>
          <p:nvPr/>
        </p:nvSpPr>
        <p:spPr>
          <a:xfrm>
            <a:off x="12785405" y="9205083"/>
            <a:ext cx="2363775" cy="320872"/>
          </a:xfrm>
          <a:prstGeom prst="ellipse">
            <a:avLst/>
          </a:prstGeom>
          <a:ln>
            <a:noFill/>
          </a:ln>
          <a:effectLst>
            <a:outerShdw blurRad="127000" dist="1270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8FA561C3-2E96-FAD5-F77C-23BAE7FFBE98}"/>
              </a:ext>
            </a:extLst>
          </p:cNvPr>
          <p:cNvSpPr/>
          <p:nvPr/>
        </p:nvSpPr>
        <p:spPr>
          <a:xfrm>
            <a:off x="13104200" y="7095424"/>
            <a:ext cx="1726184" cy="2455370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3200" dirty="0">
              <a:latin typeface="+mj-lt"/>
            </a:endParaRPr>
          </a:p>
        </p:txBody>
      </p:sp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79FFDB8D-21BE-1550-32D5-876974141CA1}"/>
              </a:ext>
            </a:extLst>
          </p:cNvPr>
          <p:cNvSpPr/>
          <p:nvPr/>
        </p:nvSpPr>
        <p:spPr>
          <a:xfrm>
            <a:off x="12430998" y="8002361"/>
            <a:ext cx="3072589" cy="1548433"/>
          </a:xfrm>
          <a:custGeom>
            <a:avLst/>
            <a:gdLst>
              <a:gd name="connsiteX0" fmla="*/ 1371600 w 2743200"/>
              <a:gd name="connsiteY0" fmla="*/ 0 h 1382437"/>
              <a:gd name="connsiteX1" fmla="*/ 2743200 w 2743200"/>
              <a:gd name="connsiteY1" fmla="*/ 1371600 h 1382437"/>
              <a:gd name="connsiteX2" fmla="*/ 2742653 w 2743200"/>
              <a:gd name="connsiteY2" fmla="*/ 1382437 h 1382437"/>
              <a:gd name="connsiteX3" fmla="*/ 547 w 2743200"/>
              <a:gd name="connsiteY3" fmla="*/ 1382437 h 1382437"/>
              <a:gd name="connsiteX4" fmla="*/ 0 w 2743200"/>
              <a:gd name="connsiteY4" fmla="*/ 1371600 h 1382437"/>
              <a:gd name="connsiteX5" fmla="*/ 1371600 w 2743200"/>
              <a:gd name="connsiteY5" fmla="*/ 0 h 13824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743200" h="1382437">
                <a:moveTo>
                  <a:pt x="1371600" y="0"/>
                </a:moveTo>
                <a:cubicBezTo>
                  <a:pt x="2129114" y="0"/>
                  <a:pt x="2743200" y="614086"/>
                  <a:pt x="2743200" y="1371600"/>
                </a:cubicBezTo>
                <a:lnTo>
                  <a:pt x="2742653" y="1382437"/>
                </a:lnTo>
                <a:lnTo>
                  <a:pt x="547" y="1382437"/>
                </a:lnTo>
                <a:lnTo>
                  <a:pt x="0" y="1371600"/>
                </a:lnTo>
                <a:cubicBezTo>
                  <a:pt x="0" y="614086"/>
                  <a:pt x="614086" y="0"/>
                  <a:pt x="1371600" y="0"/>
                </a:cubicBez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10000"/>
              </a:prstClr>
            </a:outerShdw>
            <a:reflection blurRad="6350" stA="40000" endPos="90000" dir="5400000" sy="-100000" algn="bl" rotWithShape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93889916-4F05-DE28-204D-05E6327A2636}"/>
              </a:ext>
            </a:extLst>
          </p:cNvPr>
          <p:cNvSpPr txBox="1"/>
          <p:nvPr/>
        </p:nvSpPr>
        <p:spPr>
          <a:xfrm>
            <a:off x="13438301" y="7200033"/>
            <a:ext cx="1057982" cy="769441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kumimoji="0" lang="en-US" sz="440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uLnTx/>
                <a:uFillTx/>
                <a:latin typeface="+mj-lt"/>
              </a:rPr>
              <a:t>04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93E6EBC7-7929-4B51-9BE9-909ADD52CADA}"/>
              </a:ext>
            </a:extLst>
          </p:cNvPr>
          <p:cNvSpPr txBox="1"/>
          <p:nvPr/>
        </p:nvSpPr>
        <p:spPr>
          <a:xfrm>
            <a:off x="12785406" y="4954885"/>
            <a:ext cx="2363774" cy="178510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2200" dirty="0" err="1">
                <a:solidFill>
                  <a:schemeClr val="tx2">
                    <a:lumMod val="20000"/>
                    <a:lumOff val="80000"/>
                  </a:schemeClr>
                </a:solidFill>
              </a:rPr>
              <a:t>Đề</a:t>
            </a:r>
            <a:r>
              <a:rPr lang="en-US" sz="22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</a:t>
            </a:r>
            <a:r>
              <a:rPr lang="en-US" sz="2200" dirty="0" err="1">
                <a:solidFill>
                  <a:schemeClr val="tx2">
                    <a:lumMod val="20000"/>
                    <a:lumOff val="80000"/>
                  </a:schemeClr>
                </a:solidFill>
              </a:rPr>
              <a:t>xuất</a:t>
            </a:r>
            <a:r>
              <a:rPr lang="en-US" sz="22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</a:t>
            </a:r>
            <a:r>
              <a:rPr lang="en-US" sz="2200" dirty="0" err="1">
                <a:solidFill>
                  <a:schemeClr val="tx2">
                    <a:lumMod val="20000"/>
                    <a:lumOff val="80000"/>
                  </a:schemeClr>
                </a:solidFill>
              </a:rPr>
              <a:t>giải</a:t>
            </a:r>
            <a:r>
              <a:rPr lang="en-US" sz="22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</a:t>
            </a:r>
            <a:r>
              <a:rPr lang="en-US" sz="2200" dirty="0" err="1">
                <a:solidFill>
                  <a:schemeClr val="tx2">
                    <a:lumMod val="20000"/>
                    <a:lumOff val="80000"/>
                  </a:schemeClr>
                </a:solidFill>
              </a:rPr>
              <a:t>pháp</a:t>
            </a:r>
            <a:r>
              <a:rPr lang="en-US" sz="22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</a:t>
            </a:r>
            <a:r>
              <a:rPr lang="en-US" sz="2200" dirty="0" err="1">
                <a:solidFill>
                  <a:schemeClr val="tx2">
                    <a:lumMod val="20000"/>
                    <a:lumOff val="80000"/>
                  </a:schemeClr>
                </a:solidFill>
              </a:rPr>
              <a:t>phù</a:t>
            </a:r>
            <a:r>
              <a:rPr lang="en-US" sz="22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</a:t>
            </a:r>
            <a:r>
              <a:rPr lang="en-US" sz="2200" dirty="0" err="1">
                <a:solidFill>
                  <a:schemeClr val="tx2">
                    <a:lumMod val="20000"/>
                    <a:lumOff val="80000"/>
                  </a:schemeClr>
                </a:solidFill>
              </a:rPr>
              <a:t>hợp</a:t>
            </a:r>
            <a:r>
              <a:rPr lang="en-US" sz="22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</a:t>
            </a:r>
            <a:r>
              <a:rPr lang="en-US" sz="2200" dirty="0" err="1">
                <a:solidFill>
                  <a:schemeClr val="tx2">
                    <a:lumMod val="20000"/>
                    <a:lumOff val="80000"/>
                  </a:schemeClr>
                </a:solidFill>
              </a:rPr>
              <a:t>bằng</a:t>
            </a:r>
            <a:r>
              <a:rPr lang="en-US" sz="22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</a:t>
            </a:r>
            <a:r>
              <a:rPr lang="en-US" sz="2200" dirty="0" err="1">
                <a:solidFill>
                  <a:schemeClr val="tx2">
                    <a:lumMod val="20000"/>
                    <a:lumOff val="80000"/>
                  </a:schemeClr>
                </a:solidFill>
              </a:rPr>
              <a:t>sản</a:t>
            </a:r>
            <a:r>
              <a:rPr lang="en-US" sz="22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</a:t>
            </a:r>
            <a:r>
              <a:rPr lang="en-US" sz="2200" dirty="0" err="1">
                <a:solidFill>
                  <a:schemeClr val="tx2">
                    <a:lumMod val="20000"/>
                    <a:lumOff val="80000"/>
                  </a:schemeClr>
                </a:solidFill>
              </a:rPr>
              <a:t>phẩm</a:t>
            </a:r>
            <a:r>
              <a:rPr lang="en-US" sz="22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</a:t>
            </a:r>
            <a:r>
              <a:rPr lang="en-US" sz="2200" dirty="0" err="1">
                <a:solidFill>
                  <a:schemeClr val="tx2">
                    <a:lumMod val="20000"/>
                    <a:lumOff val="80000"/>
                  </a:schemeClr>
                </a:solidFill>
              </a:rPr>
              <a:t>hoặc</a:t>
            </a:r>
            <a:r>
              <a:rPr lang="en-US" sz="22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</a:t>
            </a:r>
            <a:r>
              <a:rPr lang="en-US" sz="2200" dirty="0" err="1">
                <a:solidFill>
                  <a:schemeClr val="tx2">
                    <a:lumMod val="20000"/>
                    <a:lumOff val="80000"/>
                  </a:schemeClr>
                </a:solidFill>
              </a:rPr>
              <a:t>dịch</a:t>
            </a:r>
            <a:r>
              <a:rPr lang="en-US" sz="22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</a:t>
            </a:r>
            <a:r>
              <a:rPr lang="en-US" sz="2200" dirty="0" err="1">
                <a:solidFill>
                  <a:schemeClr val="tx2">
                    <a:lumMod val="20000"/>
                    <a:lumOff val="80000"/>
                  </a:schemeClr>
                </a:solidFill>
              </a:rPr>
              <a:t>vụ</a:t>
            </a:r>
            <a:r>
              <a:rPr lang="en-US" sz="22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</a:t>
            </a:r>
            <a:r>
              <a:rPr lang="en-US" sz="2200" dirty="0" err="1">
                <a:solidFill>
                  <a:schemeClr val="tx2">
                    <a:lumMod val="20000"/>
                    <a:lumOff val="80000"/>
                  </a:schemeClr>
                </a:solidFill>
              </a:rPr>
              <a:t>của</a:t>
            </a:r>
            <a:r>
              <a:rPr lang="en-US" sz="22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</a:t>
            </a:r>
            <a:r>
              <a:rPr lang="en-US" sz="2200" dirty="0" err="1">
                <a:solidFill>
                  <a:schemeClr val="tx2">
                    <a:lumMod val="20000"/>
                    <a:lumOff val="80000"/>
                  </a:schemeClr>
                </a:solidFill>
              </a:rPr>
              <a:t>bạn</a:t>
            </a:r>
            <a:r>
              <a:rPr lang="en-US" sz="22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.</a:t>
            </a:r>
            <a:endParaRPr lang="vi-VN" sz="22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E315CCC3-D244-3F32-5746-A7D9C9CD850B}"/>
              </a:ext>
            </a:extLst>
          </p:cNvPr>
          <p:cNvSpPr txBox="1"/>
          <p:nvPr/>
        </p:nvSpPr>
        <p:spPr>
          <a:xfrm>
            <a:off x="12874257" y="9926031"/>
            <a:ext cx="2186070" cy="461665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uLnTx/>
                <a:uFillTx/>
                <a:latin typeface="+mj-lt"/>
              </a:rPr>
              <a:t>OFFER</a:t>
            </a:r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0CECC12A-BE52-521B-5DF1-750D543FEDD5}"/>
              </a:ext>
            </a:extLst>
          </p:cNvPr>
          <p:cNvSpPr/>
          <p:nvPr/>
        </p:nvSpPr>
        <p:spPr>
          <a:xfrm>
            <a:off x="16335992" y="9205083"/>
            <a:ext cx="2363775" cy="320872"/>
          </a:xfrm>
          <a:prstGeom prst="ellipse">
            <a:avLst/>
          </a:prstGeom>
          <a:ln>
            <a:noFill/>
          </a:ln>
          <a:effectLst>
            <a:outerShdw blurRad="127000" dist="1270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: Rounded Corners 28">
            <a:extLst>
              <a:ext uri="{FF2B5EF4-FFF2-40B4-BE49-F238E27FC236}">
                <a16:creationId xmlns:a16="http://schemas.microsoft.com/office/drawing/2014/main" id="{805DFDD8-3006-2443-9AA8-57A46EB0A4AB}"/>
              </a:ext>
            </a:extLst>
          </p:cNvPr>
          <p:cNvSpPr/>
          <p:nvPr/>
        </p:nvSpPr>
        <p:spPr>
          <a:xfrm>
            <a:off x="16654787" y="7095424"/>
            <a:ext cx="1726184" cy="2455370"/>
          </a:xfrm>
          <a:prstGeom prst="roundRect">
            <a:avLst>
              <a:gd name="adj" fmla="val 50000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3200" dirty="0">
              <a:latin typeface="+mj-lt"/>
            </a:endParaRPr>
          </a:p>
        </p:txBody>
      </p:sp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32B920F6-87C7-3D51-DE33-E66DD49AF132}"/>
              </a:ext>
            </a:extLst>
          </p:cNvPr>
          <p:cNvSpPr/>
          <p:nvPr/>
        </p:nvSpPr>
        <p:spPr>
          <a:xfrm>
            <a:off x="15981585" y="8002361"/>
            <a:ext cx="3072589" cy="1548433"/>
          </a:xfrm>
          <a:custGeom>
            <a:avLst/>
            <a:gdLst>
              <a:gd name="connsiteX0" fmla="*/ 1371600 w 2743200"/>
              <a:gd name="connsiteY0" fmla="*/ 0 h 1382437"/>
              <a:gd name="connsiteX1" fmla="*/ 2743200 w 2743200"/>
              <a:gd name="connsiteY1" fmla="*/ 1371600 h 1382437"/>
              <a:gd name="connsiteX2" fmla="*/ 2742653 w 2743200"/>
              <a:gd name="connsiteY2" fmla="*/ 1382437 h 1382437"/>
              <a:gd name="connsiteX3" fmla="*/ 547 w 2743200"/>
              <a:gd name="connsiteY3" fmla="*/ 1382437 h 1382437"/>
              <a:gd name="connsiteX4" fmla="*/ 0 w 2743200"/>
              <a:gd name="connsiteY4" fmla="*/ 1371600 h 1382437"/>
              <a:gd name="connsiteX5" fmla="*/ 1371600 w 2743200"/>
              <a:gd name="connsiteY5" fmla="*/ 0 h 13824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743200" h="1382437">
                <a:moveTo>
                  <a:pt x="1371600" y="0"/>
                </a:moveTo>
                <a:cubicBezTo>
                  <a:pt x="2129114" y="0"/>
                  <a:pt x="2743200" y="614086"/>
                  <a:pt x="2743200" y="1371600"/>
                </a:cubicBezTo>
                <a:lnTo>
                  <a:pt x="2742653" y="1382437"/>
                </a:lnTo>
                <a:lnTo>
                  <a:pt x="547" y="1382437"/>
                </a:lnTo>
                <a:lnTo>
                  <a:pt x="0" y="1371600"/>
                </a:lnTo>
                <a:cubicBezTo>
                  <a:pt x="0" y="614086"/>
                  <a:pt x="614086" y="0"/>
                  <a:pt x="1371600" y="0"/>
                </a:cubicBez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10000"/>
              </a:prstClr>
            </a:outerShdw>
            <a:reflection blurRad="6350" stA="40000" endPos="90000" dir="5400000" sy="-100000" algn="bl" rotWithShape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479D4D2D-9460-6FD7-2FAF-E271A58AD694}"/>
              </a:ext>
            </a:extLst>
          </p:cNvPr>
          <p:cNvSpPr txBox="1"/>
          <p:nvPr/>
        </p:nvSpPr>
        <p:spPr>
          <a:xfrm>
            <a:off x="16988888" y="7200033"/>
            <a:ext cx="1057982" cy="769441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kumimoji="0" lang="en-US" sz="440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uLnTx/>
                <a:uFillTx/>
                <a:latin typeface="+mj-lt"/>
              </a:rPr>
              <a:t>05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FF2B328A-B715-B1BF-734B-D5D84F2D8982}"/>
              </a:ext>
            </a:extLst>
          </p:cNvPr>
          <p:cNvSpPr txBox="1"/>
          <p:nvPr/>
        </p:nvSpPr>
        <p:spPr>
          <a:xfrm>
            <a:off x="16335993" y="4954885"/>
            <a:ext cx="2363774" cy="178510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vi-VN" sz="22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Đưa ra chứng thực đáng tin như số liệu, người dùng, kết quả rõ ràng.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E599C4F6-6D08-6E54-135B-5FDACBC57D5F}"/>
              </a:ext>
            </a:extLst>
          </p:cNvPr>
          <p:cNvSpPr txBox="1"/>
          <p:nvPr/>
        </p:nvSpPr>
        <p:spPr>
          <a:xfrm>
            <a:off x="16424844" y="9926031"/>
            <a:ext cx="2186070" cy="461665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uLnTx/>
                <a:uFillTx/>
                <a:latin typeface="+mj-lt"/>
              </a:rPr>
              <a:t>PROOF</a:t>
            </a:r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481ABF6B-7C9E-C8F5-81C7-1D79C28E2237}"/>
              </a:ext>
            </a:extLst>
          </p:cNvPr>
          <p:cNvSpPr/>
          <p:nvPr/>
        </p:nvSpPr>
        <p:spPr>
          <a:xfrm>
            <a:off x="19886581" y="9205083"/>
            <a:ext cx="2363775" cy="320872"/>
          </a:xfrm>
          <a:prstGeom prst="ellipse">
            <a:avLst/>
          </a:prstGeom>
          <a:ln>
            <a:noFill/>
          </a:ln>
          <a:effectLst>
            <a:outerShdw blurRad="127000" dist="1270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ectangle: Rounded Corners 34">
            <a:extLst>
              <a:ext uri="{FF2B5EF4-FFF2-40B4-BE49-F238E27FC236}">
                <a16:creationId xmlns:a16="http://schemas.microsoft.com/office/drawing/2014/main" id="{E92AD57A-A9C4-4157-8769-F976EFDE9721}"/>
              </a:ext>
            </a:extLst>
          </p:cNvPr>
          <p:cNvSpPr/>
          <p:nvPr/>
        </p:nvSpPr>
        <p:spPr>
          <a:xfrm>
            <a:off x="20205377" y="7095424"/>
            <a:ext cx="1726184" cy="2455370"/>
          </a:xfrm>
          <a:prstGeom prst="roundRect">
            <a:avLst>
              <a:gd name="adj" fmla="val 50000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3200" dirty="0">
              <a:latin typeface="+mj-lt"/>
            </a:endParaRPr>
          </a:p>
        </p:txBody>
      </p:sp>
      <p:sp>
        <p:nvSpPr>
          <p:cNvPr id="36" name="Freeform: Shape 35">
            <a:extLst>
              <a:ext uri="{FF2B5EF4-FFF2-40B4-BE49-F238E27FC236}">
                <a16:creationId xmlns:a16="http://schemas.microsoft.com/office/drawing/2014/main" id="{C6F55E55-AE9B-70F8-BE43-EDBC0B38B312}"/>
              </a:ext>
            </a:extLst>
          </p:cNvPr>
          <p:cNvSpPr/>
          <p:nvPr/>
        </p:nvSpPr>
        <p:spPr>
          <a:xfrm>
            <a:off x="19532174" y="8002361"/>
            <a:ext cx="3072589" cy="1548433"/>
          </a:xfrm>
          <a:custGeom>
            <a:avLst/>
            <a:gdLst>
              <a:gd name="connsiteX0" fmla="*/ 1371600 w 2743200"/>
              <a:gd name="connsiteY0" fmla="*/ 0 h 1382437"/>
              <a:gd name="connsiteX1" fmla="*/ 2743200 w 2743200"/>
              <a:gd name="connsiteY1" fmla="*/ 1371600 h 1382437"/>
              <a:gd name="connsiteX2" fmla="*/ 2742653 w 2743200"/>
              <a:gd name="connsiteY2" fmla="*/ 1382437 h 1382437"/>
              <a:gd name="connsiteX3" fmla="*/ 547 w 2743200"/>
              <a:gd name="connsiteY3" fmla="*/ 1382437 h 1382437"/>
              <a:gd name="connsiteX4" fmla="*/ 0 w 2743200"/>
              <a:gd name="connsiteY4" fmla="*/ 1371600 h 1382437"/>
              <a:gd name="connsiteX5" fmla="*/ 1371600 w 2743200"/>
              <a:gd name="connsiteY5" fmla="*/ 0 h 13824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743200" h="1382437">
                <a:moveTo>
                  <a:pt x="1371600" y="0"/>
                </a:moveTo>
                <a:cubicBezTo>
                  <a:pt x="2129114" y="0"/>
                  <a:pt x="2743200" y="614086"/>
                  <a:pt x="2743200" y="1371600"/>
                </a:cubicBezTo>
                <a:lnTo>
                  <a:pt x="2742653" y="1382437"/>
                </a:lnTo>
                <a:lnTo>
                  <a:pt x="547" y="1382437"/>
                </a:lnTo>
                <a:lnTo>
                  <a:pt x="0" y="1371600"/>
                </a:lnTo>
                <a:cubicBezTo>
                  <a:pt x="0" y="614086"/>
                  <a:pt x="614086" y="0"/>
                  <a:pt x="1371600" y="0"/>
                </a:cubicBez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10000"/>
              </a:prstClr>
            </a:outerShdw>
            <a:reflection blurRad="6350" stA="40000" endPos="90000" dir="5400000" sy="-100000" algn="bl" rotWithShape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8501C06C-61CF-2AE4-05C8-31A43E4B19A9}"/>
              </a:ext>
            </a:extLst>
          </p:cNvPr>
          <p:cNvSpPr txBox="1"/>
          <p:nvPr/>
        </p:nvSpPr>
        <p:spPr>
          <a:xfrm>
            <a:off x="20539478" y="7200033"/>
            <a:ext cx="1057982" cy="769441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kumimoji="0" lang="en-US" sz="440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uLnTx/>
                <a:uFillTx/>
                <a:latin typeface="+mj-lt"/>
              </a:rPr>
              <a:t>06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F54E0046-45DB-43BA-6AAD-2F4AE445E17C}"/>
              </a:ext>
            </a:extLst>
          </p:cNvPr>
          <p:cNvSpPr txBox="1"/>
          <p:nvPr/>
        </p:nvSpPr>
        <p:spPr>
          <a:xfrm>
            <a:off x="19886582" y="4954885"/>
            <a:ext cx="2363774" cy="144655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vi-VN" sz="22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Kêu gọi hành động đơn giản, trực tiếp và giảm tối đa sự do dự.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322870F5-E90F-B200-8309-3690D6930C17}"/>
              </a:ext>
            </a:extLst>
          </p:cNvPr>
          <p:cNvSpPr txBox="1"/>
          <p:nvPr/>
        </p:nvSpPr>
        <p:spPr>
          <a:xfrm>
            <a:off x="19975433" y="9926031"/>
            <a:ext cx="2186070" cy="461665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uLnTx/>
                <a:uFillTx/>
                <a:latin typeface="+mj-lt"/>
              </a:rPr>
              <a:t>CTA</a:t>
            </a:r>
          </a:p>
        </p:txBody>
      </p:sp>
      <p:sp>
        <p:nvSpPr>
          <p:cNvPr id="40" name="Freeform: Shape 39">
            <a:extLst>
              <a:ext uri="{FF2B5EF4-FFF2-40B4-BE49-F238E27FC236}">
                <a16:creationId xmlns:a16="http://schemas.microsoft.com/office/drawing/2014/main" id="{77F2A2FC-B119-E64D-4D31-6C629F89241D}"/>
              </a:ext>
            </a:extLst>
          </p:cNvPr>
          <p:cNvSpPr/>
          <p:nvPr/>
        </p:nvSpPr>
        <p:spPr>
          <a:xfrm>
            <a:off x="6460997" y="8539918"/>
            <a:ext cx="810242" cy="810180"/>
          </a:xfrm>
          <a:custGeom>
            <a:avLst/>
            <a:gdLst>
              <a:gd name="connsiteX0" fmla="*/ 403763 w 464464"/>
              <a:gd name="connsiteY0" fmla="*/ -132 h 464428"/>
              <a:gd name="connsiteX1" fmla="*/ 344562 w 464464"/>
              <a:gd name="connsiteY1" fmla="*/ 49190 h 464428"/>
              <a:gd name="connsiteX2" fmla="*/ 74151 w 464464"/>
              <a:gd name="connsiteY2" fmla="*/ 164480 h 464428"/>
              <a:gd name="connsiteX3" fmla="*/ 20940 w 464464"/>
              <a:gd name="connsiteY3" fmla="*/ 347140 h 464428"/>
              <a:gd name="connsiteX4" fmla="*/ -65 w 464464"/>
              <a:gd name="connsiteY4" fmla="*/ 374679 h 464428"/>
              <a:gd name="connsiteX5" fmla="*/ -65 w 464464"/>
              <a:gd name="connsiteY5" fmla="*/ 435513 h 464428"/>
              <a:gd name="connsiteX6" fmla="*/ 28719 w 464464"/>
              <a:gd name="connsiteY6" fmla="*/ 464219 h 464428"/>
              <a:gd name="connsiteX7" fmla="*/ 326436 w 464464"/>
              <a:gd name="connsiteY7" fmla="*/ 464219 h 464428"/>
              <a:gd name="connsiteX8" fmla="*/ 355142 w 464464"/>
              <a:gd name="connsiteY8" fmla="*/ 435513 h 464428"/>
              <a:gd name="connsiteX9" fmla="*/ 355142 w 464464"/>
              <a:gd name="connsiteY9" fmla="*/ 374601 h 464428"/>
              <a:gd name="connsiteX10" fmla="*/ 332815 w 464464"/>
              <a:gd name="connsiteY10" fmla="*/ 346673 h 464428"/>
              <a:gd name="connsiteX11" fmla="*/ 319512 w 464464"/>
              <a:gd name="connsiteY11" fmla="*/ 164558 h 464428"/>
              <a:gd name="connsiteX12" fmla="*/ 350630 w 464464"/>
              <a:gd name="connsiteY12" fmla="*/ 100378 h 464428"/>
              <a:gd name="connsiteX13" fmla="*/ 356464 w 464464"/>
              <a:gd name="connsiteY13" fmla="*/ 96722 h 464428"/>
              <a:gd name="connsiteX14" fmla="*/ 440902 w 464464"/>
              <a:gd name="connsiteY14" fmla="*/ 107722 h 464428"/>
              <a:gd name="connsiteX15" fmla="*/ 451909 w 464464"/>
              <a:gd name="connsiteY15" fmla="*/ 23284 h 464428"/>
              <a:gd name="connsiteX16" fmla="*/ 404152 w 464464"/>
              <a:gd name="connsiteY16" fmla="*/ -209 h 464428"/>
              <a:gd name="connsiteX17" fmla="*/ 343473 w 464464"/>
              <a:gd name="connsiteY17" fmla="*/ 374601 h 464428"/>
              <a:gd name="connsiteX18" fmla="*/ 343473 w 464464"/>
              <a:gd name="connsiteY18" fmla="*/ 435436 h 464428"/>
              <a:gd name="connsiteX19" fmla="*/ 326436 w 464464"/>
              <a:gd name="connsiteY19" fmla="*/ 452395 h 464428"/>
              <a:gd name="connsiteX20" fmla="*/ 28719 w 464464"/>
              <a:gd name="connsiteY20" fmla="*/ 452395 h 464428"/>
              <a:gd name="connsiteX21" fmla="*/ 11604 w 464464"/>
              <a:gd name="connsiteY21" fmla="*/ 435358 h 464428"/>
              <a:gd name="connsiteX22" fmla="*/ 11604 w 464464"/>
              <a:gd name="connsiteY22" fmla="*/ 374601 h 464428"/>
              <a:gd name="connsiteX23" fmla="*/ 28719 w 464464"/>
              <a:gd name="connsiteY23" fmla="*/ 357564 h 464428"/>
              <a:gd name="connsiteX24" fmla="*/ 326436 w 464464"/>
              <a:gd name="connsiteY24" fmla="*/ 357564 h 464428"/>
              <a:gd name="connsiteX25" fmla="*/ 343473 w 464464"/>
              <a:gd name="connsiteY25" fmla="*/ 374601 h 464428"/>
              <a:gd name="connsiteX26" fmla="*/ 344173 w 464464"/>
              <a:gd name="connsiteY26" fmla="*/ 90343 h 464428"/>
              <a:gd name="connsiteX27" fmla="*/ 307999 w 464464"/>
              <a:gd name="connsiteY27" fmla="*/ 166503 h 464428"/>
              <a:gd name="connsiteX28" fmla="*/ 321301 w 464464"/>
              <a:gd name="connsiteY28" fmla="*/ 345895 h 464428"/>
              <a:gd name="connsiteX29" fmla="*/ 32609 w 464464"/>
              <a:gd name="connsiteY29" fmla="*/ 345895 h 464428"/>
              <a:gd name="connsiteX30" fmla="*/ 83330 w 464464"/>
              <a:gd name="connsiteY30" fmla="*/ 171559 h 464428"/>
              <a:gd name="connsiteX31" fmla="*/ 343550 w 464464"/>
              <a:gd name="connsiteY31" fmla="*/ 60936 h 464428"/>
              <a:gd name="connsiteX32" fmla="*/ 349852 w 464464"/>
              <a:gd name="connsiteY32" fmla="*/ 86842 h 464428"/>
              <a:gd name="connsiteX33" fmla="*/ 403763 w 464464"/>
              <a:gd name="connsiteY33" fmla="*/ 108624 h 464428"/>
              <a:gd name="connsiteX34" fmla="*/ 355064 w 464464"/>
              <a:gd name="connsiteY34" fmla="*/ 60081 h 464428"/>
              <a:gd name="connsiteX35" fmla="*/ 403607 w 464464"/>
              <a:gd name="connsiteY35" fmla="*/ 11382 h 464428"/>
              <a:gd name="connsiteX36" fmla="*/ 452306 w 464464"/>
              <a:gd name="connsiteY36" fmla="*/ 59925 h 464428"/>
              <a:gd name="connsiteX37" fmla="*/ 452306 w 464464"/>
              <a:gd name="connsiteY37" fmla="*/ 60003 h 464428"/>
              <a:gd name="connsiteX38" fmla="*/ 403763 w 464464"/>
              <a:gd name="connsiteY38" fmla="*/ 108702 h 4644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</a:cxnLst>
            <a:rect l="l" t="t" r="r" b="b"/>
            <a:pathLst>
              <a:path w="464464" h="464428">
                <a:moveTo>
                  <a:pt x="403763" y="-132"/>
                </a:moveTo>
                <a:cubicBezTo>
                  <a:pt x="374730" y="-93"/>
                  <a:pt x="349844" y="20639"/>
                  <a:pt x="344562" y="49190"/>
                </a:cubicBezTo>
                <a:cubicBezTo>
                  <a:pt x="219469" y="57747"/>
                  <a:pt x="128451" y="96488"/>
                  <a:pt x="74151" y="164480"/>
                </a:cubicBezTo>
                <a:cubicBezTo>
                  <a:pt x="33807" y="216369"/>
                  <a:pt x="14771" y="281700"/>
                  <a:pt x="20940" y="347140"/>
                </a:cubicBezTo>
                <a:cubicBezTo>
                  <a:pt x="8578" y="350609"/>
                  <a:pt x="13" y="361843"/>
                  <a:pt x="-65" y="374679"/>
                </a:cubicBezTo>
                <a:lnTo>
                  <a:pt x="-65" y="435513"/>
                </a:lnTo>
                <a:cubicBezTo>
                  <a:pt x="-18" y="451383"/>
                  <a:pt x="12849" y="464219"/>
                  <a:pt x="28719" y="464219"/>
                </a:cubicBezTo>
                <a:lnTo>
                  <a:pt x="326436" y="464219"/>
                </a:lnTo>
                <a:cubicBezTo>
                  <a:pt x="342290" y="464219"/>
                  <a:pt x="355142" y="451368"/>
                  <a:pt x="355142" y="435513"/>
                </a:cubicBezTo>
                <a:lnTo>
                  <a:pt x="355142" y="374601"/>
                </a:lnTo>
                <a:cubicBezTo>
                  <a:pt x="355111" y="361228"/>
                  <a:pt x="345853" y="349645"/>
                  <a:pt x="332815" y="346673"/>
                </a:cubicBezTo>
                <a:cubicBezTo>
                  <a:pt x="338416" y="291439"/>
                  <a:pt x="329314" y="223915"/>
                  <a:pt x="319512" y="164558"/>
                </a:cubicBezTo>
                <a:cubicBezTo>
                  <a:pt x="312589" y="123094"/>
                  <a:pt x="325191" y="115470"/>
                  <a:pt x="350630" y="100378"/>
                </a:cubicBezTo>
                <a:lnTo>
                  <a:pt x="356464" y="96722"/>
                </a:lnTo>
                <a:cubicBezTo>
                  <a:pt x="376745" y="123078"/>
                  <a:pt x="414545" y="128003"/>
                  <a:pt x="440902" y="107722"/>
                </a:cubicBezTo>
                <a:cubicBezTo>
                  <a:pt x="467258" y="87441"/>
                  <a:pt x="472182" y="49641"/>
                  <a:pt x="451909" y="23284"/>
                </a:cubicBezTo>
                <a:cubicBezTo>
                  <a:pt x="440497" y="8465"/>
                  <a:pt x="422853" y="-217"/>
                  <a:pt x="404152" y="-209"/>
                </a:cubicBezTo>
                <a:close/>
                <a:moveTo>
                  <a:pt x="343473" y="374601"/>
                </a:moveTo>
                <a:lnTo>
                  <a:pt x="343473" y="435436"/>
                </a:lnTo>
                <a:cubicBezTo>
                  <a:pt x="343434" y="444818"/>
                  <a:pt x="335818" y="452395"/>
                  <a:pt x="326436" y="452395"/>
                </a:cubicBezTo>
                <a:lnTo>
                  <a:pt x="28719" y="452395"/>
                </a:lnTo>
                <a:cubicBezTo>
                  <a:pt x="19298" y="452395"/>
                  <a:pt x="11643" y="444779"/>
                  <a:pt x="11604" y="435358"/>
                </a:cubicBezTo>
                <a:lnTo>
                  <a:pt x="11604" y="374601"/>
                </a:lnTo>
                <a:cubicBezTo>
                  <a:pt x="11643" y="365180"/>
                  <a:pt x="19298" y="357564"/>
                  <a:pt x="28719" y="357564"/>
                </a:cubicBezTo>
                <a:lnTo>
                  <a:pt x="326436" y="357564"/>
                </a:lnTo>
                <a:cubicBezTo>
                  <a:pt x="335849" y="357564"/>
                  <a:pt x="343473" y="365188"/>
                  <a:pt x="343473" y="374601"/>
                </a:cubicBezTo>
                <a:close/>
                <a:moveTo>
                  <a:pt x="344173" y="90343"/>
                </a:moveTo>
                <a:cubicBezTo>
                  <a:pt x="318423" y="105901"/>
                  <a:pt x="299753" y="117181"/>
                  <a:pt x="307999" y="166503"/>
                </a:cubicBezTo>
                <a:cubicBezTo>
                  <a:pt x="317723" y="225159"/>
                  <a:pt x="326825" y="291984"/>
                  <a:pt x="321301" y="345895"/>
                </a:cubicBezTo>
                <a:lnTo>
                  <a:pt x="32609" y="345895"/>
                </a:lnTo>
                <a:cubicBezTo>
                  <a:pt x="30586" y="325124"/>
                  <a:pt x="26774" y="242196"/>
                  <a:pt x="83330" y="171559"/>
                </a:cubicBezTo>
                <a:cubicBezTo>
                  <a:pt x="135297" y="106679"/>
                  <a:pt x="222892" y="69494"/>
                  <a:pt x="343550" y="60936"/>
                </a:cubicBezTo>
                <a:cubicBezTo>
                  <a:pt x="343683" y="69937"/>
                  <a:pt x="345838" y="78790"/>
                  <a:pt x="349852" y="86842"/>
                </a:cubicBezTo>
                <a:close/>
                <a:moveTo>
                  <a:pt x="403763" y="108624"/>
                </a:moveTo>
                <a:cubicBezTo>
                  <a:pt x="376909" y="108671"/>
                  <a:pt x="355111" y="86935"/>
                  <a:pt x="355064" y="60081"/>
                </a:cubicBezTo>
                <a:cubicBezTo>
                  <a:pt x="355025" y="33226"/>
                  <a:pt x="376753" y="11429"/>
                  <a:pt x="403607" y="11382"/>
                </a:cubicBezTo>
                <a:cubicBezTo>
                  <a:pt x="430462" y="11335"/>
                  <a:pt x="452259" y="33071"/>
                  <a:pt x="452306" y="59925"/>
                </a:cubicBezTo>
                <a:cubicBezTo>
                  <a:pt x="452306" y="59949"/>
                  <a:pt x="452306" y="59980"/>
                  <a:pt x="452306" y="60003"/>
                </a:cubicBezTo>
                <a:cubicBezTo>
                  <a:pt x="452353" y="86857"/>
                  <a:pt x="430617" y="108655"/>
                  <a:pt x="403763" y="108702"/>
                </a:cubicBezTo>
                <a:close/>
              </a:path>
            </a:pathLst>
          </a:custGeom>
          <a:solidFill>
            <a:schemeClr val="bg2"/>
          </a:solidFill>
          <a:ln w="7767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  <p:sp>
        <p:nvSpPr>
          <p:cNvPr id="41" name="Freeform: Shape 40">
            <a:extLst>
              <a:ext uri="{FF2B5EF4-FFF2-40B4-BE49-F238E27FC236}">
                <a16:creationId xmlns:a16="http://schemas.microsoft.com/office/drawing/2014/main" id="{ACCA4009-7EDB-D3EA-7448-DA8181A3F109}"/>
              </a:ext>
            </a:extLst>
          </p:cNvPr>
          <p:cNvSpPr/>
          <p:nvPr/>
        </p:nvSpPr>
        <p:spPr>
          <a:xfrm>
            <a:off x="2951357" y="8550504"/>
            <a:ext cx="728348" cy="789008"/>
          </a:xfrm>
          <a:custGeom>
            <a:avLst/>
            <a:gdLst>
              <a:gd name="connsiteX0" fmla="*/ 388671 w 417519"/>
              <a:gd name="connsiteY0" fmla="*/ -209 h 452293"/>
              <a:gd name="connsiteX1" fmla="*/ 171938 w 417519"/>
              <a:gd name="connsiteY1" fmla="*/ -209 h 452293"/>
              <a:gd name="connsiteX2" fmla="*/ 143232 w 417519"/>
              <a:gd name="connsiteY2" fmla="*/ 28497 h 452293"/>
              <a:gd name="connsiteX3" fmla="*/ 143232 w 417519"/>
              <a:gd name="connsiteY3" fmla="*/ 79685 h 452293"/>
              <a:gd name="connsiteX4" fmla="*/ 171938 w 417519"/>
              <a:gd name="connsiteY4" fmla="*/ 108391 h 452293"/>
              <a:gd name="connsiteX5" fmla="*/ 177694 w 417519"/>
              <a:gd name="connsiteY5" fmla="*/ 108391 h 452293"/>
              <a:gd name="connsiteX6" fmla="*/ 177694 w 417519"/>
              <a:gd name="connsiteY6" fmla="*/ 219013 h 452293"/>
              <a:gd name="connsiteX7" fmla="*/ 142998 w 417519"/>
              <a:gd name="connsiteY7" fmla="*/ 253710 h 452293"/>
              <a:gd name="connsiteX8" fmla="*/ 85509 w 417519"/>
              <a:gd name="connsiteY8" fmla="*/ 253710 h 452293"/>
              <a:gd name="connsiteX9" fmla="*/ -65 w 417519"/>
              <a:gd name="connsiteY9" fmla="*/ 323724 h 452293"/>
              <a:gd name="connsiteX10" fmla="*/ -65 w 417519"/>
              <a:gd name="connsiteY10" fmla="*/ 366977 h 452293"/>
              <a:gd name="connsiteX11" fmla="*/ 85042 w 417519"/>
              <a:gd name="connsiteY11" fmla="*/ 452084 h 452293"/>
              <a:gd name="connsiteX12" fmla="*/ 119738 w 417519"/>
              <a:gd name="connsiteY12" fmla="*/ 452084 h 452293"/>
              <a:gd name="connsiteX13" fmla="*/ 120360 w 417519"/>
              <a:gd name="connsiteY13" fmla="*/ 452084 h 452293"/>
              <a:gd name="connsiteX14" fmla="*/ 120360 w 417519"/>
              <a:gd name="connsiteY14" fmla="*/ 452084 h 452293"/>
              <a:gd name="connsiteX15" fmla="*/ 285205 w 417519"/>
              <a:gd name="connsiteY15" fmla="*/ 452084 h 452293"/>
              <a:gd name="connsiteX16" fmla="*/ 300375 w 417519"/>
              <a:gd name="connsiteY16" fmla="*/ 447260 h 452293"/>
              <a:gd name="connsiteX17" fmla="*/ 382992 w 417519"/>
              <a:gd name="connsiteY17" fmla="*/ 336793 h 452293"/>
              <a:gd name="connsiteX18" fmla="*/ 382992 w 417519"/>
              <a:gd name="connsiteY18" fmla="*/ 108391 h 452293"/>
              <a:gd name="connsiteX19" fmla="*/ 388671 w 417519"/>
              <a:gd name="connsiteY19" fmla="*/ 108391 h 452293"/>
              <a:gd name="connsiteX20" fmla="*/ 417455 w 417519"/>
              <a:gd name="connsiteY20" fmla="*/ 79685 h 452293"/>
              <a:gd name="connsiteX21" fmla="*/ 417455 w 417519"/>
              <a:gd name="connsiteY21" fmla="*/ 28497 h 452293"/>
              <a:gd name="connsiteX22" fmla="*/ 388671 w 417519"/>
              <a:gd name="connsiteY22" fmla="*/ -209 h 452293"/>
              <a:gd name="connsiteX23" fmla="*/ 11371 w 417519"/>
              <a:gd name="connsiteY23" fmla="*/ 366977 h 452293"/>
              <a:gd name="connsiteX24" fmla="*/ 11371 w 417519"/>
              <a:gd name="connsiteY24" fmla="*/ 323568 h 452293"/>
              <a:gd name="connsiteX25" fmla="*/ 110869 w 417519"/>
              <a:gd name="connsiteY25" fmla="*/ 428668 h 452293"/>
              <a:gd name="connsiteX26" fmla="*/ 110169 w 417519"/>
              <a:gd name="connsiteY26" fmla="*/ 440415 h 452293"/>
              <a:gd name="connsiteX27" fmla="*/ 84808 w 417519"/>
              <a:gd name="connsiteY27" fmla="*/ 440415 h 452293"/>
              <a:gd name="connsiteX28" fmla="*/ 11371 w 417519"/>
              <a:gd name="connsiteY28" fmla="*/ 366977 h 452293"/>
              <a:gd name="connsiteX29" fmla="*/ 295941 w 417519"/>
              <a:gd name="connsiteY29" fmla="*/ 436369 h 452293"/>
              <a:gd name="connsiteX30" fmla="*/ 294852 w 417519"/>
              <a:gd name="connsiteY30" fmla="*/ 436369 h 452293"/>
              <a:gd name="connsiteX31" fmla="*/ 293996 w 417519"/>
              <a:gd name="connsiteY31" fmla="*/ 436992 h 452293"/>
              <a:gd name="connsiteX32" fmla="*/ 284972 w 417519"/>
              <a:gd name="connsiteY32" fmla="*/ 440103 h 452293"/>
              <a:gd name="connsiteX33" fmla="*/ 276337 w 417519"/>
              <a:gd name="connsiteY33" fmla="*/ 440103 h 452293"/>
              <a:gd name="connsiteX34" fmla="*/ 270347 w 417519"/>
              <a:gd name="connsiteY34" fmla="*/ 405796 h 452293"/>
              <a:gd name="connsiteX35" fmla="*/ 371089 w 417519"/>
              <a:gd name="connsiteY35" fmla="*/ 302564 h 452293"/>
              <a:gd name="connsiteX36" fmla="*/ 371089 w 417519"/>
              <a:gd name="connsiteY36" fmla="*/ 336482 h 452293"/>
              <a:gd name="connsiteX37" fmla="*/ 296174 w 417519"/>
              <a:gd name="connsiteY37" fmla="*/ 436369 h 452293"/>
              <a:gd name="connsiteX38" fmla="*/ 371323 w 417519"/>
              <a:gd name="connsiteY38" fmla="*/ 291284 h 452293"/>
              <a:gd name="connsiteX39" fmla="*/ 258926 w 417519"/>
              <a:gd name="connsiteY39" fmla="*/ 408792 h 452293"/>
              <a:gd name="connsiteX40" fmla="*/ 264123 w 417519"/>
              <a:gd name="connsiteY40" fmla="*/ 440492 h 452293"/>
              <a:gd name="connsiteX41" fmla="*/ 122149 w 417519"/>
              <a:gd name="connsiteY41" fmla="*/ 440492 h 452293"/>
              <a:gd name="connsiteX42" fmla="*/ 122772 w 417519"/>
              <a:gd name="connsiteY42" fmla="*/ 428746 h 452293"/>
              <a:gd name="connsiteX43" fmla="*/ 12694 w 417519"/>
              <a:gd name="connsiteY43" fmla="*/ 312055 h 452293"/>
              <a:gd name="connsiteX44" fmla="*/ 85509 w 417519"/>
              <a:gd name="connsiteY44" fmla="*/ 265379 h 452293"/>
              <a:gd name="connsiteX45" fmla="*/ 142998 w 417519"/>
              <a:gd name="connsiteY45" fmla="*/ 265379 h 452293"/>
              <a:gd name="connsiteX46" fmla="*/ 189675 w 417519"/>
              <a:gd name="connsiteY46" fmla="*/ 218702 h 452293"/>
              <a:gd name="connsiteX47" fmla="*/ 189675 w 417519"/>
              <a:gd name="connsiteY47" fmla="*/ 108391 h 452293"/>
              <a:gd name="connsiteX48" fmla="*/ 371634 w 417519"/>
              <a:gd name="connsiteY48" fmla="*/ 108391 h 452293"/>
              <a:gd name="connsiteX49" fmla="*/ 405786 w 417519"/>
              <a:gd name="connsiteY49" fmla="*/ 79763 h 452293"/>
              <a:gd name="connsiteX50" fmla="*/ 388671 w 417519"/>
              <a:gd name="connsiteY50" fmla="*/ 96800 h 452293"/>
              <a:gd name="connsiteX51" fmla="*/ 171938 w 417519"/>
              <a:gd name="connsiteY51" fmla="*/ 96800 h 452293"/>
              <a:gd name="connsiteX52" fmla="*/ 154901 w 417519"/>
              <a:gd name="connsiteY52" fmla="*/ 79763 h 452293"/>
              <a:gd name="connsiteX53" fmla="*/ 154901 w 417519"/>
              <a:gd name="connsiteY53" fmla="*/ 28574 h 452293"/>
              <a:gd name="connsiteX54" fmla="*/ 171938 w 417519"/>
              <a:gd name="connsiteY54" fmla="*/ 11538 h 452293"/>
              <a:gd name="connsiteX55" fmla="*/ 388671 w 417519"/>
              <a:gd name="connsiteY55" fmla="*/ 11538 h 452293"/>
              <a:gd name="connsiteX56" fmla="*/ 405786 w 417519"/>
              <a:gd name="connsiteY56" fmla="*/ 28574 h 4522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</a:cxnLst>
            <a:rect l="l" t="t" r="r" b="b"/>
            <a:pathLst>
              <a:path w="417519" h="452293">
                <a:moveTo>
                  <a:pt x="388671" y="-209"/>
                </a:moveTo>
                <a:lnTo>
                  <a:pt x="171938" y="-209"/>
                </a:lnTo>
                <a:cubicBezTo>
                  <a:pt x="156083" y="-209"/>
                  <a:pt x="143232" y="12642"/>
                  <a:pt x="143232" y="28497"/>
                </a:cubicBezTo>
                <a:lnTo>
                  <a:pt x="143232" y="79685"/>
                </a:lnTo>
                <a:cubicBezTo>
                  <a:pt x="143232" y="95539"/>
                  <a:pt x="156083" y="108391"/>
                  <a:pt x="171938" y="108391"/>
                </a:cubicBezTo>
                <a:lnTo>
                  <a:pt x="177694" y="108391"/>
                </a:lnTo>
                <a:lnTo>
                  <a:pt x="177694" y="219013"/>
                </a:lnTo>
                <a:cubicBezTo>
                  <a:pt x="177694" y="238174"/>
                  <a:pt x="162159" y="253710"/>
                  <a:pt x="142998" y="253710"/>
                </a:cubicBezTo>
                <a:lnTo>
                  <a:pt x="85509" y="253710"/>
                </a:lnTo>
                <a:cubicBezTo>
                  <a:pt x="32687" y="253710"/>
                  <a:pt x="-65" y="280548"/>
                  <a:pt x="-65" y="323724"/>
                </a:cubicBezTo>
                <a:lnTo>
                  <a:pt x="-65" y="366977"/>
                </a:lnTo>
                <a:cubicBezTo>
                  <a:pt x="192" y="413871"/>
                  <a:pt x="38148" y="451827"/>
                  <a:pt x="85042" y="452084"/>
                </a:cubicBezTo>
                <a:lnTo>
                  <a:pt x="119738" y="452084"/>
                </a:lnTo>
                <a:lnTo>
                  <a:pt x="120360" y="452084"/>
                </a:lnTo>
                <a:lnTo>
                  <a:pt x="120360" y="452084"/>
                </a:lnTo>
                <a:lnTo>
                  <a:pt x="285205" y="452084"/>
                </a:lnTo>
                <a:cubicBezTo>
                  <a:pt x="290643" y="452099"/>
                  <a:pt x="295948" y="450411"/>
                  <a:pt x="300375" y="447260"/>
                </a:cubicBezTo>
                <a:cubicBezTo>
                  <a:pt x="349261" y="432682"/>
                  <a:pt x="382821" y="387803"/>
                  <a:pt x="382992" y="336793"/>
                </a:cubicBezTo>
                <a:lnTo>
                  <a:pt x="382992" y="108391"/>
                </a:lnTo>
                <a:lnTo>
                  <a:pt x="388671" y="108391"/>
                </a:lnTo>
                <a:cubicBezTo>
                  <a:pt x="404541" y="108391"/>
                  <a:pt x="417408" y="95555"/>
                  <a:pt x="417455" y="79685"/>
                </a:cubicBezTo>
                <a:lnTo>
                  <a:pt x="417455" y="28497"/>
                </a:lnTo>
                <a:cubicBezTo>
                  <a:pt x="417408" y="12627"/>
                  <a:pt x="404541" y="-209"/>
                  <a:pt x="388671" y="-209"/>
                </a:cubicBezTo>
                <a:close/>
                <a:moveTo>
                  <a:pt x="11371" y="366977"/>
                </a:moveTo>
                <a:lnTo>
                  <a:pt x="11371" y="323568"/>
                </a:lnTo>
                <a:cubicBezTo>
                  <a:pt x="67126" y="326742"/>
                  <a:pt x="110753" y="372820"/>
                  <a:pt x="110869" y="428668"/>
                </a:cubicBezTo>
                <a:cubicBezTo>
                  <a:pt x="110869" y="432557"/>
                  <a:pt x="110869" y="436447"/>
                  <a:pt x="110169" y="440415"/>
                </a:cubicBezTo>
                <a:lnTo>
                  <a:pt x="84808" y="440415"/>
                </a:lnTo>
                <a:cubicBezTo>
                  <a:pt x="44270" y="440368"/>
                  <a:pt x="11418" y="407516"/>
                  <a:pt x="11371" y="366977"/>
                </a:cubicBezTo>
                <a:close/>
                <a:moveTo>
                  <a:pt x="295941" y="436369"/>
                </a:moveTo>
                <a:lnTo>
                  <a:pt x="294852" y="436369"/>
                </a:lnTo>
                <a:lnTo>
                  <a:pt x="293996" y="436992"/>
                </a:lnTo>
                <a:cubicBezTo>
                  <a:pt x="291413" y="438999"/>
                  <a:pt x="288239" y="440096"/>
                  <a:pt x="284972" y="440103"/>
                </a:cubicBezTo>
                <a:lnTo>
                  <a:pt x="276337" y="440103"/>
                </a:lnTo>
                <a:cubicBezTo>
                  <a:pt x="272393" y="429096"/>
                  <a:pt x="270370" y="417489"/>
                  <a:pt x="270347" y="405796"/>
                </a:cubicBezTo>
                <a:cubicBezTo>
                  <a:pt x="270455" y="349793"/>
                  <a:pt x="315101" y="304034"/>
                  <a:pt x="371089" y="302564"/>
                </a:cubicBezTo>
                <a:lnTo>
                  <a:pt x="371089" y="336482"/>
                </a:lnTo>
                <a:cubicBezTo>
                  <a:pt x="371051" y="382715"/>
                  <a:pt x="340548" y="423385"/>
                  <a:pt x="296174" y="436369"/>
                </a:cubicBezTo>
                <a:close/>
                <a:moveTo>
                  <a:pt x="371323" y="291284"/>
                </a:moveTo>
                <a:cubicBezTo>
                  <a:pt x="307835" y="292700"/>
                  <a:pt x="257518" y="345304"/>
                  <a:pt x="258926" y="408792"/>
                </a:cubicBezTo>
                <a:cubicBezTo>
                  <a:pt x="259168" y="419550"/>
                  <a:pt x="260918" y="430224"/>
                  <a:pt x="264123" y="440492"/>
                </a:cubicBezTo>
                <a:lnTo>
                  <a:pt x="122149" y="440492"/>
                </a:lnTo>
                <a:cubicBezTo>
                  <a:pt x="122538" y="436603"/>
                  <a:pt x="122772" y="432713"/>
                  <a:pt x="122772" y="428746"/>
                </a:cubicBezTo>
                <a:cubicBezTo>
                  <a:pt x="122873" y="366798"/>
                  <a:pt x="74547" y="315563"/>
                  <a:pt x="12694" y="312055"/>
                </a:cubicBezTo>
                <a:cubicBezTo>
                  <a:pt x="18139" y="282649"/>
                  <a:pt x="44433" y="265379"/>
                  <a:pt x="85509" y="265379"/>
                </a:cubicBezTo>
                <a:lnTo>
                  <a:pt x="142998" y="265379"/>
                </a:lnTo>
                <a:cubicBezTo>
                  <a:pt x="168779" y="265379"/>
                  <a:pt x="189675" y="244483"/>
                  <a:pt x="189675" y="218702"/>
                </a:cubicBezTo>
                <a:lnTo>
                  <a:pt x="189675" y="108391"/>
                </a:lnTo>
                <a:lnTo>
                  <a:pt x="371634" y="108391"/>
                </a:lnTo>
                <a:close/>
                <a:moveTo>
                  <a:pt x="405786" y="79763"/>
                </a:moveTo>
                <a:cubicBezTo>
                  <a:pt x="405747" y="89183"/>
                  <a:pt x="398092" y="96800"/>
                  <a:pt x="388671" y="96800"/>
                </a:cubicBezTo>
                <a:lnTo>
                  <a:pt x="171938" y="96800"/>
                </a:lnTo>
                <a:cubicBezTo>
                  <a:pt x="162532" y="96800"/>
                  <a:pt x="154901" y="89176"/>
                  <a:pt x="154901" y="79763"/>
                </a:cubicBezTo>
                <a:lnTo>
                  <a:pt x="154901" y="28574"/>
                </a:lnTo>
                <a:cubicBezTo>
                  <a:pt x="154901" y="19169"/>
                  <a:pt x="162532" y="11538"/>
                  <a:pt x="171938" y="11538"/>
                </a:cubicBezTo>
                <a:lnTo>
                  <a:pt x="388671" y="11538"/>
                </a:lnTo>
                <a:cubicBezTo>
                  <a:pt x="398092" y="11538"/>
                  <a:pt x="405739" y="19154"/>
                  <a:pt x="405786" y="28574"/>
                </a:cubicBezTo>
                <a:close/>
              </a:path>
            </a:pathLst>
          </a:custGeom>
          <a:solidFill>
            <a:schemeClr val="bg2"/>
          </a:solidFill>
          <a:ln w="7767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  <p:sp>
        <p:nvSpPr>
          <p:cNvPr id="42" name="Freeform: Shape 41">
            <a:extLst>
              <a:ext uri="{FF2B5EF4-FFF2-40B4-BE49-F238E27FC236}">
                <a16:creationId xmlns:a16="http://schemas.microsoft.com/office/drawing/2014/main" id="{387FF2DF-C0C3-4A85-55DF-8854A06034AE}"/>
              </a:ext>
            </a:extLst>
          </p:cNvPr>
          <p:cNvSpPr/>
          <p:nvPr/>
        </p:nvSpPr>
        <p:spPr>
          <a:xfrm>
            <a:off x="13569801" y="8495869"/>
            <a:ext cx="794982" cy="898278"/>
          </a:xfrm>
          <a:custGeom>
            <a:avLst/>
            <a:gdLst>
              <a:gd name="connsiteX0" fmla="*/ 283792 w 455716"/>
              <a:gd name="connsiteY0" fmla="*/ 268168 h 514930"/>
              <a:gd name="connsiteX1" fmla="*/ 283792 w 455716"/>
              <a:gd name="connsiteY1" fmla="*/ 502949 h 514930"/>
              <a:gd name="connsiteX2" fmla="*/ 416042 w 455716"/>
              <a:gd name="connsiteY2" fmla="*/ 502949 h 514930"/>
              <a:gd name="connsiteX3" fmla="*/ 416042 w 455716"/>
              <a:gd name="connsiteY3" fmla="*/ 268168 h 514930"/>
              <a:gd name="connsiteX4" fmla="*/ 39520 w 455716"/>
              <a:gd name="connsiteY4" fmla="*/ 268168 h 514930"/>
              <a:gd name="connsiteX5" fmla="*/ 39520 w 455716"/>
              <a:gd name="connsiteY5" fmla="*/ 502949 h 514930"/>
              <a:gd name="connsiteX6" fmla="*/ 184683 w 455716"/>
              <a:gd name="connsiteY6" fmla="*/ 502949 h 514930"/>
              <a:gd name="connsiteX7" fmla="*/ 184683 w 455716"/>
              <a:gd name="connsiteY7" fmla="*/ 268168 h 514930"/>
              <a:gd name="connsiteX8" fmla="*/ 284181 w 455716"/>
              <a:gd name="connsiteY8" fmla="*/ 156378 h 514930"/>
              <a:gd name="connsiteX9" fmla="*/ 284181 w 455716"/>
              <a:gd name="connsiteY9" fmla="*/ 256188 h 514930"/>
              <a:gd name="connsiteX10" fmla="*/ 444047 w 455716"/>
              <a:gd name="connsiteY10" fmla="*/ 256188 h 514930"/>
              <a:gd name="connsiteX11" fmla="*/ 444047 w 455716"/>
              <a:gd name="connsiteY11" fmla="*/ 156378 h 514930"/>
              <a:gd name="connsiteX12" fmla="*/ 196352 w 455716"/>
              <a:gd name="connsiteY12" fmla="*/ 156378 h 514930"/>
              <a:gd name="connsiteX13" fmla="*/ 196352 w 455716"/>
              <a:gd name="connsiteY13" fmla="*/ 503105 h 514930"/>
              <a:gd name="connsiteX14" fmla="*/ 272512 w 455716"/>
              <a:gd name="connsiteY14" fmla="*/ 503105 h 514930"/>
              <a:gd name="connsiteX15" fmla="*/ 272512 w 455716"/>
              <a:gd name="connsiteY15" fmla="*/ 156534 h 514930"/>
              <a:gd name="connsiteX16" fmla="*/ 272512 w 455716"/>
              <a:gd name="connsiteY16" fmla="*/ 156378 h 514930"/>
              <a:gd name="connsiteX17" fmla="*/ 11747 w 455716"/>
              <a:gd name="connsiteY17" fmla="*/ 156378 h 514930"/>
              <a:gd name="connsiteX18" fmla="*/ 11747 w 455716"/>
              <a:gd name="connsiteY18" fmla="*/ 256188 h 514930"/>
              <a:gd name="connsiteX19" fmla="*/ 184683 w 455716"/>
              <a:gd name="connsiteY19" fmla="*/ 256188 h 514930"/>
              <a:gd name="connsiteX20" fmla="*/ 184683 w 455716"/>
              <a:gd name="connsiteY20" fmla="*/ 156378 h 514930"/>
              <a:gd name="connsiteX21" fmla="*/ 229569 w 455716"/>
              <a:gd name="connsiteY21" fmla="*/ 147390 h 514930"/>
              <a:gd name="connsiteX22" fmla="*/ 229492 w 455716"/>
              <a:gd name="connsiteY22" fmla="*/ 147510 h 514930"/>
              <a:gd name="connsiteX23" fmla="*/ 233974 w 455716"/>
              <a:gd name="connsiteY23" fmla="*/ 150285 h 514930"/>
              <a:gd name="connsiteX24" fmla="*/ 234160 w 455716"/>
              <a:gd name="connsiteY24" fmla="*/ 150233 h 514930"/>
              <a:gd name="connsiteX25" fmla="*/ 382435 w 455716"/>
              <a:gd name="connsiteY25" fmla="*/ 53924 h 514930"/>
              <a:gd name="connsiteX26" fmla="*/ 245284 w 455716"/>
              <a:gd name="connsiteY26" fmla="*/ 145020 h 514930"/>
              <a:gd name="connsiteX27" fmla="*/ 260843 w 455716"/>
              <a:gd name="connsiteY27" fmla="*/ 145020 h 514930"/>
              <a:gd name="connsiteX28" fmla="*/ 276402 w 455716"/>
              <a:gd name="connsiteY28" fmla="*/ 145020 h 514930"/>
              <a:gd name="connsiteX29" fmla="*/ 398849 w 455716"/>
              <a:gd name="connsiteY29" fmla="*/ 111258 h 514930"/>
              <a:gd name="connsiteX30" fmla="*/ 406629 w 455716"/>
              <a:gd name="connsiteY30" fmla="*/ 79051 h 514930"/>
              <a:gd name="connsiteX31" fmla="*/ 382435 w 455716"/>
              <a:gd name="connsiteY31" fmla="*/ 53924 h 514930"/>
              <a:gd name="connsiteX32" fmla="*/ 101755 w 455716"/>
              <a:gd name="connsiteY32" fmla="*/ 12149 h 514930"/>
              <a:gd name="connsiteX33" fmla="*/ 59435 w 455716"/>
              <a:gd name="connsiteY33" fmla="*/ 35565 h 514930"/>
              <a:gd name="connsiteX34" fmla="*/ 57646 w 455716"/>
              <a:gd name="connsiteY34" fmla="*/ 85041 h 514930"/>
              <a:gd name="connsiteX35" fmla="*/ 210666 w 455716"/>
              <a:gd name="connsiteY35" fmla="*/ 144398 h 514930"/>
              <a:gd name="connsiteX36" fmla="*/ 226225 w 455716"/>
              <a:gd name="connsiteY36" fmla="*/ 144398 h 514930"/>
              <a:gd name="connsiteX37" fmla="*/ 226324 w 455716"/>
              <a:gd name="connsiteY37" fmla="*/ 144710 h 514930"/>
              <a:gd name="connsiteX38" fmla="*/ 230849 w 455716"/>
              <a:gd name="connsiteY38" fmla="*/ 144710 h 514930"/>
              <a:gd name="connsiteX39" fmla="*/ 231048 w 455716"/>
              <a:gd name="connsiteY39" fmla="*/ 144398 h 514930"/>
              <a:gd name="connsiteX40" fmla="*/ 226225 w 455716"/>
              <a:gd name="connsiteY40" fmla="*/ 144398 h 514930"/>
              <a:gd name="connsiteX41" fmla="*/ 101755 w 455716"/>
              <a:gd name="connsiteY41" fmla="*/ 12149 h 514930"/>
              <a:gd name="connsiteX42" fmla="*/ 103466 w 455716"/>
              <a:gd name="connsiteY42" fmla="*/ 479 h 514930"/>
              <a:gd name="connsiteX43" fmla="*/ 236727 w 455716"/>
              <a:gd name="connsiteY43" fmla="*/ 137085 h 514930"/>
              <a:gd name="connsiteX44" fmla="*/ 384535 w 455716"/>
              <a:gd name="connsiteY44" fmla="*/ 42177 h 514930"/>
              <a:gd name="connsiteX45" fmla="*/ 418142 w 455716"/>
              <a:gd name="connsiteY45" fmla="*/ 76406 h 514930"/>
              <a:gd name="connsiteX46" fmla="*/ 407873 w 455716"/>
              <a:gd name="connsiteY46" fmla="*/ 118493 h 514930"/>
              <a:gd name="connsiteX47" fmla="*/ 362053 w 455716"/>
              <a:gd name="connsiteY47" fmla="*/ 144709 h 514930"/>
              <a:gd name="connsiteX48" fmla="*/ 455716 w 455716"/>
              <a:gd name="connsiteY48" fmla="*/ 144709 h 514930"/>
              <a:gd name="connsiteX49" fmla="*/ 455716 w 455716"/>
              <a:gd name="connsiteY49" fmla="*/ 268168 h 514930"/>
              <a:gd name="connsiteX50" fmla="*/ 427711 w 455716"/>
              <a:gd name="connsiteY50" fmla="*/ 268168 h 514930"/>
              <a:gd name="connsiteX51" fmla="*/ 427711 w 455716"/>
              <a:gd name="connsiteY51" fmla="*/ 514930 h 514930"/>
              <a:gd name="connsiteX52" fmla="*/ 28006 w 455716"/>
              <a:gd name="connsiteY52" fmla="*/ 514930 h 514930"/>
              <a:gd name="connsiteX53" fmla="*/ 28006 w 455716"/>
              <a:gd name="connsiteY53" fmla="*/ 268168 h 514930"/>
              <a:gd name="connsiteX54" fmla="*/ 0 w 455716"/>
              <a:gd name="connsiteY54" fmla="*/ 268168 h 514930"/>
              <a:gd name="connsiteX55" fmla="*/ 0 w 455716"/>
              <a:gd name="connsiteY55" fmla="*/ 144709 h 514930"/>
              <a:gd name="connsiteX56" fmla="*/ 140029 w 455716"/>
              <a:gd name="connsiteY56" fmla="*/ 144709 h 514930"/>
              <a:gd name="connsiteX57" fmla="*/ 47610 w 455716"/>
              <a:gd name="connsiteY57" fmla="*/ 91187 h 514930"/>
              <a:gd name="connsiteX58" fmla="*/ 49010 w 455716"/>
              <a:gd name="connsiteY58" fmla="*/ 30741 h 514930"/>
              <a:gd name="connsiteX59" fmla="*/ 103466 w 455716"/>
              <a:gd name="connsiteY59" fmla="*/ 479 h 5149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</a:cxnLst>
            <a:rect l="l" t="t" r="r" b="b"/>
            <a:pathLst>
              <a:path w="455716" h="514930">
                <a:moveTo>
                  <a:pt x="283792" y="268168"/>
                </a:moveTo>
                <a:lnTo>
                  <a:pt x="283792" y="502949"/>
                </a:lnTo>
                <a:lnTo>
                  <a:pt x="416042" y="502949"/>
                </a:lnTo>
                <a:lnTo>
                  <a:pt x="416042" y="268168"/>
                </a:lnTo>
                <a:close/>
                <a:moveTo>
                  <a:pt x="39520" y="268168"/>
                </a:moveTo>
                <a:lnTo>
                  <a:pt x="39520" y="502949"/>
                </a:lnTo>
                <a:lnTo>
                  <a:pt x="184683" y="502949"/>
                </a:lnTo>
                <a:lnTo>
                  <a:pt x="184683" y="268168"/>
                </a:lnTo>
                <a:close/>
                <a:moveTo>
                  <a:pt x="284181" y="156378"/>
                </a:moveTo>
                <a:lnTo>
                  <a:pt x="284181" y="256188"/>
                </a:lnTo>
                <a:lnTo>
                  <a:pt x="444047" y="256188"/>
                </a:lnTo>
                <a:lnTo>
                  <a:pt x="444047" y="156378"/>
                </a:lnTo>
                <a:close/>
                <a:moveTo>
                  <a:pt x="196352" y="156378"/>
                </a:moveTo>
                <a:lnTo>
                  <a:pt x="196352" y="503105"/>
                </a:lnTo>
                <a:lnTo>
                  <a:pt x="272512" y="503105"/>
                </a:lnTo>
                <a:lnTo>
                  <a:pt x="272512" y="156534"/>
                </a:lnTo>
                <a:lnTo>
                  <a:pt x="272512" y="156378"/>
                </a:lnTo>
                <a:close/>
                <a:moveTo>
                  <a:pt x="11747" y="156378"/>
                </a:moveTo>
                <a:lnTo>
                  <a:pt x="11747" y="256188"/>
                </a:lnTo>
                <a:lnTo>
                  <a:pt x="184683" y="256188"/>
                </a:lnTo>
                <a:lnTo>
                  <a:pt x="184683" y="156378"/>
                </a:lnTo>
                <a:close/>
                <a:moveTo>
                  <a:pt x="229569" y="147390"/>
                </a:moveTo>
                <a:lnTo>
                  <a:pt x="229492" y="147510"/>
                </a:lnTo>
                <a:lnTo>
                  <a:pt x="233974" y="150285"/>
                </a:lnTo>
                <a:lnTo>
                  <a:pt x="234160" y="150233"/>
                </a:lnTo>
                <a:close/>
                <a:moveTo>
                  <a:pt x="382435" y="53924"/>
                </a:moveTo>
                <a:cubicBezTo>
                  <a:pt x="348983" y="47545"/>
                  <a:pt x="288460" y="80685"/>
                  <a:pt x="245284" y="145020"/>
                </a:cubicBezTo>
                <a:lnTo>
                  <a:pt x="260843" y="145020"/>
                </a:lnTo>
                <a:cubicBezTo>
                  <a:pt x="262399" y="145020"/>
                  <a:pt x="268156" y="145020"/>
                  <a:pt x="276402" y="145020"/>
                </a:cubicBezTo>
                <a:cubicBezTo>
                  <a:pt x="307597" y="144398"/>
                  <a:pt x="374655" y="139652"/>
                  <a:pt x="398849" y="111258"/>
                </a:cubicBezTo>
                <a:cubicBezTo>
                  <a:pt x="406558" y="102444"/>
                  <a:pt x="409460" y="90409"/>
                  <a:pt x="406629" y="79051"/>
                </a:cubicBezTo>
                <a:cubicBezTo>
                  <a:pt x="405135" y="66184"/>
                  <a:pt x="395232" y="55900"/>
                  <a:pt x="382435" y="53924"/>
                </a:cubicBezTo>
                <a:close/>
                <a:moveTo>
                  <a:pt x="101755" y="12149"/>
                </a:moveTo>
                <a:cubicBezTo>
                  <a:pt x="84001" y="9628"/>
                  <a:pt x="66728" y="19181"/>
                  <a:pt x="59435" y="35565"/>
                </a:cubicBezTo>
                <a:cubicBezTo>
                  <a:pt x="49866" y="54468"/>
                  <a:pt x="49866" y="70649"/>
                  <a:pt x="57646" y="85041"/>
                </a:cubicBezTo>
                <a:cubicBezTo>
                  <a:pt x="86196" y="135296"/>
                  <a:pt x="209032" y="144631"/>
                  <a:pt x="210666" y="144398"/>
                </a:cubicBezTo>
                <a:lnTo>
                  <a:pt x="226225" y="144398"/>
                </a:lnTo>
                <a:lnTo>
                  <a:pt x="226324" y="144710"/>
                </a:lnTo>
                <a:lnTo>
                  <a:pt x="230849" y="144710"/>
                </a:lnTo>
                <a:lnTo>
                  <a:pt x="231048" y="144398"/>
                </a:lnTo>
                <a:lnTo>
                  <a:pt x="226225" y="144398"/>
                </a:lnTo>
                <a:cubicBezTo>
                  <a:pt x="202109" y="67693"/>
                  <a:pt x="143763" y="16116"/>
                  <a:pt x="101755" y="12149"/>
                </a:cubicBezTo>
                <a:close/>
                <a:moveTo>
                  <a:pt x="103466" y="479"/>
                </a:moveTo>
                <a:cubicBezTo>
                  <a:pt x="160489" y="5925"/>
                  <a:pt x="214945" y="73372"/>
                  <a:pt x="236727" y="137085"/>
                </a:cubicBezTo>
                <a:cubicBezTo>
                  <a:pt x="282703" y="69016"/>
                  <a:pt x="346883" y="35331"/>
                  <a:pt x="384535" y="42177"/>
                </a:cubicBezTo>
                <a:cubicBezTo>
                  <a:pt x="402015" y="45024"/>
                  <a:pt x="415621" y="58879"/>
                  <a:pt x="418142" y="76406"/>
                </a:cubicBezTo>
                <a:cubicBezTo>
                  <a:pt x="421666" y="91273"/>
                  <a:pt x="417846" y="106925"/>
                  <a:pt x="407873" y="118493"/>
                </a:cubicBezTo>
                <a:cubicBezTo>
                  <a:pt x="395348" y="131336"/>
                  <a:pt x="379471" y="140415"/>
                  <a:pt x="362053" y="144709"/>
                </a:cubicBezTo>
                <a:lnTo>
                  <a:pt x="455716" y="144709"/>
                </a:lnTo>
                <a:lnTo>
                  <a:pt x="455716" y="268168"/>
                </a:lnTo>
                <a:lnTo>
                  <a:pt x="427711" y="268168"/>
                </a:lnTo>
                <a:lnTo>
                  <a:pt x="427711" y="514930"/>
                </a:lnTo>
                <a:lnTo>
                  <a:pt x="28006" y="514930"/>
                </a:lnTo>
                <a:lnTo>
                  <a:pt x="28006" y="268168"/>
                </a:lnTo>
                <a:lnTo>
                  <a:pt x="0" y="268168"/>
                </a:lnTo>
                <a:lnTo>
                  <a:pt x="0" y="144709"/>
                </a:lnTo>
                <a:lnTo>
                  <a:pt x="140029" y="144709"/>
                </a:lnTo>
                <a:cubicBezTo>
                  <a:pt x="103777" y="135452"/>
                  <a:pt x="63636" y="119270"/>
                  <a:pt x="47610" y="91187"/>
                </a:cubicBezTo>
                <a:cubicBezTo>
                  <a:pt x="37419" y="73372"/>
                  <a:pt x="37964" y="53068"/>
                  <a:pt x="49010" y="30741"/>
                </a:cubicBezTo>
                <a:cubicBezTo>
                  <a:pt x="58434" y="9682"/>
                  <a:pt x="80610" y="-2640"/>
                  <a:pt x="103466" y="479"/>
                </a:cubicBezTo>
                <a:close/>
              </a:path>
            </a:pathLst>
          </a:custGeom>
          <a:solidFill>
            <a:schemeClr val="bg2"/>
          </a:solidFill>
          <a:ln w="7767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  <p:sp>
        <p:nvSpPr>
          <p:cNvPr id="43" name="Freeform: Shape 42">
            <a:extLst>
              <a:ext uri="{FF2B5EF4-FFF2-40B4-BE49-F238E27FC236}">
                <a16:creationId xmlns:a16="http://schemas.microsoft.com/office/drawing/2014/main" id="{4488B5B2-5311-8EF7-0451-BE45D59A59C6}"/>
              </a:ext>
            </a:extLst>
          </p:cNvPr>
          <p:cNvSpPr/>
          <p:nvPr/>
        </p:nvSpPr>
        <p:spPr>
          <a:xfrm>
            <a:off x="20616150" y="8506737"/>
            <a:ext cx="904638" cy="876542"/>
          </a:xfrm>
          <a:custGeom>
            <a:avLst/>
            <a:gdLst>
              <a:gd name="connsiteX0" fmla="*/ 54676 w 518575"/>
              <a:gd name="connsiteY0" fmla="*/ 305184 h 502469"/>
              <a:gd name="connsiteX1" fmla="*/ 65178 w 518575"/>
              <a:gd name="connsiteY1" fmla="*/ 366719 h 502469"/>
              <a:gd name="connsiteX2" fmla="*/ 63544 w 518575"/>
              <a:gd name="connsiteY2" fmla="*/ 371853 h 502469"/>
              <a:gd name="connsiteX3" fmla="*/ 18813 w 518575"/>
              <a:gd name="connsiteY3" fmla="*/ 415418 h 502469"/>
              <a:gd name="connsiteX4" fmla="*/ 80347 w 518575"/>
              <a:gd name="connsiteY4" fmla="*/ 424676 h 502469"/>
              <a:gd name="connsiteX5" fmla="*/ 84782 w 518575"/>
              <a:gd name="connsiteY5" fmla="*/ 427865 h 502469"/>
              <a:gd name="connsiteX6" fmla="*/ 112165 w 518575"/>
              <a:gd name="connsiteY6" fmla="*/ 483565 h 502469"/>
              <a:gd name="connsiteX7" fmla="*/ 140015 w 518575"/>
              <a:gd name="connsiteY7" fmla="*/ 427631 h 502469"/>
              <a:gd name="connsiteX8" fmla="*/ 144372 w 518575"/>
              <a:gd name="connsiteY8" fmla="*/ 424442 h 502469"/>
              <a:gd name="connsiteX9" fmla="*/ 206373 w 518575"/>
              <a:gd name="connsiteY9" fmla="*/ 415418 h 502469"/>
              <a:gd name="connsiteX10" fmla="*/ 161720 w 518575"/>
              <a:gd name="connsiteY10" fmla="*/ 371853 h 502469"/>
              <a:gd name="connsiteX11" fmla="*/ 160008 w 518575"/>
              <a:gd name="connsiteY11" fmla="*/ 366719 h 502469"/>
              <a:gd name="connsiteX12" fmla="*/ 170588 w 518575"/>
              <a:gd name="connsiteY12" fmla="*/ 305184 h 502469"/>
              <a:gd name="connsiteX13" fmla="*/ 115355 w 518575"/>
              <a:gd name="connsiteY13" fmla="*/ 334279 h 502469"/>
              <a:gd name="connsiteX14" fmla="*/ 109909 w 518575"/>
              <a:gd name="connsiteY14" fmla="*/ 334279 h 502469"/>
              <a:gd name="connsiteX15" fmla="*/ 49152 w 518575"/>
              <a:gd name="connsiteY15" fmla="*/ 289392 h 502469"/>
              <a:gd name="connsiteX16" fmla="*/ 112165 w 518575"/>
              <a:gd name="connsiteY16" fmla="*/ 322532 h 502469"/>
              <a:gd name="connsiteX17" fmla="*/ 175334 w 518575"/>
              <a:gd name="connsiteY17" fmla="*/ 289470 h 502469"/>
              <a:gd name="connsiteX18" fmla="*/ 181479 w 518575"/>
              <a:gd name="connsiteY18" fmla="*/ 289937 h 502469"/>
              <a:gd name="connsiteX19" fmla="*/ 183813 w 518575"/>
              <a:gd name="connsiteY19" fmla="*/ 295616 h 502469"/>
              <a:gd name="connsiteX20" fmla="*/ 171833 w 518575"/>
              <a:gd name="connsiteY20" fmla="*/ 365630 h 502469"/>
              <a:gd name="connsiteX21" fmla="*/ 222554 w 518575"/>
              <a:gd name="connsiteY21" fmla="*/ 415262 h 502469"/>
              <a:gd name="connsiteX22" fmla="*/ 224033 w 518575"/>
              <a:gd name="connsiteY22" fmla="*/ 421253 h 502469"/>
              <a:gd name="connsiteX23" fmla="*/ 219287 w 518575"/>
              <a:gd name="connsiteY23" fmla="*/ 425220 h 502469"/>
              <a:gd name="connsiteX24" fmla="*/ 148884 w 518575"/>
              <a:gd name="connsiteY24" fmla="*/ 435411 h 502469"/>
              <a:gd name="connsiteX25" fmla="*/ 117377 w 518575"/>
              <a:gd name="connsiteY25" fmla="*/ 499280 h 502469"/>
              <a:gd name="connsiteX26" fmla="*/ 112165 w 518575"/>
              <a:gd name="connsiteY26" fmla="*/ 502469 h 502469"/>
              <a:gd name="connsiteX27" fmla="*/ 106953 w 518575"/>
              <a:gd name="connsiteY27" fmla="*/ 499280 h 502469"/>
              <a:gd name="connsiteX28" fmla="*/ 75446 w 518575"/>
              <a:gd name="connsiteY28" fmla="*/ 435411 h 502469"/>
              <a:gd name="connsiteX29" fmla="*/ 4965 w 518575"/>
              <a:gd name="connsiteY29" fmla="*/ 425220 h 502469"/>
              <a:gd name="connsiteX30" fmla="*/ 298 w 518575"/>
              <a:gd name="connsiteY30" fmla="*/ 421253 h 502469"/>
              <a:gd name="connsiteX31" fmla="*/ 1776 w 518575"/>
              <a:gd name="connsiteY31" fmla="*/ 415262 h 502469"/>
              <a:gd name="connsiteX32" fmla="*/ 52731 w 518575"/>
              <a:gd name="connsiteY32" fmla="*/ 365552 h 502469"/>
              <a:gd name="connsiteX33" fmla="*/ 40673 w 518575"/>
              <a:gd name="connsiteY33" fmla="*/ 295538 h 502469"/>
              <a:gd name="connsiteX34" fmla="*/ 43006 w 518575"/>
              <a:gd name="connsiteY34" fmla="*/ 289859 h 502469"/>
              <a:gd name="connsiteX35" fmla="*/ 49152 w 518575"/>
              <a:gd name="connsiteY35" fmla="*/ 289392 h 502469"/>
              <a:gd name="connsiteX36" fmla="*/ 239280 w 518575"/>
              <a:gd name="connsiteY36" fmla="*/ 275623 h 502469"/>
              <a:gd name="connsiteX37" fmla="*/ 247448 w 518575"/>
              <a:gd name="connsiteY37" fmla="*/ 276867 h 502469"/>
              <a:gd name="connsiteX38" fmla="*/ 246203 w 518575"/>
              <a:gd name="connsiteY38" fmla="*/ 285036 h 502469"/>
              <a:gd name="connsiteX39" fmla="*/ 211274 w 518575"/>
              <a:gd name="connsiteY39" fmla="*/ 314364 h 502469"/>
              <a:gd name="connsiteX40" fmla="*/ 206917 w 518575"/>
              <a:gd name="connsiteY40" fmla="*/ 316153 h 502469"/>
              <a:gd name="connsiteX41" fmla="*/ 202872 w 518575"/>
              <a:gd name="connsiteY41" fmla="*/ 314519 h 502469"/>
              <a:gd name="connsiteX42" fmla="*/ 202872 w 518575"/>
              <a:gd name="connsiteY42" fmla="*/ 306273 h 502469"/>
              <a:gd name="connsiteX43" fmla="*/ 239280 w 518575"/>
              <a:gd name="connsiteY43" fmla="*/ 275623 h 502469"/>
              <a:gd name="connsiteX44" fmla="*/ 446785 w 518575"/>
              <a:gd name="connsiteY44" fmla="*/ 264464 h 502469"/>
              <a:gd name="connsiteX45" fmla="*/ 513192 w 518575"/>
              <a:gd name="connsiteY45" fmla="*/ 270332 h 502469"/>
              <a:gd name="connsiteX46" fmla="*/ 514312 w 518575"/>
              <a:gd name="connsiteY46" fmla="*/ 270535 h 502469"/>
              <a:gd name="connsiteX47" fmla="*/ 518357 w 518575"/>
              <a:gd name="connsiteY47" fmla="*/ 277723 h 502469"/>
              <a:gd name="connsiteX48" fmla="*/ 511169 w 518575"/>
              <a:gd name="connsiteY48" fmla="*/ 281768 h 502469"/>
              <a:gd name="connsiteX49" fmla="*/ 201861 w 518575"/>
              <a:gd name="connsiteY49" fmla="*/ 361974 h 502469"/>
              <a:gd name="connsiteX50" fmla="*/ 198049 w 518575"/>
              <a:gd name="connsiteY50" fmla="*/ 363451 h 502469"/>
              <a:gd name="connsiteX51" fmla="*/ 193615 w 518575"/>
              <a:gd name="connsiteY51" fmla="*/ 361429 h 502469"/>
              <a:gd name="connsiteX52" fmla="*/ 193599 w 518575"/>
              <a:gd name="connsiteY52" fmla="*/ 361413 h 502469"/>
              <a:gd name="connsiteX53" fmla="*/ 194237 w 518575"/>
              <a:gd name="connsiteY53" fmla="*/ 353183 h 502469"/>
              <a:gd name="connsiteX54" fmla="*/ 446785 w 518575"/>
              <a:gd name="connsiteY54" fmla="*/ 264464 h 502469"/>
              <a:gd name="connsiteX55" fmla="*/ 189180 w 518575"/>
              <a:gd name="connsiteY55" fmla="*/ 223967 h 502469"/>
              <a:gd name="connsiteX56" fmla="*/ 190581 w 518575"/>
              <a:gd name="connsiteY56" fmla="*/ 231747 h 502469"/>
              <a:gd name="connsiteX57" fmla="*/ 168487 w 518575"/>
              <a:gd name="connsiteY57" fmla="*/ 267221 h 502469"/>
              <a:gd name="connsiteX58" fmla="*/ 163275 w 518575"/>
              <a:gd name="connsiteY58" fmla="*/ 270488 h 502469"/>
              <a:gd name="connsiteX59" fmla="*/ 160708 w 518575"/>
              <a:gd name="connsiteY59" fmla="*/ 269944 h 502469"/>
              <a:gd name="connsiteX60" fmla="*/ 158063 w 518575"/>
              <a:gd name="connsiteY60" fmla="*/ 262164 h 502469"/>
              <a:gd name="connsiteX61" fmla="*/ 181401 w 518575"/>
              <a:gd name="connsiteY61" fmla="*/ 225057 h 502469"/>
              <a:gd name="connsiteX62" fmla="*/ 189180 w 518575"/>
              <a:gd name="connsiteY62" fmla="*/ 223967 h 502469"/>
              <a:gd name="connsiteX63" fmla="*/ 384910 w 518575"/>
              <a:gd name="connsiteY63" fmla="*/ 206463 h 502469"/>
              <a:gd name="connsiteX64" fmla="*/ 391989 w 518575"/>
              <a:gd name="connsiteY64" fmla="*/ 210665 h 502469"/>
              <a:gd name="connsiteX65" fmla="*/ 387788 w 518575"/>
              <a:gd name="connsiteY65" fmla="*/ 217822 h 502469"/>
              <a:gd name="connsiteX66" fmla="*/ 313806 w 518575"/>
              <a:gd name="connsiteY66" fmla="*/ 244583 h 502469"/>
              <a:gd name="connsiteX67" fmla="*/ 311317 w 518575"/>
              <a:gd name="connsiteY67" fmla="*/ 245205 h 502469"/>
              <a:gd name="connsiteX68" fmla="*/ 306027 w 518575"/>
              <a:gd name="connsiteY68" fmla="*/ 241860 h 502469"/>
              <a:gd name="connsiteX69" fmla="*/ 308750 w 518575"/>
              <a:gd name="connsiteY69" fmla="*/ 234081 h 502469"/>
              <a:gd name="connsiteX70" fmla="*/ 384910 w 518575"/>
              <a:gd name="connsiteY70" fmla="*/ 206463 h 502469"/>
              <a:gd name="connsiteX71" fmla="*/ 465116 w 518575"/>
              <a:gd name="connsiteY71" fmla="*/ 194950 h 502469"/>
              <a:gd name="connsiteX72" fmla="*/ 512570 w 518575"/>
              <a:gd name="connsiteY72" fmla="*/ 196117 h 502469"/>
              <a:gd name="connsiteX73" fmla="*/ 517860 w 518575"/>
              <a:gd name="connsiteY73" fmla="*/ 202497 h 502469"/>
              <a:gd name="connsiteX74" fmla="*/ 512025 w 518575"/>
              <a:gd name="connsiteY74" fmla="*/ 207786 h 502469"/>
              <a:gd name="connsiteX75" fmla="*/ 511559 w 518575"/>
              <a:gd name="connsiteY75" fmla="*/ 207786 h 502469"/>
              <a:gd name="connsiteX76" fmla="*/ 465582 w 518575"/>
              <a:gd name="connsiteY76" fmla="*/ 206619 h 502469"/>
              <a:gd name="connsiteX77" fmla="*/ 465256 w 518575"/>
              <a:gd name="connsiteY77" fmla="*/ 206635 h 502469"/>
              <a:gd name="connsiteX78" fmla="*/ 459515 w 518575"/>
              <a:gd name="connsiteY78" fmla="*/ 201018 h 502469"/>
              <a:gd name="connsiteX79" fmla="*/ 465116 w 518575"/>
              <a:gd name="connsiteY79" fmla="*/ 194950 h 502469"/>
              <a:gd name="connsiteX80" fmla="*/ 278231 w 518575"/>
              <a:gd name="connsiteY80" fmla="*/ 126702 h 502469"/>
              <a:gd name="connsiteX81" fmla="*/ 286267 w 518575"/>
              <a:gd name="connsiteY81" fmla="*/ 128569 h 502469"/>
              <a:gd name="connsiteX82" fmla="*/ 284400 w 518575"/>
              <a:gd name="connsiteY82" fmla="*/ 136605 h 502469"/>
              <a:gd name="connsiteX83" fmla="*/ 233834 w 518575"/>
              <a:gd name="connsiteY83" fmla="*/ 180403 h 502469"/>
              <a:gd name="connsiteX84" fmla="*/ 229633 w 518575"/>
              <a:gd name="connsiteY84" fmla="*/ 182192 h 502469"/>
              <a:gd name="connsiteX85" fmla="*/ 225588 w 518575"/>
              <a:gd name="connsiteY85" fmla="*/ 180481 h 502469"/>
              <a:gd name="connsiteX86" fmla="*/ 225588 w 518575"/>
              <a:gd name="connsiteY86" fmla="*/ 172234 h 502469"/>
              <a:gd name="connsiteX87" fmla="*/ 277632 w 518575"/>
              <a:gd name="connsiteY87" fmla="*/ 127192 h 502469"/>
              <a:gd name="connsiteX88" fmla="*/ 277554 w 518575"/>
              <a:gd name="connsiteY88" fmla="*/ 127192 h 502469"/>
              <a:gd name="connsiteX89" fmla="*/ 278231 w 518575"/>
              <a:gd name="connsiteY89" fmla="*/ 126702 h 502469"/>
              <a:gd name="connsiteX90" fmla="*/ 512336 w 518575"/>
              <a:gd name="connsiteY90" fmla="*/ 122524 h 502469"/>
              <a:gd name="connsiteX91" fmla="*/ 512344 w 518575"/>
              <a:gd name="connsiteY91" fmla="*/ 122524 h 502469"/>
              <a:gd name="connsiteX92" fmla="*/ 518015 w 518575"/>
              <a:gd name="connsiteY92" fmla="*/ 128515 h 502469"/>
              <a:gd name="connsiteX93" fmla="*/ 511947 w 518575"/>
              <a:gd name="connsiteY93" fmla="*/ 134194 h 502469"/>
              <a:gd name="connsiteX94" fmla="*/ 203339 w 518575"/>
              <a:gd name="connsiteY94" fmla="*/ 273756 h 502469"/>
              <a:gd name="connsiteX95" fmla="*/ 198671 w 518575"/>
              <a:gd name="connsiteY95" fmla="*/ 276089 h 502469"/>
              <a:gd name="connsiteX96" fmla="*/ 195171 w 518575"/>
              <a:gd name="connsiteY96" fmla="*/ 274845 h 502469"/>
              <a:gd name="connsiteX97" fmla="*/ 194082 w 518575"/>
              <a:gd name="connsiteY97" fmla="*/ 266677 h 502469"/>
              <a:gd name="connsiteX98" fmla="*/ 512336 w 518575"/>
              <a:gd name="connsiteY98" fmla="*/ 122524 h 502469"/>
              <a:gd name="connsiteX99" fmla="*/ 400920 w 518575"/>
              <a:gd name="connsiteY99" fmla="*/ 67014 h 502469"/>
              <a:gd name="connsiteX100" fmla="*/ 408054 w 518575"/>
              <a:gd name="connsiteY100" fmla="*/ 71064 h 502469"/>
              <a:gd name="connsiteX101" fmla="*/ 403969 w 518575"/>
              <a:gd name="connsiteY101" fmla="*/ 78260 h 502469"/>
              <a:gd name="connsiteX102" fmla="*/ 341734 w 518575"/>
              <a:gd name="connsiteY102" fmla="*/ 102064 h 502469"/>
              <a:gd name="connsiteX103" fmla="*/ 339167 w 518575"/>
              <a:gd name="connsiteY103" fmla="*/ 102609 h 502469"/>
              <a:gd name="connsiteX104" fmla="*/ 334009 w 518575"/>
              <a:gd name="connsiteY104" fmla="*/ 99396 h 502469"/>
              <a:gd name="connsiteX105" fmla="*/ 336600 w 518575"/>
              <a:gd name="connsiteY105" fmla="*/ 91562 h 502469"/>
              <a:gd name="connsiteX106" fmla="*/ 400858 w 518575"/>
              <a:gd name="connsiteY106" fmla="*/ 66979 h 502469"/>
              <a:gd name="connsiteX107" fmla="*/ 401013 w 518575"/>
              <a:gd name="connsiteY107" fmla="*/ 66979 h 502469"/>
              <a:gd name="connsiteX108" fmla="*/ 400920 w 518575"/>
              <a:gd name="connsiteY108" fmla="*/ 67014 h 502469"/>
              <a:gd name="connsiteX109" fmla="*/ 512180 w 518575"/>
              <a:gd name="connsiteY109" fmla="*/ 52199 h 502469"/>
              <a:gd name="connsiteX110" fmla="*/ 518015 w 518575"/>
              <a:gd name="connsiteY110" fmla="*/ 58033 h 502469"/>
              <a:gd name="connsiteX111" fmla="*/ 512180 w 518575"/>
              <a:gd name="connsiteY111" fmla="*/ 63868 h 502469"/>
              <a:gd name="connsiteX112" fmla="*/ 470016 w 518575"/>
              <a:gd name="connsiteY112" fmla="*/ 65890 h 502469"/>
              <a:gd name="connsiteX113" fmla="*/ 469393 w 518575"/>
              <a:gd name="connsiteY113" fmla="*/ 65890 h 502469"/>
              <a:gd name="connsiteX114" fmla="*/ 469393 w 518575"/>
              <a:gd name="connsiteY114" fmla="*/ 65968 h 502469"/>
              <a:gd name="connsiteX115" fmla="*/ 463287 w 518575"/>
              <a:gd name="connsiteY115" fmla="*/ 60406 h 502469"/>
              <a:gd name="connsiteX116" fmla="*/ 468849 w 518575"/>
              <a:gd name="connsiteY116" fmla="*/ 54299 h 502469"/>
              <a:gd name="connsiteX117" fmla="*/ 512180 w 518575"/>
              <a:gd name="connsiteY117" fmla="*/ 52199 h 502469"/>
              <a:gd name="connsiteX118" fmla="*/ 431120 w 518575"/>
              <a:gd name="connsiteY118" fmla="*/ 0 h 502469"/>
              <a:gd name="connsiteX119" fmla="*/ 436378 w 518575"/>
              <a:gd name="connsiteY119" fmla="*/ 3547 h 502469"/>
              <a:gd name="connsiteX120" fmla="*/ 433298 w 518575"/>
              <a:gd name="connsiteY120" fmla="*/ 11202 h 502469"/>
              <a:gd name="connsiteX121" fmla="*/ 118077 w 518575"/>
              <a:gd name="connsiteY121" fmla="*/ 295694 h 502469"/>
              <a:gd name="connsiteX122" fmla="*/ 112398 w 518575"/>
              <a:gd name="connsiteY122" fmla="*/ 300206 h 502469"/>
              <a:gd name="connsiteX123" fmla="*/ 111076 w 518575"/>
              <a:gd name="connsiteY123" fmla="*/ 300206 h 502469"/>
              <a:gd name="connsiteX124" fmla="*/ 106564 w 518575"/>
              <a:gd name="connsiteY124" fmla="*/ 293438 h 502469"/>
              <a:gd name="connsiteX125" fmla="*/ 431120 w 518575"/>
              <a:gd name="connsiteY125" fmla="*/ 0 h 5024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</a:cxnLst>
            <a:rect l="l" t="t" r="r" b="b"/>
            <a:pathLst>
              <a:path w="518575" h="502469">
                <a:moveTo>
                  <a:pt x="54676" y="305184"/>
                </a:moveTo>
                <a:lnTo>
                  <a:pt x="65178" y="366719"/>
                </a:lnTo>
                <a:cubicBezTo>
                  <a:pt x="65559" y="368602"/>
                  <a:pt x="64944" y="370539"/>
                  <a:pt x="63544" y="371853"/>
                </a:cubicBezTo>
                <a:lnTo>
                  <a:pt x="18813" y="415418"/>
                </a:lnTo>
                <a:lnTo>
                  <a:pt x="80347" y="424676"/>
                </a:lnTo>
                <a:cubicBezTo>
                  <a:pt x="82277" y="424893"/>
                  <a:pt x="83957" y="426107"/>
                  <a:pt x="84782" y="427865"/>
                </a:cubicBezTo>
                <a:lnTo>
                  <a:pt x="112165" y="483565"/>
                </a:lnTo>
                <a:lnTo>
                  <a:pt x="140015" y="427631"/>
                </a:lnTo>
                <a:cubicBezTo>
                  <a:pt x="140824" y="425889"/>
                  <a:pt x="142466" y="424691"/>
                  <a:pt x="144372" y="424442"/>
                </a:cubicBezTo>
                <a:lnTo>
                  <a:pt x="206373" y="415418"/>
                </a:lnTo>
                <a:lnTo>
                  <a:pt x="161720" y="371853"/>
                </a:lnTo>
                <a:cubicBezTo>
                  <a:pt x="160327" y="370531"/>
                  <a:pt x="159689" y="368609"/>
                  <a:pt x="160008" y="366719"/>
                </a:cubicBezTo>
                <a:lnTo>
                  <a:pt x="170588" y="305184"/>
                </a:lnTo>
                <a:lnTo>
                  <a:pt x="115355" y="334279"/>
                </a:lnTo>
                <a:cubicBezTo>
                  <a:pt x="113643" y="335143"/>
                  <a:pt x="111620" y="335143"/>
                  <a:pt x="109909" y="334279"/>
                </a:cubicBezTo>
                <a:close/>
                <a:moveTo>
                  <a:pt x="49152" y="289392"/>
                </a:moveTo>
                <a:lnTo>
                  <a:pt x="112165" y="322532"/>
                </a:lnTo>
                <a:lnTo>
                  <a:pt x="175334" y="289470"/>
                </a:lnTo>
                <a:cubicBezTo>
                  <a:pt x="177302" y="288443"/>
                  <a:pt x="179690" y="288622"/>
                  <a:pt x="181479" y="289937"/>
                </a:cubicBezTo>
                <a:cubicBezTo>
                  <a:pt x="183315" y="291197"/>
                  <a:pt x="184233" y="293430"/>
                  <a:pt x="183813" y="295616"/>
                </a:cubicBezTo>
                <a:lnTo>
                  <a:pt x="171833" y="365630"/>
                </a:lnTo>
                <a:lnTo>
                  <a:pt x="222554" y="415262"/>
                </a:lnTo>
                <a:cubicBezTo>
                  <a:pt x="224103" y="416842"/>
                  <a:pt x="224671" y="419136"/>
                  <a:pt x="224033" y="421253"/>
                </a:cubicBezTo>
                <a:cubicBezTo>
                  <a:pt x="223325" y="423361"/>
                  <a:pt x="221489" y="424893"/>
                  <a:pt x="219287" y="425220"/>
                </a:cubicBezTo>
                <a:lnTo>
                  <a:pt x="148884" y="435411"/>
                </a:lnTo>
                <a:lnTo>
                  <a:pt x="117377" y="499280"/>
                </a:lnTo>
                <a:cubicBezTo>
                  <a:pt x="116366" y="501224"/>
                  <a:pt x="114359" y="502454"/>
                  <a:pt x="112165" y="502469"/>
                </a:cubicBezTo>
                <a:cubicBezTo>
                  <a:pt x="109964" y="502493"/>
                  <a:pt x="107933" y="501256"/>
                  <a:pt x="106953" y="499280"/>
                </a:cubicBezTo>
                <a:lnTo>
                  <a:pt x="75446" y="435411"/>
                </a:lnTo>
                <a:lnTo>
                  <a:pt x="4965" y="425220"/>
                </a:lnTo>
                <a:cubicBezTo>
                  <a:pt x="2787" y="424886"/>
                  <a:pt x="974" y="423353"/>
                  <a:pt x="298" y="421253"/>
                </a:cubicBezTo>
                <a:cubicBezTo>
                  <a:pt x="-410" y="419136"/>
                  <a:pt x="165" y="416803"/>
                  <a:pt x="1776" y="415262"/>
                </a:cubicBezTo>
                <a:lnTo>
                  <a:pt x="52731" y="365552"/>
                </a:lnTo>
                <a:lnTo>
                  <a:pt x="40673" y="295538"/>
                </a:lnTo>
                <a:cubicBezTo>
                  <a:pt x="40291" y="293352"/>
                  <a:pt x="41202" y="291142"/>
                  <a:pt x="43006" y="289859"/>
                </a:cubicBezTo>
                <a:cubicBezTo>
                  <a:pt x="44796" y="288544"/>
                  <a:pt x="47184" y="288365"/>
                  <a:pt x="49152" y="289392"/>
                </a:cubicBezTo>
                <a:close/>
                <a:moveTo>
                  <a:pt x="239280" y="275623"/>
                </a:moveTo>
                <a:cubicBezTo>
                  <a:pt x="241878" y="273709"/>
                  <a:pt x="245534" y="274269"/>
                  <a:pt x="247448" y="276867"/>
                </a:cubicBezTo>
                <a:cubicBezTo>
                  <a:pt x="249362" y="279466"/>
                  <a:pt x="248802" y="283122"/>
                  <a:pt x="246203" y="285036"/>
                </a:cubicBezTo>
                <a:cubicBezTo>
                  <a:pt x="233811" y="293881"/>
                  <a:pt x="222126" y="303683"/>
                  <a:pt x="211274" y="314364"/>
                </a:cubicBezTo>
                <a:cubicBezTo>
                  <a:pt x="210122" y="315523"/>
                  <a:pt x="208551" y="316169"/>
                  <a:pt x="206917" y="316153"/>
                </a:cubicBezTo>
                <a:cubicBezTo>
                  <a:pt x="205408" y="316169"/>
                  <a:pt x="203946" y="315577"/>
                  <a:pt x="202872" y="314519"/>
                </a:cubicBezTo>
                <a:cubicBezTo>
                  <a:pt x="200600" y="312240"/>
                  <a:pt x="200600" y="308553"/>
                  <a:pt x="202872" y="306273"/>
                </a:cubicBezTo>
                <a:cubicBezTo>
                  <a:pt x="214207" y="295141"/>
                  <a:pt x="226381" y="284896"/>
                  <a:pt x="239280" y="275623"/>
                </a:cubicBezTo>
                <a:close/>
                <a:moveTo>
                  <a:pt x="446785" y="264464"/>
                </a:moveTo>
                <a:cubicBezTo>
                  <a:pt x="468034" y="264461"/>
                  <a:pt x="490223" y="266248"/>
                  <a:pt x="513192" y="270332"/>
                </a:cubicBezTo>
                <a:cubicBezTo>
                  <a:pt x="513573" y="270364"/>
                  <a:pt x="513946" y="270426"/>
                  <a:pt x="514312" y="270535"/>
                </a:cubicBezTo>
                <a:cubicBezTo>
                  <a:pt x="517416" y="271398"/>
                  <a:pt x="519229" y="274619"/>
                  <a:pt x="518357" y="277723"/>
                </a:cubicBezTo>
                <a:cubicBezTo>
                  <a:pt x="517494" y="280827"/>
                  <a:pt x="514273" y="282639"/>
                  <a:pt x="511169" y="281768"/>
                </a:cubicBezTo>
                <a:cubicBezTo>
                  <a:pt x="332944" y="250184"/>
                  <a:pt x="203184" y="360885"/>
                  <a:pt x="201861" y="361974"/>
                </a:cubicBezTo>
                <a:cubicBezTo>
                  <a:pt x="200819" y="362930"/>
                  <a:pt x="199457" y="363459"/>
                  <a:pt x="198049" y="363451"/>
                </a:cubicBezTo>
                <a:cubicBezTo>
                  <a:pt x="196346" y="363444"/>
                  <a:pt x="194735" y="362713"/>
                  <a:pt x="193615" y="361429"/>
                </a:cubicBezTo>
                <a:cubicBezTo>
                  <a:pt x="193607" y="361421"/>
                  <a:pt x="193607" y="361413"/>
                  <a:pt x="193599" y="361413"/>
                </a:cubicBezTo>
                <a:cubicBezTo>
                  <a:pt x="191507" y="358963"/>
                  <a:pt x="191787" y="355276"/>
                  <a:pt x="194237" y="353183"/>
                </a:cubicBezTo>
                <a:cubicBezTo>
                  <a:pt x="195394" y="352162"/>
                  <a:pt x="298043" y="264480"/>
                  <a:pt x="446785" y="264464"/>
                </a:cubicBezTo>
                <a:close/>
                <a:moveTo>
                  <a:pt x="189180" y="223967"/>
                </a:moveTo>
                <a:cubicBezTo>
                  <a:pt x="191537" y="225842"/>
                  <a:pt x="192136" y="229172"/>
                  <a:pt x="190581" y="231747"/>
                </a:cubicBezTo>
                <a:cubicBezTo>
                  <a:pt x="182420" y="243058"/>
                  <a:pt x="175037" y="254906"/>
                  <a:pt x="168487" y="267221"/>
                </a:cubicBezTo>
                <a:cubicBezTo>
                  <a:pt x="167538" y="269236"/>
                  <a:pt x="165500" y="270519"/>
                  <a:pt x="163275" y="270488"/>
                </a:cubicBezTo>
                <a:cubicBezTo>
                  <a:pt x="162388" y="270496"/>
                  <a:pt x="161517" y="270309"/>
                  <a:pt x="160708" y="269944"/>
                </a:cubicBezTo>
                <a:cubicBezTo>
                  <a:pt x="157876" y="268489"/>
                  <a:pt x="156701" y="265043"/>
                  <a:pt x="158063" y="262164"/>
                </a:cubicBezTo>
                <a:cubicBezTo>
                  <a:pt x="164940" y="249250"/>
                  <a:pt x="172735" y="236850"/>
                  <a:pt x="181401" y="225057"/>
                </a:cubicBezTo>
                <a:cubicBezTo>
                  <a:pt x="183322" y="222739"/>
                  <a:pt x="186691" y="222272"/>
                  <a:pt x="189180" y="223967"/>
                </a:cubicBezTo>
                <a:close/>
                <a:moveTo>
                  <a:pt x="384910" y="206463"/>
                </a:moveTo>
                <a:cubicBezTo>
                  <a:pt x="388022" y="205678"/>
                  <a:pt x="391188" y="207553"/>
                  <a:pt x="391989" y="210665"/>
                </a:cubicBezTo>
                <a:cubicBezTo>
                  <a:pt x="392783" y="213799"/>
                  <a:pt x="390908" y="216982"/>
                  <a:pt x="387788" y="217822"/>
                </a:cubicBezTo>
                <a:cubicBezTo>
                  <a:pt x="362303" y="224263"/>
                  <a:pt x="337518" y="233225"/>
                  <a:pt x="313806" y="244583"/>
                </a:cubicBezTo>
                <a:cubicBezTo>
                  <a:pt x="313028" y="244971"/>
                  <a:pt x="312180" y="245182"/>
                  <a:pt x="311317" y="245205"/>
                </a:cubicBezTo>
                <a:cubicBezTo>
                  <a:pt x="309061" y="245189"/>
                  <a:pt x="307007" y="243890"/>
                  <a:pt x="306027" y="241860"/>
                </a:cubicBezTo>
                <a:cubicBezTo>
                  <a:pt x="304634" y="238958"/>
                  <a:pt x="305856" y="235481"/>
                  <a:pt x="308750" y="234081"/>
                </a:cubicBezTo>
                <a:cubicBezTo>
                  <a:pt x="333162" y="222388"/>
                  <a:pt x="358678" y="213138"/>
                  <a:pt x="384910" y="206463"/>
                </a:cubicBezTo>
                <a:close/>
                <a:moveTo>
                  <a:pt x="465116" y="194950"/>
                </a:moveTo>
                <a:cubicBezTo>
                  <a:pt x="480939" y="194367"/>
                  <a:pt x="496793" y="194756"/>
                  <a:pt x="512570" y="196117"/>
                </a:cubicBezTo>
                <a:cubicBezTo>
                  <a:pt x="515775" y="196444"/>
                  <a:pt x="518132" y="199283"/>
                  <a:pt x="517860" y="202497"/>
                </a:cubicBezTo>
                <a:cubicBezTo>
                  <a:pt x="517580" y="205507"/>
                  <a:pt x="515044" y="207802"/>
                  <a:pt x="512025" y="207786"/>
                </a:cubicBezTo>
                <a:lnTo>
                  <a:pt x="511559" y="207786"/>
                </a:lnTo>
                <a:cubicBezTo>
                  <a:pt x="496272" y="206464"/>
                  <a:pt x="480916" y="206075"/>
                  <a:pt x="465582" y="206619"/>
                </a:cubicBezTo>
                <a:cubicBezTo>
                  <a:pt x="465474" y="206627"/>
                  <a:pt x="465365" y="206635"/>
                  <a:pt x="465256" y="206635"/>
                </a:cubicBezTo>
                <a:cubicBezTo>
                  <a:pt x="462121" y="206666"/>
                  <a:pt x="459553" y="204153"/>
                  <a:pt x="459515" y="201018"/>
                </a:cubicBezTo>
                <a:cubicBezTo>
                  <a:pt x="459429" y="197813"/>
                  <a:pt x="461911" y="195121"/>
                  <a:pt x="465116" y="194950"/>
                </a:cubicBezTo>
                <a:close/>
                <a:moveTo>
                  <a:pt x="278231" y="126702"/>
                </a:moveTo>
                <a:cubicBezTo>
                  <a:pt x="280962" y="124998"/>
                  <a:pt x="284564" y="125830"/>
                  <a:pt x="286267" y="128569"/>
                </a:cubicBezTo>
                <a:cubicBezTo>
                  <a:pt x="287971" y="131299"/>
                  <a:pt x="287139" y="134901"/>
                  <a:pt x="284400" y="136605"/>
                </a:cubicBezTo>
                <a:cubicBezTo>
                  <a:pt x="266391" y="149814"/>
                  <a:pt x="249479" y="164463"/>
                  <a:pt x="233834" y="180403"/>
                </a:cubicBezTo>
                <a:cubicBezTo>
                  <a:pt x="232730" y="181538"/>
                  <a:pt x="231220" y="182184"/>
                  <a:pt x="229633" y="182192"/>
                </a:cubicBezTo>
                <a:cubicBezTo>
                  <a:pt x="228101" y="182215"/>
                  <a:pt x="226638" y="181593"/>
                  <a:pt x="225588" y="180481"/>
                </a:cubicBezTo>
                <a:cubicBezTo>
                  <a:pt x="223316" y="178201"/>
                  <a:pt x="223316" y="174514"/>
                  <a:pt x="225588" y="172234"/>
                </a:cubicBezTo>
                <a:cubicBezTo>
                  <a:pt x="241668" y="155820"/>
                  <a:pt x="259078" y="140751"/>
                  <a:pt x="277632" y="127192"/>
                </a:cubicBezTo>
                <a:lnTo>
                  <a:pt x="277554" y="127192"/>
                </a:lnTo>
                <a:cubicBezTo>
                  <a:pt x="277764" y="127013"/>
                  <a:pt x="277990" y="126850"/>
                  <a:pt x="278231" y="126702"/>
                </a:cubicBezTo>
                <a:close/>
                <a:moveTo>
                  <a:pt x="512336" y="122524"/>
                </a:moveTo>
                <a:cubicBezTo>
                  <a:pt x="512336" y="122524"/>
                  <a:pt x="512336" y="122524"/>
                  <a:pt x="512344" y="122524"/>
                </a:cubicBezTo>
                <a:cubicBezTo>
                  <a:pt x="515564" y="122610"/>
                  <a:pt x="518100" y="125294"/>
                  <a:pt x="518015" y="128515"/>
                </a:cubicBezTo>
                <a:cubicBezTo>
                  <a:pt x="517890" y="131751"/>
                  <a:pt x="515183" y="134279"/>
                  <a:pt x="511947" y="134194"/>
                </a:cubicBezTo>
                <a:cubicBezTo>
                  <a:pt x="318007" y="127659"/>
                  <a:pt x="204428" y="272355"/>
                  <a:pt x="203339" y="273756"/>
                </a:cubicBezTo>
                <a:cubicBezTo>
                  <a:pt x="202242" y="275234"/>
                  <a:pt x="200507" y="276105"/>
                  <a:pt x="198671" y="276089"/>
                </a:cubicBezTo>
                <a:cubicBezTo>
                  <a:pt x="197396" y="276105"/>
                  <a:pt x="196151" y="275661"/>
                  <a:pt x="195171" y="274845"/>
                </a:cubicBezTo>
                <a:cubicBezTo>
                  <a:pt x="192619" y="272884"/>
                  <a:pt x="192129" y="269236"/>
                  <a:pt x="194082" y="266677"/>
                </a:cubicBezTo>
                <a:cubicBezTo>
                  <a:pt x="195248" y="265198"/>
                  <a:pt x="312484" y="116067"/>
                  <a:pt x="512336" y="122524"/>
                </a:cubicBezTo>
                <a:close/>
                <a:moveTo>
                  <a:pt x="400920" y="67014"/>
                </a:moveTo>
                <a:lnTo>
                  <a:pt x="408054" y="71064"/>
                </a:lnTo>
                <a:cubicBezTo>
                  <a:pt x="408909" y="74175"/>
                  <a:pt x="407081" y="77396"/>
                  <a:pt x="403969" y="78260"/>
                </a:cubicBezTo>
                <a:cubicBezTo>
                  <a:pt x="382545" y="84289"/>
                  <a:pt x="361712" y="92255"/>
                  <a:pt x="341734" y="102064"/>
                </a:cubicBezTo>
                <a:cubicBezTo>
                  <a:pt x="340925" y="102430"/>
                  <a:pt x="340054" y="102617"/>
                  <a:pt x="339167" y="102609"/>
                </a:cubicBezTo>
                <a:cubicBezTo>
                  <a:pt x="336981" y="102586"/>
                  <a:pt x="334990" y="101349"/>
                  <a:pt x="334009" y="99396"/>
                </a:cubicBezTo>
                <a:cubicBezTo>
                  <a:pt x="332562" y="96518"/>
                  <a:pt x="333722" y="93009"/>
                  <a:pt x="336600" y="91562"/>
                </a:cubicBezTo>
                <a:close/>
                <a:moveTo>
                  <a:pt x="400858" y="66979"/>
                </a:moveTo>
                <a:lnTo>
                  <a:pt x="401013" y="66979"/>
                </a:lnTo>
                <a:lnTo>
                  <a:pt x="400920" y="67014"/>
                </a:lnTo>
                <a:close/>
                <a:moveTo>
                  <a:pt x="512180" y="52199"/>
                </a:moveTo>
                <a:cubicBezTo>
                  <a:pt x="515401" y="52199"/>
                  <a:pt x="518015" y="54813"/>
                  <a:pt x="518015" y="58033"/>
                </a:cubicBezTo>
                <a:cubicBezTo>
                  <a:pt x="518015" y="61254"/>
                  <a:pt x="515401" y="63868"/>
                  <a:pt x="512180" y="63868"/>
                </a:cubicBezTo>
                <a:cubicBezTo>
                  <a:pt x="497788" y="63945"/>
                  <a:pt x="483785" y="64568"/>
                  <a:pt x="470016" y="65890"/>
                </a:cubicBezTo>
                <a:lnTo>
                  <a:pt x="469393" y="65890"/>
                </a:lnTo>
                <a:lnTo>
                  <a:pt x="469393" y="65968"/>
                </a:lnTo>
                <a:cubicBezTo>
                  <a:pt x="466173" y="66116"/>
                  <a:pt x="463435" y="63627"/>
                  <a:pt x="463287" y="60406"/>
                </a:cubicBezTo>
                <a:cubicBezTo>
                  <a:pt x="463139" y="57185"/>
                  <a:pt x="465628" y="54447"/>
                  <a:pt x="468849" y="54299"/>
                </a:cubicBezTo>
                <a:cubicBezTo>
                  <a:pt x="483007" y="52899"/>
                  <a:pt x="497633" y="52199"/>
                  <a:pt x="512180" y="52199"/>
                </a:cubicBezTo>
                <a:close/>
                <a:moveTo>
                  <a:pt x="431120" y="0"/>
                </a:moveTo>
                <a:cubicBezTo>
                  <a:pt x="433422" y="39"/>
                  <a:pt x="435484" y="1431"/>
                  <a:pt x="436378" y="3547"/>
                </a:cubicBezTo>
                <a:cubicBezTo>
                  <a:pt x="437646" y="6511"/>
                  <a:pt x="436262" y="9942"/>
                  <a:pt x="433298" y="11202"/>
                </a:cubicBezTo>
                <a:cubicBezTo>
                  <a:pt x="174478" y="55311"/>
                  <a:pt x="118622" y="293282"/>
                  <a:pt x="118077" y="295694"/>
                </a:cubicBezTo>
                <a:cubicBezTo>
                  <a:pt x="117463" y="298331"/>
                  <a:pt x="115113" y="300206"/>
                  <a:pt x="112398" y="300206"/>
                </a:cubicBezTo>
                <a:cubicBezTo>
                  <a:pt x="111963" y="300283"/>
                  <a:pt x="111512" y="300283"/>
                  <a:pt x="111076" y="300206"/>
                </a:cubicBezTo>
                <a:cubicBezTo>
                  <a:pt x="107964" y="299584"/>
                  <a:pt x="105942" y="296550"/>
                  <a:pt x="106564" y="293438"/>
                </a:cubicBezTo>
                <a:cubicBezTo>
                  <a:pt x="107109" y="290949"/>
                  <a:pt x="164676" y="45431"/>
                  <a:pt x="431120" y="0"/>
                </a:cubicBezTo>
                <a:close/>
              </a:path>
            </a:pathLst>
          </a:custGeom>
          <a:solidFill>
            <a:schemeClr val="bg2"/>
          </a:solidFill>
          <a:ln w="7767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  <p:sp>
        <p:nvSpPr>
          <p:cNvPr id="58" name="Freeform: Shape 57">
            <a:extLst>
              <a:ext uri="{FF2B5EF4-FFF2-40B4-BE49-F238E27FC236}">
                <a16:creationId xmlns:a16="http://schemas.microsoft.com/office/drawing/2014/main" id="{01D24966-D752-9945-B1BD-FECFB4B18923}"/>
              </a:ext>
            </a:extLst>
          </p:cNvPr>
          <p:cNvSpPr/>
          <p:nvPr/>
        </p:nvSpPr>
        <p:spPr>
          <a:xfrm>
            <a:off x="9963451" y="8497908"/>
            <a:ext cx="906508" cy="894200"/>
          </a:xfrm>
          <a:custGeom>
            <a:avLst/>
            <a:gdLst>
              <a:gd name="connsiteX0" fmla="*/ 41356 w 519648"/>
              <a:gd name="connsiteY0" fmla="*/ 427405 h 512592"/>
              <a:gd name="connsiteX1" fmla="*/ 15996 w 519648"/>
              <a:gd name="connsiteY1" fmla="*/ 496641 h 512592"/>
              <a:gd name="connsiteX2" fmla="*/ 146767 w 519648"/>
              <a:gd name="connsiteY2" fmla="*/ 448798 h 512592"/>
              <a:gd name="connsiteX3" fmla="*/ 61505 w 519648"/>
              <a:gd name="connsiteY3" fmla="*/ 372560 h 512592"/>
              <a:gd name="connsiteX4" fmla="*/ 45402 w 519648"/>
              <a:gd name="connsiteY4" fmla="*/ 416513 h 512592"/>
              <a:gd name="connsiteX5" fmla="*/ 167771 w 519648"/>
              <a:gd name="connsiteY5" fmla="*/ 441096 h 512592"/>
              <a:gd name="connsiteX6" fmla="*/ 250777 w 519648"/>
              <a:gd name="connsiteY6" fmla="*/ 410990 h 512592"/>
              <a:gd name="connsiteX7" fmla="*/ 475679 w 519648"/>
              <a:gd name="connsiteY7" fmla="*/ 280685 h 512592"/>
              <a:gd name="connsiteX8" fmla="*/ 476068 w 519648"/>
              <a:gd name="connsiteY8" fmla="*/ 280685 h 512592"/>
              <a:gd name="connsiteX9" fmla="*/ 518310 w 519648"/>
              <a:gd name="connsiteY9" fmla="*/ 306046 h 512592"/>
              <a:gd name="connsiteX10" fmla="*/ 518497 w 519648"/>
              <a:gd name="connsiteY10" fmla="*/ 306287 h 512592"/>
              <a:gd name="connsiteX11" fmla="*/ 517299 w 519648"/>
              <a:gd name="connsiteY11" fmla="*/ 314447 h 512592"/>
              <a:gd name="connsiteX12" fmla="*/ 517198 w 519648"/>
              <a:gd name="connsiteY12" fmla="*/ 314525 h 512592"/>
              <a:gd name="connsiteX13" fmla="*/ 509130 w 519648"/>
              <a:gd name="connsiteY13" fmla="*/ 313436 h 512592"/>
              <a:gd name="connsiteX14" fmla="*/ 476068 w 519648"/>
              <a:gd name="connsiteY14" fmla="*/ 292587 h 512592"/>
              <a:gd name="connsiteX15" fmla="*/ 475679 w 519648"/>
              <a:gd name="connsiteY15" fmla="*/ 292587 h 512592"/>
              <a:gd name="connsiteX16" fmla="*/ 446740 w 519648"/>
              <a:gd name="connsiteY16" fmla="*/ 307524 h 512592"/>
              <a:gd name="connsiteX17" fmla="*/ 404420 w 519648"/>
              <a:gd name="connsiteY17" fmla="*/ 329073 h 512592"/>
              <a:gd name="connsiteX18" fmla="*/ 402786 w 519648"/>
              <a:gd name="connsiteY18" fmla="*/ 329073 h 512592"/>
              <a:gd name="connsiteX19" fmla="*/ 369957 w 519648"/>
              <a:gd name="connsiteY19" fmla="*/ 314758 h 512592"/>
              <a:gd name="connsiteX20" fmla="*/ 342729 w 519648"/>
              <a:gd name="connsiteY20" fmla="*/ 302078 h 512592"/>
              <a:gd name="connsiteX21" fmla="*/ 326159 w 519648"/>
              <a:gd name="connsiteY21" fmla="*/ 312969 h 512592"/>
              <a:gd name="connsiteX22" fmla="*/ 318108 w 519648"/>
              <a:gd name="connsiteY22" fmla="*/ 314875 h 512592"/>
              <a:gd name="connsiteX23" fmla="*/ 316202 w 519648"/>
              <a:gd name="connsiteY23" fmla="*/ 306824 h 512592"/>
              <a:gd name="connsiteX24" fmla="*/ 341174 w 519648"/>
              <a:gd name="connsiteY24" fmla="*/ 290487 h 512592"/>
              <a:gd name="connsiteX25" fmla="*/ 378048 w 519648"/>
              <a:gd name="connsiteY25" fmla="*/ 306046 h 512592"/>
              <a:gd name="connsiteX26" fmla="*/ 403953 w 519648"/>
              <a:gd name="connsiteY26" fmla="*/ 317170 h 512592"/>
              <a:gd name="connsiteX27" fmla="*/ 437871 w 519648"/>
              <a:gd name="connsiteY27" fmla="*/ 299744 h 512592"/>
              <a:gd name="connsiteX28" fmla="*/ 475679 w 519648"/>
              <a:gd name="connsiteY28" fmla="*/ 280685 h 512592"/>
              <a:gd name="connsiteX29" fmla="*/ 102969 w 519648"/>
              <a:gd name="connsiteY29" fmla="*/ 258981 h 512592"/>
              <a:gd name="connsiteX30" fmla="*/ 65628 w 519648"/>
              <a:gd name="connsiteY30" fmla="*/ 361435 h 512592"/>
              <a:gd name="connsiteX31" fmla="*/ 230551 w 519648"/>
              <a:gd name="connsiteY31" fmla="*/ 394731 h 512592"/>
              <a:gd name="connsiteX32" fmla="*/ 167849 w 519648"/>
              <a:gd name="connsiteY32" fmla="*/ 341754 h 512592"/>
              <a:gd name="connsiteX33" fmla="*/ 111838 w 519648"/>
              <a:gd name="connsiteY33" fmla="*/ 274540 h 512592"/>
              <a:gd name="connsiteX34" fmla="*/ 102969 w 519648"/>
              <a:gd name="connsiteY34" fmla="*/ 258981 h 512592"/>
              <a:gd name="connsiteX35" fmla="*/ 111371 w 519648"/>
              <a:gd name="connsiteY35" fmla="*/ 236420 h 512592"/>
              <a:gd name="connsiteX36" fmla="*/ 109115 w 519648"/>
              <a:gd name="connsiteY36" fmla="*/ 237043 h 512592"/>
              <a:gd name="connsiteX37" fmla="*/ 109115 w 519648"/>
              <a:gd name="connsiteY37" fmla="*/ 237976 h 512592"/>
              <a:gd name="connsiteX38" fmla="*/ 109115 w 519648"/>
              <a:gd name="connsiteY38" fmla="*/ 242022 h 512592"/>
              <a:gd name="connsiteX39" fmla="*/ 121717 w 519648"/>
              <a:gd name="connsiteY39" fmla="*/ 268238 h 512592"/>
              <a:gd name="connsiteX40" fmla="*/ 241364 w 519648"/>
              <a:gd name="connsiteY40" fmla="*/ 387885 h 512592"/>
              <a:gd name="connsiteX41" fmla="*/ 264829 w 519648"/>
              <a:gd name="connsiteY41" fmla="*/ 399788 h 512592"/>
              <a:gd name="connsiteX42" fmla="*/ 272456 w 519648"/>
              <a:gd name="connsiteY42" fmla="*/ 400486 h 512592"/>
              <a:gd name="connsiteX43" fmla="*/ 272482 w 519648"/>
              <a:gd name="connsiteY43" fmla="*/ 400721 h 512592"/>
              <a:gd name="connsiteX44" fmla="*/ 272482 w 519648"/>
              <a:gd name="connsiteY44" fmla="*/ 400488 h 512592"/>
              <a:gd name="connsiteX45" fmla="*/ 272456 w 519648"/>
              <a:gd name="connsiteY45" fmla="*/ 400486 h 512592"/>
              <a:gd name="connsiteX46" fmla="*/ 271469 w 519648"/>
              <a:gd name="connsiteY46" fmla="*/ 391400 h 512592"/>
              <a:gd name="connsiteX47" fmla="*/ 205579 w 519648"/>
              <a:gd name="connsiteY47" fmla="*/ 304101 h 512592"/>
              <a:gd name="connsiteX48" fmla="*/ 111371 w 519648"/>
              <a:gd name="connsiteY48" fmla="*/ 236420 h 512592"/>
              <a:gd name="connsiteX49" fmla="*/ 261204 w 519648"/>
              <a:gd name="connsiteY49" fmla="*/ 231675 h 512592"/>
              <a:gd name="connsiteX50" fmla="*/ 231019 w 519648"/>
              <a:gd name="connsiteY50" fmla="*/ 261703 h 512592"/>
              <a:gd name="connsiteX51" fmla="*/ 261046 w 519648"/>
              <a:gd name="connsiteY51" fmla="*/ 291887 h 512592"/>
              <a:gd name="connsiteX52" fmla="*/ 261046 w 519648"/>
              <a:gd name="connsiteY52" fmla="*/ 292121 h 512592"/>
              <a:gd name="connsiteX53" fmla="*/ 261202 w 519648"/>
              <a:gd name="connsiteY53" fmla="*/ 292121 h 512592"/>
              <a:gd name="connsiteX54" fmla="*/ 291230 w 519648"/>
              <a:gd name="connsiteY54" fmla="*/ 262093 h 512592"/>
              <a:gd name="connsiteX55" fmla="*/ 291230 w 519648"/>
              <a:gd name="connsiteY55" fmla="*/ 261859 h 512592"/>
              <a:gd name="connsiteX56" fmla="*/ 261204 w 519648"/>
              <a:gd name="connsiteY56" fmla="*/ 231675 h 512592"/>
              <a:gd name="connsiteX57" fmla="*/ 121696 w 519648"/>
              <a:gd name="connsiteY57" fmla="*/ 227485 h 512592"/>
              <a:gd name="connsiteX58" fmla="*/ 213436 w 519648"/>
              <a:gd name="connsiteY58" fmla="*/ 296089 h 512592"/>
              <a:gd name="connsiteX59" fmla="*/ 280183 w 519648"/>
              <a:gd name="connsiteY59" fmla="*/ 408812 h 512592"/>
              <a:gd name="connsiteX60" fmla="*/ 277072 w 519648"/>
              <a:gd name="connsiteY60" fmla="*/ 411068 h 512592"/>
              <a:gd name="connsiteX61" fmla="*/ 277072 w 519648"/>
              <a:gd name="connsiteY61" fmla="*/ 411923 h 512592"/>
              <a:gd name="connsiteX62" fmla="*/ 276294 w 519648"/>
              <a:gd name="connsiteY62" fmla="*/ 413012 h 512592"/>
              <a:gd name="connsiteX63" fmla="*/ 275827 w 519648"/>
              <a:gd name="connsiteY63" fmla="*/ 413557 h 512592"/>
              <a:gd name="connsiteX64" fmla="*/ 274115 w 519648"/>
              <a:gd name="connsiteY64" fmla="*/ 414568 h 512592"/>
              <a:gd name="connsiteX65" fmla="*/ 7905 w 519648"/>
              <a:gd name="connsiteY65" fmla="*/ 512511 h 512592"/>
              <a:gd name="connsiteX66" fmla="*/ 5882 w 519648"/>
              <a:gd name="connsiteY66" fmla="*/ 512511 h 512592"/>
              <a:gd name="connsiteX67" fmla="*/ 1759 w 519648"/>
              <a:gd name="connsiteY67" fmla="*/ 510799 h 512592"/>
              <a:gd name="connsiteX68" fmla="*/ 359 w 519648"/>
              <a:gd name="connsiteY68" fmla="*/ 504654 h 512592"/>
              <a:gd name="connsiteX69" fmla="*/ 30543 w 519648"/>
              <a:gd name="connsiteY69" fmla="*/ 422426 h 512592"/>
              <a:gd name="connsiteX70" fmla="*/ 30543 w 519648"/>
              <a:gd name="connsiteY70" fmla="*/ 419469 h 512592"/>
              <a:gd name="connsiteX71" fmla="*/ 33266 w 519648"/>
              <a:gd name="connsiteY71" fmla="*/ 415658 h 512592"/>
              <a:gd name="connsiteX72" fmla="*/ 51158 w 519648"/>
              <a:gd name="connsiteY72" fmla="*/ 366881 h 512592"/>
              <a:gd name="connsiteX73" fmla="*/ 51158 w 519648"/>
              <a:gd name="connsiteY73" fmla="*/ 364469 h 512592"/>
              <a:gd name="connsiteX74" fmla="*/ 53259 w 519648"/>
              <a:gd name="connsiteY74" fmla="*/ 361124 h 512592"/>
              <a:gd name="connsiteX75" fmla="*/ 97135 w 519648"/>
              <a:gd name="connsiteY75" fmla="*/ 241166 h 512592"/>
              <a:gd name="connsiteX76" fmla="*/ 100791 w 519648"/>
              <a:gd name="connsiteY76" fmla="*/ 229030 h 512592"/>
              <a:gd name="connsiteX77" fmla="*/ 121696 w 519648"/>
              <a:gd name="connsiteY77" fmla="*/ 227485 h 512592"/>
              <a:gd name="connsiteX78" fmla="*/ 261046 w 519648"/>
              <a:gd name="connsiteY78" fmla="*/ 220084 h 512592"/>
              <a:gd name="connsiteX79" fmla="*/ 302743 w 519648"/>
              <a:gd name="connsiteY79" fmla="*/ 261859 h 512592"/>
              <a:gd name="connsiteX80" fmla="*/ 302743 w 519648"/>
              <a:gd name="connsiteY80" fmla="*/ 261937 h 512592"/>
              <a:gd name="connsiteX81" fmla="*/ 260890 w 519648"/>
              <a:gd name="connsiteY81" fmla="*/ 303634 h 512592"/>
              <a:gd name="connsiteX82" fmla="*/ 219192 w 519648"/>
              <a:gd name="connsiteY82" fmla="*/ 261781 h 512592"/>
              <a:gd name="connsiteX83" fmla="*/ 261046 w 519648"/>
              <a:gd name="connsiteY83" fmla="*/ 220084 h 512592"/>
              <a:gd name="connsiteX84" fmla="*/ 433047 w 519648"/>
              <a:gd name="connsiteY84" fmla="*/ 195112 h 512592"/>
              <a:gd name="connsiteX85" fmla="*/ 422779 w 519648"/>
              <a:gd name="connsiteY85" fmla="*/ 205381 h 512592"/>
              <a:gd name="connsiteX86" fmla="*/ 433047 w 519648"/>
              <a:gd name="connsiteY86" fmla="*/ 215649 h 512592"/>
              <a:gd name="connsiteX87" fmla="*/ 443316 w 519648"/>
              <a:gd name="connsiteY87" fmla="*/ 205381 h 512592"/>
              <a:gd name="connsiteX88" fmla="*/ 433047 w 519648"/>
              <a:gd name="connsiteY88" fmla="*/ 195112 h 512592"/>
              <a:gd name="connsiteX89" fmla="*/ 433047 w 519648"/>
              <a:gd name="connsiteY89" fmla="*/ 183443 h 512592"/>
              <a:gd name="connsiteX90" fmla="*/ 433125 w 519648"/>
              <a:gd name="connsiteY90" fmla="*/ 183443 h 512592"/>
              <a:gd name="connsiteX91" fmla="*/ 455063 w 519648"/>
              <a:gd name="connsiteY91" fmla="*/ 205381 h 512592"/>
              <a:gd name="connsiteX92" fmla="*/ 433125 w 519648"/>
              <a:gd name="connsiteY92" fmla="*/ 227318 h 512592"/>
              <a:gd name="connsiteX93" fmla="*/ 411187 w 519648"/>
              <a:gd name="connsiteY93" fmla="*/ 205381 h 512592"/>
              <a:gd name="connsiteX94" fmla="*/ 411187 w 519648"/>
              <a:gd name="connsiteY94" fmla="*/ 205303 h 512592"/>
              <a:gd name="connsiteX95" fmla="*/ 433047 w 519648"/>
              <a:gd name="connsiteY95" fmla="*/ 183443 h 512592"/>
              <a:gd name="connsiteX96" fmla="*/ 296908 w 519648"/>
              <a:gd name="connsiteY96" fmla="*/ 91413 h 512592"/>
              <a:gd name="connsiteX97" fmla="*/ 286717 w 519648"/>
              <a:gd name="connsiteY97" fmla="*/ 101682 h 512592"/>
              <a:gd name="connsiteX98" fmla="*/ 286717 w 519648"/>
              <a:gd name="connsiteY98" fmla="*/ 101759 h 512592"/>
              <a:gd name="connsiteX99" fmla="*/ 297064 w 519648"/>
              <a:gd name="connsiteY99" fmla="*/ 111950 h 512592"/>
              <a:gd name="connsiteX100" fmla="*/ 307255 w 519648"/>
              <a:gd name="connsiteY100" fmla="*/ 101604 h 512592"/>
              <a:gd name="connsiteX101" fmla="*/ 296908 w 519648"/>
              <a:gd name="connsiteY101" fmla="*/ 91413 h 512592"/>
              <a:gd name="connsiteX102" fmla="*/ 297064 w 519648"/>
              <a:gd name="connsiteY102" fmla="*/ 79744 h 512592"/>
              <a:gd name="connsiteX103" fmla="*/ 318924 w 519648"/>
              <a:gd name="connsiteY103" fmla="*/ 101759 h 512592"/>
              <a:gd name="connsiteX104" fmla="*/ 296908 w 519648"/>
              <a:gd name="connsiteY104" fmla="*/ 123619 h 512592"/>
              <a:gd name="connsiteX105" fmla="*/ 275048 w 519648"/>
              <a:gd name="connsiteY105" fmla="*/ 101682 h 512592"/>
              <a:gd name="connsiteX106" fmla="*/ 275048 w 519648"/>
              <a:gd name="connsiteY106" fmla="*/ 101604 h 512592"/>
              <a:gd name="connsiteX107" fmla="*/ 297064 w 519648"/>
              <a:gd name="connsiteY107" fmla="*/ 79744 h 512592"/>
              <a:gd name="connsiteX108" fmla="*/ 433437 w 519648"/>
              <a:gd name="connsiteY108" fmla="*/ 70097 h 512592"/>
              <a:gd name="connsiteX109" fmla="*/ 438532 w 519648"/>
              <a:gd name="connsiteY109" fmla="*/ 76593 h 512592"/>
              <a:gd name="connsiteX110" fmla="*/ 432036 w 519648"/>
              <a:gd name="connsiteY110" fmla="*/ 81689 h 512592"/>
              <a:gd name="connsiteX111" fmla="*/ 393840 w 519648"/>
              <a:gd name="connsiteY111" fmla="*/ 90402 h 512592"/>
              <a:gd name="connsiteX112" fmla="*/ 383726 w 519648"/>
              <a:gd name="connsiteY112" fmla="*/ 121519 h 512592"/>
              <a:gd name="connsiteX113" fmla="*/ 369023 w 519648"/>
              <a:gd name="connsiteY113" fmla="*/ 166718 h 512592"/>
              <a:gd name="connsiteX114" fmla="*/ 334561 w 519648"/>
              <a:gd name="connsiteY114" fmla="*/ 181187 h 512592"/>
              <a:gd name="connsiteX115" fmla="*/ 306322 w 519648"/>
              <a:gd name="connsiteY115" fmla="*/ 191456 h 512592"/>
              <a:gd name="connsiteX116" fmla="*/ 302276 w 519648"/>
              <a:gd name="connsiteY116" fmla="*/ 210904 h 512592"/>
              <a:gd name="connsiteX117" fmla="*/ 302292 w 519648"/>
              <a:gd name="connsiteY117" fmla="*/ 210959 h 512592"/>
              <a:gd name="connsiteX118" fmla="*/ 297920 w 519648"/>
              <a:gd name="connsiteY118" fmla="*/ 217828 h 512592"/>
              <a:gd name="connsiteX119" fmla="*/ 296597 w 519648"/>
              <a:gd name="connsiteY119" fmla="*/ 217828 h 512592"/>
              <a:gd name="connsiteX120" fmla="*/ 290918 w 519648"/>
              <a:gd name="connsiteY120" fmla="*/ 213394 h 512592"/>
              <a:gd name="connsiteX121" fmla="*/ 297064 w 519648"/>
              <a:gd name="connsiteY121" fmla="*/ 184221 h 512592"/>
              <a:gd name="connsiteX122" fmla="*/ 334327 w 519648"/>
              <a:gd name="connsiteY122" fmla="*/ 169362 h 512592"/>
              <a:gd name="connsiteX123" fmla="*/ 360466 w 519648"/>
              <a:gd name="connsiteY123" fmla="*/ 158860 h 512592"/>
              <a:gd name="connsiteX124" fmla="*/ 372057 w 519648"/>
              <a:gd name="connsiteY124" fmla="*/ 122531 h 512592"/>
              <a:gd name="connsiteX125" fmla="*/ 385671 w 519648"/>
              <a:gd name="connsiteY125" fmla="*/ 82078 h 512592"/>
              <a:gd name="connsiteX126" fmla="*/ 433437 w 519648"/>
              <a:gd name="connsiteY126" fmla="*/ 70097 h 512592"/>
              <a:gd name="connsiteX127" fmla="*/ 201767 w 519648"/>
              <a:gd name="connsiteY127" fmla="*/ 1017 h 512592"/>
              <a:gd name="connsiteX128" fmla="*/ 209547 w 519648"/>
              <a:gd name="connsiteY128" fmla="*/ 2106 h 512592"/>
              <a:gd name="connsiteX129" fmla="*/ 208535 w 519648"/>
              <a:gd name="connsiteY129" fmla="*/ 9885 h 512592"/>
              <a:gd name="connsiteX130" fmla="*/ 187764 w 519648"/>
              <a:gd name="connsiteY130" fmla="*/ 42947 h 512592"/>
              <a:gd name="connsiteX131" fmla="*/ 202623 w 519648"/>
              <a:gd name="connsiteY131" fmla="*/ 72276 h 512592"/>
              <a:gd name="connsiteX132" fmla="*/ 224483 w 519648"/>
              <a:gd name="connsiteY132" fmla="*/ 114984 h 512592"/>
              <a:gd name="connsiteX133" fmla="*/ 210169 w 519648"/>
              <a:gd name="connsiteY133" fmla="*/ 149369 h 512592"/>
              <a:gd name="connsiteX134" fmla="*/ 197489 w 519648"/>
              <a:gd name="connsiteY134" fmla="*/ 176597 h 512592"/>
              <a:gd name="connsiteX135" fmla="*/ 208380 w 519648"/>
              <a:gd name="connsiteY135" fmla="*/ 193245 h 512592"/>
              <a:gd name="connsiteX136" fmla="*/ 210247 w 519648"/>
              <a:gd name="connsiteY136" fmla="*/ 201024 h 512592"/>
              <a:gd name="connsiteX137" fmla="*/ 205268 w 519648"/>
              <a:gd name="connsiteY137" fmla="*/ 203747 h 512592"/>
              <a:gd name="connsiteX138" fmla="*/ 202234 w 519648"/>
              <a:gd name="connsiteY138" fmla="*/ 202891 h 512592"/>
              <a:gd name="connsiteX139" fmla="*/ 185897 w 519648"/>
              <a:gd name="connsiteY139" fmla="*/ 177920 h 512592"/>
              <a:gd name="connsiteX140" fmla="*/ 201456 w 519648"/>
              <a:gd name="connsiteY140" fmla="*/ 141046 h 512592"/>
              <a:gd name="connsiteX141" fmla="*/ 212503 w 519648"/>
              <a:gd name="connsiteY141" fmla="*/ 115218 h 512592"/>
              <a:gd name="connsiteX142" fmla="*/ 195077 w 519648"/>
              <a:gd name="connsiteY142" fmla="*/ 81300 h 512592"/>
              <a:gd name="connsiteX143" fmla="*/ 176484 w 519648"/>
              <a:gd name="connsiteY143" fmla="*/ 43337 h 512592"/>
              <a:gd name="connsiteX144" fmla="*/ 201767 w 519648"/>
              <a:gd name="connsiteY144" fmla="*/ 1017 h 5125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</a:cxnLst>
            <a:rect l="l" t="t" r="r" b="b"/>
            <a:pathLst>
              <a:path w="519648" h="512592">
                <a:moveTo>
                  <a:pt x="41356" y="427405"/>
                </a:moveTo>
                <a:lnTo>
                  <a:pt x="15996" y="496641"/>
                </a:lnTo>
                <a:lnTo>
                  <a:pt x="146767" y="448798"/>
                </a:lnTo>
                <a:close/>
                <a:moveTo>
                  <a:pt x="61505" y="372560"/>
                </a:moveTo>
                <a:lnTo>
                  <a:pt x="45402" y="416513"/>
                </a:lnTo>
                <a:lnTo>
                  <a:pt x="167771" y="441096"/>
                </a:lnTo>
                <a:lnTo>
                  <a:pt x="250777" y="410990"/>
                </a:lnTo>
                <a:close/>
                <a:moveTo>
                  <a:pt x="475679" y="280685"/>
                </a:moveTo>
                <a:lnTo>
                  <a:pt x="476068" y="280685"/>
                </a:lnTo>
                <a:cubicBezTo>
                  <a:pt x="491160" y="280840"/>
                  <a:pt x="505396" y="289398"/>
                  <a:pt x="518310" y="306046"/>
                </a:cubicBezTo>
                <a:cubicBezTo>
                  <a:pt x="518372" y="306123"/>
                  <a:pt x="518434" y="306201"/>
                  <a:pt x="518497" y="306287"/>
                </a:cubicBezTo>
                <a:cubicBezTo>
                  <a:pt x="520418" y="308870"/>
                  <a:pt x="519881" y="312526"/>
                  <a:pt x="517299" y="314447"/>
                </a:cubicBezTo>
                <a:cubicBezTo>
                  <a:pt x="517268" y="314471"/>
                  <a:pt x="517229" y="314502"/>
                  <a:pt x="517198" y="314525"/>
                </a:cubicBezTo>
                <a:cubicBezTo>
                  <a:pt x="514669" y="316454"/>
                  <a:pt x="511060" y="315964"/>
                  <a:pt x="509130" y="313436"/>
                </a:cubicBezTo>
                <a:cubicBezTo>
                  <a:pt x="498473" y="299744"/>
                  <a:pt x="487348" y="292587"/>
                  <a:pt x="476068" y="292587"/>
                </a:cubicBezTo>
                <a:lnTo>
                  <a:pt x="475679" y="292587"/>
                </a:lnTo>
                <a:cubicBezTo>
                  <a:pt x="464430" y="293528"/>
                  <a:pt x="454021" y="298904"/>
                  <a:pt x="446740" y="307524"/>
                </a:cubicBezTo>
                <a:cubicBezTo>
                  <a:pt x="435701" y="319582"/>
                  <a:pt x="420663" y="327237"/>
                  <a:pt x="404420" y="329073"/>
                </a:cubicBezTo>
                <a:lnTo>
                  <a:pt x="402786" y="329073"/>
                </a:lnTo>
                <a:cubicBezTo>
                  <a:pt x="390378" y="328855"/>
                  <a:pt x="378561" y="323705"/>
                  <a:pt x="369957" y="314758"/>
                </a:cubicBezTo>
                <a:cubicBezTo>
                  <a:pt x="360155" y="305346"/>
                  <a:pt x="350976" y="301067"/>
                  <a:pt x="342729" y="302078"/>
                </a:cubicBezTo>
                <a:cubicBezTo>
                  <a:pt x="335954" y="303292"/>
                  <a:pt x="329963" y="307228"/>
                  <a:pt x="326159" y="312969"/>
                </a:cubicBezTo>
                <a:cubicBezTo>
                  <a:pt x="324463" y="315716"/>
                  <a:pt x="320854" y="316571"/>
                  <a:pt x="318108" y="314875"/>
                </a:cubicBezTo>
                <a:cubicBezTo>
                  <a:pt x="315362" y="313179"/>
                  <a:pt x="314506" y="309570"/>
                  <a:pt x="316202" y="306824"/>
                </a:cubicBezTo>
                <a:cubicBezTo>
                  <a:pt x="321888" y="298134"/>
                  <a:pt x="330936" y="292214"/>
                  <a:pt x="341174" y="290487"/>
                </a:cubicBezTo>
                <a:cubicBezTo>
                  <a:pt x="353154" y="288776"/>
                  <a:pt x="365523" y="294065"/>
                  <a:pt x="378048" y="306046"/>
                </a:cubicBezTo>
                <a:cubicBezTo>
                  <a:pt x="384777" y="313164"/>
                  <a:pt x="394151" y="317193"/>
                  <a:pt x="403953" y="317170"/>
                </a:cubicBezTo>
                <a:cubicBezTo>
                  <a:pt x="416937" y="315459"/>
                  <a:pt x="428917" y="309298"/>
                  <a:pt x="437871" y="299744"/>
                </a:cubicBezTo>
                <a:cubicBezTo>
                  <a:pt x="447292" y="288433"/>
                  <a:pt x="460984" y="281533"/>
                  <a:pt x="475679" y="280685"/>
                </a:cubicBezTo>
                <a:close/>
                <a:moveTo>
                  <a:pt x="102969" y="258981"/>
                </a:moveTo>
                <a:lnTo>
                  <a:pt x="65628" y="361435"/>
                </a:lnTo>
                <a:lnTo>
                  <a:pt x="230551" y="394731"/>
                </a:lnTo>
                <a:cubicBezTo>
                  <a:pt x="208079" y="379017"/>
                  <a:pt x="187091" y="361287"/>
                  <a:pt x="167849" y="341754"/>
                </a:cubicBezTo>
                <a:cubicBezTo>
                  <a:pt x="146967" y="321286"/>
                  <a:pt x="128202" y="298772"/>
                  <a:pt x="111838" y="274540"/>
                </a:cubicBezTo>
                <a:cubicBezTo>
                  <a:pt x="108259" y="269094"/>
                  <a:pt x="105303" y="263882"/>
                  <a:pt x="102969" y="258981"/>
                </a:cubicBezTo>
                <a:close/>
                <a:moveTo>
                  <a:pt x="111371" y="236420"/>
                </a:moveTo>
                <a:cubicBezTo>
                  <a:pt x="110569" y="236358"/>
                  <a:pt x="109771" y="236576"/>
                  <a:pt x="109115" y="237043"/>
                </a:cubicBezTo>
                <a:cubicBezTo>
                  <a:pt x="109068" y="237354"/>
                  <a:pt x="109068" y="237665"/>
                  <a:pt x="109115" y="237976"/>
                </a:cubicBezTo>
                <a:cubicBezTo>
                  <a:pt x="109619" y="239276"/>
                  <a:pt x="109619" y="240723"/>
                  <a:pt x="109115" y="242022"/>
                </a:cubicBezTo>
                <a:cubicBezTo>
                  <a:pt x="111749" y="251427"/>
                  <a:pt x="116014" y="260303"/>
                  <a:pt x="121717" y="268238"/>
                </a:cubicBezTo>
                <a:cubicBezTo>
                  <a:pt x="154008" y="315055"/>
                  <a:pt x="194552" y="355593"/>
                  <a:pt x="241364" y="387885"/>
                </a:cubicBezTo>
                <a:cubicBezTo>
                  <a:pt x="252333" y="394926"/>
                  <a:pt x="259898" y="398290"/>
                  <a:pt x="264829" y="399788"/>
                </a:cubicBezTo>
                <a:lnTo>
                  <a:pt x="272456" y="400486"/>
                </a:lnTo>
                <a:lnTo>
                  <a:pt x="272482" y="400721"/>
                </a:lnTo>
                <a:lnTo>
                  <a:pt x="272482" y="400488"/>
                </a:lnTo>
                <a:lnTo>
                  <a:pt x="272456" y="400486"/>
                </a:lnTo>
                <a:lnTo>
                  <a:pt x="271469" y="391400"/>
                </a:lnTo>
                <a:cubicBezTo>
                  <a:pt x="265893" y="376304"/>
                  <a:pt x="245954" y="344710"/>
                  <a:pt x="205579" y="304101"/>
                </a:cubicBezTo>
                <a:cubicBezTo>
                  <a:pt x="156880" y="255402"/>
                  <a:pt x="121095" y="236420"/>
                  <a:pt x="111371" y="236420"/>
                </a:cubicBezTo>
                <a:close/>
                <a:moveTo>
                  <a:pt x="261204" y="231675"/>
                </a:moveTo>
                <a:cubicBezTo>
                  <a:pt x="244577" y="231628"/>
                  <a:pt x="231063" y="245071"/>
                  <a:pt x="231019" y="261703"/>
                </a:cubicBezTo>
                <a:cubicBezTo>
                  <a:pt x="230975" y="278328"/>
                  <a:pt x="244419" y="291841"/>
                  <a:pt x="261046" y="291887"/>
                </a:cubicBezTo>
                <a:lnTo>
                  <a:pt x="261046" y="292121"/>
                </a:lnTo>
                <a:cubicBezTo>
                  <a:pt x="261098" y="292121"/>
                  <a:pt x="261150" y="292121"/>
                  <a:pt x="261202" y="292121"/>
                </a:cubicBezTo>
                <a:cubicBezTo>
                  <a:pt x="277787" y="292121"/>
                  <a:pt x="291230" y="278678"/>
                  <a:pt x="291230" y="262093"/>
                </a:cubicBezTo>
                <a:cubicBezTo>
                  <a:pt x="291230" y="262015"/>
                  <a:pt x="291230" y="261937"/>
                  <a:pt x="291230" y="261859"/>
                </a:cubicBezTo>
                <a:cubicBezTo>
                  <a:pt x="291276" y="245234"/>
                  <a:pt x="277833" y="231721"/>
                  <a:pt x="261204" y="231675"/>
                </a:cubicBezTo>
                <a:close/>
                <a:moveTo>
                  <a:pt x="121696" y="227485"/>
                </a:moveTo>
                <a:cubicBezTo>
                  <a:pt x="148644" y="236503"/>
                  <a:pt x="190098" y="272751"/>
                  <a:pt x="213436" y="296089"/>
                </a:cubicBezTo>
                <a:cubicBezTo>
                  <a:pt x="244554" y="327206"/>
                  <a:pt x="299009" y="391230"/>
                  <a:pt x="280183" y="408812"/>
                </a:cubicBezTo>
                <a:cubicBezTo>
                  <a:pt x="279265" y="409714"/>
                  <a:pt x="278215" y="410476"/>
                  <a:pt x="277072" y="411068"/>
                </a:cubicBezTo>
                <a:lnTo>
                  <a:pt x="277072" y="411923"/>
                </a:lnTo>
                <a:cubicBezTo>
                  <a:pt x="276862" y="412320"/>
                  <a:pt x="276605" y="412686"/>
                  <a:pt x="276294" y="413012"/>
                </a:cubicBezTo>
                <a:lnTo>
                  <a:pt x="275827" y="413557"/>
                </a:lnTo>
                <a:cubicBezTo>
                  <a:pt x="275322" y="413993"/>
                  <a:pt x="274742" y="414335"/>
                  <a:pt x="274115" y="414568"/>
                </a:cubicBezTo>
                <a:lnTo>
                  <a:pt x="7905" y="512511"/>
                </a:lnTo>
                <a:cubicBezTo>
                  <a:pt x="7235" y="512620"/>
                  <a:pt x="6552" y="512620"/>
                  <a:pt x="5882" y="512511"/>
                </a:cubicBezTo>
                <a:cubicBezTo>
                  <a:pt x="4328" y="512542"/>
                  <a:pt x="2831" y="511927"/>
                  <a:pt x="1759" y="510799"/>
                </a:cubicBezTo>
                <a:cubicBezTo>
                  <a:pt x="113" y="509212"/>
                  <a:pt x="-437" y="506801"/>
                  <a:pt x="359" y="504654"/>
                </a:cubicBezTo>
                <a:lnTo>
                  <a:pt x="30543" y="422426"/>
                </a:lnTo>
                <a:cubicBezTo>
                  <a:pt x="30309" y="421453"/>
                  <a:pt x="30309" y="420442"/>
                  <a:pt x="30543" y="419469"/>
                </a:cubicBezTo>
                <a:cubicBezTo>
                  <a:pt x="30878" y="417875"/>
                  <a:pt x="31866" y="416490"/>
                  <a:pt x="33266" y="415658"/>
                </a:cubicBezTo>
                <a:lnTo>
                  <a:pt x="51158" y="366881"/>
                </a:lnTo>
                <a:cubicBezTo>
                  <a:pt x="51003" y="366087"/>
                  <a:pt x="51003" y="365263"/>
                  <a:pt x="51158" y="364469"/>
                </a:cubicBezTo>
                <a:cubicBezTo>
                  <a:pt x="51436" y="363139"/>
                  <a:pt x="52181" y="361949"/>
                  <a:pt x="53259" y="361124"/>
                </a:cubicBezTo>
                <a:lnTo>
                  <a:pt x="97135" y="241166"/>
                </a:lnTo>
                <a:cubicBezTo>
                  <a:pt x="96458" y="236778"/>
                  <a:pt x="97801" y="232313"/>
                  <a:pt x="100791" y="229030"/>
                </a:cubicBezTo>
                <a:cubicBezTo>
                  <a:pt x="105342" y="224499"/>
                  <a:pt x="112713" y="224479"/>
                  <a:pt x="121696" y="227485"/>
                </a:cubicBezTo>
                <a:close/>
                <a:moveTo>
                  <a:pt x="261046" y="220084"/>
                </a:moveTo>
                <a:cubicBezTo>
                  <a:pt x="284073" y="220169"/>
                  <a:pt x="302704" y="238832"/>
                  <a:pt x="302743" y="261859"/>
                </a:cubicBezTo>
                <a:cubicBezTo>
                  <a:pt x="302743" y="261882"/>
                  <a:pt x="302743" y="261914"/>
                  <a:pt x="302743" y="261937"/>
                </a:cubicBezTo>
                <a:cubicBezTo>
                  <a:pt x="302696" y="285010"/>
                  <a:pt x="283964" y="303673"/>
                  <a:pt x="260890" y="303634"/>
                </a:cubicBezTo>
                <a:cubicBezTo>
                  <a:pt x="237818" y="303588"/>
                  <a:pt x="219150" y="284855"/>
                  <a:pt x="219192" y="261781"/>
                </a:cubicBezTo>
                <a:cubicBezTo>
                  <a:pt x="219235" y="238707"/>
                  <a:pt x="237973" y="220045"/>
                  <a:pt x="261046" y="220084"/>
                </a:cubicBezTo>
                <a:close/>
                <a:moveTo>
                  <a:pt x="433047" y="195112"/>
                </a:moveTo>
                <a:cubicBezTo>
                  <a:pt x="427376" y="195112"/>
                  <a:pt x="422779" y="199709"/>
                  <a:pt x="422779" y="205381"/>
                </a:cubicBezTo>
                <a:cubicBezTo>
                  <a:pt x="422779" y="211052"/>
                  <a:pt x="427376" y="215649"/>
                  <a:pt x="433047" y="215649"/>
                </a:cubicBezTo>
                <a:cubicBezTo>
                  <a:pt x="438719" y="215649"/>
                  <a:pt x="443316" y="211052"/>
                  <a:pt x="443316" y="205381"/>
                </a:cubicBezTo>
                <a:cubicBezTo>
                  <a:pt x="443316" y="199709"/>
                  <a:pt x="438719" y="195112"/>
                  <a:pt x="433047" y="195112"/>
                </a:cubicBezTo>
                <a:close/>
                <a:moveTo>
                  <a:pt x="433047" y="183443"/>
                </a:moveTo>
                <a:cubicBezTo>
                  <a:pt x="433071" y="183443"/>
                  <a:pt x="433102" y="183443"/>
                  <a:pt x="433125" y="183443"/>
                </a:cubicBezTo>
                <a:cubicBezTo>
                  <a:pt x="445238" y="183443"/>
                  <a:pt x="455063" y="193268"/>
                  <a:pt x="455063" y="205381"/>
                </a:cubicBezTo>
                <a:cubicBezTo>
                  <a:pt x="455063" y="217493"/>
                  <a:pt x="445238" y="227318"/>
                  <a:pt x="433125" y="227318"/>
                </a:cubicBezTo>
                <a:cubicBezTo>
                  <a:pt x="421013" y="227318"/>
                  <a:pt x="411187" y="217493"/>
                  <a:pt x="411187" y="205381"/>
                </a:cubicBezTo>
                <a:cubicBezTo>
                  <a:pt x="411187" y="205357"/>
                  <a:pt x="411187" y="205326"/>
                  <a:pt x="411187" y="205303"/>
                </a:cubicBezTo>
                <a:cubicBezTo>
                  <a:pt x="411187" y="193229"/>
                  <a:pt x="420974" y="183443"/>
                  <a:pt x="433047" y="183443"/>
                </a:cubicBezTo>
                <a:close/>
                <a:moveTo>
                  <a:pt x="296908" y="91413"/>
                </a:moveTo>
                <a:cubicBezTo>
                  <a:pt x="291268" y="91459"/>
                  <a:pt x="286717" y="96041"/>
                  <a:pt x="286717" y="101682"/>
                </a:cubicBezTo>
                <a:cubicBezTo>
                  <a:pt x="286717" y="101705"/>
                  <a:pt x="286717" y="101736"/>
                  <a:pt x="286717" y="101759"/>
                </a:cubicBezTo>
                <a:cubicBezTo>
                  <a:pt x="286764" y="107430"/>
                  <a:pt x="291393" y="111989"/>
                  <a:pt x="297064" y="111950"/>
                </a:cubicBezTo>
                <a:cubicBezTo>
                  <a:pt x="302735" y="111904"/>
                  <a:pt x="307294" y="107275"/>
                  <a:pt x="307255" y="101604"/>
                </a:cubicBezTo>
                <a:cubicBezTo>
                  <a:pt x="307208" y="95933"/>
                  <a:pt x="302580" y="91374"/>
                  <a:pt x="296908" y="91413"/>
                </a:cubicBezTo>
                <a:close/>
                <a:moveTo>
                  <a:pt x="297064" y="79744"/>
                </a:moveTo>
                <a:cubicBezTo>
                  <a:pt x="309177" y="79790"/>
                  <a:pt x="318971" y="89647"/>
                  <a:pt x="318924" y="101759"/>
                </a:cubicBezTo>
                <a:cubicBezTo>
                  <a:pt x="318877" y="113872"/>
                  <a:pt x="309021" y="123658"/>
                  <a:pt x="296908" y="123619"/>
                </a:cubicBezTo>
                <a:cubicBezTo>
                  <a:pt x="284819" y="123580"/>
                  <a:pt x="275048" y="113771"/>
                  <a:pt x="275048" y="101682"/>
                </a:cubicBezTo>
                <a:cubicBezTo>
                  <a:pt x="275048" y="101658"/>
                  <a:pt x="275048" y="101627"/>
                  <a:pt x="275048" y="101604"/>
                </a:cubicBezTo>
                <a:cubicBezTo>
                  <a:pt x="275091" y="89491"/>
                  <a:pt x="284952" y="79705"/>
                  <a:pt x="297064" y="79744"/>
                </a:cubicBezTo>
                <a:close/>
                <a:moveTo>
                  <a:pt x="433437" y="70097"/>
                </a:moveTo>
                <a:cubicBezTo>
                  <a:pt x="436634" y="70487"/>
                  <a:pt x="438921" y="73396"/>
                  <a:pt x="438532" y="76593"/>
                </a:cubicBezTo>
                <a:cubicBezTo>
                  <a:pt x="438143" y="79791"/>
                  <a:pt x="435234" y="82078"/>
                  <a:pt x="432036" y="81689"/>
                </a:cubicBezTo>
                <a:cubicBezTo>
                  <a:pt x="414766" y="79511"/>
                  <a:pt x="401619" y="82622"/>
                  <a:pt x="393840" y="90402"/>
                </a:cubicBezTo>
                <a:cubicBezTo>
                  <a:pt x="386457" y="99014"/>
                  <a:pt x="382816" y="110216"/>
                  <a:pt x="383726" y="121519"/>
                </a:cubicBezTo>
                <a:cubicBezTo>
                  <a:pt x="384465" y="137872"/>
                  <a:pt x="379238" y="153928"/>
                  <a:pt x="369023" y="166718"/>
                </a:cubicBezTo>
                <a:cubicBezTo>
                  <a:pt x="360054" y="176130"/>
                  <a:pt x="347560" y="181374"/>
                  <a:pt x="334561" y="181187"/>
                </a:cubicBezTo>
                <a:cubicBezTo>
                  <a:pt x="320947" y="181421"/>
                  <a:pt x="311456" y="184921"/>
                  <a:pt x="306322" y="191456"/>
                </a:cubicBezTo>
                <a:cubicBezTo>
                  <a:pt x="302432" y="197143"/>
                  <a:pt x="300977" y="204144"/>
                  <a:pt x="302276" y="210904"/>
                </a:cubicBezTo>
                <a:cubicBezTo>
                  <a:pt x="302284" y="210920"/>
                  <a:pt x="302284" y="210943"/>
                  <a:pt x="302292" y="210959"/>
                </a:cubicBezTo>
                <a:cubicBezTo>
                  <a:pt x="302977" y="214063"/>
                  <a:pt x="301024" y="217135"/>
                  <a:pt x="297920" y="217828"/>
                </a:cubicBezTo>
                <a:cubicBezTo>
                  <a:pt x="297484" y="217906"/>
                  <a:pt x="297033" y="217906"/>
                  <a:pt x="296597" y="217828"/>
                </a:cubicBezTo>
                <a:cubicBezTo>
                  <a:pt x="293906" y="217836"/>
                  <a:pt x="291564" y="216008"/>
                  <a:pt x="290918" y="213394"/>
                </a:cubicBezTo>
                <a:cubicBezTo>
                  <a:pt x="288810" y="203242"/>
                  <a:pt x="291035" y="192661"/>
                  <a:pt x="297064" y="184221"/>
                </a:cubicBezTo>
                <a:cubicBezTo>
                  <a:pt x="304455" y="174730"/>
                  <a:pt x="316979" y="169362"/>
                  <a:pt x="334327" y="169362"/>
                </a:cubicBezTo>
                <a:cubicBezTo>
                  <a:pt x="344122" y="169658"/>
                  <a:pt x="353597" y="165854"/>
                  <a:pt x="360466" y="158860"/>
                </a:cubicBezTo>
                <a:cubicBezTo>
                  <a:pt x="368479" y="148490"/>
                  <a:pt x="372579" y="135623"/>
                  <a:pt x="372057" y="122531"/>
                </a:cubicBezTo>
                <a:cubicBezTo>
                  <a:pt x="370820" y="107742"/>
                  <a:pt x="375745" y="93109"/>
                  <a:pt x="385671" y="82078"/>
                </a:cubicBezTo>
                <a:cubicBezTo>
                  <a:pt x="396485" y="71498"/>
                  <a:pt x="412510" y="67530"/>
                  <a:pt x="433437" y="70097"/>
                </a:cubicBezTo>
                <a:close/>
                <a:moveTo>
                  <a:pt x="201767" y="1017"/>
                </a:moveTo>
                <a:cubicBezTo>
                  <a:pt x="204253" y="-679"/>
                  <a:pt x="207623" y="-212"/>
                  <a:pt x="209547" y="2106"/>
                </a:cubicBezTo>
                <a:cubicBezTo>
                  <a:pt x="211302" y="4564"/>
                  <a:pt x="210861" y="7956"/>
                  <a:pt x="208535" y="9885"/>
                </a:cubicBezTo>
                <a:cubicBezTo>
                  <a:pt x="194922" y="20543"/>
                  <a:pt x="187764" y="31590"/>
                  <a:pt x="187764" y="42947"/>
                </a:cubicBezTo>
                <a:cubicBezTo>
                  <a:pt x="188605" y="54313"/>
                  <a:pt x="193955" y="64878"/>
                  <a:pt x="202623" y="72276"/>
                </a:cubicBezTo>
                <a:cubicBezTo>
                  <a:pt x="214939" y="83322"/>
                  <a:pt x="222727" y="98531"/>
                  <a:pt x="224483" y="114984"/>
                </a:cubicBezTo>
                <a:cubicBezTo>
                  <a:pt x="224747" y="127945"/>
                  <a:pt x="219553" y="140423"/>
                  <a:pt x="210169" y="149369"/>
                </a:cubicBezTo>
                <a:cubicBezTo>
                  <a:pt x="200756" y="159171"/>
                  <a:pt x="196477" y="168351"/>
                  <a:pt x="197489" y="176597"/>
                </a:cubicBezTo>
                <a:cubicBezTo>
                  <a:pt x="198751" y="183381"/>
                  <a:pt x="202672" y="189371"/>
                  <a:pt x="208380" y="193245"/>
                </a:cubicBezTo>
                <a:cubicBezTo>
                  <a:pt x="210962" y="194933"/>
                  <a:pt x="211780" y="198348"/>
                  <a:pt x="210247" y="201024"/>
                </a:cubicBezTo>
                <a:cubicBezTo>
                  <a:pt x="209159" y="202720"/>
                  <a:pt x="207283" y="203747"/>
                  <a:pt x="205268" y="203747"/>
                </a:cubicBezTo>
                <a:cubicBezTo>
                  <a:pt x="204195" y="203771"/>
                  <a:pt x="203139" y="203467"/>
                  <a:pt x="202234" y="202891"/>
                </a:cubicBezTo>
                <a:cubicBezTo>
                  <a:pt x="193534" y="197220"/>
                  <a:pt x="187609" y="188165"/>
                  <a:pt x="185897" y="177920"/>
                </a:cubicBezTo>
                <a:cubicBezTo>
                  <a:pt x="184108" y="166017"/>
                  <a:pt x="189398" y="153570"/>
                  <a:pt x="201456" y="141046"/>
                </a:cubicBezTo>
                <a:cubicBezTo>
                  <a:pt x="208567" y="134347"/>
                  <a:pt x="212569" y="124989"/>
                  <a:pt x="212503" y="115218"/>
                </a:cubicBezTo>
                <a:cubicBezTo>
                  <a:pt x="210847" y="102219"/>
                  <a:pt x="204679" y="90215"/>
                  <a:pt x="195077" y="81300"/>
                </a:cubicBezTo>
                <a:cubicBezTo>
                  <a:pt x="183955" y="71715"/>
                  <a:pt x="177237" y="58000"/>
                  <a:pt x="176484" y="43337"/>
                </a:cubicBezTo>
                <a:cubicBezTo>
                  <a:pt x="176640" y="28245"/>
                  <a:pt x="185120" y="14008"/>
                  <a:pt x="201767" y="1017"/>
                </a:cubicBezTo>
                <a:close/>
              </a:path>
            </a:pathLst>
          </a:custGeom>
          <a:solidFill>
            <a:schemeClr val="bg2"/>
          </a:solidFill>
          <a:ln w="7767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  <p:sp>
        <p:nvSpPr>
          <p:cNvPr id="59" name="Freeform: Shape 58">
            <a:extLst>
              <a:ext uri="{FF2B5EF4-FFF2-40B4-BE49-F238E27FC236}">
                <a16:creationId xmlns:a16="http://schemas.microsoft.com/office/drawing/2014/main" id="{973AD374-55FB-E294-5702-CCDFECA34FB2}"/>
              </a:ext>
            </a:extLst>
          </p:cNvPr>
          <p:cNvSpPr/>
          <p:nvPr/>
        </p:nvSpPr>
        <p:spPr>
          <a:xfrm>
            <a:off x="17067187" y="8493917"/>
            <a:ext cx="901384" cy="902182"/>
          </a:xfrm>
          <a:custGeom>
            <a:avLst/>
            <a:gdLst>
              <a:gd name="connsiteX0" fmla="*/ 492029 w 516712"/>
              <a:gd name="connsiteY0" fmla="*/ 233053 h 517168"/>
              <a:gd name="connsiteX1" fmla="*/ 467679 w 516712"/>
              <a:gd name="connsiteY1" fmla="*/ 252424 h 517168"/>
              <a:gd name="connsiteX2" fmla="*/ 396576 w 516712"/>
              <a:gd name="connsiteY2" fmla="*/ 252424 h 517168"/>
              <a:gd name="connsiteX3" fmla="*/ 445275 w 516712"/>
              <a:gd name="connsiteY3" fmla="*/ 203725 h 517168"/>
              <a:gd name="connsiteX4" fmla="*/ 445275 w 516712"/>
              <a:gd name="connsiteY4" fmla="*/ 195401 h 517168"/>
              <a:gd name="connsiteX5" fmla="*/ 437028 w 516712"/>
              <a:gd name="connsiteY5" fmla="*/ 195401 h 517168"/>
              <a:gd name="connsiteX6" fmla="*/ 380083 w 516712"/>
              <a:gd name="connsiteY6" fmla="*/ 252424 h 517168"/>
              <a:gd name="connsiteX7" fmla="*/ 317848 w 516712"/>
              <a:gd name="connsiteY7" fmla="*/ 252424 h 517168"/>
              <a:gd name="connsiteX8" fmla="*/ 305246 w 516712"/>
              <a:gd name="connsiteY8" fmla="*/ 217728 h 517168"/>
              <a:gd name="connsiteX9" fmla="*/ 347488 w 516712"/>
              <a:gd name="connsiteY9" fmla="*/ 175486 h 517168"/>
              <a:gd name="connsiteX10" fmla="*/ 428004 w 516712"/>
              <a:gd name="connsiteY10" fmla="*/ 175486 h 517168"/>
              <a:gd name="connsiteX11" fmla="*/ 433839 w 516712"/>
              <a:gd name="connsiteY11" fmla="*/ 169651 h 517168"/>
              <a:gd name="connsiteX12" fmla="*/ 428004 w 516712"/>
              <a:gd name="connsiteY12" fmla="*/ 163817 h 517168"/>
              <a:gd name="connsiteX13" fmla="*/ 359157 w 516712"/>
              <a:gd name="connsiteY13" fmla="*/ 163817 h 517168"/>
              <a:gd name="connsiteX14" fmla="*/ 409100 w 516712"/>
              <a:gd name="connsiteY14" fmla="*/ 113873 h 517168"/>
              <a:gd name="connsiteX15" fmla="*/ 409100 w 516712"/>
              <a:gd name="connsiteY15" fmla="*/ 113484 h 517168"/>
              <a:gd name="connsiteX16" fmla="*/ 443664 w 516712"/>
              <a:gd name="connsiteY16" fmla="*/ 105705 h 517168"/>
              <a:gd name="connsiteX17" fmla="*/ 435885 w 516712"/>
              <a:gd name="connsiteY17" fmla="*/ 71141 h 517168"/>
              <a:gd name="connsiteX18" fmla="*/ 401321 w 516712"/>
              <a:gd name="connsiteY18" fmla="*/ 78920 h 517168"/>
              <a:gd name="connsiteX19" fmla="*/ 401321 w 516712"/>
              <a:gd name="connsiteY19" fmla="*/ 105705 h 517168"/>
              <a:gd name="connsiteX20" fmla="*/ 401321 w 516712"/>
              <a:gd name="connsiteY20" fmla="*/ 105705 h 517168"/>
              <a:gd name="connsiteX21" fmla="*/ 351144 w 516712"/>
              <a:gd name="connsiteY21" fmla="*/ 155726 h 517168"/>
              <a:gd name="connsiteX22" fmla="*/ 351144 w 516712"/>
              <a:gd name="connsiteY22" fmla="*/ 86878 h 517168"/>
              <a:gd name="connsiteX23" fmla="*/ 345310 w 516712"/>
              <a:gd name="connsiteY23" fmla="*/ 81044 h 517168"/>
              <a:gd name="connsiteX24" fmla="*/ 339475 w 516712"/>
              <a:gd name="connsiteY24" fmla="*/ 86878 h 517168"/>
              <a:gd name="connsiteX25" fmla="*/ 339475 w 516712"/>
              <a:gd name="connsiteY25" fmla="*/ 167395 h 517168"/>
              <a:gd name="connsiteX26" fmla="*/ 297544 w 516712"/>
              <a:gd name="connsiteY26" fmla="*/ 209326 h 517168"/>
              <a:gd name="connsiteX27" fmla="*/ 263082 w 516712"/>
              <a:gd name="connsiteY27" fmla="*/ 194312 h 517168"/>
              <a:gd name="connsiteX28" fmla="*/ 263082 w 516712"/>
              <a:gd name="connsiteY28" fmla="*/ 136822 h 517168"/>
              <a:gd name="connsiteX29" fmla="*/ 320027 w 516712"/>
              <a:gd name="connsiteY29" fmla="*/ 79877 h 517168"/>
              <a:gd name="connsiteX30" fmla="*/ 320027 w 516712"/>
              <a:gd name="connsiteY30" fmla="*/ 71631 h 517168"/>
              <a:gd name="connsiteX31" fmla="*/ 311889 w 516712"/>
              <a:gd name="connsiteY31" fmla="*/ 71522 h 517168"/>
              <a:gd name="connsiteX32" fmla="*/ 311780 w 516712"/>
              <a:gd name="connsiteY32" fmla="*/ 71631 h 517168"/>
              <a:gd name="connsiteX33" fmla="*/ 263082 w 516712"/>
              <a:gd name="connsiteY33" fmla="*/ 120330 h 517168"/>
              <a:gd name="connsiteX34" fmla="*/ 263082 w 516712"/>
              <a:gd name="connsiteY34" fmla="*/ 49615 h 517168"/>
              <a:gd name="connsiteX35" fmla="*/ 263082 w 516712"/>
              <a:gd name="connsiteY35" fmla="*/ 49226 h 517168"/>
              <a:gd name="connsiteX36" fmla="*/ 281705 w 516712"/>
              <a:gd name="connsiteY36" fmla="*/ 19089 h 517168"/>
              <a:gd name="connsiteX37" fmla="*/ 251568 w 516712"/>
              <a:gd name="connsiteY37" fmla="*/ 465 h 517168"/>
              <a:gd name="connsiteX38" fmla="*/ 232944 w 516712"/>
              <a:gd name="connsiteY38" fmla="*/ 30602 h 517168"/>
              <a:gd name="connsiteX39" fmla="*/ 251568 w 516712"/>
              <a:gd name="connsiteY39" fmla="*/ 49226 h 517168"/>
              <a:gd name="connsiteX40" fmla="*/ 251568 w 516712"/>
              <a:gd name="connsiteY40" fmla="*/ 49615 h 517168"/>
              <a:gd name="connsiteX41" fmla="*/ 251568 w 516712"/>
              <a:gd name="connsiteY41" fmla="*/ 120330 h 517168"/>
              <a:gd name="connsiteX42" fmla="*/ 202869 w 516712"/>
              <a:gd name="connsiteY42" fmla="*/ 71631 h 517168"/>
              <a:gd name="connsiteX43" fmla="*/ 194732 w 516712"/>
              <a:gd name="connsiteY43" fmla="*/ 71522 h 517168"/>
              <a:gd name="connsiteX44" fmla="*/ 194623 w 516712"/>
              <a:gd name="connsiteY44" fmla="*/ 71631 h 517168"/>
              <a:gd name="connsiteX45" fmla="*/ 194623 w 516712"/>
              <a:gd name="connsiteY45" fmla="*/ 79877 h 517168"/>
              <a:gd name="connsiteX46" fmla="*/ 251568 w 516712"/>
              <a:gd name="connsiteY46" fmla="*/ 136822 h 517168"/>
              <a:gd name="connsiteX47" fmla="*/ 251568 w 516712"/>
              <a:gd name="connsiteY47" fmla="*/ 194312 h 517168"/>
              <a:gd name="connsiteX48" fmla="*/ 217494 w 516712"/>
              <a:gd name="connsiteY48" fmla="*/ 209015 h 517168"/>
              <a:gd name="connsiteX49" fmla="*/ 176808 w 516712"/>
              <a:gd name="connsiteY49" fmla="*/ 168251 h 517168"/>
              <a:gd name="connsiteX50" fmla="*/ 176808 w 516712"/>
              <a:gd name="connsiteY50" fmla="*/ 87501 h 517168"/>
              <a:gd name="connsiteX51" fmla="*/ 170974 w 516712"/>
              <a:gd name="connsiteY51" fmla="*/ 81666 h 517168"/>
              <a:gd name="connsiteX52" fmla="*/ 165139 w 516712"/>
              <a:gd name="connsiteY52" fmla="*/ 87501 h 517168"/>
              <a:gd name="connsiteX53" fmla="*/ 165139 w 516712"/>
              <a:gd name="connsiteY53" fmla="*/ 156348 h 517168"/>
              <a:gd name="connsiteX54" fmla="*/ 115118 w 516712"/>
              <a:gd name="connsiteY54" fmla="*/ 106405 h 517168"/>
              <a:gd name="connsiteX55" fmla="*/ 115118 w 516712"/>
              <a:gd name="connsiteY55" fmla="*/ 106405 h 517168"/>
              <a:gd name="connsiteX56" fmla="*/ 111539 w 516712"/>
              <a:gd name="connsiteY56" fmla="*/ 75287 h 517168"/>
              <a:gd name="connsiteX57" fmla="*/ 76065 w 516712"/>
              <a:gd name="connsiteY57" fmla="*/ 75287 h 517168"/>
              <a:gd name="connsiteX58" fmla="*/ 76019 w 516712"/>
              <a:gd name="connsiteY58" fmla="*/ 110714 h 517168"/>
              <a:gd name="connsiteX59" fmla="*/ 93802 w 516712"/>
              <a:gd name="connsiteY59" fmla="*/ 118074 h 517168"/>
              <a:gd name="connsiteX60" fmla="*/ 106949 w 516712"/>
              <a:gd name="connsiteY60" fmla="*/ 114262 h 517168"/>
              <a:gd name="connsiteX61" fmla="*/ 106949 w 516712"/>
              <a:gd name="connsiteY61" fmla="*/ 114651 h 517168"/>
              <a:gd name="connsiteX62" fmla="*/ 156971 w 516712"/>
              <a:gd name="connsiteY62" fmla="*/ 164595 h 517168"/>
              <a:gd name="connsiteX63" fmla="*/ 88046 w 516712"/>
              <a:gd name="connsiteY63" fmla="*/ 164595 h 517168"/>
              <a:gd name="connsiteX64" fmla="*/ 82211 w 516712"/>
              <a:gd name="connsiteY64" fmla="*/ 170429 h 517168"/>
              <a:gd name="connsiteX65" fmla="*/ 88046 w 516712"/>
              <a:gd name="connsiteY65" fmla="*/ 176264 h 517168"/>
              <a:gd name="connsiteX66" fmla="*/ 168640 w 516712"/>
              <a:gd name="connsiteY66" fmla="*/ 176264 h 517168"/>
              <a:gd name="connsiteX67" fmla="*/ 209559 w 516712"/>
              <a:gd name="connsiteY67" fmla="*/ 217261 h 517168"/>
              <a:gd name="connsiteX68" fmla="*/ 196646 w 516712"/>
              <a:gd name="connsiteY68" fmla="*/ 252346 h 517168"/>
              <a:gd name="connsiteX69" fmla="*/ 137133 w 516712"/>
              <a:gd name="connsiteY69" fmla="*/ 252346 h 517168"/>
              <a:gd name="connsiteX70" fmla="*/ 80188 w 516712"/>
              <a:gd name="connsiteY70" fmla="*/ 195323 h 517168"/>
              <a:gd name="connsiteX71" fmla="*/ 71942 w 516712"/>
              <a:gd name="connsiteY71" fmla="*/ 195323 h 517168"/>
              <a:gd name="connsiteX72" fmla="*/ 71942 w 516712"/>
              <a:gd name="connsiteY72" fmla="*/ 203647 h 517168"/>
              <a:gd name="connsiteX73" fmla="*/ 120641 w 516712"/>
              <a:gd name="connsiteY73" fmla="*/ 252346 h 517168"/>
              <a:gd name="connsiteX74" fmla="*/ 49538 w 516712"/>
              <a:gd name="connsiteY74" fmla="*/ 252346 h 517168"/>
              <a:gd name="connsiteX75" fmla="*/ 19354 w 516712"/>
              <a:gd name="connsiteY75" fmla="*/ 233598 h 517168"/>
              <a:gd name="connsiteX76" fmla="*/ 598 w 516712"/>
              <a:gd name="connsiteY76" fmla="*/ 263782 h 517168"/>
              <a:gd name="connsiteX77" fmla="*/ 30789 w 516712"/>
              <a:gd name="connsiteY77" fmla="*/ 282530 h 517168"/>
              <a:gd name="connsiteX78" fmla="*/ 49538 w 516712"/>
              <a:gd name="connsiteY78" fmla="*/ 263782 h 517168"/>
              <a:gd name="connsiteX79" fmla="*/ 49538 w 516712"/>
              <a:gd name="connsiteY79" fmla="*/ 263782 h 517168"/>
              <a:gd name="connsiteX80" fmla="*/ 120252 w 516712"/>
              <a:gd name="connsiteY80" fmla="*/ 263782 h 517168"/>
              <a:gd name="connsiteX81" fmla="*/ 71553 w 516712"/>
              <a:gd name="connsiteY81" fmla="*/ 312403 h 517168"/>
              <a:gd name="connsiteX82" fmla="*/ 71553 w 516712"/>
              <a:gd name="connsiteY82" fmla="*/ 320727 h 517168"/>
              <a:gd name="connsiteX83" fmla="*/ 79799 w 516712"/>
              <a:gd name="connsiteY83" fmla="*/ 320727 h 517168"/>
              <a:gd name="connsiteX84" fmla="*/ 136744 w 516712"/>
              <a:gd name="connsiteY84" fmla="*/ 263782 h 517168"/>
              <a:gd name="connsiteX85" fmla="*/ 196879 w 516712"/>
              <a:gd name="connsiteY85" fmla="*/ 263782 h 517168"/>
              <a:gd name="connsiteX86" fmla="*/ 211427 w 516712"/>
              <a:gd name="connsiteY86" fmla="*/ 294899 h 517168"/>
              <a:gd name="connsiteX87" fmla="*/ 167395 w 516712"/>
              <a:gd name="connsiteY87" fmla="*/ 338930 h 517168"/>
              <a:gd name="connsiteX88" fmla="*/ 86956 w 516712"/>
              <a:gd name="connsiteY88" fmla="*/ 338930 h 517168"/>
              <a:gd name="connsiteX89" fmla="*/ 81122 w 516712"/>
              <a:gd name="connsiteY89" fmla="*/ 344765 h 517168"/>
              <a:gd name="connsiteX90" fmla="*/ 86956 w 516712"/>
              <a:gd name="connsiteY90" fmla="*/ 350599 h 517168"/>
              <a:gd name="connsiteX91" fmla="*/ 155882 w 516712"/>
              <a:gd name="connsiteY91" fmla="*/ 350599 h 517168"/>
              <a:gd name="connsiteX92" fmla="*/ 105860 w 516712"/>
              <a:gd name="connsiteY92" fmla="*/ 400621 h 517168"/>
              <a:gd name="connsiteX93" fmla="*/ 105860 w 516712"/>
              <a:gd name="connsiteY93" fmla="*/ 401010 h 517168"/>
              <a:gd name="connsiteX94" fmla="*/ 74743 w 516712"/>
              <a:gd name="connsiteY94" fmla="*/ 404511 h 517168"/>
              <a:gd name="connsiteX95" fmla="*/ 74556 w 516712"/>
              <a:gd name="connsiteY95" fmla="*/ 439938 h 517168"/>
              <a:gd name="connsiteX96" fmla="*/ 109976 w 516712"/>
              <a:gd name="connsiteY96" fmla="*/ 440125 h 517168"/>
              <a:gd name="connsiteX97" fmla="*/ 113640 w 516712"/>
              <a:gd name="connsiteY97" fmla="*/ 409100 h 517168"/>
              <a:gd name="connsiteX98" fmla="*/ 113640 w 516712"/>
              <a:gd name="connsiteY98" fmla="*/ 409100 h 517168"/>
              <a:gd name="connsiteX99" fmla="*/ 163661 w 516712"/>
              <a:gd name="connsiteY99" fmla="*/ 359157 h 517168"/>
              <a:gd name="connsiteX100" fmla="*/ 163661 w 516712"/>
              <a:gd name="connsiteY100" fmla="*/ 428004 h 517168"/>
              <a:gd name="connsiteX101" fmla="*/ 169496 w 516712"/>
              <a:gd name="connsiteY101" fmla="*/ 433839 h 517168"/>
              <a:gd name="connsiteX102" fmla="*/ 175330 w 516712"/>
              <a:gd name="connsiteY102" fmla="*/ 428004 h 517168"/>
              <a:gd name="connsiteX103" fmla="*/ 175330 w 516712"/>
              <a:gd name="connsiteY103" fmla="*/ 347410 h 517168"/>
              <a:gd name="connsiteX104" fmla="*/ 219673 w 516712"/>
              <a:gd name="connsiteY104" fmla="*/ 302990 h 517168"/>
              <a:gd name="connsiteX105" fmla="*/ 251179 w 516712"/>
              <a:gd name="connsiteY105" fmla="*/ 315437 h 517168"/>
              <a:gd name="connsiteX106" fmla="*/ 251179 w 516712"/>
              <a:gd name="connsiteY106" fmla="*/ 316603 h 517168"/>
              <a:gd name="connsiteX107" fmla="*/ 251179 w 516712"/>
              <a:gd name="connsiteY107" fmla="*/ 379694 h 517168"/>
              <a:gd name="connsiteX108" fmla="*/ 194234 w 516712"/>
              <a:gd name="connsiteY108" fmla="*/ 436639 h 517168"/>
              <a:gd name="connsiteX109" fmla="*/ 194234 w 516712"/>
              <a:gd name="connsiteY109" fmla="*/ 444886 h 517168"/>
              <a:gd name="connsiteX110" fmla="*/ 202371 w 516712"/>
              <a:gd name="connsiteY110" fmla="*/ 444994 h 517168"/>
              <a:gd name="connsiteX111" fmla="*/ 202480 w 516712"/>
              <a:gd name="connsiteY111" fmla="*/ 444886 h 517168"/>
              <a:gd name="connsiteX112" fmla="*/ 251179 w 516712"/>
              <a:gd name="connsiteY112" fmla="*/ 396264 h 517168"/>
              <a:gd name="connsiteX113" fmla="*/ 251179 w 516712"/>
              <a:gd name="connsiteY113" fmla="*/ 466901 h 517168"/>
              <a:gd name="connsiteX114" fmla="*/ 251179 w 516712"/>
              <a:gd name="connsiteY114" fmla="*/ 467368 h 517168"/>
              <a:gd name="connsiteX115" fmla="*/ 232477 w 516712"/>
              <a:gd name="connsiteY115" fmla="*/ 497583 h 517168"/>
              <a:gd name="connsiteX116" fmla="*/ 262693 w 516712"/>
              <a:gd name="connsiteY116" fmla="*/ 516284 h 517168"/>
              <a:gd name="connsiteX117" fmla="*/ 281394 w 516712"/>
              <a:gd name="connsiteY117" fmla="*/ 486069 h 517168"/>
              <a:gd name="connsiteX118" fmla="*/ 262693 w 516712"/>
              <a:gd name="connsiteY118" fmla="*/ 467368 h 517168"/>
              <a:gd name="connsiteX119" fmla="*/ 262693 w 516712"/>
              <a:gd name="connsiteY119" fmla="*/ 466901 h 517168"/>
              <a:gd name="connsiteX120" fmla="*/ 262693 w 516712"/>
              <a:gd name="connsiteY120" fmla="*/ 396187 h 517168"/>
              <a:gd name="connsiteX121" fmla="*/ 311391 w 516712"/>
              <a:gd name="connsiteY121" fmla="*/ 444886 h 517168"/>
              <a:gd name="connsiteX122" fmla="*/ 315515 w 516712"/>
              <a:gd name="connsiteY122" fmla="*/ 446597 h 517168"/>
              <a:gd name="connsiteX123" fmla="*/ 319638 w 516712"/>
              <a:gd name="connsiteY123" fmla="*/ 444886 h 517168"/>
              <a:gd name="connsiteX124" fmla="*/ 319638 w 516712"/>
              <a:gd name="connsiteY124" fmla="*/ 436639 h 517168"/>
              <a:gd name="connsiteX125" fmla="*/ 262693 w 516712"/>
              <a:gd name="connsiteY125" fmla="*/ 379694 h 517168"/>
              <a:gd name="connsiteX126" fmla="*/ 262693 w 516712"/>
              <a:gd name="connsiteY126" fmla="*/ 316603 h 517168"/>
              <a:gd name="connsiteX127" fmla="*/ 262693 w 516712"/>
              <a:gd name="connsiteY127" fmla="*/ 315437 h 517168"/>
              <a:gd name="connsiteX128" fmla="*/ 294821 w 516712"/>
              <a:gd name="connsiteY128" fmla="*/ 302523 h 517168"/>
              <a:gd name="connsiteX129" fmla="*/ 295599 w 516712"/>
              <a:gd name="connsiteY129" fmla="*/ 303612 h 517168"/>
              <a:gd name="connsiteX130" fmla="*/ 340175 w 516712"/>
              <a:gd name="connsiteY130" fmla="*/ 348266 h 517168"/>
              <a:gd name="connsiteX131" fmla="*/ 340175 w 516712"/>
              <a:gd name="connsiteY131" fmla="*/ 428782 h 517168"/>
              <a:gd name="connsiteX132" fmla="*/ 346010 w 516712"/>
              <a:gd name="connsiteY132" fmla="*/ 434617 h 517168"/>
              <a:gd name="connsiteX133" fmla="*/ 351844 w 516712"/>
              <a:gd name="connsiteY133" fmla="*/ 428782 h 517168"/>
              <a:gd name="connsiteX134" fmla="*/ 351844 w 516712"/>
              <a:gd name="connsiteY134" fmla="*/ 359935 h 517168"/>
              <a:gd name="connsiteX135" fmla="*/ 401788 w 516712"/>
              <a:gd name="connsiteY135" fmla="*/ 409878 h 517168"/>
              <a:gd name="connsiteX136" fmla="*/ 402177 w 516712"/>
              <a:gd name="connsiteY136" fmla="*/ 409878 h 517168"/>
              <a:gd name="connsiteX137" fmla="*/ 398365 w 516712"/>
              <a:gd name="connsiteY137" fmla="*/ 423025 h 517168"/>
              <a:gd name="connsiteX138" fmla="*/ 423430 w 516712"/>
              <a:gd name="connsiteY138" fmla="*/ 448215 h 517168"/>
              <a:gd name="connsiteX139" fmla="*/ 448620 w 516712"/>
              <a:gd name="connsiteY139" fmla="*/ 423150 h 517168"/>
              <a:gd name="connsiteX140" fmla="*/ 441229 w 516712"/>
              <a:gd name="connsiteY140" fmla="*/ 405288 h 517168"/>
              <a:gd name="connsiteX141" fmla="*/ 410112 w 516712"/>
              <a:gd name="connsiteY141" fmla="*/ 401788 h 517168"/>
              <a:gd name="connsiteX142" fmla="*/ 410112 w 516712"/>
              <a:gd name="connsiteY142" fmla="*/ 401399 h 517168"/>
              <a:gd name="connsiteX143" fmla="*/ 360168 w 516712"/>
              <a:gd name="connsiteY143" fmla="*/ 351455 h 517168"/>
              <a:gd name="connsiteX144" fmla="*/ 429016 w 516712"/>
              <a:gd name="connsiteY144" fmla="*/ 351455 h 517168"/>
              <a:gd name="connsiteX145" fmla="*/ 434850 w 516712"/>
              <a:gd name="connsiteY145" fmla="*/ 345621 h 517168"/>
              <a:gd name="connsiteX146" fmla="*/ 429016 w 516712"/>
              <a:gd name="connsiteY146" fmla="*/ 339786 h 517168"/>
              <a:gd name="connsiteX147" fmla="*/ 348577 w 516712"/>
              <a:gd name="connsiteY147" fmla="*/ 339786 h 517168"/>
              <a:gd name="connsiteX148" fmla="*/ 304001 w 516712"/>
              <a:gd name="connsiteY148" fmla="*/ 295755 h 517168"/>
              <a:gd name="connsiteX149" fmla="*/ 303145 w 516712"/>
              <a:gd name="connsiteY149" fmla="*/ 295210 h 517168"/>
              <a:gd name="connsiteX150" fmla="*/ 317459 w 516712"/>
              <a:gd name="connsiteY150" fmla="*/ 264093 h 517168"/>
              <a:gd name="connsiteX151" fmla="*/ 379694 w 516712"/>
              <a:gd name="connsiteY151" fmla="*/ 264093 h 517168"/>
              <a:gd name="connsiteX152" fmla="*/ 436639 w 516712"/>
              <a:gd name="connsiteY152" fmla="*/ 321038 h 517168"/>
              <a:gd name="connsiteX153" fmla="*/ 440763 w 516712"/>
              <a:gd name="connsiteY153" fmla="*/ 322749 h 517168"/>
              <a:gd name="connsiteX154" fmla="*/ 444886 w 516712"/>
              <a:gd name="connsiteY154" fmla="*/ 321038 h 517168"/>
              <a:gd name="connsiteX155" fmla="*/ 444886 w 516712"/>
              <a:gd name="connsiteY155" fmla="*/ 312714 h 517168"/>
              <a:gd name="connsiteX156" fmla="*/ 396187 w 516712"/>
              <a:gd name="connsiteY156" fmla="*/ 264093 h 517168"/>
              <a:gd name="connsiteX157" fmla="*/ 466824 w 516712"/>
              <a:gd name="connsiteY157" fmla="*/ 264093 h 517168"/>
              <a:gd name="connsiteX158" fmla="*/ 467290 w 516712"/>
              <a:gd name="connsiteY158" fmla="*/ 264093 h 517168"/>
              <a:gd name="connsiteX159" fmla="*/ 497661 w 516712"/>
              <a:gd name="connsiteY159" fmla="*/ 282327 h 517168"/>
              <a:gd name="connsiteX160" fmla="*/ 515896 w 516712"/>
              <a:gd name="connsiteY160" fmla="*/ 251957 h 517168"/>
              <a:gd name="connsiteX161" fmla="*/ 491640 w 516712"/>
              <a:gd name="connsiteY161" fmla="*/ 232975 h 517168"/>
              <a:gd name="connsiteX162" fmla="*/ 413301 w 516712"/>
              <a:gd name="connsiteY162" fmla="*/ 82678 h 517168"/>
              <a:gd name="connsiteX163" fmla="*/ 432112 w 516712"/>
              <a:gd name="connsiteY163" fmla="*/ 82507 h 517168"/>
              <a:gd name="connsiteX164" fmla="*/ 432283 w 516712"/>
              <a:gd name="connsiteY164" fmla="*/ 82678 h 517168"/>
              <a:gd name="connsiteX165" fmla="*/ 432283 w 516712"/>
              <a:gd name="connsiteY165" fmla="*/ 101582 h 517168"/>
              <a:gd name="connsiteX166" fmla="*/ 413301 w 516712"/>
              <a:gd name="connsiteY166" fmla="*/ 101582 h 517168"/>
              <a:gd name="connsiteX167" fmla="*/ 413099 w 516712"/>
              <a:gd name="connsiteY167" fmla="*/ 82880 h 517168"/>
              <a:gd name="connsiteX168" fmla="*/ 413301 w 516712"/>
              <a:gd name="connsiteY168" fmla="*/ 82678 h 517168"/>
              <a:gd name="connsiteX169" fmla="*/ 102826 w 516712"/>
              <a:gd name="connsiteY169" fmla="*/ 102515 h 517168"/>
              <a:gd name="connsiteX170" fmla="*/ 83845 w 516712"/>
              <a:gd name="connsiteY170" fmla="*/ 102515 h 517168"/>
              <a:gd name="connsiteX171" fmla="*/ 83845 w 516712"/>
              <a:gd name="connsiteY171" fmla="*/ 83533 h 517168"/>
              <a:gd name="connsiteX172" fmla="*/ 102655 w 516712"/>
              <a:gd name="connsiteY172" fmla="*/ 83362 h 517168"/>
              <a:gd name="connsiteX173" fmla="*/ 102826 w 516712"/>
              <a:gd name="connsiteY173" fmla="*/ 83533 h 517168"/>
              <a:gd name="connsiteX174" fmla="*/ 102826 w 516712"/>
              <a:gd name="connsiteY174" fmla="*/ 102515 h 517168"/>
              <a:gd name="connsiteX175" fmla="*/ 25033 w 516712"/>
              <a:gd name="connsiteY175" fmla="*/ 271561 h 517168"/>
              <a:gd name="connsiteX176" fmla="*/ 11497 w 516712"/>
              <a:gd name="connsiteY176" fmla="*/ 258180 h 517168"/>
              <a:gd name="connsiteX177" fmla="*/ 24877 w 516712"/>
              <a:gd name="connsiteY177" fmla="*/ 244644 h 517168"/>
              <a:gd name="connsiteX178" fmla="*/ 38413 w 516712"/>
              <a:gd name="connsiteY178" fmla="*/ 258025 h 517168"/>
              <a:gd name="connsiteX179" fmla="*/ 38413 w 516712"/>
              <a:gd name="connsiteY179" fmla="*/ 258180 h 517168"/>
              <a:gd name="connsiteX180" fmla="*/ 24955 w 516712"/>
              <a:gd name="connsiteY180" fmla="*/ 271561 h 517168"/>
              <a:gd name="connsiteX181" fmla="*/ 102048 w 516712"/>
              <a:gd name="connsiteY181" fmla="*/ 431894 h 517168"/>
              <a:gd name="connsiteX182" fmla="*/ 83067 w 516712"/>
              <a:gd name="connsiteY182" fmla="*/ 431894 h 517168"/>
              <a:gd name="connsiteX183" fmla="*/ 83067 w 516712"/>
              <a:gd name="connsiteY183" fmla="*/ 412912 h 517168"/>
              <a:gd name="connsiteX184" fmla="*/ 102048 w 516712"/>
              <a:gd name="connsiteY184" fmla="*/ 412912 h 517168"/>
              <a:gd name="connsiteX185" fmla="*/ 101971 w 516712"/>
              <a:gd name="connsiteY185" fmla="*/ 431894 h 517168"/>
              <a:gd name="connsiteX186" fmla="*/ 414235 w 516712"/>
              <a:gd name="connsiteY186" fmla="*/ 413768 h 517168"/>
              <a:gd name="connsiteX187" fmla="*/ 423726 w 516712"/>
              <a:gd name="connsiteY187" fmla="*/ 409878 h 517168"/>
              <a:gd name="connsiteX188" fmla="*/ 437106 w 516712"/>
              <a:gd name="connsiteY188" fmla="*/ 423103 h 517168"/>
              <a:gd name="connsiteX189" fmla="*/ 437106 w 516712"/>
              <a:gd name="connsiteY189" fmla="*/ 423259 h 517168"/>
              <a:gd name="connsiteX190" fmla="*/ 433217 w 516712"/>
              <a:gd name="connsiteY190" fmla="*/ 432749 h 517168"/>
              <a:gd name="connsiteX191" fmla="*/ 414235 w 516712"/>
              <a:gd name="connsiteY191" fmla="*/ 432749 h 517168"/>
              <a:gd name="connsiteX192" fmla="*/ 414064 w 516712"/>
              <a:gd name="connsiteY192" fmla="*/ 413939 h 517168"/>
              <a:gd name="connsiteX193" fmla="*/ 414235 w 516712"/>
              <a:gd name="connsiteY193" fmla="*/ 413768 h 517168"/>
              <a:gd name="connsiteX194" fmla="*/ 243944 w 516712"/>
              <a:gd name="connsiteY194" fmla="*/ 24799 h 517168"/>
              <a:gd name="connsiteX195" fmla="*/ 257403 w 516712"/>
              <a:gd name="connsiteY195" fmla="*/ 11341 h 517168"/>
              <a:gd name="connsiteX196" fmla="*/ 270861 w 516712"/>
              <a:gd name="connsiteY196" fmla="*/ 24799 h 517168"/>
              <a:gd name="connsiteX197" fmla="*/ 257403 w 516712"/>
              <a:gd name="connsiteY197" fmla="*/ 38257 h 517168"/>
              <a:gd name="connsiteX198" fmla="*/ 257325 w 516712"/>
              <a:gd name="connsiteY198" fmla="*/ 38257 h 517168"/>
              <a:gd name="connsiteX199" fmla="*/ 243867 w 516712"/>
              <a:gd name="connsiteY199" fmla="*/ 24963 h 517168"/>
              <a:gd name="connsiteX200" fmla="*/ 243867 w 516712"/>
              <a:gd name="connsiteY200" fmla="*/ 24566 h 517168"/>
              <a:gd name="connsiteX201" fmla="*/ 270783 w 516712"/>
              <a:gd name="connsiteY201" fmla="*/ 491951 h 517168"/>
              <a:gd name="connsiteX202" fmla="*/ 257325 w 516712"/>
              <a:gd name="connsiteY202" fmla="*/ 505409 h 517168"/>
              <a:gd name="connsiteX203" fmla="*/ 243867 w 516712"/>
              <a:gd name="connsiteY203" fmla="*/ 491951 h 517168"/>
              <a:gd name="connsiteX204" fmla="*/ 257325 w 516712"/>
              <a:gd name="connsiteY204" fmla="*/ 478492 h 517168"/>
              <a:gd name="connsiteX205" fmla="*/ 270705 w 516712"/>
              <a:gd name="connsiteY205" fmla="*/ 491717 h 517168"/>
              <a:gd name="connsiteX206" fmla="*/ 257325 w 516712"/>
              <a:gd name="connsiteY206" fmla="*/ 304312 h 517168"/>
              <a:gd name="connsiteX207" fmla="*/ 208004 w 516712"/>
              <a:gd name="connsiteY207" fmla="*/ 254991 h 517168"/>
              <a:gd name="connsiteX208" fmla="*/ 257325 w 516712"/>
              <a:gd name="connsiteY208" fmla="*/ 205670 h 517168"/>
              <a:gd name="connsiteX209" fmla="*/ 306646 w 516712"/>
              <a:gd name="connsiteY209" fmla="*/ 254991 h 517168"/>
              <a:gd name="connsiteX210" fmla="*/ 257247 w 516712"/>
              <a:gd name="connsiteY210" fmla="*/ 304079 h 517168"/>
              <a:gd name="connsiteX211" fmla="*/ 492106 w 516712"/>
              <a:gd name="connsiteY211" fmla="*/ 271794 h 517168"/>
              <a:gd name="connsiteX212" fmla="*/ 478648 w 516712"/>
              <a:gd name="connsiteY212" fmla="*/ 258336 h 517168"/>
              <a:gd name="connsiteX213" fmla="*/ 492106 w 516712"/>
              <a:gd name="connsiteY213" fmla="*/ 244878 h 517168"/>
              <a:gd name="connsiteX214" fmla="*/ 505565 w 516712"/>
              <a:gd name="connsiteY214" fmla="*/ 258336 h 517168"/>
              <a:gd name="connsiteX215" fmla="*/ 505565 w 516712"/>
              <a:gd name="connsiteY215" fmla="*/ 258414 h 517168"/>
              <a:gd name="connsiteX216" fmla="*/ 492029 w 516712"/>
              <a:gd name="connsiteY216" fmla="*/ 271561 h 5171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</a:cxnLst>
            <a:rect l="l" t="t" r="r" b="b"/>
            <a:pathLst>
              <a:path w="516712" h="517168">
                <a:moveTo>
                  <a:pt x="492029" y="233053"/>
                </a:moveTo>
                <a:cubicBezTo>
                  <a:pt x="480398" y="233076"/>
                  <a:pt x="470316" y="241097"/>
                  <a:pt x="467679" y="252424"/>
                </a:cubicBezTo>
                <a:lnTo>
                  <a:pt x="396576" y="252424"/>
                </a:lnTo>
                <a:lnTo>
                  <a:pt x="445275" y="203725"/>
                </a:lnTo>
                <a:cubicBezTo>
                  <a:pt x="447515" y="201407"/>
                  <a:pt x="447515" y="197719"/>
                  <a:pt x="445275" y="195401"/>
                </a:cubicBezTo>
                <a:cubicBezTo>
                  <a:pt x="442995" y="193129"/>
                  <a:pt x="439308" y="193129"/>
                  <a:pt x="437028" y="195401"/>
                </a:cubicBezTo>
                <a:lnTo>
                  <a:pt x="380083" y="252424"/>
                </a:lnTo>
                <a:lnTo>
                  <a:pt x="317848" y="252424"/>
                </a:lnTo>
                <a:cubicBezTo>
                  <a:pt x="317358" y="239829"/>
                  <a:pt x="312955" y="227701"/>
                  <a:pt x="305246" y="217728"/>
                </a:cubicBezTo>
                <a:lnTo>
                  <a:pt x="347488" y="175486"/>
                </a:lnTo>
                <a:lnTo>
                  <a:pt x="428004" y="175486"/>
                </a:lnTo>
                <a:cubicBezTo>
                  <a:pt x="431225" y="175486"/>
                  <a:pt x="433839" y="172872"/>
                  <a:pt x="433839" y="169651"/>
                </a:cubicBezTo>
                <a:cubicBezTo>
                  <a:pt x="433839" y="166430"/>
                  <a:pt x="431225" y="163817"/>
                  <a:pt x="428004" y="163817"/>
                </a:cubicBezTo>
                <a:lnTo>
                  <a:pt x="359157" y="163817"/>
                </a:lnTo>
                <a:lnTo>
                  <a:pt x="409100" y="113873"/>
                </a:lnTo>
                <a:cubicBezTo>
                  <a:pt x="409124" y="113741"/>
                  <a:pt x="409124" y="113616"/>
                  <a:pt x="409100" y="113484"/>
                </a:cubicBezTo>
                <a:cubicBezTo>
                  <a:pt x="420793" y="120882"/>
                  <a:pt x="436266" y="117397"/>
                  <a:pt x="443664" y="105705"/>
                </a:cubicBezTo>
                <a:cubicBezTo>
                  <a:pt x="451055" y="94012"/>
                  <a:pt x="447577" y="78539"/>
                  <a:pt x="435885" y="71141"/>
                </a:cubicBezTo>
                <a:cubicBezTo>
                  <a:pt x="424192" y="63750"/>
                  <a:pt x="408719" y="67228"/>
                  <a:pt x="401321" y="78920"/>
                </a:cubicBezTo>
                <a:cubicBezTo>
                  <a:pt x="396148" y="87104"/>
                  <a:pt x="396148" y="97529"/>
                  <a:pt x="401321" y="105705"/>
                </a:cubicBezTo>
                <a:lnTo>
                  <a:pt x="401321" y="105705"/>
                </a:lnTo>
                <a:lnTo>
                  <a:pt x="351144" y="155726"/>
                </a:lnTo>
                <a:lnTo>
                  <a:pt x="351144" y="86878"/>
                </a:lnTo>
                <a:cubicBezTo>
                  <a:pt x="351144" y="83658"/>
                  <a:pt x="348530" y="81044"/>
                  <a:pt x="345310" y="81044"/>
                </a:cubicBezTo>
                <a:cubicBezTo>
                  <a:pt x="342089" y="81044"/>
                  <a:pt x="339475" y="83658"/>
                  <a:pt x="339475" y="86878"/>
                </a:cubicBezTo>
                <a:lnTo>
                  <a:pt x="339475" y="167395"/>
                </a:lnTo>
                <a:lnTo>
                  <a:pt x="297544" y="209326"/>
                </a:lnTo>
                <a:cubicBezTo>
                  <a:pt x="287921" y="200815"/>
                  <a:pt x="275863" y="195564"/>
                  <a:pt x="263082" y="194312"/>
                </a:cubicBezTo>
                <a:lnTo>
                  <a:pt x="263082" y="136822"/>
                </a:lnTo>
                <a:lnTo>
                  <a:pt x="320027" y="79877"/>
                </a:lnTo>
                <a:cubicBezTo>
                  <a:pt x="322298" y="77598"/>
                  <a:pt x="322298" y="73910"/>
                  <a:pt x="320027" y="71631"/>
                </a:cubicBezTo>
                <a:cubicBezTo>
                  <a:pt x="317810" y="69352"/>
                  <a:pt x="314161" y="69305"/>
                  <a:pt x="311889" y="71522"/>
                </a:cubicBezTo>
                <a:cubicBezTo>
                  <a:pt x="311850" y="71561"/>
                  <a:pt x="311812" y="71592"/>
                  <a:pt x="311780" y="71631"/>
                </a:cubicBezTo>
                <a:lnTo>
                  <a:pt x="263082" y="120330"/>
                </a:lnTo>
                <a:lnTo>
                  <a:pt x="263082" y="49615"/>
                </a:lnTo>
                <a:cubicBezTo>
                  <a:pt x="263089" y="49483"/>
                  <a:pt x="263089" y="49359"/>
                  <a:pt x="263082" y="49226"/>
                </a:cubicBezTo>
                <a:cubicBezTo>
                  <a:pt x="276548" y="46045"/>
                  <a:pt x="284887" y="32555"/>
                  <a:pt x="281705" y="19089"/>
                </a:cubicBezTo>
                <a:cubicBezTo>
                  <a:pt x="278524" y="5623"/>
                  <a:pt x="265034" y="-2709"/>
                  <a:pt x="251568" y="465"/>
                </a:cubicBezTo>
                <a:cubicBezTo>
                  <a:pt x="238102" y="3647"/>
                  <a:pt x="229770" y="17136"/>
                  <a:pt x="232944" y="30602"/>
                </a:cubicBezTo>
                <a:cubicBezTo>
                  <a:pt x="235122" y="39837"/>
                  <a:pt x="242334" y="47048"/>
                  <a:pt x="251568" y="49226"/>
                </a:cubicBezTo>
                <a:cubicBezTo>
                  <a:pt x="251560" y="49359"/>
                  <a:pt x="251560" y="49483"/>
                  <a:pt x="251568" y="49615"/>
                </a:cubicBezTo>
                <a:lnTo>
                  <a:pt x="251568" y="120330"/>
                </a:lnTo>
                <a:lnTo>
                  <a:pt x="202869" y="71631"/>
                </a:lnTo>
                <a:cubicBezTo>
                  <a:pt x="200652" y="69352"/>
                  <a:pt x="197004" y="69305"/>
                  <a:pt x="194732" y="71522"/>
                </a:cubicBezTo>
                <a:cubicBezTo>
                  <a:pt x="194693" y="71561"/>
                  <a:pt x="194654" y="71592"/>
                  <a:pt x="194623" y="71631"/>
                </a:cubicBezTo>
                <a:cubicBezTo>
                  <a:pt x="192351" y="73910"/>
                  <a:pt x="192351" y="77598"/>
                  <a:pt x="194623" y="79877"/>
                </a:cubicBezTo>
                <a:lnTo>
                  <a:pt x="251568" y="136822"/>
                </a:lnTo>
                <a:lnTo>
                  <a:pt x="251568" y="194312"/>
                </a:lnTo>
                <a:cubicBezTo>
                  <a:pt x="238958" y="195541"/>
                  <a:pt x="227040" y="200683"/>
                  <a:pt x="217494" y="209015"/>
                </a:cubicBezTo>
                <a:lnTo>
                  <a:pt x="176808" y="168251"/>
                </a:lnTo>
                <a:lnTo>
                  <a:pt x="176808" y="87501"/>
                </a:lnTo>
                <a:cubicBezTo>
                  <a:pt x="176808" y="84280"/>
                  <a:pt x="174194" y="81666"/>
                  <a:pt x="170974" y="81666"/>
                </a:cubicBezTo>
                <a:cubicBezTo>
                  <a:pt x="167753" y="81666"/>
                  <a:pt x="165139" y="84280"/>
                  <a:pt x="165139" y="87501"/>
                </a:cubicBezTo>
                <a:lnTo>
                  <a:pt x="165139" y="156348"/>
                </a:lnTo>
                <a:lnTo>
                  <a:pt x="115118" y="106405"/>
                </a:lnTo>
                <a:lnTo>
                  <a:pt x="115118" y="106405"/>
                </a:lnTo>
                <a:cubicBezTo>
                  <a:pt x="121326" y="96470"/>
                  <a:pt x="119840" y="83557"/>
                  <a:pt x="111539" y="75287"/>
                </a:cubicBezTo>
                <a:cubicBezTo>
                  <a:pt x="101613" y="65804"/>
                  <a:pt x="85992" y="65804"/>
                  <a:pt x="76065" y="75287"/>
                </a:cubicBezTo>
                <a:cubicBezTo>
                  <a:pt x="66271" y="85058"/>
                  <a:pt x="66248" y="100920"/>
                  <a:pt x="76019" y="110714"/>
                </a:cubicBezTo>
                <a:cubicBezTo>
                  <a:pt x="80725" y="115437"/>
                  <a:pt x="87128" y="118089"/>
                  <a:pt x="93802" y="118074"/>
                </a:cubicBezTo>
                <a:cubicBezTo>
                  <a:pt x="98462" y="118089"/>
                  <a:pt x="103021" y="116767"/>
                  <a:pt x="106949" y="114262"/>
                </a:cubicBezTo>
                <a:lnTo>
                  <a:pt x="106949" y="114651"/>
                </a:lnTo>
                <a:lnTo>
                  <a:pt x="156971" y="164595"/>
                </a:lnTo>
                <a:lnTo>
                  <a:pt x="88046" y="164595"/>
                </a:lnTo>
                <a:cubicBezTo>
                  <a:pt x="84825" y="164595"/>
                  <a:pt x="82211" y="167208"/>
                  <a:pt x="82211" y="170429"/>
                </a:cubicBezTo>
                <a:cubicBezTo>
                  <a:pt x="82211" y="173650"/>
                  <a:pt x="84825" y="176264"/>
                  <a:pt x="88046" y="176264"/>
                </a:cubicBezTo>
                <a:lnTo>
                  <a:pt x="168640" y="176264"/>
                </a:lnTo>
                <a:lnTo>
                  <a:pt x="209559" y="217261"/>
                </a:lnTo>
                <a:cubicBezTo>
                  <a:pt x="201671" y="227312"/>
                  <a:pt x="197159" y="239588"/>
                  <a:pt x="196646" y="252346"/>
                </a:cubicBezTo>
                <a:lnTo>
                  <a:pt x="137133" y="252346"/>
                </a:lnTo>
                <a:lnTo>
                  <a:pt x="80188" y="195323"/>
                </a:lnTo>
                <a:cubicBezTo>
                  <a:pt x="77909" y="193051"/>
                  <a:pt x="74222" y="193051"/>
                  <a:pt x="71942" y="195323"/>
                </a:cubicBezTo>
                <a:cubicBezTo>
                  <a:pt x="69702" y="197641"/>
                  <a:pt x="69702" y="201329"/>
                  <a:pt x="71942" y="203647"/>
                </a:cubicBezTo>
                <a:lnTo>
                  <a:pt x="120641" y="252346"/>
                </a:lnTo>
                <a:lnTo>
                  <a:pt x="49538" y="252346"/>
                </a:lnTo>
                <a:cubicBezTo>
                  <a:pt x="46379" y="238833"/>
                  <a:pt x="32866" y="230439"/>
                  <a:pt x="19354" y="233598"/>
                </a:cubicBezTo>
                <a:cubicBezTo>
                  <a:pt x="5841" y="236756"/>
                  <a:pt x="-2553" y="250269"/>
                  <a:pt x="598" y="263782"/>
                </a:cubicBezTo>
                <a:cubicBezTo>
                  <a:pt x="3756" y="277294"/>
                  <a:pt x="17277" y="285688"/>
                  <a:pt x="30789" y="282530"/>
                </a:cubicBezTo>
                <a:cubicBezTo>
                  <a:pt x="40093" y="280359"/>
                  <a:pt x="47359" y="273086"/>
                  <a:pt x="49538" y="263782"/>
                </a:cubicBezTo>
                <a:lnTo>
                  <a:pt x="49538" y="263782"/>
                </a:lnTo>
                <a:lnTo>
                  <a:pt x="120252" y="263782"/>
                </a:lnTo>
                <a:lnTo>
                  <a:pt x="71553" y="312403"/>
                </a:lnTo>
                <a:cubicBezTo>
                  <a:pt x="69313" y="314721"/>
                  <a:pt x="69313" y="318408"/>
                  <a:pt x="71553" y="320727"/>
                </a:cubicBezTo>
                <a:cubicBezTo>
                  <a:pt x="73833" y="322998"/>
                  <a:pt x="77520" y="322998"/>
                  <a:pt x="79799" y="320727"/>
                </a:cubicBezTo>
                <a:lnTo>
                  <a:pt x="136744" y="263782"/>
                </a:lnTo>
                <a:lnTo>
                  <a:pt x="196879" y="263782"/>
                </a:lnTo>
                <a:cubicBezTo>
                  <a:pt x="198676" y="275326"/>
                  <a:pt x="203725" y="286116"/>
                  <a:pt x="211427" y="294899"/>
                </a:cubicBezTo>
                <a:lnTo>
                  <a:pt x="167395" y="338930"/>
                </a:lnTo>
                <a:lnTo>
                  <a:pt x="86956" y="338930"/>
                </a:lnTo>
                <a:cubicBezTo>
                  <a:pt x="83736" y="338930"/>
                  <a:pt x="81122" y="341544"/>
                  <a:pt x="81122" y="344765"/>
                </a:cubicBezTo>
                <a:cubicBezTo>
                  <a:pt x="81122" y="347985"/>
                  <a:pt x="83736" y="350599"/>
                  <a:pt x="86956" y="350599"/>
                </a:cubicBezTo>
                <a:lnTo>
                  <a:pt x="155882" y="350599"/>
                </a:lnTo>
                <a:lnTo>
                  <a:pt x="105860" y="400621"/>
                </a:lnTo>
                <a:lnTo>
                  <a:pt x="105860" y="401010"/>
                </a:lnTo>
                <a:cubicBezTo>
                  <a:pt x="95879" y="395035"/>
                  <a:pt x="83145" y="396474"/>
                  <a:pt x="74743" y="404511"/>
                </a:cubicBezTo>
                <a:cubicBezTo>
                  <a:pt x="64910" y="414242"/>
                  <a:pt x="64824" y="430105"/>
                  <a:pt x="74556" y="439938"/>
                </a:cubicBezTo>
                <a:cubicBezTo>
                  <a:pt x="84280" y="449771"/>
                  <a:pt x="100142" y="449856"/>
                  <a:pt x="109976" y="440125"/>
                </a:cubicBezTo>
                <a:cubicBezTo>
                  <a:pt x="118284" y="431902"/>
                  <a:pt x="119809" y="419027"/>
                  <a:pt x="113640" y="409100"/>
                </a:cubicBezTo>
                <a:lnTo>
                  <a:pt x="113640" y="409100"/>
                </a:lnTo>
                <a:lnTo>
                  <a:pt x="163661" y="359157"/>
                </a:lnTo>
                <a:lnTo>
                  <a:pt x="163661" y="428004"/>
                </a:lnTo>
                <a:cubicBezTo>
                  <a:pt x="163661" y="431225"/>
                  <a:pt x="166275" y="433839"/>
                  <a:pt x="169496" y="433839"/>
                </a:cubicBezTo>
                <a:cubicBezTo>
                  <a:pt x="172716" y="433839"/>
                  <a:pt x="175330" y="431225"/>
                  <a:pt x="175330" y="428004"/>
                </a:cubicBezTo>
                <a:lnTo>
                  <a:pt x="175330" y="347410"/>
                </a:lnTo>
                <a:lnTo>
                  <a:pt x="219673" y="302990"/>
                </a:lnTo>
                <a:cubicBezTo>
                  <a:pt x="228759" y="310077"/>
                  <a:pt x="239697" y="314402"/>
                  <a:pt x="251179" y="315437"/>
                </a:cubicBezTo>
                <a:cubicBezTo>
                  <a:pt x="251140" y="315825"/>
                  <a:pt x="251140" y="316215"/>
                  <a:pt x="251179" y="316603"/>
                </a:cubicBezTo>
                <a:lnTo>
                  <a:pt x="251179" y="379694"/>
                </a:lnTo>
                <a:lnTo>
                  <a:pt x="194234" y="436639"/>
                </a:lnTo>
                <a:cubicBezTo>
                  <a:pt x="191963" y="438919"/>
                  <a:pt x="191963" y="442606"/>
                  <a:pt x="194234" y="444886"/>
                </a:cubicBezTo>
                <a:cubicBezTo>
                  <a:pt x="196451" y="447165"/>
                  <a:pt x="200100" y="447211"/>
                  <a:pt x="202371" y="444994"/>
                </a:cubicBezTo>
                <a:cubicBezTo>
                  <a:pt x="202410" y="444955"/>
                  <a:pt x="202449" y="444924"/>
                  <a:pt x="202480" y="444886"/>
                </a:cubicBezTo>
                <a:lnTo>
                  <a:pt x="251179" y="396264"/>
                </a:lnTo>
                <a:lnTo>
                  <a:pt x="251179" y="466901"/>
                </a:lnTo>
                <a:cubicBezTo>
                  <a:pt x="251179" y="466901"/>
                  <a:pt x="251179" y="466901"/>
                  <a:pt x="251179" y="467368"/>
                </a:cubicBezTo>
                <a:cubicBezTo>
                  <a:pt x="237674" y="470550"/>
                  <a:pt x="229296" y="484078"/>
                  <a:pt x="232477" y="497583"/>
                </a:cubicBezTo>
                <a:cubicBezTo>
                  <a:pt x="235659" y="511096"/>
                  <a:pt x="249188" y="519466"/>
                  <a:pt x="262693" y="516284"/>
                </a:cubicBezTo>
                <a:cubicBezTo>
                  <a:pt x="276198" y="513103"/>
                  <a:pt x="284576" y="499582"/>
                  <a:pt x="281394" y="486069"/>
                </a:cubicBezTo>
                <a:cubicBezTo>
                  <a:pt x="279208" y="476796"/>
                  <a:pt x="271966" y="469554"/>
                  <a:pt x="262693" y="467368"/>
                </a:cubicBezTo>
                <a:cubicBezTo>
                  <a:pt x="262693" y="467368"/>
                  <a:pt x="262693" y="467368"/>
                  <a:pt x="262693" y="466901"/>
                </a:cubicBezTo>
                <a:lnTo>
                  <a:pt x="262693" y="396187"/>
                </a:lnTo>
                <a:lnTo>
                  <a:pt x="311391" y="444886"/>
                </a:lnTo>
                <a:cubicBezTo>
                  <a:pt x="312481" y="445990"/>
                  <a:pt x="313966" y="446605"/>
                  <a:pt x="315515" y="446597"/>
                </a:cubicBezTo>
                <a:cubicBezTo>
                  <a:pt x="317063" y="446612"/>
                  <a:pt x="318556" y="445998"/>
                  <a:pt x="319638" y="444886"/>
                </a:cubicBezTo>
                <a:cubicBezTo>
                  <a:pt x="321909" y="442606"/>
                  <a:pt x="321909" y="438919"/>
                  <a:pt x="319638" y="436639"/>
                </a:cubicBezTo>
                <a:lnTo>
                  <a:pt x="262693" y="379694"/>
                </a:lnTo>
                <a:lnTo>
                  <a:pt x="262693" y="316603"/>
                </a:lnTo>
                <a:cubicBezTo>
                  <a:pt x="262732" y="316215"/>
                  <a:pt x="262732" y="315825"/>
                  <a:pt x="262693" y="315437"/>
                </a:cubicBezTo>
                <a:cubicBezTo>
                  <a:pt x="274432" y="314363"/>
                  <a:pt x="285603" y="309874"/>
                  <a:pt x="294821" y="302523"/>
                </a:cubicBezTo>
                <a:cubicBezTo>
                  <a:pt x="295008" y="302935"/>
                  <a:pt x="295273" y="303301"/>
                  <a:pt x="295599" y="303612"/>
                </a:cubicBezTo>
                <a:lnTo>
                  <a:pt x="340175" y="348266"/>
                </a:lnTo>
                <a:lnTo>
                  <a:pt x="340175" y="428782"/>
                </a:lnTo>
                <a:cubicBezTo>
                  <a:pt x="340175" y="432003"/>
                  <a:pt x="342789" y="434617"/>
                  <a:pt x="346010" y="434617"/>
                </a:cubicBezTo>
                <a:cubicBezTo>
                  <a:pt x="349230" y="434617"/>
                  <a:pt x="351844" y="432003"/>
                  <a:pt x="351844" y="428782"/>
                </a:cubicBezTo>
                <a:lnTo>
                  <a:pt x="351844" y="359935"/>
                </a:lnTo>
                <a:lnTo>
                  <a:pt x="401788" y="409878"/>
                </a:lnTo>
                <a:lnTo>
                  <a:pt x="402177" y="409878"/>
                </a:lnTo>
                <a:cubicBezTo>
                  <a:pt x="399726" y="413830"/>
                  <a:pt x="398404" y="418373"/>
                  <a:pt x="398365" y="423025"/>
                </a:cubicBezTo>
                <a:cubicBezTo>
                  <a:pt x="398334" y="436904"/>
                  <a:pt x="409552" y="448184"/>
                  <a:pt x="423430" y="448215"/>
                </a:cubicBezTo>
                <a:cubicBezTo>
                  <a:pt x="437308" y="448246"/>
                  <a:pt x="448589" y="437028"/>
                  <a:pt x="448620" y="423150"/>
                </a:cubicBezTo>
                <a:cubicBezTo>
                  <a:pt x="448635" y="416444"/>
                  <a:pt x="445975" y="410018"/>
                  <a:pt x="441229" y="405288"/>
                </a:cubicBezTo>
                <a:cubicBezTo>
                  <a:pt x="432828" y="397252"/>
                  <a:pt x="420093" y="395813"/>
                  <a:pt x="410112" y="401788"/>
                </a:cubicBezTo>
                <a:lnTo>
                  <a:pt x="410112" y="401399"/>
                </a:lnTo>
                <a:lnTo>
                  <a:pt x="360168" y="351455"/>
                </a:lnTo>
                <a:lnTo>
                  <a:pt x="429016" y="351455"/>
                </a:lnTo>
                <a:cubicBezTo>
                  <a:pt x="432236" y="351455"/>
                  <a:pt x="434850" y="348841"/>
                  <a:pt x="434850" y="345621"/>
                </a:cubicBezTo>
                <a:cubicBezTo>
                  <a:pt x="434850" y="342400"/>
                  <a:pt x="432236" y="339786"/>
                  <a:pt x="429016" y="339786"/>
                </a:cubicBezTo>
                <a:lnTo>
                  <a:pt x="348577" y="339786"/>
                </a:lnTo>
                <a:lnTo>
                  <a:pt x="304001" y="295755"/>
                </a:lnTo>
                <a:lnTo>
                  <a:pt x="303145" y="295210"/>
                </a:lnTo>
                <a:cubicBezTo>
                  <a:pt x="310769" y="286404"/>
                  <a:pt x="315740" y="275614"/>
                  <a:pt x="317459" y="264093"/>
                </a:cubicBezTo>
                <a:lnTo>
                  <a:pt x="379694" y="264093"/>
                </a:lnTo>
                <a:lnTo>
                  <a:pt x="436639" y="321038"/>
                </a:lnTo>
                <a:cubicBezTo>
                  <a:pt x="437744" y="322119"/>
                  <a:pt x="439222" y="322734"/>
                  <a:pt x="440763" y="322749"/>
                </a:cubicBezTo>
                <a:cubicBezTo>
                  <a:pt x="442303" y="322718"/>
                  <a:pt x="443773" y="322103"/>
                  <a:pt x="444886" y="321038"/>
                </a:cubicBezTo>
                <a:cubicBezTo>
                  <a:pt x="447126" y="318719"/>
                  <a:pt x="447126" y="315032"/>
                  <a:pt x="444886" y="312714"/>
                </a:cubicBezTo>
                <a:lnTo>
                  <a:pt x="396187" y="264093"/>
                </a:lnTo>
                <a:lnTo>
                  <a:pt x="466824" y="264093"/>
                </a:lnTo>
                <a:lnTo>
                  <a:pt x="467290" y="264093"/>
                </a:lnTo>
                <a:cubicBezTo>
                  <a:pt x="470643" y="277512"/>
                  <a:pt x="484242" y="285680"/>
                  <a:pt x="497661" y="282327"/>
                </a:cubicBezTo>
                <a:cubicBezTo>
                  <a:pt x="511080" y="278975"/>
                  <a:pt x="519249" y="265376"/>
                  <a:pt x="515896" y="251957"/>
                </a:cubicBezTo>
                <a:cubicBezTo>
                  <a:pt x="513118" y="240817"/>
                  <a:pt x="503122" y="232999"/>
                  <a:pt x="491640" y="232975"/>
                </a:cubicBezTo>
                <a:close/>
                <a:moveTo>
                  <a:pt x="413301" y="82678"/>
                </a:moveTo>
                <a:cubicBezTo>
                  <a:pt x="418451" y="77434"/>
                  <a:pt x="426869" y="77356"/>
                  <a:pt x="432112" y="82507"/>
                </a:cubicBezTo>
                <a:cubicBezTo>
                  <a:pt x="432174" y="82561"/>
                  <a:pt x="432229" y="82623"/>
                  <a:pt x="432283" y="82678"/>
                </a:cubicBezTo>
                <a:cubicBezTo>
                  <a:pt x="437495" y="87898"/>
                  <a:pt x="437495" y="96361"/>
                  <a:pt x="432283" y="101582"/>
                </a:cubicBezTo>
                <a:cubicBezTo>
                  <a:pt x="427001" y="106716"/>
                  <a:pt x="418584" y="106716"/>
                  <a:pt x="413301" y="101582"/>
                </a:cubicBezTo>
                <a:cubicBezTo>
                  <a:pt x="408081" y="96470"/>
                  <a:pt x="407988" y="88100"/>
                  <a:pt x="413099" y="82880"/>
                </a:cubicBezTo>
                <a:cubicBezTo>
                  <a:pt x="413169" y="82810"/>
                  <a:pt x="413231" y="82748"/>
                  <a:pt x="413301" y="82678"/>
                </a:cubicBezTo>
                <a:close/>
                <a:moveTo>
                  <a:pt x="102826" y="102515"/>
                </a:moveTo>
                <a:cubicBezTo>
                  <a:pt x="97513" y="107572"/>
                  <a:pt x="89158" y="107572"/>
                  <a:pt x="83845" y="102515"/>
                </a:cubicBezTo>
                <a:cubicBezTo>
                  <a:pt x="78625" y="97264"/>
                  <a:pt x="78625" y="88784"/>
                  <a:pt x="83845" y="83533"/>
                </a:cubicBezTo>
                <a:cubicBezTo>
                  <a:pt x="88995" y="78290"/>
                  <a:pt x="97412" y="78212"/>
                  <a:pt x="102655" y="83362"/>
                </a:cubicBezTo>
                <a:cubicBezTo>
                  <a:pt x="102717" y="83417"/>
                  <a:pt x="102772" y="83479"/>
                  <a:pt x="102826" y="83533"/>
                </a:cubicBezTo>
                <a:cubicBezTo>
                  <a:pt x="108046" y="88784"/>
                  <a:pt x="108046" y="97264"/>
                  <a:pt x="102826" y="102515"/>
                </a:cubicBezTo>
                <a:close/>
                <a:moveTo>
                  <a:pt x="25033" y="271561"/>
                </a:moveTo>
                <a:cubicBezTo>
                  <a:pt x="17603" y="271608"/>
                  <a:pt x="11543" y="265610"/>
                  <a:pt x="11497" y="258180"/>
                </a:cubicBezTo>
                <a:cubicBezTo>
                  <a:pt x="11458" y="250751"/>
                  <a:pt x="17448" y="244691"/>
                  <a:pt x="24877" y="244644"/>
                </a:cubicBezTo>
                <a:cubicBezTo>
                  <a:pt x="32306" y="244605"/>
                  <a:pt x="38366" y="250596"/>
                  <a:pt x="38413" y="258025"/>
                </a:cubicBezTo>
                <a:cubicBezTo>
                  <a:pt x="38413" y="258079"/>
                  <a:pt x="38413" y="258126"/>
                  <a:pt x="38413" y="258180"/>
                </a:cubicBezTo>
                <a:cubicBezTo>
                  <a:pt x="38374" y="265586"/>
                  <a:pt x="32361" y="271561"/>
                  <a:pt x="24955" y="271561"/>
                </a:cubicBezTo>
                <a:close/>
                <a:moveTo>
                  <a:pt x="102048" y="431894"/>
                </a:moveTo>
                <a:cubicBezTo>
                  <a:pt x="96735" y="436950"/>
                  <a:pt x="88380" y="436950"/>
                  <a:pt x="83067" y="431894"/>
                </a:cubicBezTo>
                <a:cubicBezTo>
                  <a:pt x="77847" y="426643"/>
                  <a:pt x="77847" y="418163"/>
                  <a:pt x="83067" y="412912"/>
                </a:cubicBezTo>
                <a:cubicBezTo>
                  <a:pt x="88380" y="407856"/>
                  <a:pt x="96735" y="407856"/>
                  <a:pt x="102048" y="412912"/>
                </a:cubicBezTo>
                <a:cubicBezTo>
                  <a:pt x="107245" y="418187"/>
                  <a:pt x="107214" y="426666"/>
                  <a:pt x="101971" y="431894"/>
                </a:cubicBezTo>
                <a:close/>
                <a:moveTo>
                  <a:pt x="414235" y="413768"/>
                </a:moveTo>
                <a:cubicBezTo>
                  <a:pt x="416755" y="411263"/>
                  <a:pt x="420171" y="409863"/>
                  <a:pt x="423726" y="409878"/>
                </a:cubicBezTo>
                <a:cubicBezTo>
                  <a:pt x="431069" y="409832"/>
                  <a:pt x="437060" y="415759"/>
                  <a:pt x="437106" y="423103"/>
                </a:cubicBezTo>
                <a:cubicBezTo>
                  <a:pt x="437106" y="423158"/>
                  <a:pt x="437106" y="423204"/>
                  <a:pt x="437106" y="423259"/>
                </a:cubicBezTo>
                <a:cubicBezTo>
                  <a:pt x="437122" y="426814"/>
                  <a:pt x="435722" y="430229"/>
                  <a:pt x="433217" y="432749"/>
                </a:cubicBezTo>
                <a:cubicBezTo>
                  <a:pt x="427934" y="437892"/>
                  <a:pt x="419517" y="437892"/>
                  <a:pt x="414235" y="432749"/>
                </a:cubicBezTo>
                <a:cubicBezTo>
                  <a:pt x="408992" y="427600"/>
                  <a:pt x="408914" y="419182"/>
                  <a:pt x="414064" y="413939"/>
                </a:cubicBezTo>
                <a:cubicBezTo>
                  <a:pt x="414118" y="413877"/>
                  <a:pt x="414180" y="413822"/>
                  <a:pt x="414235" y="413768"/>
                </a:cubicBezTo>
                <a:close/>
                <a:moveTo>
                  <a:pt x="243944" y="24799"/>
                </a:moveTo>
                <a:cubicBezTo>
                  <a:pt x="243944" y="17370"/>
                  <a:pt x="249973" y="11341"/>
                  <a:pt x="257403" y="11341"/>
                </a:cubicBezTo>
                <a:cubicBezTo>
                  <a:pt x="264832" y="11341"/>
                  <a:pt x="270861" y="17370"/>
                  <a:pt x="270861" y="24799"/>
                </a:cubicBezTo>
                <a:cubicBezTo>
                  <a:pt x="270861" y="32236"/>
                  <a:pt x="264832" y="38257"/>
                  <a:pt x="257403" y="38257"/>
                </a:cubicBezTo>
                <a:cubicBezTo>
                  <a:pt x="257379" y="38257"/>
                  <a:pt x="257348" y="38257"/>
                  <a:pt x="257325" y="38257"/>
                </a:cubicBezTo>
                <a:cubicBezTo>
                  <a:pt x="249934" y="38304"/>
                  <a:pt x="243905" y="32345"/>
                  <a:pt x="243867" y="24963"/>
                </a:cubicBezTo>
                <a:cubicBezTo>
                  <a:pt x="243859" y="24830"/>
                  <a:pt x="243867" y="24698"/>
                  <a:pt x="243867" y="24566"/>
                </a:cubicBezTo>
                <a:close/>
                <a:moveTo>
                  <a:pt x="270783" y="491951"/>
                </a:moveTo>
                <a:cubicBezTo>
                  <a:pt x="270783" y="499380"/>
                  <a:pt x="264754" y="505409"/>
                  <a:pt x="257325" y="505409"/>
                </a:cubicBezTo>
                <a:cubicBezTo>
                  <a:pt x="249895" y="505409"/>
                  <a:pt x="243867" y="499380"/>
                  <a:pt x="243867" y="491951"/>
                </a:cubicBezTo>
                <a:cubicBezTo>
                  <a:pt x="243867" y="484521"/>
                  <a:pt x="249895" y="478492"/>
                  <a:pt x="257325" y="478492"/>
                </a:cubicBezTo>
                <a:cubicBezTo>
                  <a:pt x="264637" y="478531"/>
                  <a:pt x="270581" y="484405"/>
                  <a:pt x="270705" y="491717"/>
                </a:cubicBezTo>
                <a:close/>
                <a:moveTo>
                  <a:pt x="257325" y="304312"/>
                </a:moveTo>
                <a:cubicBezTo>
                  <a:pt x="230089" y="304312"/>
                  <a:pt x="208004" y="282234"/>
                  <a:pt x="208004" y="254991"/>
                </a:cubicBezTo>
                <a:cubicBezTo>
                  <a:pt x="208004" y="227755"/>
                  <a:pt x="230089" y="205670"/>
                  <a:pt x="257325" y="205670"/>
                </a:cubicBezTo>
                <a:cubicBezTo>
                  <a:pt x="284560" y="205670"/>
                  <a:pt x="306646" y="227755"/>
                  <a:pt x="306646" y="254991"/>
                </a:cubicBezTo>
                <a:cubicBezTo>
                  <a:pt x="306475" y="282149"/>
                  <a:pt x="284405" y="304079"/>
                  <a:pt x="257247" y="304079"/>
                </a:cubicBezTo>
                <a:close/>
                <a:moveTo>
                  <a:pt x="492106" y="271794"/>
                </a:moveTo>
                <a:cubicBezTo>
                  <a:pt x="484677" y="271794"/>
                  <a:pt x="478648" y="265765"/>
                  <a:pt x="478648" y="258336"/>
                </a:cubicBezTo>
                <a:cubicBezTo>
                  <a:pt x="478648" y="250907"/>
                  <a:pt x="484677" y="244878"/>
                  <a:pt x="492106" y="244878"/>
                </a:cubicBezTo>
                <a:cubicBezTo>
                  <a:pt x="499544" y="244878"/>
                  <a:pt x="505565" y="250907"/>
                  <a:pt x="505565" y="258336"/>
                </a:cubicBezTo>
                <a:cubicBezTo>
                  <a:pt x="505565" y="258359"/>
                  <a:pt x="505565" y="258390"/>
                  <a:pt x="505565" y="258414"/>
                </a:cubicBezTo>
                <a:cubicBezTo>
                  <a:pt x="505440" y="265773"/>
                  <a:pt x="499388" y="271646"/>
                  <a:pt x="492029" y="271561"/>
                </a:cubicBezTo>
                <a:close/>
              </a:path>
            </a:pathLst>
          </a:custGeom>
          <a:solidFill>
            <a:schemeClr val="bg2"/>
          </a:solidFill>
          <a:ln w="7767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82205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3000">
        <p14:gallery dir="l"/>
      </p:transition>
    </mc:Choice>
    <mc:Fallback xmlns="">
      <p:transition spd="slow" advClick="0" advTm="300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4" fill="hold" grpId="0" nodeType="withEffect" p14:presetBounceEnd="6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14" dur="12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15" dur="12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12" presetClass="entr" presetSubtype="4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750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9" dur="75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2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2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5" dur="75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6" dur="7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7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0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4" fill="hold" grpId="0" nodeType="withEffect" p14:presetBounceEnd="64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33" dur="12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34" dur="12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1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750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38" dur="75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2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1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4" dur="75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5" dur="7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7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9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2" presetClass="entr" presetSubtype="4" fill="hold" grpId="0" nodeType="withEffect" p14:presetBounceEnd="64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52" dur="125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53" dur="125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12" presetClass="entr" presetSubtype="4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6" dur="750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57" dur="75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2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60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1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3" dur="75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4" dur="75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75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6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8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2" presetClass="entr" presetSubtype="4" fill="hold" grpId="0" nodeType="withEffect" p14:presetBounceEnd="64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71" dur="125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72" dur="125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12" presetClass="entr" presetSubtype="4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5" dur="750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76" dur="75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2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9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2" dur="75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3" dur="75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75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5" presetID="10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7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8" presetID="2" presetClass="entr" presetSubtype="4" fill="hold" grpId="0" nodeType="withEffect" p14:presetBounceEnd="64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90" dur="125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91" dur="125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2" presetID="12" presetClass="entr" presetSubtype="4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4" dur="750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95" dur="75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2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98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9" presetID="42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1" dur="75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2" dur="7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3" dur="7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4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6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7" presetID="2" presetClass="entr" presetSubtype="4" fill="hold" grpId="0" nodeType="withEffect" p14:presetBounceEnd="64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109" dur="125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110" dur="125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1" presetID="12" presetClass="entr" presetSubtype="4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3" dur="750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14" dur="75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5" presetID="22" presetClass="entr" presetSubtype="1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17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8" presetID="42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0" dur="75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1" dur="7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2" dur="7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3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5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6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8" dur="75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9" dur="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0" dur="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1" presetID="49" presetClass="entr" presetSubtype="0" decel="10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3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4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5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6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7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9" dur="75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0" dur="7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1" dur="7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2" presetID="49" presetClass="entr" presetSubtype="0" decel="10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4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5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6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7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8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0" dur="75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1" dur="7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2" dur="7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3" presetID="49" presetClass="entr" presetSubtype="0" decel="10000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5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6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7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8" dur="5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9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1" dur="75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62" dur="75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3" dur="75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4" presetID="49" presetClass="entr" presetSubtype="0" decel="10000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6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7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8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9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0" presetID="47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2" dur="75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73" dur="7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4" dur="7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5" presetID="49" presetClass="entr" presetSubtype="0" decel="10000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7" dur="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8" dur="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9" dur="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0" dur="5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1" presetID="47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3" dur="75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84" dur="7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5" dur="7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6" presetID="49" presetClass="entr" presetSubtype="0" decel="10000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8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9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0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1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/>
          <p:bldP spid="3" grpId="0"/>
          <p:bldP spid="4" grpId="0" animBg="1"/>
          <p:bldP spid="5" grpId="0" animBg="1"/>
          <p:bldP spid="6" grpId="0" animBg="1"/>
          <p:bldP spid="7" grpId="0"/>
          <p:bldP spid="8" grpId="0"/>
          <p:bldP spid="9" grpId="0"/>
          <p:bldP spid="10" grpId="0" animBg="1"/>
          <p:bldP spid="11" grpId="0" animBg="1"/>
          <p:bldP spid="12" grpId="0" animBg="1"/>
          <p:bldP spid="13" grpId="0"/>
          <p:bldP spid="14" grpId="0"/>
          <p:bldP spid="15" grpId="0"/>
          <p:bldP spid="16" grpId="0" animBg="1"/>
          <p:bldP spid="17" grpId="0" animBg="1"/>
          <p:bldP spid="18" grpId="0" animBg="1"/>
          <p:bldP spid="19" grpId="0"/>
          <p:bldP spid="20" grpId="0"/>
          <p:bldP spid="21" grpId="0"/>
          <p:bldP spid="22" grpId="0" animBg="1"/>
          <p:bldP spid="23" grpId="0" animBg="1"/>
          <p:bldP spid="24" grpId="0" animBg="1"/>
          <p:bldP spid="25" grpId="0"/>
          <p:bldP spid="26" grpId="0"/>
          <p:bldP spid="27" grpId="0"/>
          <p:bldP spid="28" grpId="0" animBg="1"/>
          <p:bldP spid="29" grpId="0" animBg="1"/>
          <p:bldP spid="30" grpId="0" animBg="1"/>
          <p:bldP spid="31" grpId="0"/>
          <p:bldP spid="32" grpId="0"/>
          <p:bldP spid="33" grpId="0"/>
          <p:bldP spid="34" grpId="0" animBg="1"/>
          <p:bldP spid="35" grpId="0" animBg="1"/>
          <p:bldP spid="36" grpId="0" animBg="1"/>
          <p:bldP spid="37" grpId="0"/>
          <p:bldP spid="38" grpId="0"/>
          <p:bldP spid="39" grpId="0"/>
          <p:bldP spid="40" grpId="0" animBg="1"/>
          <p:bldP spid="41" grpId="0" animBg="1"/>
          <p:bldP spid="42" grpId="0" animBg="1"/>
          <p:bldP spid="43" grpId="0" animBg="1"/>
          <p:bldP spid="58" grpId="0" animBg="1"/>
          <p:bldP spid="59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2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2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12" presetClass="entr" presetSubtype="4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750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9" dur="75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2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2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5" dur="75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6" dur="7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7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0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4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12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12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1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750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38" dur="75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2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1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4" dur="75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5" dur="7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7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9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2" presetClass="entr" presetSubtype="4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2" dur="125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3" dur="125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12" presetClass="entr" presetSubtype="4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6" dur="750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57" dur="75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2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60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1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3" dur="75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4" dur="75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75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6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8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1" dur="125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2" dur="125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12" presetClass="entr" presetSubtype="4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5" dur="750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76" dur="75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2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9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2" dur="75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3" dur="75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75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5" presetID="10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7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8" presetID="2" presetClass="entr" presetSubtype="4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0" dur="125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1" dur="125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2" presetID="12" presetClass="entr" presetSubtype="4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4" dur="750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95" dur="75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2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98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9" presetID="42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1" dur="75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2" dur="7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3" dur="7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4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6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7" presetID="2" presetClass="entr" presetSubtype="4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9" dur="125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0" dur="125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1" presetID="12" presetClass="entr" presetSubtype="4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3" dur="750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14" dur="75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5" presetID="22" presetClass="entr" presetSubtype="1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17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8" presetID="42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0" dur="75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1" dur="7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2" dur="7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3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5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6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8" dur="75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9" dur="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0" dur="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1" presetID="49" presetClass="entr" presetSubtype="0" decel="10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3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4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5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6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7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9" dur="75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0" dur="7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1" dur="7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2" presetID="49" presetClass="entr" presetSubtype="0" decel="10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4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5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6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7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8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0" dur="75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1" dur="7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2" dur="7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3" presetID="49" presetClass="entr" presetSubtype="0" decel="10000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5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6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7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8" dur="5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9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1" dur="75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62" dur="75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3" dur="75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4" presetID="49" presetClass="entr" presetSubtype="0" decel="10000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6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7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8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9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0" presetID="47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2" dur="75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73" dur="7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4" dur="7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5" presetID="49" presetClass="entr" presetSubtype="0" decel="10000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7" dur="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8" dur="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9" dur="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0" dur="5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1" presetID="47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3" dur="75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84" dur="7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5" dur="7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6" presetID="49" presetClass="entr" presetSubtype="0" decel="10000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8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9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0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1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/>
          <p:bldP spid="3" grpId="0"/>
          <p:bldP spid="4" grpId="0" animBg="1"/>
          <p:bldP spid="5" grpId="0" animBg="1"/>
          <p:bldP spid="6" grpId="0" animBg="1"/>
          <p:bldP spid="7" grpId="0"/>
          <p:bldP spid="8" grpId="0"/>
          <p:bldP spid="9" grpId="0"/>
          <p:bldP spid="10" grpId="0" animBg="1"/>
          <p:bldP spid="11" grpId="0" animBg="1"/>
          <p:bldP spid="12" grpId="0" animBg="1"/>
          <p:bldP spid="13" grpId="0"/>
          <p:bldP spid="14" grpId="0"/>
          <p:bldP spid="15" grpId="0"/>
          <p:bldP spid="16" grpId="0" animBg="1"/>
          <p:bldP spid="17" grpId="0" animBg="1"/>
          <p:bldP spid="18" grpId="0" animBg="1"/>
          <p:bldP spid="19" grpId="0"/>
          <p:bldP spid="20" grpId="0"/>
          <p:bldP spid="21" grpId="0"/>
          <p:bldP spid="22" grpId="0" animBg="1"/>
          <p:bldP spid="23" grpId="0" animBg="1"/>
          <p:bldP spid="24" grpId="0" animBg="1"/>
          <p:bldP spid="25" grpId="0"/>
          <p:bldP spid="26" grpId="0"/>
          <p:bldP spid="27" grpId="0"/>
          <p:bldP spid="28" grpId="0" animBg="1"/>
          <p:bldP spid="29" grpId="0" animBg="1"/>
          <p:bldP spid="30" grpId="0" animBg="1"/>
          <p:bldP spid="31" grpId="0"/>
          <p:bldP spid="32" grpId="0"/>
          <p:bldP spid="33" grpId="0"/>
          <p:bldP spid="34" grpId="0" animBg="1"/>
          <p:bldP spid="35" grpId="0" animBg="1"/>
          <p:bldP spid="36" grpId="0" animBg="1"/>
          <p:bldP spid="37" grpId="0"/>
          <p:bldP spid="38" grpId="0"/>
          <p:bldP spid="39" grpId="0"/>
          <p:bldP spid="40" grpId="0" animBg="1"/>
          <p:bldP spid="41" grpId="0" animBg="1"/>
          <p:bldP spid="42" grpId="0" animBg="1"/>
          <p:bldP spid="43" grpId="0" animBg="1"/>
          <p:bldP spid="58" grpId="0" animBg="1"/>
          <p:bldP spid="59" grpId="0" animBg="1"/>
        </p:bldLst>
      </p:timing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!!MainTitle1">
            <a:extLst>
              <a:ext uri="{FF2B5EF4-FFF2-40B4-BE49-F238E27FC236}">
                <a16:creationId xmlns:a16="http://schemas.microsoft.com/office/drawing/2014/main" id="{EE66AFAD-B419-3ACF-3302-0DB202EF604D}"/>
              </a:ext>
            </a:extLst>
          </p:cNvPr>
          <p:cNvSpPr txBox="1"/>
          <p:nvPr/>
        </p:nvSpPr>
        <p:spPr>
          <a:xfrm>
            <a:off x="8273442" y="1190307"/>
            <a:ext cx="7837338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kumimoji="0" lang="en-US" sz="7500" b="1" i="0" u="none" strike="noStrike" kern="1200" cap="none" spc="0" normalizeH="0" baseline="0" noProof="0" dirty="0" err="1">
                <a:ln>
                  <a:noFill/>
                </a:ln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StorySelling</a:t>
            </a:r>
            <a:r>
              <a:rPr kumimoji="0" lang="en-US" sz="7500" b="1" i="0" u="none" strike="noStrike" kern="1200" cap="none" spc="0" normalizeH="0" noProof="0" dirty="0">
                <a:ln>
                  <a:noFill/>
                </a:ln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 </a:t>
            </a:r>
            <a:r>
              <a:rPr lang="en-US" sz="7500" noProof="0" dirty="0"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Arc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47" name="!!SubTitle">
            <a:extLst>
              <a:ext uri="{FF2B5EF4-FFF2-40B4-BE49-F238E27FC236}">
                <a16:creationId xmlns:a16="http://schemas.microsoft.com/office/drawing/2014/main" id="{158428DE-A366-390D-5A22-325A2C0E8CB4}"/>
              </a:ext>
            </a:extLst>
          </p:cNvPr>
          <p:cNvSpPr txBox="1"/>
          <p:nvPr/>
        </p:nvSpPr>
        <p:spPr>
          <a:xfrm>
            <a:off x="9562780" y="2424276"/>
            <a:ext cx="5117106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dirty="0">
                <a:solidFill>
                  <a:sysClr val="windowText" lastClr="000000"/>
                </a:solidFill>
                <a:latin typeface="+mj-lt"/>
              </a:rPr>
              <a:t>we sell </a:t>
            </a:r>
            <a:r>
              <a:rPr lang="en-US" b="1" dirty="0">
                <a:solidFill>
                  <a:sysClr val="windowText" lastClr="000000"/>
                </a:solidFill>
                <a:latin typeface="+mj-lt"/>
              </a:rPr>
              <a:t>CONFIDENCE</a:t>
            </a:r>
            <a:r>
              <a:rPr lang="en-US" sz="2400" dirty="0">
                <a:solidFill>
                  <a:sysClr val="windowText" lastClr="000000"/>
                </a:solidFill>
                <a:latin typeface="+mj-lt"/>
              </a:rPr>
              <a:t> not templates</a:t>
            </a:r>
            <a:endParaRPr kumimoji="0" lang="en-US" sz="240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7057BE16-BE48-A4F1-74A4-9E1ECAE9B932}"/>
              </a:ext>
            </a:extLst>
          </p:cNvPr>
          <p:cNvSpPr/>
          <p:nvPr/>
        </p:nvSpPr>
        <p:spPr>
          <a:xfrm>
            <a:off x="2133644" y="9205083"/>
            <a:ext cx="2363775" cy="320872"/>
          </a:xfrm>
          <a:prstGeom prst="ellipse">
            <a:avLst/>
          </a:prstGeom>
          <a:ln>
            <a:noFill/>
          </a:ln>
          <a:effectLst>
            <a:outerShdw blurRad="127000" dist="1270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Rectangle: Rounded Corners 48">
            <a:extLst>
              <a:ext uri="{FF2B5EF4-FFF2-40B4-BE49-F238E27FC236}">
                <a16:creationId xmlns:a16="http://schemas.microsoft.com/office/drawing/2014/main" id="{6EBCCEB5-0287-8C61-5F38-1D46E88D2104}"/>
              </a:ext>
            </a:extLst>
          </p:cNvPr>
          <p:cNvSpPr/>
          <p:nvPr/>
        </p:nvSpPr>
        <p:spPr>
          <a:xfrm>
            <a:off x="2452440" y="7095424"/>
            <a:ext cx="1726184" cy="2455370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3200" dirty="0">
              <a:latin typeface="+mj-lt"/>
            </a:endParaRPr>
          </a:p>
        </p:txBody>
      </p:sp>
      <p:sp>
        <p:nvSpPr>
          <p:cNvPr id="50" name="Freeform: Shape 49">
            <a:extLst>
              <a:ext uri="{FF2B5EF4-FFF2-40B4-BE49-F238E27FC236}">
                <a16:creationId xmlns:a16="http://schemas.microsoft.com/office/drawing/2014/main" id="{6A24C238-F28D-4B27-5946-8D27CA36710A}"/>
              </a:ext>
            </a:extLst>
          </p:cNvPr>
          <p:cNvSpPr/>
          <p:nvPr/>
        </p:nvSpPr>
        <p:spPr>
          <a:xfrm>
            <a:off x="1779237" y="8002361"/>
            <a:ext cx="3072589" cy="1548433"/>
          </a:xfrm>
          <a:custGeom>
            <a:avLst/>
            <a:gdLst>
              <a:gd name="connsiteX0" fmla="*/ 1371600 w 2743200"/>
              <a:gd name="connsiteY0" fmla="*/ 0 h 1382437"/>
              <a:gd name="connsiteX1" fmla="*/ 2743200 w 2743200"/>
              <a:gd name="connsiteY1" fmla="*/ 1371600 h 1382437"/>
              <a:gd name="connsiteX2" fmla="*/ 2742653 w 2743200"/>
              <a:gd name="connsiteY2" fmla="*/ 1382437 h 1382437"/>
              <a:gd name="connsiteX3" fmla="*/ 547 w 2743200"/>
              <a:gd name="connsiteY3" fmla="*/ 1382437 h 1382437"/>
              <a:gd name="connsiteX4" fmla="*/ 0 w 2743200"/>
              <a:gd name="connsiteY4" fmla="*/ 1371600 h 1382437"/>
              <a:gd name="connsiteX5" fmla="*/ 1371600 w 2743200"/>
              <a:gd name="connsiteY5" fmla="*/ 0 h 13824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743200" h="1382437">
                <a:moveTo>
                  <a:pt x="1371600" y="0"/>
                </a:moveTo>
                <a:cubicBezTo>
                  <a:pt x="2129114" y="0"/>
                  <a:pt x="2743200" y="614086"/>
                  <a:pt x="2743200" y="1371600"/>
                </a:cubicBezTo>
                <a:lnTo>
                  <a:pt x="2742653" y="1382437"/>
                </a:lnTo>
                <a:lnTo>
                  <a:pt x="547" y="1382437"/>
                </a:lnTo>
                <a:lnTo>
                  <a:pt x="0" y="1371600"/>
                </a:lnTo>
                <a:cubicBezTo>
                  <a:pt x="0" y="614086"/>
                  <a:pt x="614086" y="0"/>
                  <a:pt x="1371600" y="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50800" dist="38100" dir="5400000" algn="t" rotWithShape="0">
              <a:prstClr val="black">
                <a:alpha val="10000"/>
              </a:prstClr>
            </a:outerShdw>
            <a:reflection blurRad="6350" stA="40000" endPos="90000" dir="5400000" sy="-100000" algn="bl" rotWithShape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6780C488-6026-3977-B3DC-4E8B8432305E}"/>
              </a:ext>
            </a:extLst>
          </p:cNvPr>
          <p:cNvSpPr txBox="1"/>
          <p:nvPr/>
        </p:nvSpPr>
        <p:spPr>
          <a:xfrm>
            <a:off x="2786541" y="7200033"/>
            <a:ext cx="1057982" cy="769441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kumimoji="0" lang="en-US" sz="440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uLnTx/>
                <a:uFillTx/>
                <a:latin typeface="+mj-lt"/>
              </a:rPr>
              <a:t>01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E7A0CDD4-A801-8C7F-12ED-1756A85D6306}"/>
              </a:ext>
            </a:extLst>
          </p:cNvPr>
          <p:cNvSpPr txBox="1"/>
          <p:nvPr/>
        </p:nvSpPr>
        <p:spPr>
          <a:xfrm>
            <a:off x="2133645" y="4954885"/>
            <a:ext cx="2363774" cy="178510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2200" dirty="0" err="1">
                <a:solidFill>
                  <a:schemeClr val="tx2"/>
                </a:solidFill>
              </a:rPr>
              <a:t>Gây</a:t>
            </a:r>
            <a:r>
              <a:rPr lang="en-US" sz="2200" dirty="0">
                <a:solidFill>
                  <a:schemeClr val="tx2"/>
                </a:solidFill>
              </a:rPr>
              <a:t> </a:t>
            </a:r>
            <a:r>
              <a:rPr lang="en-US" sz="2200" dirty="0" err="1">
                <a:solidFill>
                  <a:schemeClr val="tx2"/>
                </a:solidFill>
              </a:rPr>
              <a:t>chú</a:t>
            </a:r>
            <a:r>
              <a:rPr lang="en-US" sz="2200" dirty="0">
                <a:solidFill>
                  <a:schemeClr val="tx2"/>
                </a:solidFill>
              </a:rPr>
              <a:t> ý </a:t>
            </a:r>
            <a:r>
              <a:rPr lang="en-US" sz="2200" dirty="0" err="1">
                <a:solidFill>
                  <a:schemeClr val="tx2"/>
                </a:solidFill>
              </a:rPr>
              <a:t>ngay</a:t>
            </a:r>
            <a:r>
              <a:rPr lang="en-US" sz="2200" dirty="0">
                <a:solidFill>
                  <a:schemeClr val="tx2"/>
                </a:solidFill>
              </a:rPr>
              <a:t> </a:t>
            </a:r>
            <a:r>
              <a:rPr lang="en-US" sz="2200" dirty="0" err="1">
                <a:solidFill>
                  <a:schemeClr val="tx2"/>
                </a:solidFill>
              </a:rPr>
              <a:t>lập</a:t>
            </a:r>
            <a:r>
              <a:rPr lang="en-US" sz="2200" dirty="0">
                <a:solidFill>
                  <a:schemeClr val="tx2"/>
                </a:solidFill>
              </a:rPr>
              <a:t> </a:t>
            </a:r>
            <a:r>
              <a:rPr lang="en-US" sz="2200" dirty="0" err="1">
                <a:solidFill>
                  <a:schemeClr val="tx2"/>
                </a:solidFill>
              </a:rPr>
              <a:t>tức</a:t>
            </a:r>
            <a:r>
              <a:rPr lang="en-US" sz="2200" dirty="0">
                <a:solidFill>
                  <a:schemeClr val="tx2"/>
                </a:solidFill>
              </a:rPr>
              <a:t> </a:t>
            </a:r>
            <a:r>
              <a:rPr lang="en-US" sz="2200" dirty="0" err="1">
                <a:solidFill>
                  <a:schemeClr val="tx2"/>
                </a:solidFill>
              </a:rPr>
              <a:t>bằng</a:t>
            </a:r>
            <a:r>
              <a:rPr lang="en-US" sz="2200" dirty="0">
                <a:solidFill>
                  <a:schemeClr val="tx2"/>
                </a:solidFill>
              </a:rPr>
              <a:t> </a:t>
            </a:r>
            <a:r>
              <a:rPr lang="en-US" sz="2200" dirty="0" err="1">
                <a:solidFill>
                  <a:schemeClr val="tx2"/>
                </a:solidFill>
              </a:rPr>
              <a:t>yếu</a:t>
            </a:r>
            <a:r>
              <a:rPr lang="en-US" sz="2200" dirty="0">
                <a:solidFill>
                  <a:schemeClr val="tx2"/>
                </a:solidFill>
              </a:rPr>
              <a:t> </a:t>
            </a:r>
            <a:r>
              <a:rPr lang="en-US" sz="2200" dirty="0" err="1">
                <a:solidFill>
                  <a:schemeClr val="tx2"/>
                </a:solidFill>
              </a:rPr>
              <a:t>tố</a:t>
            </a:r>
            <a:r>
              <a:rPr lang="en-US" sz="2200" dirty="0">
                <a:solidFill>
                  <a:schemeClr val="tx2"/>
                </a:solidFill>
              </a:rPr>
              <a:t> </a:t>
            </a:r>
            <a:r>
              <a:rPr lang="en-US" sz="2200" dirty="0" err="1">
                <a:solidFill>
                  <a:schemeClr val="tx2"/>
                </a:solidFill>
              </a:rPr>
              <a:t>cảm</a:t>
            </a:r>
            <a:r>
              <a:rPr lang="en-US" sz="2200" dirty="0">
                <a:solidFill>
                  <a:schemeClr val="tx2"/>
                </a:solidFill>
              </a:rPr>
              <a:t> </a:t>
            </a:r>
            <a:r>
              <a:rPr lang="en-US" sz="2200" dirty="0" err="1">
                <a:solidFill>
                  <a:schemeClr val="tx2"/>
                </a:solidFill>
              </a:rPr>
              <a:t>xúc</a:t>
            </a:r>
            <a:r>
              <a:rPr lang="en-US" sz="2200" dirty="0">
                <a:solidFill>
                  <a:schemeClr val="tx2"/>
                </a:solidFill>
              </a:rPr>
              <a:t> </a:t>
            </a:r>
            <a:r>
              <a:rPr lang="en-US" sz="2200" dirty="0" err="1">
                <a:solidFill>
                  <a:schemeClr val="tx2"/>
                </a:solidFill>
              </a:rPr>
              <a:t>hoặc</a:t>
            </a:r>
            <a:r>
              <a:rPr lang="en-US" sz="2200" dirty="0">
                <a:solidFill>
                  <a:schemeClr val="tx2"/>
                </a:solidFill>
              </a:rPr>
              <a:t> </a:t>
            </a:r>
            <a:r>
              <a:rPr lang="en-US" sz="2200" dirty="0" err="1">
                <a:solidFill>
                  <a:schemeClr val="tx2"/>
                </a:solidFill>
              </a:rPr>
              <a:t>bất</a:t>
            </a:r>
            <a:r>
              <a:rPr lang="en-US" sz="2200" dirty="0">
                <a:solidFill>
                  <a:schemeClr val="tx2"/>
                </a:solidFill>
              </a:rPr>
              <a:t> </a:t>
            </a:r>
            <a:r>
              <a:rPr lang="en-US" sz="2200" dirty="0" err="1">
                <a:solidFill>
                  <a:schemeClr val="tx2"/>
                </a:solidFill>
              </a:rPr>
              <a:t>ngờ</a:t>
            </a:r>
            <a:r>
              <a:rPr lang="en-US" sz="2200" dirty="0">
                <a:solidFill>
                  <a:schemeClr val="tx2"/>
                </a:solidFill>
              </a:rPr>
              <a:t> </a:t>
            </a:r>
            <a:r>
              <a:rPr lang="en-US" sz="2200" dirty="0" err="1">
                <a:solidFill>
                  <a:schemeClr val="tx2"/>
                </a:solidFill>
              </a:rPr>
              <a:t>khác</a:t>
            </a:r>
            <a:r>
              <a:rPr lang="en-US" sz="2200" dirty="0">
                <a:solidFill>
                  <a:schemeClr val="tx2"/>
                </a:solidFill>
              </a:rPr>
              <a:t> </a:t>
            </a:r>
            <a:r>
              <a:rPr lang="en-US" sz="2200" dirty="0" err="1">
                <a:solidFill>
                  <a:schemeClr val="tx2"/>
                </a:solidFill>
              </a:rPr>
              <a:t>biệt</a:t>
            </a:r>
            <a:r>
              <a:rPr lang="en-US" sz="2200" dirty="0">
                <a:solidFill>
                  <a:schemeClr val="tx2"/>
                </a:solidFill>
              </a:rPr>
              <a:t>.</a:t>
            </a:r>
            <a:endParaRPr lang="vi-VN" sz="2200" dirty="0">
              <a:solidFill>
                <a:schemeClr val="tx2"/>
              </a:solidFill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A359C5F3-86AB-FEA3-5329-E34C98901198}"/>
              </a:ext>
            </a:extLst>
          </p:cNvPr>
          <p:cNvSpPr txBox="1"/>
          <p:nvPr/>
        </p:nvSpPr>
        <p:spPr>
          <a:xfrm>
            <a:off x="2222496" y="9926031"/>
            <a:ext cx="2186070" cy="461665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uLnTx/>
                <a:uFillTx/>
                <a:latin typeface="+mj-lt"/>
              </a:rPr>
              <a:t>HOOK</a:t>
            </a:r>
          </a:p>
        </p:txBody>
      </p:sp>
      <p:sp>
        <p:nvSpPr>
          <p:cNvPr id="54" name="Oval 53">
            <a:extLst>
              <a:ext uri="{FF2B5EF4-FFF2-40B4-BE49-F238E27FC236}">
                <a16:creationId xmlns:a16="http://schemas.microsoft.com/office/drawing/2014/main" id="{92CF692A-3026-B980-4B2C-3AA2C5F63B64}"/>
              </a:ext>
            </a:extLst>
          </p:cNvPr>
          <p:cNvSpPr/>
          <p:nvPr/>
        </p:nvSpPr>
        <p:spPr>
          <a:xfrm>
            <a:off x="5684231" y="9205083"/>
            <a:ext cx="2363775" cy="320872"/>
          </a:xfrm>
          <a:prstGeom prst="ellipse">
            <a:avLst/>
          </a:prstGeom>
          <a:ln>
            <a:noFill/>
          </a:ln>
          <a:effectLst>
            <a:outerShdw blurRad="127000" dist="1270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Rectangle: Rounded Corners 54">
            <a:extLst>
              <a:ext uri="{FF2B5EF4-FFF2-40B4-BE49-F238E27FC236}">
                <a16:creationId xmlns:a16="http://schemas.microsoft.com/office/drawing/2014/main" id="{C5A723BC-963B-C316-C1E9-E1B65FD481BB}"/>
              </a:ext>
            </a:extLst>
          </p:cNvPr>
          <p:cNvSpPr/>
          <p:nvPr/>
        </p:nvSpPr>
        <p:spPr>
          <a:xfrm>
            <a:off x="6003027" y="7095424"/>
            <a:ext cx="1726184" cy="2455370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3200" dirty="0">
              <a:latin typeface="+mj-lt"/>
            </a:endParaRPr>
          </a:p>
        </p:txBody>
      </p:sp>
      <p:sp>
        <p:nvSpPr>
          <p:cNvPr id="56" name="Freeform: Shape 55">
            <a:extLst>
              <a:ext uri="{FF2B5EF4-FFF2-40B4-BE49-F238E27FC236}">
                <a16:creationId xmlns:a16="http://schemas.microsoft.com/office/drawing/2014/main" id="{1FFE3067-09D9-98AA-2D6A-214CDF2E97E6}"/>
              </a:ext>
            </a:extLst>
          </p:cNvPr>
          <p:cNvSpPr/>
          <p:nvPr/>
        </p:nvSpPr>
        <p:spPr>
          <a:xfrm>
            <a:off x="5329824" y="8002361"/>
            <a:ext cx="3072589" cy="1548433"/>
          </a:xfrm>
          <a:custGeom>
            <a:avLst/>
            <a:gdLst>
              <a:gd name="connsiteX0" fmla="*/ 1371600 w 2743200"/>
              <a:gd name="connsiteY0" fmla="*/ 0 h 1382437"/>
              <a:gd name="connsiteX1" fmla="*/ 2743200 w 2743200"/>
              <a:gd name="connsiteY1" fmla="*/ 1371600 h 1382437"/>
              <a:gd name="connsiteX2" fmla="*/ 2742653 w 2743200"/>
              <a:gd name="connsiteY2" fmla="*/ 1382437 h 1382437"/>
              <a:gd name="connsiteX3" fmla="*/ 547 w 2743200"/>
              <a:gd name="connsiteY3" fmla="*/ 1382437 h 1382437"/>
              <a:gd name="connsiteX4" fmla="*/ 0 w 2743200"/>
              <a:gd name="connsiteY4" fmla="*/ 1371600 h 1382437"/>
              <a:gd name="connsiteX5" fmla="*/ 1371600 w 2743200"/>
              <a:gd name="connsiteY5" fmla="*/ 0 h 13824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743200" h="1382437">
                <a:moveTo>
                  <a:pt x="1371600" y="0"/>
                </a:moveTo>
                <a:cubicBezTo>
                  <a:pt x="2129114" y="0"/>
                  <a:pt x="2743200" y="614086"/>
                  <a:pt x="2743200" y="1371600"/>
                </a:cubicBezTo>
                <a:lnTo>
                  <a:pt x="2742653" y="1382437"/>
                </a:lnTo>
                <a:lnTo>
                  <a:pt x="547" y="1382437"/>
                </a:lnTo>
                <a:lnTo>
                  <a:pt x="0" y="1371600"/>
                </a:lnTo>
                <a:cubicBezTo>
                  <a:pt x="0" y="614086"/>
                  <a:pt x="614086" y="0"/>
                  <a:pt x="1371600" y="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50800" dist="38100" dir="5400000" algn="t" rotWithShape="0">
              <a:prstClr val="black">
                <a:alpha val="10000"/>
              </a:prstClr>
            </a:outerShdw>
            <a:reflection blurRad="6350" stA="40000" endPos="90000" dir="5400000" sy="-100000" algn="bl" rotWithShape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0EDF155F-9624-6B2C-BB3A-ECDC2FBC5F42}"/>
              </a:ext>
            </a:extLst>
          </p:cNvPr>
          <p:cNvSpPr txBox="1"/>
          <p:nvPr/>
        </p:nvSpPr>
        <p:spPr>
          <a:xfrm>
            <a:off x="6337128" y="7200033"/>
            <a:ext cx="1057982" cy="769441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kumimoji="0" lang="en-US" sz="440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uLnTx/>
                <a:uFillTx/>
                <a:latin typeface="+mj-lt"/>
              </a:rPr>
              <a:t>02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E381BB7B-6104-8BD6-E3DB-D4862137102F}"/>
              </a:ext>
            </a:extLst>
          </p:cNvPr>
          <p:cNvSpPr txBox="1"/>
          <p:nvPr/>
        </p:nvSpPr>
        <p:spPr>
          <a:xfrm>
            <a:off x="5684232" y="4954885"/>
            <a:ext cx="2363774" cy="178510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2200" dirty="0" err="1">
                <a:solidFill>
                  <a:schemeClr val="tx2"/>
                </a:solidFill>
              </a:rPr>
              <a:t>Làm</a:t>
            </a:r>
            <a:r>
              <a:rPr lang="en-US" sz="2200" dirty="0">
                <a:solidFill>
                  <a:schemeClr val="tx2"/>
                </a:solidFill>
              </a:rPr>
              <a:t> </a:t>
            </a:r>
            <a:r>
              <a:rPr lang="en-US" sz="2200" dirty="0" err="1">
                <a:solidFill>
                  <a:schemeClr val="tx2"/>
                </a:solidFill>
              </a:rPr>
              <a:t>rõ</a:t>
            </a:r>
            <a:r>
              <a:rPr lang="en-US" sz="2200" dirty="0">
                <a:solidFill>
                  <a:schemeClr val="tx2"/>
                </a:solidFill>
              </a:rPr>
              <a:t> </a:t>
            </a:r>
            <a:r>
              <a:rPr lang="en-US" sz="2200" dirty="0" err="1">
                <a:solidFill>
                  <a:schemeClr val="tx2"/>
                </a:solidFill>
              </a:rPr>
              <a:t>vấn</a:t>
            </a:r>
            <a:r>
              <a:rPr lang="en-US" sz="2200" dirty="0">
                <a:solidFill>
                  <a:schemeClr val="tx2"/>
                </a:solidFill>
              </a:rPr>
              <a:t> </a:t>
            </a:r>
            <a:r>
              <a:rPr lang="en-US" sz="2200" dirty="0" err="1">
                <a:solidFill>
                  <a:schemeClr val="tx2"/>
                </a:solidFill>
              </a:rPr>
              <a:t>đề</a:t>
            </a:r>
            <a:r>
              <a:rPr lang="en-US" sz="2200" dirty="0">
                <a:solidFill>
                  <a:schemeClr val="tx2"/>
                </a:solidFill>
              </a:rPr>
              <a:t> </a:t>
            </a:r>
            <a:r>
              <a:rPr lang="en-US" sz="2200" dirty="0" err="1">
                <a:solidFill>
                  <a:schemeClr val="tx2"/>
                </a:solidFill>
              </a:rPr>
              <a:t>khách</a:t>
            </a:r>
            <a:r>
              <a:rPr lang="en-US" sz="2200" dirty="0">
                <a:solidFill>
                  <a:schemeClr val="tx2"/>
                </a:solidFill>
              </a:rPr>
              <a:t> </a:t>
            </a:r>
            <a:r>
              <a:rPr lang="en-US" sz="2200" dirty="0" err="1">
                <a:solidFill>
                  <a:schemeClr val="tx2"/>
                </a:solidFill>
              </a:rPr>
              <a:t>hàng</a:t>
            </a:r>
            <a:r>
              <a:rPr lang="en-US" sz="2200" dirty="0">
                <a:solidFill>
                  <a:schemeClr val="tx2"/>
                </a:solidFill>
              </a:rPr>
              <a:t> </a:t>
            </a:r>
            <a:r>
              <a:rPr lang="en-US" sz="2200" dirty="0" err="1">
                <a:solidFill>
                  <a:schemeClr val="tx2"/>
                </a:solidFill>
              </a:rPr>
              <a:t>đang</a:t>
            </a:r>
            <a:r>
              <a:rPr lang="en-US" sz="2200" dirty="0">
                <a:solidFill>
                  <a:schemeClr val="tx2"/>
                </a:solidFill>
              </a:rPr>
              <a:t> </a:t>
            </a:r>
            <a:r>
              <a:rPr lang="en-US" sz="2200" dirty="0" err="1">
                <a:solidFill>
                  <a:schemeClr val="tx2"/>
                </a:solidFill>
              </a:rPr>
              <a:t>trải</a:t>
            </a:r>
            <a:r>
              <a:rPr lang="en-US" sz="2200" dirty="0">
                <a:solidFill>
                  <a:schemeClr val="tx2"/>
                </a:solidFill>
              </a:rPr>
              <a:t> </a:t>
            </a:r>
            <a:r>
              <a:rPr lang="en-US" sz="2200" dirty="0" err="1">
                <a:solidFill>
                  <a:schemeClr val="tx2"/>
                </a:solidFill>
              </a:rPr>
              <a:t>nghiệm</a:t>
            </a:r>
            <a:r>
              <a:rPr lang="en-US" sz="2200" dirty="0">
                <a:solidFill>
                  <a:schemeClr val="tx2"/>
                </a:solidFill>
              </a:rPr>
              <a:t> </a:t>
            </a:r>
            <a:r>
              <a:rPr lang="en-US" sz="2200" dirty="0" err="1">
                <a:solidFill>
                  <a:schemeClr val="tx2"/>
                </a:solidFill>
              </a:rPr>
              <a:t>và</a:t>
            </a:r>
            <a:r>
              <a:rPr lang="en-US" sz="2200" dirty="0">
                <a:solidFill>
                  <a:schemeClr val="tx2"/>
                </a:solidFill>
              </a:rPr>
              <a:t> </a:t>
            </a:r>
            <a:r>
              <a:rPr lang="en-US" sz="2200" dirty="0" err="1">
                <a:solidFill>
                  <a:schemeClr val="tx2"/>
                </a:solidFill>
              </a:rPr>
              <a:t>khiến</a:t>
            </a:r>
            <a:r>
              <a:rPr lang="en-US" sz="2200" dirty="0">
                <a:solidFill>
                  <a:schemeClr val="tx2"/>
                </a:solidFill>
              </a:rPr>
              <a:t> </a:t>
            </a:r>
            <a:r>
              <a:rPr lang="en-US" sz="2200" dirty="0" err="1">
                <a:solidFill>
                  <a:schemeClr val="tx2"/>
                </a:solidFill>
              </a:rPr>
              <a:t>họ</a:t>
            </a:r>
            <a:r>
              <a:rPr lang="en-US" sz="2200" dirty="0">
                <a:solidFill>
                  <a:schemeClr val="tx2"/>
                </a:solidFill>
              </a:rPr>
              <a:t> </a:t>
            </a:r>
            <a:r>
              <a:rPr lang="en-US" sz="2200" dirty="0" err="1">
                <a:solidFill>
                  <a:schemeClr val="tx2"/>
                </a:solidFill>
              </a:rPr>
              <a:t>đồng</a:t>
            </a:r>
            <a:r>
              <a:rPr lang="en-US" sz="2200" dirty="0">
                <a:solidFill>
                  <a:schemeClr val="tx2"/>
                </a:solidFill>
              </a:rPr>
              <a:t> </a:t>
            </a:r>
            <a:r>
              <a:rPr lang="en-US" sz="2200" dirty="0" err="1">
                <a:solidFill>
                  <a:schemeClr val="tx2"/>
                </a:solidFill>
              </a:rPr>
              <a:t>cảm</a:t>
            </a:r>
            <a:r>
              <a:rPr lang="en-US" sz="2200" dirty="0">
                <a:solidFill>
                  <a:schemeClr val="tx2"/>
                </a:solidFill>
              </a:rPr>
              <a:t>.</a:t>
            </a:r>
            <a:endParaRPr lang="vi-VN" sz="2200" dirty="0">
              <a:solidFill>
                <a:schemeClr val="tx2"/>
              </a:solidFill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CBC230EC-C8D8-135C-90B3-6B2558BBF6B6}"/>
              </a:ext>
            </a:extLst>
          </p:cNvPr>
          <p:cNvSpPr txBox="1"/>
          <p:nvPr/>
        </p:nvSpPr>
        <p:spPr>
          <a:xfrm>
            <a:off x="5773083" y="9926031"/>
            <a:ext cx="2186070" cy="461665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uLnTx/>
                <a:uFillTx/>
                <a:latin typeface="+mj-lt"/>
              </a:rPr>
              <a:t>REVEAL</a:t>
            </a:r>
          </a:p>
        </p:txBody>
      </p:sp>
      <p:sp>
        <p:nvSpPr>
          <p:cNvPr id="60" name="Oval 59">
            <a:extLst>
              <a:ext uri="{FF2B5EF4-FFF2-40B4-BE49-F238E27FC236}">
                <a16:creationId xmlns:a16="http://schemas.microsoft.com/office/drawing/2014/main" id="{C2589C42-F50A-1E9B-8F90-208122D055FF}"/>
              </a:ext>
            </a:extLst>
          </p:cNvPr>
          <p:cNvSpPr/>
          <p:nvPr/>
        </p:nvSpPr>
        <p:spPr>
          <a:xfrm>
            <a:off x="9234818" y="9205083"/>
            <a:ext cx="2363775" cy="320872"/>
          </a:xfrm>
          <a:prstGeom prst="ellipse">
            <a:avLst/>
          </a:prstGeom>
          <a:ln>
            <a:noFill/>
          </a:ln>
          <a:effectLst>
            <a:outerShdw blurRad="127000" dist="1270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Rectangle: Rounded Corners 60">
            <a:extLst>
              <a:ext uri="{FF2B5EF4-FFF2-40B4-BE49-F238E27FC236}">
                <a16:creationId xmlns:a16="http://schemas.microsoft.com/office/drawing/2014/main" id="{B3ED9C35-EF9B-575A-A556-4691377272A9}"/>
              </a:ext>
            </a:extLst>
          </p:cNvPr>
          <p:cNvSpPr/>
          <p:nvPr/>
        </p:nvSpPr>
        <p:spPr>
          <a:xfrm>
            <a:off x="9553613" y="7095424"/>
            <a:ext cx="1726184" cy="2455370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3200" dirty="0">
              <a:latin typeface="+mj-lt"/>
            </a:endParaRPr>
          </a:p>
        </p:txBody>
      </p:sp>
      <p:sp>
        <p:nvSpPr>
          <p:cNvPr id="62" name="Freeform: Shape 61">
            <a:extLst>
              <a:ext uri="{FF2B5EF4-FFF2-40B4-BE49-F238E27FC236}">
                <a16:creationId xmlns:a16="http://schemas.microsoft.com/office/drawing/2014/main" id="{7E125000-6142-8F5D-3A16-36E761B6261C}"/>
              </a:ext>
            </a:extLst>
          </p:cNvPr>
          <p:cNvSpPr/>
          <p:nvPr/>
        </p:nvSpPr>
        <p:spPr>
          <a:xfrm>
            <a:off x="8880411" y="8002361"/>
            <a:ext cx="3072589" cy="1548433"/>
          </a:xfrm>
          <a:custGeom>
            <a:avLst/>
            <a:gdLst>
              <a:gd name="connsiteX0" fmla="*/ 1371600 w 2743200"/>
              <a:gd name="connsiteY0" fmla="*/ 0 h 1382437"/>
              <a:gd name="connsiteX1" fmla="*/ 2743200 w 2743200"/>
              <a:gd name="connsiteY1" fmla="*/ 1371600 h 1382437"/>
              <a:gd name="connsiteX2" fmla="*/ 2742653 w 2743200"/>
              <a:gd name="connsiteY2" fmla="*/ 1382437 h 1382437"/>
              <a:gd name="connsiteX3" fmla="*/ 547 w 2743200"/>
              <a:gd name="connsiteY3" fmla="*/ 1382437 h 1382437"/>
              <a:gd name="connsiteX4" fmla="*/ 0 w 2743200"/>
              <a:gd name="connsiteY4" fmla="*/ 1371600 h 1382437"/>
              <a:gd name="connsiteX5" fmla="*/ 1371600 w 2743200"/>
              <a:gd name="connsiteY5" fmla="*/ 0 h 13824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743200" h="1382437">
                <a:moveTo>
                  <a:pt x="1371600" y="0"/>
                </a:moveTo>
                <a:cubicBezTo>
                  <a:pt x="2129114" y="0"/>
                  <a:pt x="2743200" y="614086"/>
                  <a:pt x="2743200" y="1371600"/>
                </a:cubicBezTo>
                <a:lnTo>
                  <a:pt x="2742653" y="1382437"/>
                </a:lnTo>
                <a:lnTo>
                  <a:pt x="547" y="1382437"/>
                </a:lnTo>
                <a:lnTo>
                  <a:pt x="0" y="1371600"/>
                </a:lnTo>
                <a:cubicBezTo>
                  <a:pt x="0" y="614086"/>
                  <a:pt x="614086" y="0"/>
                  <a:pt x="1371600" y="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50800" dist="38100" dir="5400000" algn="t" rotWithShape="0">
              <a:prstClr val="black">
                <a:alpha val="10000"/>
              </a:prstClr>
            </a:outerShdw>
            <a:reflection blurRad="6350" stA="40000" endPos="90000" dir="5400000" sy="-100000" algn="bl" rotWithShape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C9D73C93-C209-C0D4-D56A-140EC35F4A30}"/>
              </a:ext>
            </a:extLst>
          </p:cNvPr>
          <p:cNvSpPr txBox="1"/>
          <p:nvPr/>
        </p:nvSpPr>
        <p:spPr>
          <a:xfrm>
            <a:off x="9887714" y="7162138"/>
            <a:ext cx="1057982" cy="845232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kumimoji="0" lang="en-US" sz="440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uLnTx/>
                <a:uFillTx/>
                <a:latin typeface="+mj-lt"/>
              </a:rPr>
              <a:t>03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733309E2-4C71-D4F6-BF55-0CB5753DF34D}"/>
              </a:ext>
            </a:extLst>
          </p:cNvPr>
          <p:cNvSpPr txBox="1"/>
          <p:nvPr/>
        </p:nvSpPr>
        <p:spPr>
          <a:xfrm>
            <a:off x="9234819" y="4954885"/>
            <a:ext cx="2363774" cy="144655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vi-VN" sz="2200" dirty="0">
                <a:solidFill>
                  <a:schemeClr val="tx2"/>
                </a:solidFill>
              </a:rPr>
              <a:t>Kể câu chuyện thực tế có nhân vật vượt qua vấn đề tương tự.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EFA4BD54-2A73-C96D-1D74-EEFC4249FCEB}"/>
              </a:ext>
            </a:extLst>
          </p:cNvPr>
          <p:cNvSpPr txBox="1"/>
          <p:nvPr/>
        </p:nvSpPr>
        <p:spPr>
          <a:xfrm>
            <a:off x="9323670" y="9926031"/>
            <a:ext cx="2186070" cy="461665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uLnTx/>
                <a:uFillTx/>
                <a:latin typeface="+mj-lt"/>
              </a:rPr>
              <a:t>SHOW</a:t>
            </a:r>
          </a:p>
        </p:txBody>
      </p:sp>
      <p:sp>
        <p:nvSpPr>
          <p:cNvPr id="66" name="Oval 65">
            <a:extLst>
              <a:ext uri="{FF2B5EF4-FFF2-40B4-BE49-F238E27FC236}">
                <a16:creationId xmlns:a16="http://schemas.microsoft.com/office/drawing/2014/main" id="{1E9254F6-0A5B-402A-8560-8EEADEFC746F}"/>
              </a:ext>
            </a:extLst>
          </p:cNvPr>
          <p:cNvSpPr/>
          <p:nvPr/>
        </p:nvSpPr>
        <p:spPr>
          <a:xfrm>
            <a:off x="12785405" y="9205083"/>
            <a:ext cx="2363775" cy="320872"/>
          </a:xfrm>
          <a:prstGeom prst="ellipse">
            <a:avLst/>
          </a:prstGeom>
          <a:ln>
            <a:noFill/>
          </a:ln>
          <a:effectLst>
            <a:outerShdw blurRad="127000" dist="1270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Rectangle: Rounded Corners 66">
            <a:extLst>
              <a:ext uri="{FF2B5EF4-FFF2-40B4-BE49-F238E27FC236}">
                <a16:creationId xmlns:a16="http://schemas.microsoft.com/office/drawing/2014/main" id="{0E51F048-4820-590D-E77B-34D7F44AAAA8}"/>
              </a:ext>
            </a:extLst>
          </p:cNvPr>
          <p:cNvSpPr/>
          <p:nvPr/>
        </p:nvSpPr>
        <p:spPr>
          <a:xfrm>
            <a:off x="13104200" y="7095424"/>
            <a:ext cx="1726184" cy="2455370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3200" dirty="0">
              <a:latin typeface="+mj-lt"/>
            </a:endParaRPr>
          </a:p>
        </p:txBody>
      </p:sp>
      <p:sp>
        <p:nvSpPr>
          <p:cNvPr id="68" name="Freeform: Shape 67">
            <a:extLst>
              <a:ext uri="{FF2B5EF4-FFF2-40B4-BE49-F238E27FC236}">
                <a16:creationId xmlns:a16="http://schemas.microsoft.com/office/drawing/2014/main" id="{8A285BB3-42C1-F46C-8054-04F53B6BE4A4}"/>
              </a:ext>
            </a:extLst>
          </p:cNvPr>
          <p:cNvSpPr/>
          <p:nvPr/>
        </p:nvSpPr>
        <p:spPr>
          <a:xfrm>
            <a:off x="12430998" y="8002361"/>
            <a:ext cx="3072589" cy="1548433"/>
          </a:xfrm>
          <a:custGeom>
            <a:avLst/>
            <a:gdLst>
              <a:gd name="connsiteX0" fmla="*/ 1371600 w 2743200"/>
              <a:gd name="connsiteY0" fmla="*/ 0 h 1382437"/>
              <a:gd name="connsiteX1" fmla="*/ 2743200 w 2743200"/>
              <a:gd name="connsiteY1" fmla="*/ 1371600 h 1382437"/>
              <a:gd name="connsiteX2" fmla="*/ 2742653 w 2743200"/>
              <a:gd name="connsiteY2" fmla="*/ 1382437 h 1382437"/>
              <a:gd name="connsiteX3" fmla="*/ 547 w 2743200"/>
              <a:gd name="connsiteY3" fmla="*/ 1382437 h 1382437"/>
              <a:gd name="connsiteX4" fmla="*/ 0 w 2743200"/>
              <a:gd name="connsiteY4" fmla="*/ 1371600 h 1382437"/>
              <a:gd name="connsiteX5" fmla="*/ 1371600 w 2743200"/>
              <a:gd name="connsiteY5" fmla="*/ 0 h 13824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743200" h="1382437">
                <a:moveTo>
                  <a:pt x="1371600" y="0"/>
                </a:moveTo>
                <a:cubicBezTo>
                  <a:pt x="2129114" y="0"/>
                  <a:pt x="2743200" y="614086"/>
                  <a:pt x="2743200" y="1371600"/>
                </a:cubicBezTo>
                <a:lnTo>
                  <a:pt x="2742653" y="1382437"/>
                </a:lnTo>
                <a:lnTo>
                  <a:pt x="547" y="1382437"/>
                </a:lnTo>
                <a:lnTo>
                  <a:pt x="0" y="1371600"/>
                </a:lnTo>
                <a:cubicBezTo>
                  <a:pt x="0" y="614086"/>
                  <a:pt x="614086" y="0"/>
                  <a:pt x="1371600" y="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50800" dist="38100" dir="5400000" algn="t" rotWithShape="0">
              <a:prstClr val="black">
                <a:alpha val="10000"/>
              </a:prstClr>
            </a:outerShdw>
            <a:reflection blurRad="6350" stA="40000" endPos="90000" dir="5400000" sy="-100000" algn="bl" rotWithShape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5F8C7EF5-7582-B38E-A76B-0227D4AFBD32}"/>
              </a:ext>
            </a:extLst>
          </p:cNvPr>
          <p:cNvSpPr txBox="1"/>
          <p:nvPr/>
        </p:nvSpPr>
        <p:spPr>
          <a:xfrm>
            <a:off x="13438301" y="7200033"/>
            <a:ext cx="1057982" cy="769441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kumimoji="0" lang="en-US" sz="440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uLnTx/>
                <a:uFillTx/>
                <a:latin typeface="+mj-lt"/>
              </a:rPr>
              <a:t>04</a:t>
            </a: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0B93ED83-5825-4FE0-18BE-FAA00C324D6C}"/>
              </a:ext>
            </a:extLst>
          </p:cNvPr>
          <p:cNvSpPr txBox="1"/>
          <p:nvPr/>
        </p:nvSpPr>
        <p:spPr>
          <a:xfrm>
            <a:off x="12785406" y="4954885"/>
            <a:ext cx="2363774" cy="178510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2200" dirty="0" err="1">
                <a:solidFill>
                  <a:schemeClr val="tx2"/>
                </a:solidFill>
              </a:rPr>
              <a:t>Đề</a:t>
            </a:r>
            <a:r>
              <a:rPr lang="en-US" sz="2200" dirty="0">
                <a:solidFill>
                  <a:schemeClr val="tx2"/>
                </a:solidFill>
              </a:rPr>
              <a:t> </a:t>
            </a:r>
            <a:r>
              <a:rPr lang="en-US" sz="2200" dirty="0" err="1">
                <a:solidFill>
                  <a:schemeClr val="tx2"/>
                </a:solidFill>
              </a:rPr>
              <a:t>xuất</a:t>
            </a:r>
            <a:r>
              <a:rPr lang="en-US" sz="2200" dirty="0">
                <a:solidFill>
                  <a:schemeClr val="tx2"/>
                </a:solidFill>
              </a:rPr>
              <a:t> </a:t>
            </a:r>
            <a:r>
              <a:rPr lang="en-US" sz="2200" dirty="0" err="1">
                <a:solidFill>
                  <a:schemeClr val="tx2"/>
                </a:solidFill>
              </a:rPr>
              <a:t>giải</a:t>
            </a:r>
            <a:r>
              <a:rPr lang="en-US" sz="2200" dirty="0">
                <a:solidFill>
                  <a:schemeClr val="tx2"/>
                </a:solidFill>
              </a:rPr>
              <a:t> </a:t>
            </a:r>
            <a:r>
              <a:rPr lang="en-US" sz="2200" dirty="0" err="1">
                <a:solidFill>
                  <a:schemeClr val="tx2"/>
                </a:solidFill>
              </a:rPr>
              <a:t>pháp</a:t>
            </a:r>
            <a:r>
              <a:rPr lang="en-US" sz="2200" dirty="0">
                <a:solidFill>
                  <a:schemeClr val="tx2"/>
                </a:solidFill>
              </a:rPr>
              <a:t> </a:t>
            </a:r>
            <a:r>
              <a:rPr lang="en-US" sz="2200" dirty="0" err="1">
                <a:solidFill>
                  <a:schemeClr val="tx2"/>
                </a:solidFill>
              </a:rPr>
              <a:t>phù</a:t>
            </a:r>
            <a:r>
              <a:rPr lang="en-US" sz="2200" dirty="0">
                <a:solidFill>
                  <a:schemeClr val="tx2"/>
                </a:solidFill>
              </a:rPr>
              <a:t> </a:t>
            </a:r>
            <a:r>
              <a:rPr lang="en-US" sz="2200" dirty="0" err="1">
                <a:solidFill>
                  <a:schemeClr val="tx2"/>
                </a:solidFill>
              </a:rPr>
              <a:t>hợp</a:t>
            </a:r>
            <a:r>
              <a:rPr lang="en-US" sz="2200" dirty="0">
                <a:solidFill>
                  <a:schemeClr val="tx2"/>
                </a:solidFill>
              </a:rPr>
              <a:t> </a:t>
            </a:r>
            <a:r>
              <a:rPr lang="en-US" sz="2200" dirty="0" err="1">
                <a:solidFill>
                  <a:schemeClr val="tx2"/>
                </a:solidFill>
              </a:rPr>
              <a:t>bằng</a:t>
            </a:r>
            <a:r>
              <a:rPr lang="en-US" sz="2200" dirty="0">
                <a:solidFill>
                  <a:schemeClr val="tx2"/>
                </a:solidFill>
              </a:rPr>
              <a:t> </a:t>
            </a:r>
            <a:r>
              <a:rPr lang="en-US" sz="2200" dirty="0" err="1">
                <a:solidFill>
                  <a:schemeClr val="tx2"/>
                </a:solidFill>
              </a:rPr>
              <a:t>sản</a:t>
            </a:r>
            <a:r>
              <a:rPr lang="en-US" sz="2200" dirty="0">
                <a:solidFill>
                  <a:schemeClr val="tx2"/>
                </a:solidFill>
              </a:rPr>
              <a:t> </a:t>
            </a:r>
            <a:r>
              <a:rPr lang="en-US" sz="2200" dirty="0" err="1">
                <a:solidFill>
                  <a:schemeClr val="tx2"/>
                </a:solidFill>
              </a:rPr>
              <a:t>phẩm</a:t>
            </a:r>
            <a:r>
              <a:rPr lang="en-US" sz="2200" dirty="0">
                <a:solidFill>
                  <a:schemeClr val="tx2"/>
                </a:solidFill>
              </a:rPr>
              <a:t> </a:t>
            </a:r>
            <a:r>
              <a:rPr lang="en-US" sz="2200" dirty="0" err="1">
                <a:solidFill>
                  <a:schemeClr val="tx2"/>
                </a:solidFill>
              </a:rPr>
              <a:t>hoặc</a:t>
            </a:r>
            <a:r>
              <a:rPr lang="en-US" sz="2200" dirty="0">
                <a:solidFill>
                  <a:schemeClr val="tx2"/>
                </a:solidFill>
              </a:rPr>
              <a:t> </a:t>
            </a:r>
            <a:r>
              <a:rPr lang="en-US" sz="2200" dirty="0" err="1">
                <a:solidFill>
                  <a:schemeClr val="tx2"/>
                </a:solidFill>
              </a:rPr>
              <a:t>dịch</a:t>
            </a:r>
            <a:r>
              <a:rPr lang="en-US" sz="2200" dirty="0">
                <a:solidFill>
                  <a:schemeClr val="tx2"/>
                </a:solidFill>
              </a:rPr>
              <a:t> </a:t>
            </a:r>
            <a:r>
              <a:rPr lang="en-US" sz="2200" dirty="0" err="1">
                <a:solidFill>
                  <a:schemeClr val="tx2"/>
                </a:solidFill>
              </a:rPr>
              <a:t>vụ</a:t>
            </a:r>
            <a:r>
              <a:rPr lang="en-US" sz="2200" dirty="0">
                <a:solidFill>
                  <a:schemeClr val="tx2"/>
                </a:solidFill>
              </a:rPr>
              <a:t> </a:t>
            </a:r>
            <a:r>
              <a:rPr lang="en-US" sz="2200" dirty="0" err="1">
                <a:solidFill>
                  <a:schemeClr val="tx2"/>
                </a:solidFill>
              </a:rPr>
              <a:t>của</a:t>
            </a:r>
            <a:r>
              <a:rPr lang="en-US" sz="2200" dirty="0">
                <a:solidFill>
                  <a:schemeClr val="tx2"/>
                </a:solidFill>
              </a:rPr>
              <a:t> </a:t>
            </a:r>
            <a:r>
              <a:rPr lang="en-US" sz="2200" dirty="0" err="1">
                <a:solidFill>
                  <a:schemeClr val="tx2"/>
                </a:solidFill>
              </a:rPr>
              <a:t>bạn</a:t>
            </a:r>
            <a:r>
              <a:rPr lang="en-US" sz="2200" dirty="0">
                <a:solidFill>
                  <a:schemeClr val="tx2"/>
                </a:solidFill>
              </a:rPr>
              <a:t>.</a:t>
            </a:r>
            <a:endParaRPr lang="vi-VN" sz="2200" dirty="0">
              <a:solidFill>
                <a:schemeClr val="tx2"/>
              </a:solidFill>
            </a:endParaRP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DC83BB89-4157-1949-5220-365884D7C982}"/>
              </a:ext>
            </a:extLst>
          </p:cNvPr>
          <p:cNvSpPr txBox="1"/>
          <p:nvPr/>
        </p:nvSpPr>
        <p:spPr>
          <a:xfrm>
            <a:off x="12874257" y="9926031"/>
            <a:ext cx="2186070" cy="461665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uLnTx/>
                <a:uFillTx/>
                <a:latin typeface="+mj-lt"/>
              </a:rPr>
              <a:t>OFFER</a:t>
            </a:r>
          </a:p>
        </p:txBody>
      </p:sp>
      <p:sp>
        <p:nvSpPr>
          <p:cNvPr id="72" name="Oval 71">
            <a:extLst>
              <a:ext uri="{FF2B5EF4-FFF2-40B4-BE49-F238E27FC236}">
                <a16:creationId xmlns:a16="http://schemas.microsoft.com/office/drawing/2014/main" id="{B57702BF-35CA-8810-485E-3B69A8929E31}"/>
              </a:ext>
            </a:extLst>
          </p:cNvPr>
          <p:cNvSpPr/>
          <p:nvPr/>
        </p:nvSpPr>
        <p:spPr>
          <a:xfrm>
            <a:off x="16335992" y="9205083"/>
            <a:ext cx="2363775" cy="320872"/>
          </a:xfrm>
          <a:prstGeom prst="ellipse">
            <a:avLst/>
          </a:prstGeom>
          <a:ln>
            <a:noFill/>
          </a:ln>
          <a:effectLst>
            <a:outerShdw blurRad="127000" dist="1270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Rectangle: Rounded Corners 72">
            <a:extLst>
              <a:ext uri="{FF2B5EF4-FFF2-40B4-BE49-F238E27FC236}">
                <a16:creationId xmlns:a16="http://schemas.microsoft.com/office/drawing/2014/main" id="{F2477F81-77EF-B32E-808C-B711375D669A}"/>
              </a:ext>
            </a:extLst>
          </p:cNvPr>
          <p:cNvSpPr/>
          <p:nvPr/>
        </p:nvSpPr>
        <p:spPr>
          <a:xfrm>
            <a:off x="16654787" y="7095424"/>
            <a:ext cx="1726184" cy="2455370"/>
          </a:xfrm>
          <a:prstGeom prst="roundRect">
            <a:avLst>
              <a:gd name="adj" fmla="val 50000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3200" dirty="0">
              <a:latin typeface="+mj-lt"/>
            </a:endParaRPr>
          </a:p>
        </p:txBody>
      </p:sp>
      <p:sp>
        <p:nvSpPr>
          <p:cNvPr id="74" name="Freeform: Shape 73">
            <a:extLst>
              <a:ext uri="{FF2B5EF4-FFF2-40B4-BE49-F238E27FC236}">
                <a16:creationId xmlns:a16="http://schemas.microsoft.com/office/drawing/2014/main" id="{D9532943-544D-E54F-AAAA-8B65B4B178A6}"/>
              </a:ext>
            </a:extLst>
          </p:cNvPr>
          <p:cNvSpPr/>
          <p:nvPr/>
        </p:nvSpPr>
        <p:spPr>
          <a:xfrm>
            <a:off x="15981585" y="8002361"/>
            <a:ext cx="3072589" cy="1548433"/>
          </a:xfrm>
          <a:custGeom>
            <a:avLst/>
            <a:gdLst>
              <a:gd name="connsiteX0" fmla="*/ 1371600 w 2743200"/>
              <a:gd name="connsiteY0" fmla="*/ 0 h 1382437"/>
              <a:gd name="connsiteX1" fmla="*/ 2743200 w 2743200"/>
              <a:gd name="connsiteY1" fmla="*/ 1371600 h 1382437"/>
              <a:gd name="connsiteX2" fmla="*/ 2742653 w 2743200"/>
              <a:gd name="connsiteY2" fmla="*/ 1382437 h 1382437"/>
              <a:gd name="connsiteX3" fmla="*/ 547 w 2743200"/>
              <a:gd name="connsiteY3" fmla="*/ 1382437 h 1382437"/>
              <a:gd name="connsiteX4" fmla="*/ 0 w 2743200"/>
              <a:gd name="connsiteY4" fmla="*/ 1371600 h 1382437"/>
              <a:gd name="connsiteX5" fmla="*/ 1371600 w 2743200"/>
              <a:gd name="connsiteY5" fmla="*/ 0 h 13824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743200" h="1382437">
                <a:moveTo>
                  <a:pt x="1371600" y="0"/>
                </a:moveTo>
                <a:cubicBezTo>
                  <a:pt x="2129114" y="0"/>
                  <a:pt x="2743200" y="614086"/>
                  <a:pt x="2743200" y="1371600"/>
                </a:cubicBezTo>
                <a:lnTo>
                  <a:pt x="2742653" y="1382437"/>
                </a:lnTo>
                <a:lnTo>
                  <a:pt x="547" y="1382437"/>
                </a:lnTo>
                <a:lnTo>
                  <a:pt x="0" y="1371600"/>
                </a:lnTo>
                <a:cubicBezTo>
                  <a:pt x="0" y="614086"/>
                  <a:pt x="614086" y="0"/>
                  <a:pt x="1371600" y="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50800" dist="38100" dir="5400000" algn="t" rotWithShape="0">
              <a:prstClr val="black">
                <a:alpha val="10000"/>
              </a:prstClr>
            </a:outerShdw>
            <a:reflection blurRad="6350" stA="40000" endPos="90000" dir="5400000" sy="-100000" algn="bl" rotWithShape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EDE1D693-AF8D-22AF-B3A1-0BA9953A410A}"/>
              </a:ext>
            </a:extLst>
          </p:cNvPr>
          <p:cNvSpPr txBox="1"/>
          <p:nvPr/>
        </p:nvSpPr>
        <p:spPr>
          <a:xfrm>
            <a:off x="16988888" y="7200033"/>
            <a:ext cx="1057982" cy="769441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kumimoji="0" lang="en-US" sz="440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uLnTx/>
                <a:uFillTx/>
                <a:latin typeface="+mj-lt"/>
              </a:rPr>
              <a:t>05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DF0880E6-EAE9-817A-7B42-87430D70FF46}"/>
              </a:ext>
            </a:extLst>
          </p:cNvPr>
          <p:cNvSpPr txBox="1"/>
          <p:nvPr/>
        </p:nvSpPr>
        <p:spPr>
          <a:xfrm>
            <a:off x="16335993" y="4954885"/>
            <a:ext cx="2363774" cy="178510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vi-VN" sz="2200" dirty="0">
                <a:solidFill>
                  <a:schemeClr val="tx2"/>
                </a:solidFill>
              </a:rPr>
              <a:t>Đưa ra chứng thực đáng tin như số liệu, người dùng, kết quả rõ ràng.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DFE543FB-C455-84FA-9B85-0EB9E65EFE0E}"/>
              </a:ext>
            </a:extLst>
          </p:cNvPr>
          <p:cNvSpPr txBox="1"/>
          <p:nvPr/>
        </p:nvSpPr>
        <p:spPr>
          <a:xfrm>
            <a:off x="16424844" y="9926031"/>
            <a:ext cx="2186070" cy="461665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uLnTx/>
                <a:uFillTx/>
                <a:latin typeface="+mj-lt"/>
              </a:rPr>
              <a:t>PROOF</a:t>
            </a:r>
          </a:p>
        </p:txBody>
      </p:sp>
      <p:sp>
        <p:nvSpPr>
          <p:cNvPr id="78" name="Oval 77">
            <a:extLst>
              <a:ext uri="{FF2B5EF4-FFF2-40B4-BE49-F238E27FC236}">
                <a16:creationId xmlns:a16="http://schemas.microsoft.com/office/drawing/2014/main" id="{D0FECCD9-1970-BF51-37D2-4F4EC23A18B0}"/>
              </a:ext>
            </a:extLst>
          </p:cNvPr>
          <p:cNvSpPr/>
          <p:nvPr/>
        </p:nvSpPr>
        <p:spPr>
          <a:xfrm>
            <a:off x="19886581" y="9205083"/>
            <a:ext cx="2363775" cy="320872"/>
          </a:xfrm>
          <a:prstGeom prst="ellipse">
            <a:avLst/>
          </a:prstGeom>
          <a:ln>
            <a:noFill/>
          </a:ln>
          <a:effectLst>
            <a:outerShdw blurRad="127000" dist="1270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Rectangle: Rounded Corners 78">
            <a:extLst>
              <a:ext uri="{FF2B5EF4-FFF2-40B4-BE49-F238E27FC236}">
                <a16:creationId xmlns:a16="http://schemas.microsoft.com/office/drawing/2014/main" id="{AD057A70-0DA8-29F8-AB5D-A02758817B23}"/>
              </a:ext>
            </a:extLst>
          </p:cNvPr>
          <p:cNvSpPr/>
          <p:nvPr/>
        </p:nvSpPr>
        <p:spPr>
          <a:xfrm>
            <a:off x="20205377" y="7095424"/>
            <a:ext cx="1726184" cy="2455370"/>
          </a:xfrm>
          <a:prstGeom prst="roundRect">
            <a:avLst>
              <a:gd name="adj" fmla="val 50000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3200" dirty="0">
              <a:latin typeface="+mj-lt"/>
            </a:endParaRPr>
          </a:p>
        </p:txBody>
      </p:sp>
      <p:sp>
        <p:nvSpPr>
          <p:cNvPr id="80" name="Freeform: Shape 79">
            <a:extLst>
              <a:ext uri="{FF2B5EF4-FFF2-40B4-BE49-F238E27FC236}">
                <a16:creationId xmlns:a16="http://schemas.microsoft.com/office/drawing/2014/main" id="{C9469876-5154-714E-E808-E9D817EFFD76}"/>
              </a:ext>
            </a:extLst>
          </p:cNvPr>
          <p:cNvSpPr/>
          <p:nvPr/>
        </p:nvSpPr>
        <p:spPr>
          <a:xfrm>
            <a:off x="19532174" y="8002361"/>
            <a:ext cx="3072589" cy="1548433"/>
          </a:xfrm>
          <a:custGeom>
            <a:avLst/>
            <a:gdLst>
              <a:gd name="connsiteX0" fmla="*/ 1371600 w 2743200"/>
              <a:gd name="connsiteY0" fmla="*/ 0 h 1382437"/>
              <a:gd name="connsiteX1" fmla="*/ 2743200 w 2743200"/>
              <a:gd name="connsiteY1" fmla="*/ 1371600 h 1382437"/>
              <a:gd name="connsiteX2" fmla="*/ 2742653 w 2743200"/>
              <a:gd name="connsiteY2" fmla="*/ 1382437 h 1382437"/>
              <a:gd name="connsiteX3" fmla="*/ 547 w 2743200"/>
              <a:gd name="connsiteY3" fmla="*/ 1382437 h 1382437"/>
              <a:gd name="connsiteX4" fmla="*/ 0 w 2743200"/>
              <a:gd name="connsiteY4" fmla="*/ 1371600 h 1382437"/>
              <a:gd name="connsiteX5" fmla="*/ 1371600 w 2743200"/>
              <a:gd name="connsiteY5" fmla="*/ 0 h 13824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743200" h="1382437">
                <a:moveTo>
                  <a:pt x="1371600" y="0"/>
                </a:moveTo>
                <a:cubicBezTo>
                  <a:pt x="2129114" y="0"/>
                  <a:pt x="2743200" y="614086"/>
                  <a:pt x="2743200" y="1371600"/>
                </a:cubicBezTo>
                <a:lnTo>
                  <a:pt x="2742653" y="1382437"/>
                </a:lnTo>
                <a:lnTo>
                  <a:pt x="547" y="1382437"/>
                </a:lnTo>
                <a:lnTo>
                  <a:pt x="0" y="1371600"/>
                </a:lnTo>
                <a:cubicBezTo>
                  <a:pt x="0" y="614086"/>
                  <a:pt x="614086" y="0"/>
                  <a:pt x="1371600" y="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50800" dist="38100" dir="5400000" algn="t" rotWithShape="0">
              <a:prstClr val="black">
                <a:alpha val="10000"/>
              </a:prstClr>
            </a:outerShdw>
            <a:reflection blurRad="6350" stA="40000" endPos="90000" dir="5400000" sy="-100000" algn="bl" rotWithShape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E3C629D9-50B7-96FA-F284-59ED168AC171}"/>
              </a:ext>
            </a:extLst>
          </p:cNvPr>
          <p:cNvSpPr txBox="1"/>
          <p:nvPr/>
        </p:nvSpPr>
        <p:spPr>
          <a:xfrm>
            <a:off x="20539478" y="7200033"/>
            <a:ext cx="1057982" cy="769441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kumimoji="0" lang="en-US" sz="440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uLnTx/>
                <a:uFillTx/>
                <a:latin typeface="+mj-lt"/>
              </a:rPr>
              <a:t>06</a:t>
            </a: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B90A1222-E34E-1BD5-8598-68D960DC0E4D}"/>
              </a:ext>
            </a:extLst>
          </p:cNvPr>
          <p:cNvSpPr txBox="1"/>
          <p:nvPr/>
        </p:nvSpPr>
        <p:spPr>
          <a:xfrm>
            <a:off x="19886582" y="4954885"/>
            <a:ext cx="2363774" cy="144655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vi-VN" sz="2200" dirty="0">
                <a:solidFill>
                  <a:schemeClr val="tx2"/>
                </a:solidFill>
              </a:rPr>
              <a:t>Kêu gọi hành động đơn giản, trực tiếp và giảm tối đa sự do dự.</a:t>
            </a: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EFFEE947-7DD6-BB84-5EDF-00E430D6E47C}"/>
              </a:ext>
            </a:extLst>
          </p:cNvPr>
          <p:cNvSpPr txBox="1"/>
          <p:nvPr/>
        </p:nvSpPr>
        <p:spPr>
          <a:xfrm>
            <a:off x="19975433" y="9926031"/>
            <a:ext cx="2186070" cy="461665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uLnTx/>
                <a:uFillTx/>
                <a:latin typeface="+mj-lt"/>
              </a:rPr>
              <a:t>CTA</a:t>
            </a:r>
          </a:p>
        </p:txBody>
      </p:sp>
      <p:sp>
        <p:nvSpPr>
          <p:cNvPr id="84" name="Freeform: Shape 83">
            <a:extLst>
              <a:ext uri="{FF2B5EF4-FFF2-40B4-BE49-F238E27FC236}">
                <a16:creationId xmlns:a16="http://schemas.microsoft.com/office/drawing/2014/main" id="{D04523C0-CD83-E4FD-428D-8F5732859655}"/>
              </a:ext>
            </a:extLst>
          </p:cNvPr>
          <p:cNvSpPr/>
          <p:nvPr/>
        </p:nvSpPr>
        <p:spPr>
          <a:xfrm>
            <a:off x="6460997" y="8539918"/>
            <a:ext cx="810242" cy="810180"/>
          </a:xfrm>
          <a:custGeom>
            <a:avLst/>
            <a:gdLst>
              <a:gd name="connsiteX0" fmla="*/ 403763 w 464464"/>
              <a:gd name="connsiteY0" fmla="*/ -132 h 464428"/>
              <a:gd name="connsiteX1" fmla="*/ 344562 w 464464"/>
              <a:gd name="connsiteY1" fmla="*/ 49190 h 464428"/>
              <a:gd name="connsiteX2" fmla="*/ 74151 w 464464"/>
              <a:gd name="connsiteY2" fmla="*/ 164480 h 464428"/>
              <a:gd name="connsiteX3" fmla="*/ 20940 w 464464"/>
              <a:gd name="connsiteY3" fmla="*/ 347140 h 464428"/>
              <a:gd name="connsiteX4" fmla="*/ -65 w 464464"/>
              <a:gd name="connsiteY4" fmla="*/ 374679 h 464428"/>
              <a:gd name="connsiteX5" fmla="*/ -65 w 464464"/>
              <a:gd name="connsiteY5" fmla="*/ 435513 h 464428"/>
              <a:gd name="connsiteX6" fmla="*/ 28719 w 464464"/>
              <a:gd name="connsiteY6" fmla="*/ 464219 h 464428"/>
              <a:gd name="connsiteX7" fmla="*/ 326436 w 464464"/>
              <a:gd name="connsiteY7" fmla="*/ 464219 h 464428"/>
              <a:gd name="connsiteX8" fmla="*/ 355142 w 464464"/>
              <a:gd name="connsiteY8" fmla="*/ 435513 h 464428"/>
              <a:gd name="connsiteX9" fmla="*/ 355142 w 464464"/>
              <a:gd name="connsiteY9" fmla="*/ 374601 h 464428"/>
              <a:gd name="connsiteX10" fmla="*/ 332815 w 464464"/>
              <a:gd name="connsiteY10" fmla="*/ 346673 h 464428"/>
              <a:gd name="connsiteX11" fmla="*/ 319512 w 464464"/>
              <a:gd name="connsiteY11" fmla="*/ 164558 h 464428"/>
              <a:gd name="connsiteX12" fmla="*/ 350630 w 464464"/>
              <a:gd name="connsiteY12" fmla="*/ 100378 h 464428"/>
              <a:gd name="connsiteX13" fmla="*/ 356464 w 464464"/>
              <a:gd name="connsiteY13" fmla="*/ 96722 h 464428"/>
              <a:gd name="connsiteX14" fmla="*/ 440902 w 464464"/>
              <a:gd name="connsiteY14" fmla="*/ 107722 h 464428"/>
              <a:gd name="connsiteX15" fmla="*/ 451909 w 464464"/>
              <a:gd name="connsiteY15" fmla="*/ 23284 h 464428"/>
              <a:gd name="connsiteX16" fmla="*/ 404152 w 464464"/>
              <a:gd name="connsiteY16" fmla="*/ -209 h 464428"/>
              <a:gd name="connsiteX17" fmla="*/ 343473 w 464464"/>
              <a:gd name="connsiteY17" fmla="*/ 374601 h 464428"/>
              <a:gd name="connsiteX18" fmla="*/ 343473 w 464464"/>
              <a:gd name="connsiteY18" fmla="*/ 435436 h 464428"/>
              <a:gd name="connsiteX19" fmla="*/ 326436 w 464464"/>
              <a:gd name="connsiteY19" fmla="*/ 452395 h 464428"/>
              <a:gd name="connsiteX20" fmla="*/ 28719 w 464464"/>
              <a:gd name="connsiteY20" fmla="*/ 452395 h 464428"/>
              <a:gd name="connsiteX21" fmla="*/ 11604 w 464464"/>
              <a:gd name="connsiteY21" fmla="*/ 435358 h 464428"/>
              <a:gd name="connsiteX22" fmla="*/ 11604 w 464464"/>
              <a:gd name="connsiteY22" fmla="*/ 374601 h 464428"/>
              <a:gd name="connsiteX23" fmla="*/ 28719 w 464464"/>
              <a:gd name="connsiteY23" fmla="*/ 357564 h 464428"/>
              <a:gd name="connsiteX24" fmla="*/ 326436 w 464464"/>
              <a:gd name="connsiteY24" fmla="*/ 357564 h 464428"/>
              <a:gd name="connsiteX25" fmla="*/ 343473 w 464464"/>
              <a:gd name="connsiteY25" fmla="*/ 374601 h 464428"/>
              <a:gd name="connsiteX26" fmla="*/ 344173 w 464464"/>
              <a:gd name="connsiteY26" fmla="*/ 90343 h 464428"/>
              <a:gd name="connsiteX27" fmla="*/ 307999 w 464464"/>
              <a:gd name="connsiteY27" fmla="*/ 166503 h 464428"/>
              <a:gd name="connsiteX28" fmla="*/ 321301 w 464464"/>
              <a:gd name="connsiteY28" fmla="*/ 345895 h 464428"/>
              <a:gd name="connsiteX29" fmla="*/ 32609 w 464464"/>
              <a:gd name="connsiteY29" fmla="*/ 345895 h 464428"/>
              <a:gd name="connsiteX30" fmla="*/ 83330 w 464464"/>
              <a:gd name="connsiteY30" fmla="*/ 171559 h 464428"/>
              <a:gd name="connsiteX31" fmla="*/ 343550 w 464464"/>
              <a:gd name="connsiteY31" fmla="*/ 60936 h 464428"/>
              <a:gd name="connsiteX32" fmla="*/ 349852 w 464464"/>
              <a:gd name="connsiteY32" fmla="*/ 86842 h 464428"/>
              <a:gd name="connsiteX33" fmla="*/ 403763 w 464464"/>
              <a:gd name="connsiteY33" fmla="*/ 108624 h 464428"/>
              <a:gd name="connsiteX34" fmla="*/ 355064 w 464464"/>
              <a:gd name="connsiteY34" fmla="*/ 60081 h 464428"/>
              <a:gd name="connsiteX35" fmla="*/ 403607 w 464464"/>
              <a:gd name="connsiteY35" fmla="*/ 11382 h 464428"/>
              <a:gd name="connsiteX36" fmla="*/ 452306 w 464464"/>
              <a:gd name="connsiteY36" fmla="*/ 59925 h 464428"/>
              <a:gd name="connsiteX37" fmla="*/ 452306 w 464464"/>
              <a:gd name="connsiteY37" fmla="*/ 60003 h 464428"/>
              <a:gd name="connsiteX38" fmla="*/ 403763 w 464464"/>
              <a:gd name="connsiteY38" fmla="*/ 108702 h 4644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</a:cxnLst>
            <a:rect l="l" t="t" r="r" b="b"/>
            <a:pathLst>
              <a:path w="464464" h="464428">
                <a:moveTo>
                  <a:pt x="403763" y="-132"/>
                </a:moveTo>
                <a:cubicBezTo>
                  <a:pt x="374730" y="-93"/>
                  <a:pt x="349844" y="20639"/>
                  <a:pt x="344562" y="49190"/>
                </a:cubicBezTo>
                <a:cubicBezTo>
                  <a:pt x="219469" y="57747"/>
                  <a:pt x="128451" y="96488"/>
                  <a:pt x="74151" y="164480"/>
                </a:cubicBezTo>
                <a:cubicBezTo>
                  <a:pt x="33807" y="216369"/>
                  <a:pt x="14771" y="281700"/>
                  <a:pt x="20940" y="347140"/>
                </a:cubicBezTo>
                <a:cubicBezTo>
                  <a:pt x="8578" y="350609"/>
                  <a:pt x="13" y="361843"/>
                  <a:pt x="-65" y="374679"/>
                </a:cubicBezTo>
                <a:lnTo>
                  <a:pt x="-65" y="435513"/>
                </a:lnTo>
                <a:cubicBezTo>
                  <a:pt x="-18" y="451383"/>
                  <a:pt x="12849" y="464219"/>
                  <a:pt x="28719" y="464219"/>
                </a:cubicBezTo>
                <a:lnTo>
                  <a:pt x="326436" y="464219"/>
                </a:lnTo>
                <a:cubicBezTo>
                  <a:pt x="342290" y="464219"/>
                  <a:pt x="355142" y="451368"/>
                  <a:pt x="355142" y="435513"/>
                </a:cubicBezTo>
                <a:lnTo>
                  <a:pt x="355142" y="374601"/>
                </a:lnTo>
                <a:cubicBezTo>
                  <a:pt x="355111" y="361228"/>
                  <a:pt x="345853" y="349645"/>
                  <a:pt x="332815" y="346673"/>
                </a:cubicBezTo>
                <a:cubicBezTo>
                  <a:pt x="338416" y="291439"/>
                  <a:pt x="329314" y="223915"/>
                  <a:pt x="319512" y="164558"/>
                </a:cubicBezTo>
                <a:cubicBezTo>
                  <a:pt x="312589" y="123094"/>
                  <a:pt x="325191" y="115470"/>
                  <a:pt x="350630" y="100378"/>
                </a:cubicBezTo>
                <a:lnTo>
                  <a:pt x="356464" y="96722"/>
                </a:lnTo>
                <a:cubicBezTo>
                  <a:pt x="376745" y="123078"/>
                  <a:pt x="414545" y="128003"/>
                  <a:pt x="440902" y="107722"/>
                </a:cubicBezTo>
                <a:cubicBezTo>
                  <a:pt x="467258" y="87441"/>
                  <a:pt x="472182" y="49641"/>
                  <a:pt x="451909" y="23284"/>
                </a:cubicBezTo>
                <a:cubicBezTo>
                  <a:pt x="440497" y="8465"/>
                  <a:pt x="422853" y="-217"/>
                  <a:pt x="404152" y="-209"/>
                </a:cubicBezTo>
                <a:close/>
                <a:moveTo>
                  <a:pt x="343473" y="374601"/>
                </a:moveTo>
                <a:lnTo>
                  <a:pt x="343473" y="435436"/>
                </a:lnTo>
                <a:cubicBezTo>
                  <a:pt x="343434" y="444818"/>
                  <a:pt x="335818" y="452395"/>
                  <a:pt x="326436" y="452395"/>
                </a:cubicBezTo>
                <a:lnTo>
                  <a:pt x="28719" y="452395"/>
                </a:lnTo>
                <a:cubicBezTo>
                  <a:pt x="19298" y="452395"/>
                  <a:pt x="11643" y="444779"/>
                  <a:pt x="11604" y="435358"/>
                </a:cubicBezTo>
                <a:lnTo>
                  <a:pt x="11604" y="374601"/>
                </a:lnTo>
                <a:cubicBezTo>
                  <a:pt x="11643" y="365180"/>
                  <a:pt x="19298" y="357564"/>
                  <a:pt x="28719" y="357564"/>
                </a:cubicBezTo>
                <a:lnTo>
                  <a:pt x="326436" y="357564"/>
                </a:lnTo>
                <a:cubicBezTo>
                  <a:pt x="335849" y="357564"/>
                  <a:pt x="343473" y="365188"/>
                  <a:pt x="343473" y="374601"/>
                </a:cubicBezTo>
                <a:close/>
                <a:moveTo>
                  <a:pt x="344173" y="90343"/>
                </a:moveTo>
                <a:cubicBezTo>
                  <a:pt x="318423" y="105901"/>
                  <a:pt x="299753" y="117181"/>
                  <a:pt x="307999" y="166503"/>
                </a:cubicBezTo>
                <a:cubicBezTo>
                  <a:pt x="317723" y="225159"/>
                  <a:pt x="326825" y="291984"/>
                  <a:pt x="321301" y="345895"/>
                </a:cubicBezTo>
                <a:lnTo>
                  <a:pt x="32609" y="345895"/>
                </a:lnTo>
                <a:cubicBezTo>
                  <a:pt x="30586" y="325124"/>
                  <a:pt x="26774" y="242196"/>
                  <a:pt x="83330" y="171559"/>
                </a:cubicBezTo>
                <a:cubicBezTo>
                  <a:pt x="135297" y="106679"/>
                  <a:pt x="222892" y="69494"/>
                  <a:pt x="343550" y="60936"/>
                </a:cubicBezTo>
                <a:cubicBezTo>
                  <a:pt x="343683" y="69937"/>
                  <a:pt x="345838" y="78790"/>
                  <a:pt x="349852" y="86842"/>
                </a:cubicBezTo>
                <a:close/>
                <a:moveTo>
                  <a:pt x="403763" y="108624"/>
                </a:moveTo>
                <a:cubicBezTo>
                  <a:pt x="376909" y="108671"/>
                  <a:pt x="355111" y="86935"/>
                  <a:pt x="355064" y="60081"/>
                </a:cubicBezTo>
                <a:cubicBezTo>
                  <a:pt x="355025" y="33226"/>
                  <a:pt x="376753" y="11429"/>
                  <a:pt x="403607" y="11382"/>
                </a:cubicBezTo>
                <a:cubicBezTo>
                  <a:pt x="430462" y="11335"/>
                  <a:pt x="452259" y="33071"/>
                  <a:pt x="452306" y="59925"/>
                </a:cubicBezTo>
                <a:cubicBezTo>
                  <a:pt x="452306" y="59949"/>
                  <a:pt x="452306" y="59980"/>
                  <a:pt x="452306" y="60003"/>
                </a:cubicBezTo>
                <a:cubicBezTo>
                  <a:pt x="452353" y="86857"/>
                  <a:pt x="430617" y="108655"/>
                  <a:pt x="403763" y="108702"/>
                </a:cubicBezTo>
                <a:close/>
              </a:path>
            </a:pathLst>
          </a:custGeom>
          <a:solidFill>
            <a:schemeClr val="tx2"/>
          </a:solidFill>
          <a:ln w="7767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  <p:sp>
        <p:nvSpPr>
          <p:cNvPr id="85" name="Freeform: Shape 84">
            <a:extLst>
              <a:ext uri="{FF2B5EF4-FFF2-40B4-BE49-F238E27FC236}">
                <a16:creationId xmlns:a16="http://schemas.microsoft.com/office/drawing/2014/main" id="{8F513A95-933C-5A18-E465-4CBE07503DA5}"/>
              </a:ext>
            </a:extLst>
          </p:cNvPr>
          <p:cNvSpPr/>
          <p:nvPr/>
        </p:nvSpPr>
        <p:spPr>
          <a:xfrm>
            <a:off x="2951357" y="8550504"/>
            <a:ext cx="728348" cy="789008"/>
          </a:xfrm>
          <a:custGeom>
            <a:avLst/>
            <a:gdLst>
              <a:gd name="connsiteX0" fmla="*/ 388671 w 417519"/>
              <a:gd name="connsiteY0" fmla="*/ -209 h 452293"/>
              <a:gd name="connsiteX1" fmla="*/ 171938 w 417519"/>
              <a:gd name="connsiteY1" fmla="*/ -209 h 452293"/>
              <a:gd name="connsiteX2" fmla="*/ 143232 w 417519"/>
              <a:gd name="connsiteY2" fmla="*/ 28497 h 452293"/>
              <a:gd name="connsiteX3" fmla="*/ 143232 w 417519"/>
              <a:gd name="connsiteY3" fmla="*/ 79685 h 452293"/>
              <a:gd name="connsiteX4" fmla="*/ 171938 w 417519"/>
              <a:gd name="connsiteY4" fmla="*/ 108391 h 452293"/>
              <a:gd name="connsiteX5" fmla="*/ 177694 w 417519"/>
              <a:gd name="connsiteY5" fmla="*/ 108391 h 452293"/>
              <a:gd name="connsiteX6" fmla="*/ 177694 w 417519"/>
              <a:gd name="connsiteY6" fmla="*/ 219013 h 452293"/>
              <a:gd name="connsiteX7" fmla="*/ 142998 w 417519"/>
              <a:gd name="connsiteY7" fmla="*/ 253710 h 452293"/>
              <a:gd name="connsiteX8" fmla="*/ 85509 w 417519"/>
              <a:gd name="connsiteY8" fmla="*/ 253710 h 452293"/>
              <a:gd name="connsiteX9" fmla="*/ -65 w 417519"/>
              <a:gd name="connsiteY9" fmla="*/ 323724 h 452293"/>
              <a:gd name="connsiteX10" fmla="*/ -65 w 417519"/>
              <a:gd name="connsiteY10" fmla="*/ 366977 h 452293"/>
              <a:gd name="connsiteX11" fmla="*/ 85042 w 417519"/>
              <a:gd name="connsiteY11" fmla="*/ 452084 h 452293"/>
              <a:gd name="connsiteX12" fmla="*/ 119738 w 417519"/>
              <a:gd name="connsiteY12" fmla="*/ 452084 h 452293"/>
              <a:gd name="connsiteX13" fmla="*/ 120360 w 417519"/>
              <a:gd name="connsiteY13" fmla="*/ 452084 h 452293"/>
              <a:gd name="connsiteX14" fmla="*/ 120360 w 417519"/>
              <a:gd name="connsiteY14" fmla="*/ 452084 h 452293"/>
              <a:gd name="connsiteX15" fmla="*/ 285205 w 417519"/>
              <a:gd name="connsiteY15" fmla="*/ 452084 h 452293"/>
              <a:gd name="connsiteX16" fmla="*/ 300375 w 417519"/>
              <a:gd name="connsiteY16" fmla="*/ 447260 h 452293"/>
              <a:gd name="connsiteX17" fmla="*/ 382992 w 417519"/>
              <a:gd name="connsiteY17" fmla="*/ 336793 h 452293"/>
              <a:gd name="connsiteX18" fmla="*/ 382992 w 417519"/>
              <a:gd name="connsiteY18" fmla="*/ 108391 h 452293"/>
              <a:gd name="connsiteX19" fmla="*/ 388671 w 417519"/>
              <a:gd name="connsiteY19" fmla="*/ 108391 h 452293"/>
              <a:gd name="connsiteX20" fmla="*/ 417455 w 417519"/>
              <a:gd name="connsiteY20" fmla="*/ 79685 h 452293"/>
              <a:gd name="connsiteX21" fmla="*/ 417455 w 417519"/>
              <a:gd name="connsiteY21" fmla="*/ 28497 h 452293"/>
              <a:gd name="connsiteX22" fmla="*/ 388671 w 417519"/>
              <a:gd name="connsiteY22" fmla="*/ -209 h 452293"/>
              <a:gd name="connsiteX23" fmla="*/ 11371 w 417519"/>
              <a:gd name="connsiteY23" fmla="*/ 366977 h 452293"/>
              <a:gd name="connsiteX24" fmla="*/ 11371 w 417519"/>
              <a:gd name="connsiteY24" fmla="*/ 323568 h 452293"/>
              <a:gd name="connsiteX25" fmla="*/ 110869 w 417519"/>
              <a:gd name="connsiteY25" fmla="*/ 428668 h 452293"/>
              <a:gd name="connsiteX26" fmla="*/ 110169 w 417519"/>
              <a:gd name="connsiteY26" fmla="*/ 440415 h 452293"/>
              <a:gd name="connsiteX27" fmla="*/ 84808 w 417519"/>
              <a:gd name="connsiteY27" fmla="*/ 440415 h 452293"/>
              <a:gd name="connsiteX28" fmla="*/ 11371 w 417519"/>
              <a:gd name="connsiteY28" fmla="*/ 366977 h 452293"/>
              <a:gd name="connsiteX29" fmla="*/ 295941 w 417519"/>
              <a:gd name="connsiteY29" fmla="*/ 436369 h 452293"/>
              <a:gd name="connsiteX30" fmla="*/ 294852 w 417519"/>
              <a:gd name="connsiteY30" fmla="*/ 436369 h 452293"/>
              <a:gd name="connsiteX31" fmla="*/ 293996 w 417519"/>
              <a:gd name="connsiteY31" fmla="*/ 436992 h 452293"/>
              <a:gd name="connsiteX32" fmla="*/ 284972 w 417519"/>
              <a:gd name="connsiteY32" fmla="*/ 440103 h 452293"/>
              <a:gd name="connsiteX33" fmla="*/ 276337 w 417519"/>
              <a:gd name="connsiteY33" fmla="*/ 440103 h 452293"/>
              <a:gd name="connsiteX34" fmla="*/ 270347 w 417519"/>
              <a:gd name="connsiteY34" fmla="*/ 405796 h 452293"/>
              <a:gd name="connsiteX35" fmla="*/ 371089 w 417519"/>
              <a:gd name="connsiteY35" fmla="*/ 302564 h 452293"/>
              <a:gd name="connsiteX36" fmla="*/ 371089 w 417519"/>
              <a:gd name="connsiteY36" fmla="*/ 336482 h 452293"/>
              <a:gd name="connsiteX37" fmla="*/ 296174 w 417519"/>
              <a:gd name="connsiteY37" fmla="*/ 436369 h 452293"/>
              <a:gd name="connsiteX38" fmla="*/ 371323 w 417519"/>
              <a:gd name="connsiteY38" fmla="*/ 291284 h 452293"/>
              <a:gd name="connsiteX39" fmla="*/ 258926 w 417519"/>
              <a:gd name="connsiteY39" fmla="*/ 408792 h 452293"/>
              <a:gd name="connsiteX40" fmla="*/ 264123 w 417519"/>
              <a:gd name="connsiteY40" fmla="*/ 440492 h 452293"/>
              <a:gd name="connsiteX41" fmla="*/ 122149 w 417519"/>
              <a:gd name="connsiteY41" fmla="*/ 440492 h 452293"/>
              <a:gd name="connsiteX42" fmla="*/ 122772 w 417519"/>
              <a:gd name="connsiteY42" fmla="*/ 428746 h 452293"/>
              <a:gd name="connsiteX43" fmla="*/ 12694 w 417519"/>
              <a:gd name="connsiteY43" fmla="*/ 312055 h 452293"/>
              <a:gd name="connsiteX44" fmla="*/ 85509 w 417519"/>
              <a:gd name="connsiteY44" fmla="*/ 265379 h 452293"/>
              <a:gd name="connsiteX45" fmla="*/ 142998 w 417519"/>
              <a:gd name="connsiteY45" fmla="*/ 265379 h 452293"/>
              <a:gd name="connsiteX46" fmla="*/ 189675 w 417519"/>
              <a:gd name="connsiteY46" fmla="*/ 218702 h 452293"/>
              <a:gd name="connsiteX47" fmla="*/ 189675 w 417519"/>
              <a:gd name="connsiteY47" fmla="*/ 108391 h 452293"/>
              <a:gd name="connsiteX48" fmla="*/ 371634 w 417519"/>
              <a:gd name="connsiteY48" fmla="*/ 108391 h 452293"/>
              <a:gd name="connsiteX49" fmla="*/ 405786 w 417519"/>
              <a:gd name="connsiteY49" fmla="*/ 79763 h 452293"/>
              <a:gd name="connsiteX50" fmla="*/ 388671 w 417519"/>
              <a:gd name="connsiteY50" fmla="*/ 96800 h 452293"/>
              <a:gd name="connsiteX51" fmla="*/ 171938 w 417519"/>
              <a:gd name="connsiteY51" fmla="*/ 96800 h 452293"/>
              <a:gd name="connsiteX52" fmla="*/ 154901 w 417519"/>
              <a:gd name="connsiteY52" fmla="*/ 79763 h 452293"/>
              <a:gd name="connsiteX53" fmla="*/ 154901 w 417519"/>
              <a:gd name="connsiteY53" fmla="*/ 28574 h 452293"/>
              <a:gd name="connsiteX54" fmla="*/ 171938 w 417519"/>
              <a:gd name="connsiteY54" fmla="*/ 11538 h 452293"/>
              <a:gd name="connsiteX55" fmla="*/ 388671 w 417519"/>
              <a:gd name="connsiteY55" fmla="*/ 11538 h 452293"/>
              <a:gd name="connsiteX56" fmla="*/ 405786 w 417519"/>
              <a:gd name="connsiteY56" fmla="*/ 28574 h 4522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</a:cxnLst>
            <a:rect l="l" t="t" r="r" b="b"/>
            <a:pathLst>
              <a:path w="417519" h="452293">
                <a:moveTo>
                  <a:pt x="388671" y="-209"/>
                </a:moveTo>
                <a:lnTo>
                  <a:pt x="171938" y="-209"/>
                </a:lnTo>
                <a:cubicBezTo>
                  <a:pt x="156083" y="-209"/>
                  <a:pt x="143232" y="12642"/>
                  <a:pt x="143232" y="28497"/>
                </a:cubicBezTo>
                <a:lnTo>
                  <a:pt x="143232" y="79685"/>
                </a:lnTo>
                <a:cubicBezTo>
                  <a:pt x="143232" y="95539"/>
                  <a:pt x="156083" y="108391"/>
                  <a:pt x="171938" y="108391"/>
                </a:cubicBezTo>
                <a:lnTo>
                  <a:pt x="177694" y="108391"/>
                </a:lnTo>
                <a:lnTo>
                  <a:pt x="177694" y="219013"/>
                </a:lnTo>
                <a:cubicBezTo>
                  <a:pt x="177694" y="238174"/>
                  <a:pt x="162159" y="253710"/>
                  <a:pt x="142998" y="253710"/>
                </a:cubicBezTo>
                <a:lnTo>
                  <a:pt x="85509" y="253710"/>
                </a:lnTo>
                <a:cubicBezTo>
                  <a:pt x="32687" y="253710"/>
                  <a:pt x="-65" y="280548"/>
                  <a:pt x="-65" y="323724"/>
                </a:cubicBezTo>
                <a:lnTo>
                  <a:pt x="-65" y="366977"/>
                </a:lnTo>
                <a:cubicBezTo>
                  <a:pt x="192" y="413871"/>
                  <a:pt x="38148" y="451827"/>
                  <a:pt x="85042" y="452084"/>
                </a:cubicBezTo>
                <a:lnTo>
                  <a:pt x="119738" y="452084"/>
                </a:lnTo>
                <a:lnTo>
                  <a:pt x="120360" y="452084"/>
                </a:lnTo>
                <a:lnTo>
                  <a:pt x="120360" y="452084"/>
                </a:lnTo>
                <a:lnTo>
                  <a:pt x="285205" y="452084"/>
                </a:lnTo>
                <a:cubicBezTo>
                  <a:pt x="290643" y="452099"/>
                  <a:pt x="295948" y="450411"/>
                  <a:pt x="300375" y="447260"/>
                </a:cubicBezTo>
                <a:cubicBezTo>
                  <a:pt x="349261" y="432682"/>
                  <a:pt x="382821" y="387803"/>
                  <a:pt x="382992" y="336793"/>
                </a:cubicBezTo>
                <a:lnTo>
                  <a:pt x="382992" y="108391"/>
                </a:lnTo>
                <a:lnTo>
                  <a:pt x="388671" y="108391"/>
                </a:lnTo>
                <a:cubicBezTo>
                  <a:pt x="404541" y="108391"/>
                  <a:pt x="417408" y="95555"/>
                  <a:pt x="417455" y="79685"/>
                </a:cubicBezTo>
                <a:lnTo>
                  <a:pt x="417455" y="28497"/>
                </a:lnTo>
                <a:cubicBezTo>
                  <a:pt x="417408" y="12627"/>
                  <a:pt x="404541" y="-209"/>
                  <a:pt x="388671" y="-209"/>
                </a:cubicBezTo>
                <a:close/>
                <a:moveTo>
                  <a:pt x="11371" y="366977"/>
                </a:moveTo>
                <a:lnTo>
                  <a:pt x="11371" y="323568"/>
                </a:lnTo>
                <a:cubicBezTo>
                  <a:pt x="67126" y="326742"/>
                  <a:pt x="110753" y="372820"/>
                  <a:pt x="110869" y="428668"/>
                </a:cubicBezTo>
                <a:cubicBezTo>
                  <a:pt x="110869" y="432557"/>
                  <a:pt x="110869" y="436447"/>
                  <a:pt x="110169" y="440415"/>
                </a:cubicBezTo>
                <a:lnTo>
                  <a:pt x="84808" y="440415"/>
                </a:lnTo>
                <a:cubicBezTo>
                  <a:pt x="44270" y="440368"/>
                  <a:pt x="11418" y="407516"/>
                  <a:pt x="11371" y="366977"/>
                </a:cubicBezTo>
                <a:close/>
                <a:moveTo>
                  <a:pt x="295941" y="436369"/>
                </a:moveTo>
                <a:lnTo>
                  <a:pt x="294852" y="436369"/>
                </a:lnTo>
                <a:lnTo>
                  <a:pt x="293996" y="436992"/>
                </a:lnTo>
                <a:cubicBezTo>
                  <a:pt x="291413" y="438999"/>
                  <a:pt x="288239" y="440096"/>
                  <a:pt x="284972" y="440103"/>
                </a:cubicBezTo>
                <a:lnTo>
                  <a:pt x="276337" y="440103"/>
                </a:lnTo>
                <a:cubicBezTo>
                  <a:pt x="272393" y="429096"/>
                  <a:pt x="270370" y="417489"/>
                  <a:pt x="270347" y="405796"/>
                </a:cubicBezTo>
                <a:cubicBezTo>
                  <a:pt x="270455" y="349793"/>
                  <a:pt x="315101" y="304034"/>
                  <a:pt x="371089" y="302564"/>
                </a:cubicBezTo>
                <a:lnTo>
                  <a:pt x="371089" y="336482"/>
                </a:lnTo>
                <a:cubicBezTo>
                  <a:pt x="371051" y="382715"/>
                  <a:pt x="340548" y="423385"/>
                  <a:pt x="296174" y="436369"/>
                </a:cubicBezTo>
                <a:close/>
                <a:moveTo>
                  <a:pt x="371323" y="291284"/>
                </a:moveTo>
                <a:cubicBezTo>
                  <a:pt x="307835" y="292700"/>
                  <a:pt x="257518" y="345304"/>
                  <a:pt x="258926" y="408792"/>
                </a:cubicBezTo>
                <a:cubicBezTo>
                  <a:pt x="259168" y="419550"/>
                  <a:pt x="260918" y="430224"/>
                  <a:pt x="264123" y="440492"/>
                </a:cubicBezTo>
                <a:lnTo>
                  <a:pt x="122149" y="440492"/>
                </a:lnTo>
                <a:cubicBezTo>
                  <a:pt x="122538" y="436603"/>
                  <a:pt x="122772" y="432713"/>
                  <a:pt x="122772" y="428746"/>
                </a:cubicBezTo>
                <a:cubicBezTo>
                  <a:pt x="122873" y="366798"/>
                  <a:pt x="74547" y="315563"/>
                  <a:pt x="12694" y="312055"/>
                </a:cubicBezTo>
                <a:cubicBezTo>
                  <a:pt x="18139" y="282649"/>
                  <a:pt x="44433" y="265379"/>
                  <a:pt x="85509" y="265379"/>
                </a:cubicBezTo>
                <a:lnTo>
                  <a:pt x="142998" y="265379"/>
                </a:lnTo>
                <a:cubicBezTo>
                  <a:pt x="168779" y="265379"/>
                  <a:pt x="189675" y="244483"/>
                  <a:pt x="189675" y="218702"/>
                </a:cubicBezTo>
                <a:lnTo>
                  <a:pt x="189675" y="108391"/>
                </a:lnTo>
                <a:lnTo>
                  <a:pt x="371634" y="108391"/>
                </a:lnTo>
                <a:close/>
                <a:moveTo>
                  <a:pt x="405786" y="79763"/>
                </a:moveTo>
                <a:cubicBezTo>
                  <a:pt x="405747" y="89183"/>
                  <a:pt x="398092" y="96800"/>
                  <a:pt x="388671" y="96800"/>
                </a:cubicBezTo>
                <a:lnTo>
                  <a:pt x="171938" y="96800"/>
                </a:lnTo>
                <a:cubicBezTo>
                  <a:pt x="162532" y="96800"/>
                  <a:pt x="154901" y="89176"/>
                  <a:pt x="154901" y="79763"/>
                </a:cubicBezTo>
                <a:lnTo>
                  <a:pt x="154901" y="28574"/>
                </a:lnTo>
                <a:cubicBezTo>
                  <a:pt x="154901" y="19169"/>
                  <a:pt x="162532" y="11538"/>
                  <a:pt x="171938" y="11538"/>
                </a:cubicBezTo>
                <a:lnTo>
                  <a:pt x="388671" y="11538"/>
                </a:lnTo>
                <a:cubicBezTo>
                  <a:pt x="398092" y="11538"/>
                  <a:pt x="405739" y="19154"/>
                  <a:pt x="405786" y="28574"/>
                </a:cubicBezTo>
                <a:close/>
              </a:path>
            </a:pathLst>
          </a:custGeom>
          <a:solidFill>
            <a:schemeClr val="tx2"/>
          </a:solidFill>
          <a:ln w="7767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  <p:sp>
        <p:nvSpPr>
          <p:cNvPr id="86" name="Freeform: Shape 85">
            <a:extLst>
              <a:ext uri="{FF2B5EF4-FFF2-40B4-BE49-F238E27FC236}">
                <a16:creationId xmlns:a16="http://schemas.microsoft.com/office/drawing/2014/main" id="{DBE4D2FE-23CE-6237-FB7C-FB40EC9AD3CE}"/>
              </a:ext>
            </a:extLst>
          </p:cNvPr>
          <p:cNvSpPr/>
          <p:nvPr/>
        </p:nvSpPr>
        <p:spPr>
          <a:xfrm>
            <a:off x="13569801" y="8495869"/>
            <a:ext cx="794982" cy="898278"/>
          </a:xfrm>
          <a:custGeom>
            <a:avLst/>
            <a:gdLst>
              <a:gd name="connsiteX0" fmla="*/ 283792 w 455716"/>
              <a:gd name="connsiteY0" fmla="*/ 268168 h 514930"/>
              <a:gd name="connsiteX1" fmla="*/ 283792 w 455716"/>
              <a:gd name="connsiteY1" fmla="*/ 502949 h 514930"/>
              <a:gd name="connsiteX2" fmla="*/ 416042 w 455716"/>
              <a:gd name="connsiteY2" fmla="*/ 502949 h 514930"/>
              <a:gd name="connsiteX3" fmla="*/ 416042 w 455716"/>
              <a:gd name="connsiteY3" fmla="*/ 268168 h 514930"/>
              <a:gd name="connsiteX4" fmla="*/ 39520 w 455716"/>
              <a:gd name="connsiteY4" fmla="*/ 268168 h 514930"/>
              <a:gd name="connsiteX5" fmla="*/ 39520 w 455716"/>
              <a:gd name="connsiteY5" fmla="*/ 502949 h 514930"/>
              <a:gd name="connsiteX6" fmla="*/ 184683 w 455716"/>
              <a:gd name="connsiteY6" fmla="*/ 502949 h 514930"/>
              <a:gd name="connsiteX7" fmla="*/ 184683 w 455716"/>
              <a:gd name="connsiteY7" fmla="*/ 268168 h 514930"/>
              <a:gd name="connsiteX8" fmla="*/ 284181 w 455716"/>
              <a:gd name="connsiteY8" fmla="*/ 156378 h 514930"/>
              <a:gd name="connsiteX9" fmla="*/ 284181 w 455716"/>
              <a:gd name="connsiteY9" fmla="*/ 256188 h 514930"/>
              <a:gd name="connsiteX10" fmla="*/ 444047 w 455716"/>
              <a:gd name="connsiteY10" fmla="*/ 256188 h 514930"/>
              <a:gd name="connsiteX11" fmla="*/ 444047 w 455716"/>
              <a:gd name="connsiteY11" fmla="*/ 156378 h 514930"/>
              <a:gd name="connsiteX12" fmla="*/ 196352 w 455716"/>
              <a:gd name="connsiteY12" fmla="*/ 156378 h 514930"/>
              <a:gd name="connsiteX13" fmla="*/ 196352 w 455716"/>
              <a:gd name="connsiteY13" fmla="*/ 503105 h 514930"/>
              <a:gd name="connsiteX14" fmla="*/ 272512 w 455716"/>
              <a:gd name="connsiteY14" fmla="*/ 503105 h 514930"/>
              <a:gd name="connsiteX15" fmla="*/ 272512 w 455716"/>
              <a:gd name="connsiteY15" fmla="*/ 156534 h 514930"/>
              <a:gd name="connsiteX16" fmla="*/ 272512 w 455716"/>
              <a:gd name="connsiteY16" fmla="*/ 156378 h 514930"/>
              <a:gd name="connsiteX17" fmla="*/ 11747 w 455716"/>
              <a:gd name="connsiteY17" fmla="*/ 156378 h 514930"/>
              <a:gd name="connsiteX18" fmla="*/ 11747 w 455716"/>
              <a:gd name="connsiteY18" fmla="*/ 256188 h 514930"/>
              <a:gd name="connsiteX19" fmla="*/ 184683 w 455716"/>
              <a:gd name="connsiteY19" fmla="*/ 256188 h 514930"/>
              <a:gd name="connsiteX20" fmla="*/ 184683 w 455716"/>
              <a:gd name="connsiteY20" fmla="*/ 156378 h 514930"/>
              <a:gd name="connsiteX21" fmla="*/ 229569 w 455716"/>
              <a:gd name="connsiteY21" fmla="*/ 147390 h 514930"/>
              <a:gd name="connsiteX22" fmla="*/ 229492 w 455716"/>
              <a:gd name="connsiteY22" fmla="*/ 147510 h 514930"/>
              <a:gd name="connsiteX23" fmla="*/ 233974 w 455716"/>
              <a:gd name="connsiteY23" fmla="*/ 150285 h 514930"/>
              <a:gd name="connsiteX24" fmla="*/ 234160 w 455716"/>
              <a:gd name="connsiteY24" fmla="*/ 150233 h 514930"/>
              <a:gd name="connsiteX25" fmla="*/ 382435 w 455716"/>
              <a:gd name="connsiteY25" fmla="*/ 53924 h 514930"/>
              <a:gd name="connsiteX26" fmla="*/ 245284 w 455716"/>
              <a:gd name="connsiteY26" fmla="*/ 145020 h 514930"/>
              <a:gd name="connsiteX27" fmla="*/ 260843 w 455716"/>
              <a:gd name="connsiteY27" fmla="*/ 145020 h 514930"/>
              <a:gd name="connsiteX28" fmla="*/ 276402 w 455716"/>
              <a:gd name="connsiteY28" fmla="*/ 145020 h 514930"/>
              <a:gd name="connsiteX29" fmla="*/ 398849 w 455716"/>
              <a:gd name="connsiteY29" fmla="*/ 111258 h 514930"/>
              <a:gd name="connsiteX30" fmla="*/ 406629 w 455716"/>
              <a:gd name="connsiteY30" fmla="*/ 79051 h 514930"/>
              <a:gd name="connsiteX31" fmla="*/ 382435 w 455716"/>
              <a:gd name="connsiteY31" fmla="*/ 53924 h 514930"/>
              <a:gd name="connsiteX32" fmla="*/ 101755 w 455716"/>
              <a:gd name="connsiteY32" fmla="*/ 12149 h 514930"/>
              <a:gd name="connsiteX33" fmla="*/ 59435 w 455716"/>
              <a:gd name="connsiteY33" fmla="*/ 35565 h 514930"/>
              <a:gd name="connsiteX34" fmla="*/ 57646 w 455716"/>
              <a:gd name="connsiteY34" fmla="*/ 85041 h 514930"/>
              <a:gd name="connsiteX35" fmla="*/ 210666 w 455716"/>
              <a:gd name="connsiteY35" fmla="*/ 144398 h 514930"/>
              <a:gd name="connsiteX36" fmla="*/ 226225 w 455716"/>
              <a:gd name="connsiteY36" fmla="*/ 144398 h 514930"/>
              <a:gd name="connsiteX37" fmla="*/ 226324 w 455716"/>
              <a:gd name="connsiteY37" fmla="*/ 144710 h 514930"/>
              <a:gd name="connsiteX38" fmla="*/ 230849 w 455716"/>
              <a:gd name="connsiteY38" fmla="*/ 144710 h 514930"/>
              <a:gd name="connsiteX39" fmla="*/ 231048 w 455716"/>
              <a:gd name="connsiteY39" fmla="*/ 144398 h 514930"/>
              <a:gd name="connsiteX40" fmla="*/ 226225 w 455716"/>
              <a:gd name="connsiteY40" fmla="*/ 144398 h 514930"/>
              <a:gd name="connsiteX41" fmla="*/ 101755 w 455716"/>
              <a:gd name="connsiteY41" fmla="*/ 12149 h 514930"/>
              <a:gd name="connsiteX42" fmla="*/ 103466 w 455716"/>
              <a:gd name="connsiteY42" fmla="*/ 479 h 514930"/>
              <a:gd name="connsiteX43" fmla="*/ 236727 w 455716"/>
              <a:gd name="connsiteY43" fmla="*/ 137085 h 514930"/>
              <a:gd name="connsiteX44" fmla="*/ 384535 w 455716"/>
              <a:gd name="connsiteY44" fmla="*/ 42177 h 514930"/>
              <a:gd name="connsiteX45" fmla="*/ 418142 w 455716"/>
              <a:gd name="connsiteY45" fmla="*/ 76406 h 514930"/>
              <a:gd name="connsiteX46" fmla="*/ 407873 w 455716"/>
              <a:gd name="connsiteY46" fmla="*/ 118493 h 514930"/>
              <a:gd name="connsiteX47" fmla="*/ 362053 w 455716"/>
              <a:gd name="connsiteY47" fmla="*/ 144709 h 514930"/>
              <a:gd name="connsiteX48" fmla="*/ 455716 w 455716"/>
              <a:gd name="connsiteY48" fmla="*/ 144709 h 514930"/>
              <a:gd name="connsiteX49" fmla="*/ 455716 w 455716"/>
              <a:gd name="connsiteY49" fmla="*/ 268168 h 514930"/>
              <a:gd name="connsiteX50" fmla="*/ 427711 w 455716"/>
              <a:gd name="connsiteY50" fmla="*/ 268168 h 514930"/>
              <a:gd name="connsiteX51" fmla="*/ 427711 w 455716"/>
              <a:gd name="connsiteY51" fmla="*/ 514930 h 514930"/>
              <a:gd name="connsiteX52" fmla="*/ 28006 w 455716"/>
              <a:gd name="connsiteY52" fmla="*/ 514930 h 514930"/>
              <a:gd name="connsiteX53" fmla="*/ 28006 w 455716"/>
              <a:gd name="connsiteY53" fmla="*/ 268168 h 514930"/>
              <a:gd name="connsiteX54" fmla="*/ 0 w 455716"/>
              <a:gd name="connsiteY54" fmla="*/ 268168 h 514930"/>
              <a:gd name="connsiteX55" fmla="*/ 0 w 455716"/>
              <a:gd name="connsiteY55" fmla="*/ 144709 h 514930"/>
              <a:gd name="connsiteX56" fmla="*/ 140029 w 455716"/>
              <a:gd name="connsiteY56" fmla="*/ 144709 h 514930"/>
              <a:gd name="connsiteX57" fmla="*/ 47610 w 455716"/>
              <a:gd name="connsiteY57" fmla="*/ 91187 h 514930"/>
              <a:gd name="connsiteX58" fmla="*/ 49010 w 455716"/>
              <a:gd name="connsiteY58" fmla="*/ 30741 h 514930"/>
              <a:gd name="connsiteX59" fmla="*/ 103466 w 455716"/>
              <a:gd name="connsiteY59" fmla="*/ 479 h 5149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</a:cxnLst>
            <a:rect l="l" t="t" r="r" b="b"/>
            <a:pathLst>
              <a:path w="455716" h="514930">
                <a:moveTo>
                  <a:pt x="283792" y="268168"/>
                </a:moveTo>
                <a:lnTo>
                  <a:pt x="283792" y="502949"/>
                </a:lnTo>
                <a:lnTo>
                  <a:pt x="416042" y="502949"/>
                </a:lnTo>
                <a:lnTo>
                  <a:pt x="416042" y="268168"/>
                </a:lnTo>
                <a:close/>
                <a:moveTo>
                  <a:pt x="39520" y="268168"/>
                </a:moveTo>
                <a:lnTo>
                  <a:pt x="39520" y="502949"/>
                </a:lnTo>
                <a:lnTo>
                  <a:pt x="184683" y="502949"/>
                </a:lnTo>
                <a:lnTo>
                  <a:pt x="184683" y="268168"/>
                </a:lnTo>
                <a:close/>
                <a:moveTo>
                  <a:pt x="284181" y="156378"/>
                </a:moveTo>
                <a:lnTo>
                  <a:pt x="284181" y="256188"/>
                </a:lnTo>
                <a:lnTo>
                  <a:pt x="444047" y="256188"/>
                </a:lnTo>
                <a:lnTo>
                  <a:pt x="444047" y="156378"/>
                </a:lnTo>
                <a:close/>
                <a:moveTo>
                  <a:pt x="196352" y="156378"/>
                </a:moveTo>
                <a:lnTo>
                  <a:pt x="196352" y="503105"/>
                </a:lnTo>
                <a:lnTo>
                  <a:pt x="272512" y="503105"/>
                </a:lnTo>
                <a:lnTo>
                  <a:pt x="272512" y="156534"/>
                </a:lnTo>
                <a:lnTo>
                  <a:pt x="272512" y="156378"/>
                </a:lnTo>
                <a:close/>
                <a:moveTo>
                  <a:pt x="11747" y="156378"/>
                </a:moveTo>
                <a:lnTo>
                  <a:pt x="11747" y="256188"/>
                </a:lnTo>
                <a:lnTo>
                  <a:pt x="184683" y="256188"/>
                </a:lnTo>
                <a:lnTo>
                  <a:pt x="184683" y="156378"/>
                </a:lnTo>
                <a:close/>
                <a:moveTo>
                  <a:pt x="229569" y="147390"/>
                </a:moveTo>
                <a:lnTo>
                  <a:pt x="229492" y="147510"/>
                </a:lnTo>
                <a:lnTo>
                  <a:pt x="233974" y="150285"/>
                </a:lnTo>
                <a:lnTo>
                  <a:pt x="234160" y="150233"/>
                </a:lnTo>
                <a:close/>
                <a:moveTo>
                  <a:pt x="382435" y="53924"/>
                </a:moveTo>
                <a:cubicBezTo>
                  <a:pt x="348983" y="47545"/>
                  <a:pt x="288460" y="80685"/>
                  <a:pt x="245284" y="145020"/>
                </a:cubicBezTo>
                <a:lnTo>
                  <a:pt x="260843" y="145020"/>
                </a:lnTo>
                <a:cubicBezTo>
                  <a:pt x="262399" y="145020"/>
                  <a:pt x="268156" y="145020"/>
                  <a:pt x="276402" y="145020"/>
                </a:cubicBezTo>
                <a:cubicBezTo>
                  <a:pt x="307597" y="144398"/>
                  <a:pt x="374655" y="139652"/>
                  <a:pt x="398849" y="111258"/>
                </a:cubicBezTo>
                <a:cubicBezTo>
                  <a:pt x="406558" y="102444"/>
                  <a:pt x="409460" y="90409"/>
                  <a:pt x="406629" y="79051"/>
                </a:cubicBezTo>
                <a:cubicBezTo>
                  <a:pt x="405135" y="66184"/>
                  <a:pt x="395232" y="55900"/>
                  <a:pt x="382435" y="53924"/>
                </a:cubicBezTo>
                <a:close/>
                <a:moveTo>
                  <a:pt x="101755" y="12149"/>
                </a:moveTo>
                <a:cubicBezTo>
                  <a:pt x="84001" y="9628"/>
                  <a:pt x="66728" y="19181"/>
                  <a:pt x="59435" y="35565"/>
                </a:cubicBezTo>
                <a:cubicBezTo>
                  <a:pt x="49866" y="54468"/>
                  <a:pt x="49866" y="70649"/>
                  <a:pt x="57646" y="85041"/>
                </a:cubicBezTo>
                <a:cubicBezTo>
                  <a:pt x="86196" y="135296"/>
                  <a:pt x="209032" y="144631"/>
                  <a:pt x="210666" y="144398"/>
                </a:cubicBezTo>
                <a:lnTo>
                  <a:pt x="226225" y="144398"/>
                </a:lnTo>
                <a:lnTo>
                  <a:pt x="226324" y="144710"/>
                </a:lnTo>
                <a:lnTo>
                  <a:pt x="230849" y="144710"/>
                </a:lnTo>
                <a:lnTo>
                  <a:pt x="231048" y="144398"/>
                </a:lnTo>
                <a:lnTo>
                  <a:pt x="226225" y="144398"/>
                </a:lnTo>
                <a:cubicBezTo>
                  <a:pt x="202109" y="67693"/>
                  <a:pt x="143763" y="16116"/>
                  <a:pt x="101755" y="12149"/>
                </a:cubicBezTo>
                <a:close/>
                <a:moveTo>
                  <a:pt x="103466" y="479"/>
                </a:moveTo>
                <a:cubicBezTo>
                  <a:pt x="160489" y="5925"/>
                  <a:pt x="214945" y="73372"/>
                  <a:pt x="236727" y="137085"/>
                </a:cubicBezTo>
                <a:cubicBezTo>
                  <a:pt x="282703" y="69016"/>
                  <a:pt x="346883" y="35331"/>
                  <a:pt x="384535" y="42177"/>
                </a:cubicBezTo>
                <a:cubicBezTo>
                  <a:pt x="402015" y="45024"/>
                  <a:pt x="415621" y="58879"/>
                  <a:pt x="418142" y="76406"/>
                </a:cubicBezTo>
                <a:cubicBezTo>
                  <a:pt x="421666" y="91273"/>
                  <a:pt x="417846" y="106925"/>
                  <a:pt x="407873" y="118493"/>
                </a:cubicBezTo>
                <a:cubicBezTo>
                  <a:pt x="395348" y="131336"/>
                  <a:pt x="379471" y="140415"/>
                  <a:pt x="362053" y="144709"/>
                </a:cubicBezTo>
                <a:lnTo>
                  <a:pt x="455716" y="144709"/>
                </a:lnTo>
                <a:lnTo>
                  <a:pt x="455716" y="268168"/>
                </a:lnTo>
                <a:lnTo>
                  <a:pt x="427711" y="268168"/>
                </a:lnTo>
                <a:lnTo>
                  <a:pt x="427711" y="514930"/>
                </a:lnTo>
                <a:lnTo>
                  <a:pt x="28006" y="514930"/>
                </a:lnTo>
                <a:lnTo>
                  <a:pt x="28006" y="268168"/>
                </a:lnTo>
                <a:lnTo>
                  <a:pt x="0" y="268168"/>
                </a:lnTo>
                <a:lnTo>
                  <a:pt x="0" y="144709"/>
                </a:lnTo>
                <a:lnTo>
                  <a:pt x="140029" y="144709"/>
                </a:lnTo>
                <a:cubicBezTo>
                  <a:pt x="103777" y="135452"/>
                  <a:pt x="63636" y="119270"/>
                  <a:pt x="47610" y="91187"/>
                </a:cubicBezTo>
                <a:cubicBezTo>
                  <a:pt x="37419" y="73372"/>
                  <a:pt x="37964" y="53068"/>
                  <a:pt x="49010" y="30741"/>
                </a:cubicBezTo>
                <a:cubicBezTo>
                  <a:pt x="58434" y="9682"/>
                  <a:pt x="80610" y="-2640"/>
                  <a:pt x="103466" y="479"/>
                </a:cubicBezTo>
                <a:close/>
              </a:path>
            </a:pathLst>
          </a:custGeom>
          <a:solidFill>
            <a:schemeClr val="tx2"/>
          </a:solidFill>
          <a:ln w="7767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  <p:sp>
        <p:nvSpPr>
          <p:cNvPr id="87" name="Freeform: Shape 86">
            <a:extLst>
              <a:ext uri="{FF2B5EF4-FFF2-40B4-BE49-F238E27FC236}">
                <a16:creationId xmlns:a16="http://schemas.microsoft.com/office/drawing/2014/main" id="{1789A686-E0FF-C380-C418-4F54270DDFA8}"/>
              </a:ext>
            </a:extLst>
          </p:cNvPr>
          <p:cNvSpPr/>
          <p:nvPr/>
        </p:nvSpPr>
        <p:spPr>
          <a:xfrm>
            <a:off x="20616150" y="8506737"/>
            <a:ext cx="904638" cy="876542"/>
          </a:xfrm>
          <a:custGeom>
            <a:avLst/>
            <a:gdLst>
              <a:gd name="connsiteX0" fmla="*/ 54676 w 518575"/>
              <a:gd name="connsiteY0" fmla="*/ 305184 h 502469"/>
              <a:gd name="connsiteX1" fmla="*/ 65178 w 518575"/>
              <a:gd name="connsiteY1" fmla="*/ 366719 h 502469"/>
              <a:gd name="connsiteX2" fmla="*/ 63544 w 518575"/>
              <a:gd name="connsiteY2" fmla="*/ 371853 h 502469"/>
              <a:gd name="connsiteX3" fmla="*/ 18813 w 518575"/>
              <a:gd name="connsiteY3" fmla="*/ 415418 h 502469"/>
              <a:gd name="connsiteX4" fmla="*/ 80347 w 518575"/>
              <a:gd name="connsiteY4" fmla="*/ 424676 h 502469"/>
              <a:gd name="connsiteX5" fmla="*/ 84782 w 518575"/>
              <a:gd name="connsiteY5" fmla="*/ 427865 h 502469"/>
              <a:gd name="connsiteX6" fmla="*/ 112165 w 518575"/>
              <a:gd name="connsiteY6" fmla="*/ 483565 h 502469"/>
              <a:gd name="connsiteX7" fmla="*/ 140015 w 518575"/>
              <a:gd name="connsiteY7" fmla="*/ 427631 h 502469"/>
              <a:gd name="connsiteX8" fmla="*/ 144372 w 518575"/>
              <a:gd name="connsiteY8" fmla="*/ 424442 h 502469"/>
              <a:gd name="connsiteX9" fmla="*/ 206373 w 518575"/>
              <a:gd name="connsiteY9" fmla="*/ 415418 h 502469"/>
              <a:gd name="connsiteX10" fmla="*/ 161720 w 518575"/>
              <a:gd name="connsiteY10" fmla="*/ 371853 h 502469"/>
              <a:gd name="connsiteX11" fmla="*/ 160008 w 518575"/>
              <a:gd name="connsiteY11" fmla="*/ 366719 h 502469"/>
              <a:gd name="connsiteX12" fmla="*/ 170588 w 518575"/>
              <a:gd name="connsiteY12" fmla="*/ 305184 h 502469"/>
              <a:gd name="connsiteX13" fmla="*/ 115355 w 518575"/>
              <a:gd name="connsiteY13" fmla="*/ 334279 h 502469"/>
              <a:gd name="connsiteX14" fmla="*/ 109909 w 518575"/>
              <a:gd name="connsiteY14" fmla="*/ 334279 h 502469"/>
              <a:gd name="connsiteX15" fmla="*/ 49152 w 518575"/>
              <a:gd name="connsiteY15" fmla="*/ 289392 h 502469"/>
              <a:gd name="connsiteX16" fmla="*/ 112165 w 518575"/>
              <a:gd name="connsiteY16" fmla="*/ 322532 h 502469"/>
              <a:gd name="connsiteX17" fmla="*/ 175334 w 518575"/>
              <a:gd name="connsiteY17" fmla="*/ 289470 h 502469"/>
              <a:gd name="connsiteX18" fmla="*/ 181479 w 518575"/>
              <a:gd name="connsiteY18" fmla="*/ 289937 h 502469"/>
              <a:gd name="connsiteX19" fmla="*/ 183813 w 518575"/>
              <a:gd name="connsiteY19" fmla="*/ 295616 h 502469"/>
              <a:gd name="connsiteX20" fmla="*/ 171833 w 518575"/>
              <a:gd name="connsiteY20" fmla="*/ 365630 h 502469"/>
              <a:gd name="connsiteX21" fmla="*/ 222554 w 518575"/>
              <a:gd name="connsiteY21" fmla="*/ 415262 h 502469"/>
              <a:gd name="connsiteX22" fmla="*/ 224033 w 518575"/>
              <a:gd name="connsiteY22" fmla="*/ 421253 h 502469"/>
              <a:gd name="connsiteX23" fmla="*/ 219287 w 518575"/>
              <a:gd name="connsiteY23" fmla="*/ 425220 h 502469"/>
              <a:gd name="connsiteX24" fmla="*/ 148884 w 518575"/>
              <a:gd name="connsiteY24" fmla="*/ 435411 h 502469"/>
              <a:gd name="connsiteX25" fmla="*/ 117377 w 518575"/>
              <a:gd name="connsiteY25" fmla="*/ 499280 h 502469"/>
              <a:gd name="connsiteX26" fmla="*/ 112165 w 518575"/>
              <a:gd name="connsiteY26" fmla="*/ 502469 h 502469"/>
              <a:gd name="connsiteX27" fmla="*/ 106953 w 518575"/>
              <a:gd name="connsiteY27" fmla="*/ 499280 h 502469"/>
              <a:gd name="connsiteX28" fmla="*/ 75446 w 518575"/>
              <a:gd name="connsiteY28" fmla="*/ 435411 h 502469"/>
              <a:gd name="connsiteX29" fmla="*/ 4965 w 518575"/>
              <a:gd name="connsiteY29" fmla="*/ 425220 h 502469"/>
              <a:gd name="connsiteX30" fmla="*/ 298 w 518575"/>
              <a:gd name="connsiteY30" fmla="*/ 421253 h 502469"/>
              <a:gd name="connsiteX31" fmla="*/ 1776 w 518575"/>
              <a:gd name="connsiteY31" fmla="*/ 415262 h 502469"/>
              <a:gd name="connsiteX32" fmla="*/ 52731 w 518575"/>
              <a:gd name="connsiteY32" fmla="*/ 365552 h 502469"/>
              <a:gd name="connsiteX33" fmla="*/ 40673 w 518575"/>
              <a:gd name="connsiteY33" fmla="*/ 295538 h 502469"/>
              <a:gd name="connsiteX34" fmla="*/ 43006 w 518575"/>
              <a:gd name="connsiteY34" fmla="*/ 289859 h 502469"/>
              <a:gd name="connsiteX35" fmla="*/ 49152 w 518575"/>
              <a:gd name="connsiteY35" fmla="*/ 289392 h 502469"/>
              <a:gd name="connsiteX36" fmla="*/ 239280 w 518575"/>
              <a:gd name="connsiteY36" fmla="*/ 275623 h 502469"/>
              <a:gd name="connsiteX37" fmla="*/ 247448 w 518575"/>
              <a:gd name="connsiteY37" fmla="*/ 276867 h 502469"/>
              <a:gd name="connsiteX38" fmla="*/ 246203 w 518575"/>
              <a:gd name="connsiteY38" fmla="*/ 285036 h 502469"/>
              <a:gd name="connsiteX39" fmla="*/ 211274 w 518575"/>
              <a:gd name="connsiteY39" fmla="*/ 314364 h 502469"/>
              <a:gd name="connsiteX40" fmla="*/ 206917 w 518575"/>
              <a:gd name="connsiteY40" fmla="*/ 316153 h 502469"/>
              <a:gd name="connsiteX41" fmla="*/ 202872 w 518575"/>
              <a:gd name="connsiteY41" fmla="*/ 314519 h 502469"/>
              <a:gd name="connsiteX42" fmla="*/ 202872 w 518575"/>
              <a:gd name="connsiteY42" fmla="*/ 306273 h 502469"/>
              <a:gd name="connsiteX43" fmla="*/ 239280 w 518575"/>
              <a:gd name="connsiteY43" fmla="*/ 275623 h 502469"/>
              <a:gd name="connsiteX44" fmla="*/ 446785 w 518575"/>
              <a:gd name="connsiteY44" fmla="*/ 264464 h 502469"/>
              <a:gd name="connsiteX45" fmla="*/ 513192 w 518575"/>
              <a:gd name="connsiteY45" fmla="*/ 270332 h 502469"/>
              <a:gd name="connsiteX46" fmla="*/ 514312 w 518575"/>
              <a:gd name="connsiteY46" fmla="*/ 270535 h 502469"/>
              <a:gd name="connsiteX47" fmla="*/ 518357 w 518575"/>
              <a:gd name="connsiteY47" fmla="*/ 277723 h 502469"/>
              <a:gd name="connsiteX48" fmla="*/ 511169 w 518575"/>
              <a:gd name="connsiteY48" fmla="*/ 281768 h 502469"/>
              <a:gd name="connsiteX49" fmla="*/ 201861 w 518575"/>
              <a:gd name="connsiteY49" fmla="*/ 361974 h 502469"/>
              <a:gd name="connsiteX50" fmla="*/ 198049 w 518575"/>
              <a:gd name="connsiteY50" fmla="*/ 363451 h 502469"/>
              <a:gd name="connsiteX51" fmla="*/ 193615 w 518575"/>
              <a:gd name="connsiteY51" fmla="*/ 361429 h 502469"/>
              <a:gd name="connsiteX52" fmla="*/ 193599 w 518575"/>
              <a:gd name="connsiteY52" fmla="*/ 361413 h 502469"/>
              <a:gd name="connsiteX53" fmla="*/ 194237 w 518575"/>
              <a:gd name="connsiteY53" fmla="*/ 353183 h 502469"/>
              <a:gd name="connsiteX54" fmla="*/ 446785 w 518575"/>
              <a:gd name="connsiteY54" fmla="*/ 264464 h 502469"/>
              <a:gd name="connsiteX55" fmla="*/ 189180 w 518575"/>
              <a:gd name="connsiteY55" fmla="*/ 223967 h 502469"/>
              <a:gd name="connsiteX56" fmla="*/ 190581 w 518575"/>
              <a:gd name="connsiteY56" fmla="*/ 231747 h 502469"/>
              <a:gd name="connsiteX57" fmla="*/ 168487 w 518575"/>
              <a:gd name="connsiteY57" fmla="*/ 267221 h 502469"/>
              <a:gd name="connsiteX58" fmla="*/ 163275 w 518575"/>
              <a:gd name="connsiteY58" fmla="*/ 270488 h 502469"/>
              <a:gd name="connsiteX59" fmla="*/ 160708 w 518575"/>
              <a:gd name="connsiteY59" fmla="*/ 269944 h 502469"/>
              <a:gd name="connsiteX60" fmla="*/ 158063 w 518575"/>
              <a:gd name="connsiteY60" fmla="*/ 262164 h 502469"/>
              <a:gd name="connsiteX61" fmla="*/ 181401 w 518575"/>
              <a:gd name="connsiteY61" fmla="*/ 225057 h 502469"/>
              <a:gd name="connsiteX62" fmla="*/ 189180 w 518575"/>
              <a:gd name="connsiteY62" fmla="*/ 223967 h 502469"/>
              <a:gd name="connsiteX63" fmla="*/ 384910 w 518575"/>
              <a:gd name="connsiteY63" fmla="*/ 206463 h 502469"/>
              <a:gd name="connsiteX64" fmla="*/ 391989 w 518575"/>
              <a:gd name="connsiteY64" fmla="*/ 210665 h 502469"/>
              <a:gd name="connsiteX65" fmla="*/ 387788 w 518575"/>
              <a:gd name="connsiteY65" fmla="*/ 217822 h 502469"/>
              <a:gd name="connsiteX66" fmla="*/ 313806 w 518575"/>
              <a:gd name="connsiteY66" fmla="*/ 244583 h 502469"/>
              <a:gd name="connsiteX67" fmla="*/ 311317 w 518575"/>
              <a:gd name="connsiteY67" fmla="*/ 245205 h 502469"/>
              <a:gd name="connsiteX68" fmla="*/ 306027 w 518575"/>
              <a:gd name="connsiteY68" fmla="*/ 241860 h 502469"/>
              <a:gd name="connsiteX69" fmla="*/ 308750 w 518575"/>
              <a:gd name="connsiteY69" fmla="*/ 234081 h 502469"/>
              <a:gd name="connsiteX70" fmla="*/ 384910 w 518575"/>
              <a:gd name="connsiteY70" fmla="*/ 206463 h 502469"/>
              <a:gd name="connsiteX71" fmla="*/ 465116 w 518575"/>
              <a:gd name="connsiteY71" fmla="*/ 194950 h 502469"/>
              <a:gd name="connsiteX72" fmla="*/ 512570 w 518575"/>
              <a:gd name="connsiteY72" fmla="*/ 196117 h 502469"/>
              <a:gd name="connsiteX73" fmla="*/ 517860 w 518575"/>
              <a:gd name="connsiteY73" fmla="*/ 202497 h 502469"/>
              <a:gd name="connsiteX74" fmla="*/ 512025 w 518575"/>
              <a:gd name="connsiteY74" fmla="*/ 207786 h 502469"/>
              <a:gd name="connsiteX75" fmla="*/ 511559 w 518575"/>
              <a:gd name="connsiteY75" fmla="*/ 207786 h 502469"/>
              <a:gd name="connsiteX76" fmla="*/ 465582 w 518575"/>
              <a:gd name="connsiteY76" fmla="*/ 206619 h 502469"/>
              <a:gd name="connsiteX77" fmla="*/ 465256 w 518575"/>
              <a:gd name="connsiteY77" fmla="*/ 206635 h 502469"/>
              <a:gd name="connsiteX78" fmla="*/ 459515 w 518575"/>
              <a:gd name="connsiteY78" fmla="*/ 201018 h 502469"/>
              <a:gd name="connsiteX79" fmla="*/ 465116 w 518575"/>
              <a:gd name="connsiteY79" fmla="*/ 194950 h 502469"/>
              <a:gd name="connsiteX80" fmla="*/ 278231 w 518575"/>
              <a:gd name="connsiteY80" fmla="*/ 126702 h 502469"/>
              <a:gd name="connsiteX81" fmla="*/ 286267 w 518575"/>
              <a:gd name="connsiteY81" fmla="*/ 128569 h 502469"/>
              <a:gd name="connsiteX82" fmla="*/ 284400 w 518575"/>
              <a:gd name="connsiteY82" fmla="*/ 136605 h 502469"/>
              <a:gd name="connsiteX83" fmla="*/ 233834 w 518575"/>
              <a:gd name="connsiteY83" fmla="*/ 180403 h 502469"/>
              <a:gd name="connsiteX84" fmla="*/ 229633 w 518575"/>
              <a:gd name="connsiteY84" fmla="*/ 182192 h 502469"/>
              <a:gd name="connsiteX85" fmla="*/ 225588 w 518575"/>
              <a:gd name="connsiteY85" fmla="*/ 180481 h 502469"/>
              <a:gd name="connsiteX86" fmla="*/ 225588 w 518575"/>
              <a:gd name="connsiteY86" fmla="*/ 172234 h 502469"/>
              <a:gd name="connsiteX87" fmla="*/ 277632 w 518575"/>
              <a:gd name="connsiteY87" fmla="*/ 127192 h 502469"/>
              <a:gd name="connsiteX88" fmla="*/ 277554 w 518575"/>
              <a:gd name="connsiteY88" fmla="*/ 127192 h 502469"/>
              <a:gd name="connsiteX89" fmla="*/ 278231 w 518575"/>
              <a:gd name="connsiteY89" fmla="*/ 126702 h 502469"/>
              <a:gd name="connsiteX90" fmla="*/ 512336 w 518575"/>
              <a:gd name="connsiteY90" fmla="*/ 122524 h 502469"/>
              <a:gd name="connsiteX91" fmla="*/ 512344 w 518575"/>
              <a:gd name="connsiteY91" fmla="*/ 122524 h 502469"/>
              <a:gd name="connsiteX92" fmla="*/ 518015 w 518575"/>
              <a:gd name="connsiteY92" fmla="*/ 128515 h 502469"/>
              <a:gd name="connsiteX93" fmla="*/ 511947 w 518575"/>
              <a:gd name="connsiteY93" fmla="*/ 134194 h 502469"/>
              <a:gd name="connsiteX94" fmla="*/ 203339 w 518575"/>
              <a:gd name="connsiteY94" fmla="*/ 273756 h 502469"/>
              <a:gd name="connsiteX95" fmla="*/ 198671 w 518575"/>
              <a:gd name="connsiteY95" fmla="*/ 276089 h 502469"/>
              <a:gd name="connsiteX96" fmla="*/ 195171 w 518575"/>
              <a:gd name="connsiteY96" fmla="*/ 274845 h 502469"/>
              <a:gd name="connsiteX97" fmla="*/ 194082 w 518575"/>
              <a:gd name="connsiteY97" fmla="*/ 266677 h 502469"/>
              <a:gd name="connsiteX98" fmla="*/ 512336 w 518575"/>
              <a:gd name="connsiteY98" fmla="*/ 122524 h 502469"/>
              <a:gd name="connsiteX99" fmla="*/ 400920 w 518575"/>
              <a:gd name="connsiteY99" fmla="*/ 67014 h 502469"/>
              <a:gd name="connsiteX100" fmla="*/ 408054 w 518575"/>
              <a:gd name="connsiteY100" fmla="*/ 71064 h 502469"/>
              <a:gd name="connsiteX101" fmla="*/ 403969 w 518575"/>
              <a:gd name="connsiteY101" fmla="*/ 78260 h 502469"/>
              <a:gd name="connsiteX102" fmla="*/ 341734 w 518575"/>
              <a:gd name="connsiteY102" fmla="*/ 102064 h 502469"/>
              <a:gd name="connsiteX103" fmla="*/ 339167 w 518575"/>
              <a:gd name="connsiteY103" fmla="*/ 102609 h 502469"/>
              <a:gd name="connsiteX104" fmla="*/ 334009 w 518575"/>
              <a:gd name="connsiteY104" fmla="*/ 99396 h 502469"/>
              <a:gd name="connsiteX105" fmla="*/ 336600 w 518575"/>
              <a:gd name="connsiteY105" fmla="*/ 91562 h 502469"/>
              <a:gd name="connsiteX106" fmla="*/ 400858 w 518575"/>
              <a:gd name="connsiteY106" fmla="*/ 66979 h 502469"/>
              <a:gd name="connsiteX107" fmla="*/ 401013 w 518575"/>
              <a:gd name="connsiteY107" fmla="*/ 66979 h 502469"/>
              <a:gd name="connsiteX108" fmla="*/ 400920 w 518575"/>
              <a:gd name="connsiteY108" fmla="*/ 67014 h 502469"/>
              <a:gd name="connsiteX109" fmla="*/ 512180 w 518575"/>
              <a:gd name="connsiteY109" fmla="*/ 52199 h 502469"/>
              <a:gd name="connsiteX110" fmla="*/ 518015 w 518575"/>
              <a:gd name="connsiteY110" fmla="*/ 58033 h 502469"/>
              <a:gd name="connsiteX111" fmla="*/ 512180 w 518575"/>
              <a:gd name="connsiteY111" fmla="*/ 63868 h 502469"/>
              <a:gd name="connsiteX112" fmla="*/ 470016 w 518575"/>
              <a:gd name="connsiteY112" fmla="*/ 65890 h 502469"/>
              <a:gd name="connsiteX113" fmla="*/ 469393 w 518575"/>
              <a:gd name="connsiteY113" fmla="*/ 65890 h 502469"/>
              <a:gd name="connsiteX114" fmla="*/ 469393 w 518575"/>
              <a:gd name="connsiteY114" fmla="*/ 65968 h 502469"/>
              <a:gd name="connsiteX115" fmla="*/ 463287 w 518575"/>
              <a:gd name="connsiteY115" fmla="*/ 60406 h 502469"/>
              <a:gd name="connsiteX116" fmla="*/ 468849 w 518575"/>
              <a:gd name="connsiteY116" fmla="*/ 54299 h 502469"/>
              <a:gd name="connsiteX117" fmla="*/ 512180 w 518575"/>
              <a:gd name="connsiteY117" fmla="*/ 52199 h 502469"/>
              <a:gd name="connsiteX118" fmla="*/ 431120 w 518575"/>
              <a:gd name="connsiteY118" fmla="*/ 0 h 502469"/>
              <a:gd name="connsiteX119" fmla="*/ 436378 w 518575"/>
              <a:gd name="connsiteY119" fmla="*/ 3547 h 502469"/>
              <a:gd name="connsiteX120" fmla="*/ 433298 w 518575"/>
              <a:gd name="connsiteY120" fmla="*/ 11202 h 502469"/>
              <a:gd name="connsiteX121" fmla="*/ 118077 w 518575"/>
              <a:gd name="connsiteY121" fmla="*/ 295694 h 502469"/>
              <a:gd name="connsiteX122" fmla="*/ 112398 w 518575"/>
              <a:gd name="connsiteY122" fmla="*/ 300206 h 502469"/>
              <a:gd name="connsiteX123" fmla="*/ 111076 w 518575"/>
              <a:gd name="connsiteY123" fmla="*/ 300206 h 502469"/>
              <a:gd name="connsiteX124" fmla="*/ 106564 w 518575"/>
              <a:gd name="connsiteY124" fmla="*/ 293438 h 502469"/>
              <a:gd name="connsiteX125" fmla="*/ 431120 w 518575"/>
              <a:gd name="connsiteY125" fmla="*/ 0 h 5024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</a:cxnLst>
            <a:rect l="l" t="t" r="r" b="b"/>
            <a:pathLst>
              <a:path w="518575" h="502469">
                <a:moveTo>
                  <a:pt x="54676" y="305184"/>
                </a:moveTo>
                <a:lnTo>
                  <a:pt x="65178" y="366719"/>
                </a:lnTo>
                <a:cubicBezTo>
                  <a:pt x="65559" y="368602"/>
                  <a:pt x="64944" y="370539"/>
                  <a:pt x="63544" y="371853"/>
                </a:cubicBezTo>
                <a:lnTo>
                  <a:pt x="18813" y="415418"/>
                </a:lnTo>
                <a:lnTo>
                  <a:pt x="80347" y="424676"/>
                </a:lnTo>
                <a:cubicBezTo>
                  <a:pt x="82277" y="424893"/>
                  <a:pt x="83957" y="426107"/>
                  <a:pt x="84782" y="427865"/>
                </a:cubicBezTo>
                <a:lnTo>
                  <a:pt x="112165" y="483565"/>
                </a:lnTo>
                <a:lnTo>
                  <a:pt x="140015" y="427631"/>
                </a:lnTo>
                <a:cubicBezTo>
                  <a:pt x="140824" y="425889"/>
                  <a:pt x="142466" y="424691"/>
                  <a:pt x="144372" y="424442"/>
                </a:cubicBezTo>
                <a:lnTo>
                  <a:pt x="206373" y="415418"/>
                </a:lnTo>
                <a:lnTo>
                  <a:pt x="161720" y="371853"/>
                </a:lnTo>
                <a:cubicBezTo>
                  <a:pt x="160327" y="370531"/>
                  <a:pt x="159689" y="368609"/>
                  <a:pt x="160008" y="366719"/>
                </a:cubicBezTo>
                <a:lnTo>
                  <a:pt x="170588" y="305184"/>
                </a:lnTo>
                <a:lnTo>
                  <a:pt x="115355" y="334279"/>
                </a:lnTo>
                <a:cubicBezTo>
                  <a:pt x="113643" y="335143"/>
                  <a:pt x="111620" y="335143"/>
                  <a:pt x="109909" y="334279"/>
                </a:cubicBezTo>
                <a:close/>
                <a:moveTo>
                  <a:pt x="49152" y="289392"/>
                </a:moveTo>
                <a:lnTo>
                  <a:pt x="112165" y="322532"/>
                </a:lnTo>
                <a:lnTo>
                  <a:pt x="175334" y="289470"/>
                </a:lnTo>
                <a:cubicBezTo>
                  <a:pt x="177302" y="288443"/>
                  <a:pt x="179690" y="288622"/>
                  <a:pt x="181479" y="289937"/>
                </a:cubicBezTo>
                <a:cubicBezTo>
                  <a:pt x="183315" y="291197"/>
                  <a:pt x="184233" y="293430"/>
                  <a:pt x="183813" y="295616"/>
                </a:cubicBezTo>
                <a:lnTo>
                  <a:pt x="171833" y="365630"/>
                </a:lnTo>
                <a:lnTo>
                  <a:pt x="222554" y="415262"/>
                </a:lnTo>
                <a:cubicBezTo>
                  <a:pt x="224103" y="416842"/>
                  <a:pt x="224671" y="419136"/>
                  <a:pt x="224033" y="421253"/>
                </a:cubicBezTo>
                <a:cubicBezTo>
                  <a:pt x="223325" y="423361"/>
                  <a:pt x="221489" y="424893"/>
                  <a:pt x="219287" y="425220"/>
                </a:cubicBezTo>
                <a:lnTo>
                  <a:pt x="148884" y="435411"/>
                </a:lnTo>
                <a:lnTo>
                  <a:pt x="117377" y="499280"/>
                </a:lnTo>
                <a:cubicBezTo>
                  <a:pt x="116366" y="501224"/>
                  <a:pt x="114359" y="502454"/>
                  <a:pt x="112165" y="502469"/>
                </a:cubicBezTo>
                <a:cubicBezTo>
                  <a:pt x="109964" y="502493"/>
                  <a:pt x="107933" y="501256"/>
                  <a:pt x="106953" y="499280"/>
                </a:cubicBezTo>
                <a:lnTo>
                  <a:pt x="75446" y="435411"/>
                </a:lnTo>
                <a:lnTo>
                  <a:pt x="4965" y="425220"/>
                </a:lnTo>
                <a:cubicBezTo>
                  <a:pt x="2787" y="424886"/>
                  <a:pt x="974" y="423353"/>
                  <a:pt x="298" y="421253"/>
                </a:cubicBezTo>
                <a:cubicBezTo>
                  <a:pt x="-410" y="419136"/>
                  <a:pt x="165" y="416803"/>
                  <a:pt x="1776" y="415262"/>
                </a:cubicBezTo>
                <a:lnTo>
                  <a:pt x="52731" y="365552"/>
                </a:lnTo>
                <a:lnTo>
                  <a:pt x="40673" y="295538"/>
                </a:lnTo>
                <a:cubicBezTo>
                  <a:pt x="40291" y="293352"/>
                  <a:pt x="41202" y="291142"/>
                  <a:pt x="43006" y="289859"/>
                </a:cubicBezTo>
                <a:cubicBezTo>
                  <a:pt x="44796" y="288544"/>
                  <a:pt x="47184" y="288365"/>
                  <a:pt x="49152" y="289392"/>
                </a:cubicBezTo>
                <a:close/>
                <a:moveTo>
                  <a:pt x="239280" y="275623"/>
                </a:moveTo>
                <a:cubicBezTo>
                  <a:pt x="241878" y="273709"/>
                  <a:pt x="245534" y="274269"/>
                  <a:pt x="247448" y="276867"/>
                </a:cubicBezTo>
                <a:cubicBezTo>
                  <a:pt x="249362" y="279466"/>
                  <a:pt x="248802" y="283122"/>
                  <a:pt x="246203" y="285036"/>
                </a:cubicBezTo>
                <a:cubicBezTo>
                  <a:pt x="233811" y="293881"/>
                  <a:pt x="222126" y="303683"/>
                  <a:pt x="211274" y="314364"/>
                </a:cubicBezTo>
                <a:cubicBezTo>
                  <a:pt x="210122" y="315523"/>
                  <a:pt x="208551" y="316169"/>
                  <a:pt x="206917" y="316153"/>
                </a:cubicBezTo>
                <a:cubicBezTo>
                  <a:pt x="205408" y="316169"/>
                  <a:pt x="203946" y="315577"/>
                  <a:pt x="202872" y="314519"/>
                </a:cubicBezTo>
                <a:cubicBezTo>
                  <a:pt x="200600" y="312240"/>
                  <a:pt x="200600" y="308553"/>
                  <a:pt x="202872" y="306273"/>
                </a:cubicBezTo>
                <a:cubicBezTo>
                  <a:pt x="214207" y="295141"/>
                  <a:pt x="226381" y="284896"/>
                  <a:pt x="239280" y="275623"/>
                </a:cubicBezTo>
                <a:close/>
                <a:moveTo>
                  <a:pt x="446785" y="264464"/>
                </a:moveTo>
                <a:cubicBezTo>
                  <a:pt x="468034" y="264461"/>
                  <a:pt x="490223" y="266248"/>
                  <a:pt x="513192" y="270332"/>
                </a:cubicBezTo>
                <a:cubicBezTo>
                  <a:pt x="513573" y="270364"/>
                  <a:pt x="513946" y="270426"/>
                  <a:pt x="514312" y="270535"/>
                </a:cubicBezTo>
                <a:cubicBezTo>
                  <a:pt x="517416" y="271398"/>
                  <a:pt x="519229" y="274619"/>
                  <a:pt x="518357" y="277723"/>
                </a:cubicBezTo>
                <a:cubicBezTo>
                  <a:pt x="517494" y="280827"/>
                  <a:pt x="514273" y="282639"/>
                  <a:pt x="511169" y="281768"/>
                </a:cubicBezTo>
                <a:cubicBezTo>
                  <a:pt x="332944" y="250184"/>
                  <a:pt x="203184" y="360885"/>
                  <a:pt x="201861" y="361974"/>
                </a:cubicBezTo>
                <a:cubicBezTo>
                  <a:pt x="200819" y="362930"/>
                  <a:pt x="199457" y="363459"/>
                  <a:pt x="198049" y="363451"/>
                </a:cubicBezTo>
                <a:cubicBezTo>
                  <a:pt x="196346" y="363444"/>
                  <a:pt x="194735" y="362713"/>
                  <a:pt x="193615" y="361429"/>
                </a:cubicBezTo>
                <a:cubicBezTo>
                  <a:pt x="193607" y="361421"/>
                  <a:pt x="193607" y="361413"/>
                  <a:pt x="193599" y="361413"/>
                </a:cubicBezTo>
                <a:cubicBezTo>
                  <a:pt x="191507" y="358963"/>
                  <a:pt x="191787" y="355276"/>
                  <a:pt x="194237" y="353183"/>
                </a:cubicBezTo>
                <a:cubicBezTo>
                  <a:pt x="195394" y="352162"/>
                  <a:pt x="298043" y="264480"/>
                  <a:pt x="446785" y="264464"/>
                </a:cubicBezTo>
                <a:close/>
                <a:moveTo>
                  <a:pt x="189180" y="223967"/>
                </a:moveTo>
                <a:cubicBezTo>
                  <a:pt x="191537" y="225842"/>
                  <a:pt x="192136" y="229172"/>
                  <a:pt x="190581" y="231747"/>
                </a:cubicBezTo>
                <a:cubicBezTo>
                  <a:pt x="182420" y="243058"/>
                  <a:pt x="175037" y="254906"/>
                  <a:pt x="168487" y="267221"/>
                </a:cubicBezTo>
                <a:cubicBezTo>
                  <a:pt x="167538" y="269236"/>
                  <a:pt x="165500" y="270519"/>
                  <a:pt x="163275" y="270488"/>
                </a:cubicBezTo>
                <a:cubicBezTo>
                  <a:pt x="162388" y="270496"/>
                  <a:pt x="161517" y="270309"/>
                  <a:pt x="160708" y="269944"/>
                </a:cubicBezTo>
                <a:cubicBezTo>
                  <a:pt x="157876" y="268489"/>
                  <a:pt x="156701" y="265043"/>
                  <a:pt x="158063" y="262164"/>
                </a:cubicBezTo>
                <a:cubicBezTo>
                  <a:pt x="164940" y="249250"/>
                  <a:pt x="172735" y="236850"/>
                  <a:pt x="181401" y="225057"/>
                </a:cubicBezTo>
                <a:cubicBezTo>
                  <a:pt x="183322" y="222739"/>
                  <a:pt x="186691" y="222272"/>
                  <a:pt x="189180" y="223967"/>
                </a:cubicBezTo>
                <a:close/>
                <a:moveTo>
                  <a:pt x="384910" y="206463"/>
                </a:moveTo>
                <a:cubicBezTo>
                  <a:pt x="388022" y="205678"/>
                  <a:pt x="391188" y="207553"/>
                  <a:pt x="391989" y="210665"/>
                </a:cubicBezTo>
                <a:cubicBezTo>
                  <a:pt x="392783" y="213799"/>
                  <a:pt x="390908" y="216982"/>
                  <a:pt x="387788" y="217822"/>
                </a:cubicBezTo>
                <a:cubicBezTo>
                  <a:pt x="362303" y="224263"/>
                  <a:pt x="337518" y="233225"/>
                  <a:pt x="313806" y="244583"/>
                </a:cubicBezTo>
                <a:cubicBezTo>
                  <a:pt x="313028" y="244971"/>
                  <a:pt x="312180" y="245182"/>
                  <a:pt x="311317" y="245205"/>
                </a:cubicBezTo>
                <a:cubicBezTo>
                  <a:pt x="309061" y="245189"/>
                  <a:pt x="307007" y="243890"/>
                  <a:pt x="306027" y="241860"/>
                </a:cubicBezTo>
                <a:cubicBezTo>
                  <a:pt x="304634" y="238958"/>
                  <a:pt x="305856" y="235481"/>
                  <a:pt x="308750" y="234081"/>
                </a:cubicBezTo>
                <a:cubicBezTo>
                  <a:pt x="333162" y="222388"/>
                  <a:pt x="358678" y="213138"/>
                  <a:pt x="384910" y="206463"/>
                </a:cubicBezTo>
                <a:close/>
                <a:moveTo>
                  <a:pt x="465116" y="194950"/>
                </a:moveTo>
                <a:cubicBezTo>
                  <a:pt x="480939" y="194367"/>
                  <a:pt x="496793" y="194756"/>
                  <a:pt x="512570" y="196117"/>
                </a:cubicBezTo>
                <a:cubicBezTo>
                  <a:pt x="515775" y="196444"/>
                  <a:pt x="518132" y="199283"/>
                  <a:pt x="517860" y="202497"/>
                </a:cubicBezTo>
                <a:cubicBezTo>
                  <a:pt x="517580" y="205507"/>
                  <a:pt x="515044" y="207802"/>
                  <a:pt x="512025" y="207786"/>
                </a:cubicBezTo>
                <a:lnTo>
                  <a:pt x="511559" y="207786"/>
                </a:lnTo>
                <a:cubicBezTo>
                  <a:pt x="496272" y="206464"/>
                  <a:pt x="480916" y="206075"/>
                  <a:pt x="465582" y="206619"/>
                </a:cubicBezTo>
                <a:cubicBezTo>
                  <a:pt x="465474" y="206627"/>
                  <a:pt x="465365" y="206635"/>
                  <a:pt x="465256" y="206635"/>
                </a:cubicBezTo>
                <a:cubicBezTo>
                  <a:pt x="462121" y="206666"/>
                  <a:pt x="459553" y="204153"/>
                  <a:pt x="459515" y="201018"/>
                </a:cubicBezTo>
                <a:cubicBezTo>
                  <a:pt x="459429" y="197813"/>
                  <a:pt x="461911" y="195121"/>
                  <a:pt x="465116" y="194950"/>
                </a:cubicBezTo>
                <a:close/>
                <a:moveTo>
                  <a:pt x="278231" y="126702"/>
                </a:moveTo>
                <a:cubicBezTo>
                  <a:pt x="280962" y="124998"/>
                  <a:pt x="284564" y="125830"/>
                  <a:pt x="286267" y="128569"/>
                </a:cubicBezTo>
                <a:cubicBezTo>
                  <a:pt x="287971" y="131299"/>
                  <a:pt x="287139" y="134901"/>
                  <a:pt x="284400" y="136605"/>
                </a:cubicBezTo>
                <a:cubicBezTo>
                  <a:pt x="266391" y="149814"/>
                  <a:pt x="249479" y="164463"/>
                  <a:pt x="233834" y="180403"/>
                </a:cubicBezTo>
                <a:cubicBezTo>
                  <a:pt x="232730" y="181538"/>
                  <a:pt x="231220" y="182184"/>
                  <a:pt x="229633" y="182192"/>
                </a:cubicBezTo>
                <a:cubicBezTo>
                  <a:pt x="228101" y="182215"/>
                  <a:pt x="226638" y="181593"/>
                  <a:pt x="225588" y="180481"/>
                </a:cubicBezTo>
                <a:cubicBezTo>
                  <a:pt x="223316" y="178201"/>
                  <a:pt x="223316" y="174514"/>
                  <a:pt x="225588" y="172234"/>
                </a:cubicBezTo>
                <a:cubicBezTo>
                  <a:pt x="241668" y="155820"/>
                  <a:pt x="259078" y="140751"/>
                  <a:pt x="277632" y="127192"/>
                </a:cubicBezTo>
                <a:lnTo>
                  <a:pt x="277554" y="127192"/>
                </a:lnTo>
                <a:cubicBezTo>
                  <a:pt x="277764" y="127013"/>
                  <a:pt x="277990" y="126850"/>
                  <a:pt x="278231" y="126702"/>
                </a:cubicBezTo>
                <a:close/>
                <a:moveTo>
                  <a:pt x="512336" y="122524"/>
                </a:moveTo>
                <a:cubicBezTo>
                  <a:pt x="512336" y="122524"/>
                  <a:pt x="512336" y="122524"/>
                  <a:pt x="512344" y="122524"/>
                </a:cubicBezTo>
                <a:cubicBezTo>
                  <a:pt x="515564" y="122610"/>
                  <a:pt x="518100" y="125294"/>
                  <a:pt x="518015" y="128515"/>
                </a:cubicBezTo>
                <a:cubicBezTo>
                  <a:pt x="517890" y="131751"/>
                  <a:pt x="515183" y="134279"/>
                  <a:pt x="511947" y="134194"/>
                </a:cubicBezTo>
                <a:cubicBezTo>
                  <a:pt x="318007" y="127659"/>
                  <a:pt x="204428" y="272355"/>
                  <a:pt x="203339" y="273756"/>
                </a:cubicBezTo>
                <a:cubicBezTo>
                  <a:pt x="202242" y="275234"/>
                  <a:pt x="200507" y="276105"/>
                  <a:pt x="198671" y="276089"/>
                </a:cubicBezTo>
                <a:cubicBezTo>
                  <a:pt x="197396" y="276105"/>
                  <a:pt x="196151" y="275661"/>
                  <a:pt x="195171" y="274845"/>
                </a:cubicBezTo>
                <a:cubicBezTo>
                  <a:pt x="192619" y="272884"/>
                  <a:pt x="192129" y="269236"/>
                  <a:pt x="194082" y="266677"/>
                </a:cubicBezTo>
                <a:cubicBezTo>
                  <a:pt x="195248" y="265198"/>
                  <a:pt x="312484" y="116067"/>
                  <a:pt x="512336" y="122524"/>
                </a:cubicBezTo>
                <a:close/>
                <a:moveTo>
                  <a:pt x="400920" y="67014"/>
                </a:moveTo>
                <a:lnTo>
                  <a:pt x="408054" y="71064"/>
                </a:lnTo>
                <a:cubicBezTo>
                  <a:pt x="408909" y="74175"/>
                  <a:pt x="407081" y="77396"/>
                  <a:pt x="403969" y="78260"/>
                </a:cubicBezTo>
                <a:cubicBezTo>
                  <a:pt x="382545" y="84289"/>
                  <a:pt x="361712" y="92255"/>
                  <a:pt x="341734" y="102064"/>
                </a:cubicBezTo>
                <a:cubicBezTo>
                  <a:pt x="340925" y="102430"/>
                  <a:pt x="340054" y="102617"/>
                  <a:pt x="339167" y="102609"/>
                </a:cubicBezTo>
                <a:cubicBezTo>
                  <a:pt x="336981" y="102586"/>
                  <a:pt x="334990" y="101349"/>
                  <a:pt x="334009" y="99396"/>
                </a:cubicBezTo>
                <a:cubicBezTo>
                  <a:pt x="332562" y="96518"/>
                  <a:pt x="333722" y="93009"/>
                  <a:pt x="336600" y="91562"/>
                </a:cubicBezTo>
                <a:close/>
                <a:moveTo>
                  <a:pt x="400858" y="66979"/>
                </a:moveTo>
                <a:lnTo>
                  <a:pt x="401013" y="66979"/>
                </a:lnTo>
                <a:lnTo>
                  <a:pt x="400920" y="67014"/>
                </a:lnTo>
                <a:close/>
                <a:moveTo>
                  <a:pt x="512180" y="52199"/>
                </a:moveTo>
                <a:cubicBezTo>
                  <a:pt x="515401" y="52199"/>
                  <a:pt x="518015" y="54813"/>
                  <a:pt x="518015" y="58033"/>
                </a:cubicBezTo>
                <a:cubicBezTo>
                  <a:pt x="518015" y="61254"/>
                  <a:pt x="515401" y="63868"/>
                  <a:pt x="512180" y="63868"/>
                </a:cubicBezTo>
                <a:cubicBezTo>
                  <a:pt x="497788" y="63945"/>
                  <a:pt x="483785" y="64568"/>
                  <a:pt x="470016" y="65890"/>
                </a:cubicBezTo>
                <a:lnTo>
                  <a:pt x="469393" y="65890"/>
                </a:lnTo>
                <a:lnTo>
                  <a:pt x="469393" y="65968"/>
                </a:lnTo>
                <a:cubicBezTo>
                  <a:pt x="466173" y="66116"/>
                  <a:pt x="463435" y="63627"/>
                  <a:pt x="463287" y="60406"/>
                </a:cubicBezTo>
                <a:cubicBezTo>
                  <a:pt x="463139" y="57185"/>
                  <a:pt x="465628" y="54447"/>
                  <a:pt x="468849" y="54299"/>
                </a:cubicBezTo>
                <a:cubicBezTo>
                  <a:pt x="483007" y="52899"/>
                  <a:pt x="497633" y="52199"/>
                  <a:pt x="512180" y="52199"/>
                </a:cubicBezTo>
                <a:close/>
                <a:moveTo>
                  <a:pt x="431120" y="0"/>
                </a:moveTo>
                <a:cubicBezTo>
                  <a:pt x="433422" y="39"/>
                  <a:pt x="435484" y="1431"/>
                  <a:pt x="436378" y="3547"/>
                </a:cubicBezTo>
                <a:cubicBezTo>
                  <a:pt x="437646" y="6511"/>
                  <a:pt x="436262" y="9942"/>
                  <a:pt x="433298" y="11202"/>
                </a:cubicBezTo>
                <a:cubicBezTo>
                  <a:pt x="174478" y="55311"/>
                  <a:pt x="118622" y="293282"/>
                  <a:pt x="118077" y="295694"/>
                </a:cubicBezTo>
                <a:cubicBezTo>
                  <a:pt x="117463" y="298331"/>
                  <a:pt x="115113" y="300206"/>
                  <a:pt x="112398" y="300206"/>
                </a:cubicBezTo>
                <a:cubicBezTo>
                  <a:pt x="111963" y="300283"/>
                  <a:pt x="111512" y="300283"/>
                  <a:pt x="111076" y="300206"/>
                </a:cubicBezTo>
                <a:cubicBezTo>
                  <a:pt x="107964" y="299584"/>
                  <a:pt x="105942" y="296550"/>
                  <a:pt x="106564" y="293438"/>
                </a:cubicBezTo>
                <a:cubicBezTo>
                  <a:pt x="107109" y="290949"/>
                  <a:pt x="164676" y="45431"/>
                  <a:pt x="431120" y="0"/>
                </a:cubicBezTo>
                <a:close/>
              </a:path>
            </a:pathLst>
          </a:custGeom>
          <a:solidFill>
            <a:schemeClr val="tx2"/>
          </a:solidFill>
          <a:ln w="7767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  <p:sp>
        <p:nvSpPr>
          <p:cNvPr id="88" name="Freeform: Shape 87">
            <a:extLst>
              <a:ext uri="{FF2B5EF4-FFF2-40B4-BE49-F238E27FC236}">
                <a16:creationId xmlns:a16="http://schemas.microsoft.com/office/drawing/2014/main" id="{6BF827B6-930D-957B-1B1B-608349D5FCDA}"/>
              </a:ext>
            </a:extLst>
          </p:cNvPr>
          <p:cNvSpPr/>
          <p:nvPr/>
        </p:nvSpPr>
        <p:spPr>
          <a:xfrm>
            <a:off x="9963451" y="8497908"/>
            <a:ext cx="906508" cy="894200"/>
          </a:xfrm>
          <a:custGeom>
            <a:avLst/>
            <a:gdLst>
              <a:gd name="connsiteX0" fmla="*/ 41356 w 519648"/>
              <a:gd name="connsiteY0" fmla="*/ 427405 h 512592"/>
              <a:gd name="connsiteX1" fmla="*/ 15996 w 519648"/>
              <a:gd name="connsiteY1" fmla="*/ 496641 h 512592"/>
              <a:gd name="connsiteX2" fmla="*/ 146767 w 519648"/>
              <a:gd name="connsiteY2" fmla="*/ 448798 h 512592"/>
              <a:gd name="connsiteX3" fmla="*/ 61505 w 519648"/>
              <a:gd name="connsiteY3" fmla="*/ 372560 h 512592"/>
              <a:gd name="connsiteX4" fmla="*/ 45402 w 519648"/>
              <a:gd name="connsiteY4" fmla="*/ 416513 h 512592"/>
              <a:gd name="connsiteX5" fmla="*/ 167771 w 519648"/>
              <a:gd name="connsiteY5" fmla="*/ 441096 h 512592"/>
              <a:gd name="connsiteX6" fmla="*/ 250777 w 519648"/>
              <a:gd name="connsiteY6" fmla="*/ 410990 h 512592"/>
              <a:gd name="connsiteX7" fmla="*/ 475679 w 519648"/>
              <a:gd name="connsiteY7" fmla="*/ 280685 h 512592"/>
              <a:gd name="connsiteX8" fmla="*/ 476068 w 519648"/>
              <a:gd name="connsiteY8" fmla="*/ 280685 h 512592"/>
              <a:gd name="connsiteX9" fmla="*/ 518310 w 519648"/>
              <a:gd name="connsiteY9" fmla="*/ 306046 h 512592"/>
              <a:gd name="connsiteX10" fmla="*/ 518497 w 519648"/>
              <a:gd name="connsiteY10" fmla="*/ 306287 h 512592"/>
              <a:gd name="connsiteX11" fmla="*/ 517299 w 519648"/>
              <a:gd name="connsiteY11" fmla="*/ 314447 h 512592"/>
              <a:gd name="connsiteX12" fmla="*/ 517198 w 519648"/>
              <a:gd name="connsiteY12" fmla="*/ 314525 h 512592"/>
              <a:gd name="connsiteX13" fmla="*/ 509130 w 519648"/>
              <a:gd name="connsiteY13" fmla="*/ 313436 h 512592"/>
              <a:gd name="connsiteX14" fmla="*/ 476068 w 519648"/>
              <a:gd name="connsiteY14" fmla="*/ 292587 h 512592"/>
              <a:gd name="connsiteX15" fmla="*/ 475679 w 519648"/>
              <a:gd name="connsiteY15" fmla="*/ 292587 h 512592"/>
              <a:gd name="connsiteX16" fmla="*/ 446740 w 519648"/>
              <a:gd name="connsiteY16" fmla="*/ 307524 h 512592"/>
              <a:gd name="connsiteX17" fmla="*/ 404420 w 519648"/>
              <a:gd name="connsiteY17" fmla="*/ 329073 h 512592"/>
              <a:gd name="connsiteX18" fmla="*/ 402786 w 519648"/>
              <a:gd name="connsiteY18" fmla="*/ 329073 h 512592"/>
              <a:gd name="connsiteX19" fmla="*/ 369957 w 519648"/>
              <a:gd name="connsiteY19" fmla="*/ 314758 h 512592"/>
              <a:gd name="connsiteX20" fmla="*/ 342729 w 519648"/>
              <a:gd name="connsiteY20" fmla="*/ 302078 h 512592"/>
              <a:gd name="connsiteX21" fmla="*/ 326159 w 519648"/>
              <a:gd name="connsiteY21" fmla="*/ 312969 h 512592"/>
              <a:gd name="connsiteX22" fmla="*/ 318108 w 519648"/>
              <a:gd name="connsiteY22" fmla="*/ 314875 h 512592"/>
              <a:gd name="connsiteX23" fmla="*/ 316202 w 519648"/>
              <a:gd name="connsiteY23" fmla="*/ 306824 h 512592"/>
              <a:gd name="connsiteX24" fmla="*/ 341174 w 519648"/>
              <a:gd name="connsiteY24" fmla="*/ 290487 h 512592"/>
              <a:gd name="connsiteX25" fmla="*/ 378048 w 519648"/>
              <a:gd name="connsiteY25" fmla="*/ 306046 h 512592"/>
              <a:gd name="connsiteX26" fmla="*/ 403953 w 519648"/>
              <a:gd name="connsiteY26" fmla="*/ 317170 h 512592"/>
              <a:gd name="connsiteX27" fmla="*/ 437871 w 519648"/>
              <a:gd name="connsiteY27" fmla="*/ 299744 h 512592"/>
              <a:gd name="connsiteX28" fmla="*/ 475679 w 519648"/>
              <a:gd name="connsiteY28" fmla="*/ 280685 h 512592"/>
              <a:gd name="connsiteX29" fmla="*/ 102969 w 519648"/>
              <a:gd name="connsiteY29" fmla="*/ 258981 h 512592"/>
              <a:gd name="connsiteX30" fmla="*/ 65628 w 519648"/>
              <a:gd name="connsiteY30" fmla="*/ 361435 h 512592"/>
              <a:gd name="connsiteX31" fmla="*/ 230551 w 519648"/>
              <a:gd name="connsiteY31" fmla="*/ 394731 h 512592"/>
              <a:gd name="connsiteX32" fmla="*/ 167849 w 519648"/>
              <a:gd name="connsiteY32" fmla="*/ 341754 h 512592"/>
              <a:gd name="connsiteX33" fmla="*/ 111838 w 519648"/>
              <a:gd name="connsiteY33" fmla="*/ 274540 h 512592"/>
              <a:gd name="connsiteX34" fmla="*/ 102969 w 519648"/>
              <a:gd name="connsiteY34" fmla="*/ 258981 h 512592"/>
              <a:gd name="connsiteX35" fmla="*/ 111371 w 519648"/>
              <a:gd name="connsiteY35" fmla="*/ 236420 h 512592"/>
              <a:gd name="connsiteX36" fmla="*/ 109115 w 519648"/>
              <a:gd name="connsiteY36" fmla="*/ 237043 h 512592"/>
              <a:gd name="connsiteX37" fmla="*/ 109115 w 519648"/>
              <a:gd name="connsiteY37" fmla="*/ 237976 h 512592"/>
              <a:gd name="connsiteX38" fmla="*/ 109115 w 519648"/>
              <a:gd name="connsiteY38" fmla="*/ 242022 h 512592"/>
              <a:gd name="connsiteX39" fmla="*/ 121717 w 519648"/>
              <a:gd name="connsiteY39" fmla="*/ 268238 h 512592"/>
              <a:gd name="connsiteX40" fmla="*/ 241364 w 519648"/>
              <a:gd name="connsiteY40" fmla="*/ 387885 h 512592"/>
              <a:gd name="connsiteX41" fmla="*/ 264829 w 519648"/>
              <a:gd name="connsiteY41" fmla="*/ 399788 h 512592"/>
              <a:gd name="connsiteX42" fmla="*/ 272456 w 519648"/>
              <a:gd name="connsiteY42" fmla="*/ 400486 h 512592"/>
              <a:gd name="connsiteX43" fmla="*/ 272482 w 519648"/>
              <a:gd name="connsiteY43" fmla="*/ 400721 h 512592"/>
              <a:gd name="connsiteX44" fmla="*/ 272482 w 519648"/>
              <a:gd name="connsiteY44" fmla="*/ 400488 h 512592"/>
              <a:gd name="connsiteX45" fmla="*/ 272456 w 519648"/>
              <a:gd name="connsiteY45" fmla="*/ 400486 h 512592"/>
              <a:gd name="connsiteX46" fmla="*/ 271469 w 519648"/>
              <a:gd name="connsiteY46" fmla="*/ 391400 h 512592"/>
              <a:gd name="connsiteX47" fmla="*/ 205579 w 519648"/>
              <a:gd name="connsiteY47" fmla="*/ 304101 h 512592"/>
              <a:gd name="connsiteX48" fmla="*/ 111371 w 519648"/>
              <a:gd name="connsiteY48" fmla="*/ 236420 h 512592"/>
              <a:gd name="connsiteX49" fmla="*/ 261204 w 519648"/>
              <a:gd name="connsiteY49" fmla="*/ 231675 h 512592"/>
              <a:gd name="connsiteX50" fmla="*/ 231019 w 519648"/>
              <a:gd name="connsiteY50" fmla="*/ 261703 h 512592"/>
              <a:gd name="connsiteX51" fmla="*/ 261046 w 519648"/>
              <a:gd name="connsiteY51" fmla="*/ 291887 h 512592"/>
              <a:gd name="connsiteX52" fmla="*/ 261046 w 519648"/>
              <a:gd name="connsiteY52" fmla="*/ 292121 h 512592"/>
              <a:gd name="connsiteX53" fmla="*/ 261202 w 519648"/>
              <a:gd name="connsiteY53" fmla="*/ 292121 h 512592"/>
              <a:gd name="connsiteX54" fmla="*/ 291230 w 519648"/>
              <a:gd name="connsiteY54" fmla="*/ 262093 h 512592"/>
              <a:gd name="connsiteX55" fmla="*/ 291230 w 519648"/>
              <a:gd name="connsiteY55" fmla="*/ 261859 h 512592"/>
              <a:gd name="connsiteX56" fmla="*/ 261204 w 519648"/>
              <a:gd name="connsiteY56" fmla="*/ 231675 h 512592"/>
              <a:gd name="connsiteX57" fmla="*/ 121696 w 519648"/>
              <a:gd name="connsiteY57" fmla="*/ 227485 h 512592"/>
              <a:gd name="connsiteX58" fmla="*/ 213436 w 519648"/>
              <a:gd name="connsiteY58" fmla="*/ 296089 h 512592"/>
              <a:gd name="connsiteX59" fmla="*/ 280183 w 519648"/>
              <a:gd name="connsiteY59" fmla="*/ 408812 h 512592"/>
              <a:gd name="connsiteX60" fmla="*/ 277072 w 519648"/>
              <a:gd name="connsiteY60" fmla="*/ 411068 h 512592"/>
              <a:gd name="connsiteX61" fmla="*/ 277072 w 519648"/>
              <a:gd name="connsiteY61" fmla="*/ 411923 h 512592"/>
              <a:gd name="connsiteX62" fmla="*/ 276294 w 519648"/>
              <a:gd name="connsiteY62" fmla="*/ 413012 h 512592"/>
              <a:gd name="connsiteX63" fmla="*/ 275827 w 519648"/>
              <a:gd name="connsiteY63" fmla="*/ 413557 h 512592"/>
              <a:gd name="connsiteX64" fmla="*/ 274115 w 519648"/>
              <a:gd name="connsiteY64" fmla="*/ 414568 h 512592"/>
              <a:gd name="connsiteX65" fmla="*/ 7905 w 519648"/>
              <a:gd name="connsiteY65" fmla="*/ 512511 h 512592"/>
              <a:gd name="connsiteX66" fmla="*/ 5882 w 519648"/>
              <a:gd name="connsiteY66" fmla="*/ 512511 h 512592"/>
              <a:gd name="connsiteX67" fmla="*/ 1759 w 519648"/>
              <a:gd name="connsiteY67" fmla="*/ 510799 h 512592"/>
              <a:gd name="connsiteX68" fmla="*/ 359 w 519648"/>
              <a:gd name="connsiteY68" fmla="*/ 504654 h 512592"/>
              <a:gd name="connsiteX69" fmla="*/ 30543 w 519648"/>
              <a:gd name="connsiteY69" fmla="*/ 422426 h 512592"/>
              <a:gd name="connsiteX70" fmla="*/ 30543 w 519648"/>
              <a:gd name="connsiteY70" fmla="*/ 419469 h 512592"/>
              <a:gd name="connsiteX71" fmla="*/ 33266 w 519648"/>
              <a:gd name="connsiteY71" fmla="*/ 415658 h 512592"/>
              <a:gd name="connsiteX72" fmla="*/ 51158 w 519648"/>
              <a:gd name="connsiteY72" fmla="*/ 366881 h 512592"/>
              <a:gd name="connsiteX73" fmla="*/ 51158 w 519648"/>
              <a:gd name="connsiteY73" fmla="*/ 364469 h 512592"/>
              <a:gd name="connsiteX74" fmla="*/ 53259 w 519648"/>
              <a:gd name="connsiteY74" fmla="*/ 361124 h 512592"/>
              <a:gd name="connsiteX75" fmla="*/ 97135 w 519648"/>
              <a:gd name="connsiteY75" fmla="*/ 241166 h 512592"/>
              <a:gd name="connsiteX76" fmla="*/ 100791 w 519648"/>
              <a:gd name="connsiteY76" fmla="*/ 229030 h 512592"/>
              <a:gd name="connsiteX77" fmla="*/ 121696 w 519648"/>
              <a:gd name="connsiteY77" fmla="*/ 227485 h 512592"/>
              <a:gd name="connsiteX78" fmla="*/ 261046 w 519648"/>
              <a:gd name="connsiteY78" fmla="*/ 220084 h 512592"/>
              <a:gd name="connsiteX79" fmla="*/ 302743 w 519648"/>
              <a:gd name="connsiteY79" fmla="*/ 261859 h 512592"/>
              <a:gd name="connsiteX80" fmla="*/ 302743 w 519648"/>
              <a:gd name="connsiteY80" fmla="*/ 261937 h 512592"/>
              <a:gd name="connsiteX81" fmla="*/ 260890 w 519648"/>
              <a:gd name="connsiteY81" fmla="*/ 303634 h 512592"/>
              <a:gd name="connsiteX82" fmla="*/ 219192 w 519648"/>
              <a:gd name="connsiteY82" fmla="*/ 261781 h 512592"/>
              <a:gd name="connsiteX83" fmla="*/ 261046 w 519648"/>
              <a:gd name="connsiteY83" fmla="*/ 220084 h 512592"/>
              <a:gd name="connsiteX84" fmla="*/ 433047 w 519648"/>
              <a:gd name="connsiteY84" fmla="*/ 195112 h 512592"/>
              <a:gd name="connsiteX85" fmla="*/ 422779 w 519648"/>
              <a:gd name="connsiteY85" fmla="*/ 205381 h 512592"/>
              <a:gd name="connsiteX86" fmla="*/ 433047 w 519648"/>
              <a:gd name="connsiteY86" fmla="*/ 215649 h 512592"/>
              <a:gd name="connsiteX87" fmla="*/ 443316 w 519648"/>
              <a:gd name="connsiteY87" fmla="*/ 205381 h 512592"/>
              <a:gd name="connsiteX88" fmla="*/ 433047 w 519648"/>
              <a:gd name="connsiteY88" fmla="*/ 195112 h 512592"/>
              <a:gd name="connsiteX89" fmla="*/ 433047 w 519648"/>
              <a:gd name="connsiteY89" fmla="*/ 183443 h 512592"/>
              <a:gd name="connsiteX90" fmla="*/ 433125 w 519648"/>
              <a:gd name="connsiteY90" fmla="*/ 183443 h 512592"/>
              <a:gd name="connsiteX91" fmla="*/ 455063 w 519648"/>
              <a:gd name="connsiteY91" fmla="*/ 205381 h 512592"/>
              <a:gd name="connsiteX92" fmla="*/ 433125 w 519648"/>
              <a:gd name="connsiteY92" fmla="*/ 227318 h 512592"/>
              <a:gd name="connsiteX93" fmla="*/ 411187 w 519648"/>
              <a:gd name="connsiteY93" fmla="*/ 205381 h 512592"/>
              <a:gd name="connsiteX94" fmla="*/ 411187 w 519648"/>
              <a:gd name="connsiteY94" fmla="*/ 205303 h 512592"/>
              <a:gd name="connsiteX95" fmla="*/ 433047 w 519648"/>
              <a:gd name="connsiteY95" fmla="*/ 183443 h 512592"/>
              <a:gd name="connsiteX96" fmla="*/ 296908 w 519648"/>
              <a:gd name="connsiteY96" fmla="*/ 91413 h 512592"/>
              <a:gd name="connsiteX97" fmla="*/ 286717 w 519648"/>
              <a:gd name="connsiteY97" fmla="*/ 101682 h 512592"/>
              <a:gd name="connsiteX98" fmla="*/ 286717 w 519648"/>
              <a:gd name="connsiteY98" fmla="*/ 101759 h 512592"/>
              <a:gd name="connsiteX99" fmla="*/ 297064 w 519648"/>
              <a:gd name="connsiteY99" fmla="*/ 111950 h 512592"/>
              <a:gd name="connsiteX100" fmla="*/ 307255 w 519648"/>
              <a:gd name="connsiteY100" fmla="*/ 101604 h 512592"/>
              <a:gd name="connsiteX101" fmla="*/ 296908 w 519648"/>
              <a:gd name="connsiteY101" fmla="*/ 91413 h 512592"/>
              <a:gd name="connsiteX102" fmla="*/ 297064 w 519648"/>
              <a:gd name="connsiteY102" fmla="*/ 79744 h 512592"/>
              <a:gd name="connsiteX103" fmla="*/ 318924 w 519648"/>
              <a:gd name="connsiteY103" fmla="*/ 101759 h 512592"/>
              <a:gd name="connsiteX104" fmla="*/ 296908 w 519648"/>
              <a:gd name="connsiteY104" fmla="*/ 123619 h 512592"/>
              <a:gd name="connsiteX105" fmla="*/ 275048 w 519648"/>
              <a:gd name="connsiteY105" fmla="*/ 101682 h 512592"/>
              <a:gd name="connsiteX106" fmla="*/ 275048 w 519648"/>
              <a:gd name="connsiteY106" fmla="*/ 101604 h 512592"/>
              <a:gd name="connsiteX107" fmla="*/ 297064 w 519648"/>
              <a:gd name="connsiteY107" fmla="*/ 79744 h 512592"/>
              <a:gd name="connsiteX108" fmla="*/ 433437 w 519648"/>
              <a:gd name="connsiteY108" fmla="*/ 70097 h 512592"/>
              <a:gd name="connsiteX109" fmla="*/ 438532 w 519648"/>
              <a:gd name="connsiteY109" fmla="*/ 76593 h 512592"/>
              <a:gd name="connsiteX110" fmla="*/ 432036 w 519648"/>
              <a:gd name="connsiteY110" fmla="*/ 81689 h 512592"/>
              <a:gd name="connsiteX111" fmla="*/ 393840 w 519648"/>
              <a:gd name="connsiteY111" fmla="*/ 90402 h 512592"/>
              <a:gd name="connsiteX112" fmla="*/ 383726 w 519648"/>
              <a:gd name="connsiteY112" fmla="*/ 121519 h 512592"/>
              <a:gd name="connsiteX113" fmla="*/ 369023 w 519648"/>
              <a:gd name="connsiteY113" fmla="*/ 166718 h 512592"/>
              <a:gd name="connsiteX114" fmla="*/ 334561 w 519648"/>
              <a:gd name="connsiteY114" fmla="*/ 181187 h 512592"/>
              <a:gd name="connsiteX115" fmla="*/ 306322 w 519648"/>
              <a:gd name="connsiteY115" fmla="*/ 191456 h 512592"/>
              <a:gd name="connsiteX116" fmla="*/ 302276 w 519648"/>
              <a:gd name="connsiteY116" fmla="*/ 210904 h 512592"/>
              <a:gd name="connsiteX117" fmla="*/ 302292 w 519648"/>
              <a:gd name="connsiteY117" fmla="*/ 210959 h 512592"/>
              <a:gd name="connsiteX118" fmla="*/ 297920 w 519648"/>
              <a:gd name="connsiteY118" fmla="*/ 217828 h 512592"/>
              <a:gd name="connsiteX119" fmla="*/ 296597 w 519648"/>
              <a:gd name="connsiteY119" fmla="*/ 217828 h 512592"/>
              <a:gd name="connsiteX120" fmla="*/ 290918 w 519648"/>
              <a:gd name="connsiteY120" fmla="*/ 213394 h 512592"/>
              <a:gd name="connsiteX121" fmla="*/ 297064 w 519648"/>
              <a:gd name="connsiteY121" fmla="*/ 184221 h 512592"/>
              <a:gd name="connsiteX122" fmla="*/ 334327 w 519648"/>
              <a:gd name="connsiteY122" fmla="*/ 169362 h 512592"/>
              <a:gd name="connsiteX123" fmla="*/ 360466 w 519648"/>
              <a:gd name="connsiteY123" fmla="*/ 158860 h 512592"/>
              <a:gd name="connsiteX124" fmla="*/ 372057 w 519648"/>
              <a:gd name="connsiteY124" fmla="*/ 122531 h 512592"/>
              <a:gd name="connsiteX125" fmla="*/ 385671 w 519648"/>
              <a:gd name="connsiteY125" fmla="*/ 82078 h 512592"/>
              <a:gd name="connsiteX126" fmla="*/ 433437 w 519648"/>
              <a:gd name="connsiteY126" fmla="*/ 70097 h 512592"/>
              <a:gd name="connsiteX127" fmla="*/ 201767 w 519648"/>
              <a:gd name="connsiteY127" fmla="*/ 1017 h 512592"/>
              <a:gd name="connsiteX128" fmla="*/ 209547 w 519648"/>
              <a:gd name="connsiteY128" fmla="*/ 2106 h 512592"/>
              <a:gd name="connsiteX129" fmla="*/ 208535 w 519648"/>
              <a:gd name="connsiteY129" fmla="*/ 9885 h 512592"/>
              <a:gd name="connsiteX130" fmla="*/ 187764 w 519648"/>
              <a:gd name="connsiteY130" fmla="*/ 42947 h 512592"/>
              <a:gd name="connsiteX131" fmla="*/ 202623 w 519648"/>
              <a:gd name="connsiteY131" fmla="*/ 72276 h 512592"/>
              <a:gd name="connsiteX132" fmla="*/ 224483 w 519648"/>
              <a:gd name="connsiteY132" fmla="*/ 114984 h 512592"/>
              <a:gd name="connsiteX133" fmla="*/ 210169 w 519648"/>
              <a:gd name="connsiteY133" fmla="*/ 149369 h 512592"/>
              <a:gd name="connsiteX134" fmla="*/ 197489 w 519648"/>
              <a:gd name="connsiteY134" fmla="*/ 176597 h 512592"/>
              <a:gd name="connsiteX135" fmla="*/ 208380 w 519648"/>
              <a:gd name="connsiteY135" fmla="*/ 193245 h 512592"/>
              <a:gd name="connsiteX136" fmla="*/ 210247 w 519648"/>
              <a:gd name="connsiteY136" fmla="*/ 201024 h 512592"/>
              <a:gd name="connsiteX137" fmla="*/ 205268 w 519648"/>
              <a:gd name="connsiteY137" fmla="*/ 203747 h 512592"/>
              <a:gd name="connsiteX138" fmla="*/ 202234 w 519648"/>
              <a:gd name="connsiteY138" fmla="*/ 202891 h 512592"/>
              <a:gd name="connsiteX139" fmla="*/ 185897 w 519648"/>
              <a:gd name="connsiteY139" fmla="*/ 177920 h 512592"/>
              <a:gd name="connsiteX140" fmla="*/ 201456 w 519648"/>
              <a:gd name="connsiteY140" fmla="*/ 141046 h 512592"/>
              <a:gd name="connsiteX141" fmla="*/ 212503 w 519648"/>
              <a:gd name="connsiteY141" fmla="*/ 115218 h 512592"/>
              <a:gd name="connsiteX142" fmla="*/ 195077 w 519648"/>
              <a:gd name="connsiteY142" fmla="*/ 81300 h 512592"/>
              <a:gd name="connsiteX143" fmla="*/ 176484 w 519648"/>
              <a:gd name="connsiteY143" fmla="*/ 43337 h 512592"/>
              <a:gd name="connsiteX144" fmla="*/ 201767 w 519648"/>
              <a:gd name="connsiteY144" fmla="*/ 1017 h 5125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</a:cxnLst>
            <a:rect l="l" t="t" r="r" b="b"/>
            <a:pathLst>
              <a:path w="519648" h="512592">
                <a:moveTo>
                  <a:pt x="41356" y="427405"/>
                </a:moveTo>
                <a:lnTo>
                  <a:pt x="15996" y="496641"/>
                </a:lnTo>
                <a:lnTo>
                  <a:pt x="146767" y="448798"/>
                </a:lnTo>
                <a:close/>
                <a:moveTo>
                  <a:pt x="61505" y="372560"/>
                </a:moveTo>
                <a:lnTo>
                  <a:pt x="45402" y="416513"/>
                </a:lnTo>
                <a:lnTo>
                  <a:pt x="167771" y="441096"/>
                </a:lnTo>
                <a:lnTo>
                  <a:pt x="250777" y="410990"/>
                </a:lnTo>
                <a:close/>
                <a:moveTo>
                  <a:pt x="475679" y="280685"/>
                </a:moveTo>
                <a:lnTo>
                  <a:pt x="476068" y="280685"/>
                </a:lnTo>
                <a:cubicBezTo>
                  <a:pt x="491160" y="280840"/>
                  <a:pt x="505396" y="289398"/>
                  <a:pt x="518310" y="306046"/>
                </a:cubicBezTo>
                <a:cubicBezTo>
                  <a:pt x="518372" y="306123"/>
                  <a:pt x="518434" y="306201"/>
                  <a:pt x="518497" y="306287"/>
                </a:cubicBezTo>
                <a:cubicBezTo>
                  <a:pt x="520418" y="308870"/>
                  <a:pt x="519881" y="312526"/>
                  <a:pt x="517299" y="314447"/>
                </a:cubicBezTo>
                <a:cubicBezTo>
                  <a:pt x="517268" y="314471"/>
                  <a:pt x="517229" y="314502"/>
                  <a:pt x="517198" y="314525"/>
                </a:cubicBezTo>
                <a:cubicBezTo>
                  <a:pt x="514669" y="316454"/>
                  <a:pt x="511060" y="315964"/>
                  <a:pt x="509130" y="313436"/>
                </a:cubicBezTo>
                <a:cubicBezTo>
                  <a:pt x="498473" y="299744"/>
                  <a:pt x="487348" y="292587"/>
                  <a:pt x="476068" y="292587"/>
                </a:cubicBezTo>
                <a:lnTo>
                  <a:pt x="475679" y="292587"/>
                </a:lnTo>
                <a:cubicBezTo>
                  <a:pt x="464430" y="293528"/>
                  <a:pt x="454021" y="298904"/>
                  <a:pt x="446740" y="307524"/>
                </a:cubicBezTo>
                <a:cubicBezTo>
                  <a:pt x="435701" y="319582"/>
                  <a:pt x="420663" y="327237"/>
                  <a:pt x="404420" y="329073"/>
                </a:cubicBezTo>
                <a:lnTo>
                  <a:pt x="402786" y="329073"/>
                </a:lnTo>
                <a:cubicBezTo>
                  <a:pt x="390378" y="328855"/>
                  <a:pt x="378561" y="323705"/>
                  <a:pt x="369957" y="314758"/>
                </a:cubicBezTo>
                <a:cubicBezTo>
                  <a:pt x="360155" y="305346"/>
                  <a:pt x="350976" y="301067"/>
                  <a:pt x="342729" y="302078"/>
                </a:cubicBezTo>
                <a:cubicBezTo>
                  <a:pt x="335954" y="303292"/>
                  <a:pt x="329963" y="307228"/>
                  <a:pt x="326159" y="312969"/>
                </a:cubicBezTo>
                <a:cubicBezTo>
                  <a:pt x="324463" y="315716"/>
                  <a:pt x="320854" y="316571"/>
                  <a:pt x="318108" y="314875"/>
                </a:cubicBezTo>
                <a:cubicBezTo>
                  <a:pt x="315362" y="313179"/>
                  <a:pt x="314506" y="309570"/>
                  <a:pt x="316202" y="306824"/>
                </a:cubicBezTo>
                <a:cubicBezTo>
                  <a:pt x="321888" y="298134"/>
                  <a:pt x="330936" y="292214"/>
                  <a:pt x="341174" y="290487"/>
                </a:cubicBezTo>
                <a:cubicBezTo>
                  <a:pt x="353154" y="288776"/>
                  <a:pt x="365523" y="294065"/>
                  <a:pt x="378048" y="306046"/>
                </a:cubicBezTo>
                <a:cubicBezTo>
                  <a:pt x="384777" y="313164"/>
                  <a:pt x="394151" y="317193"/>
                  <a:pt x="403953" y="317170"/>
                </a:cubicBezTo>
                <a:cubicBezTo>
                  <a:pt x="416937" y="315459"/>
                  <a:pt x="428917" y="309298"/>
                  <a:pt x="437871" y="299744"/>
                </a:cubicBezTo>
                <a:cubicBezTo>
                  <a:pt x="447292" y="288433"/>
                  <a:pt x="460984" y="281533"/>
                  <a:pt x="475679" y="280685"/>
                </a:cubicBezTo>
                <a:close/>
                <a:moveTo>
                  <a:pt x="102969" y="258981"/>
                </a:moveTo>
                <a:lnTo>
                  <a:pt x="65628" y="361435"/>
                </a:lnTo>
                <a:lnTo>
                  <a:pt x="230551" y="394731"/>
                </a:lnTo>
                <a:cubicBezTo>
                  <a:pt x="208079" y="379017"/>
                  <a:pt x="187091" y="361287"/>
                  <a:pt x="167849" y="341754"/>
                </a:cubicBezTo>
                <a:cubicBezTo>
                  <a:pt x="146967" y="321286"/>
                  <a:pt x="128202" y="298772"/>
                  <a:pt x="111838" y="274540"/>
                </a:cubicBezTo>
                <a:cubicBezTo>
                  <a:pt x="108259" y="269094"/>
                  <a:pt x="105303" y="263882"/>
                  <a:pt x="102969" y="258981"/>
                </a:cubicBezTo>
                <a:close/>
                <a:moveTo>
                  <a:pt x="111371" y="236420"/>
                </a:moveTo>
                <a:cubicBezTo>
                  <a:pt x="110569" y="236358"/>
                  <a:pt x="109771" y="236576"/>
                  <a:pt x="109115" y="237043"/>
                </a:cubicBezTo>
                <a:cubicBezTo>
                  <a:pt x="109068" y="237354"/>
                  <a:pt x="109068" y="237665"/>
                  <a:pt x="109115" y="237976"/>
                </a:cubicBezTo>
                <a:cubicBezTo>
                  <a:pt x="109619" y="239276"/>
                  <a:pt x="109619" y="240723"/>
                  <a:pt x="109115" y="242022"/>
                </a:cubicBezTo>
                <a:cubicBezTo>
                  <a:pt x="111749" y="251427"/>
                  <a:pt x="116014" y="260303"/>
                  <a:pt x="121717" y="268238"/>
                </a:cubicBezTo>
                <a:cubicBezTo>
                  <a:pt x="154008" y="315055"/>
                  <a:pt x="194552" y="355593"/>
                  <a:pt x="241364" y="387885"/>
                </a:cubicBezTo>
                <a:cubicBezTo>
                  <a:pt x="252333" y="394926"/>
                  <a:pt x="259898" y="398290"/>
                  <a:pt x="264829" y="399788"/>
                </a:cubicBezTo>
                <a:lnTo>
                  <a:pt x="272456" y="400486"/>
                </a:lnTo>
                <a:lnTo>
                  <a:pt x="272482" y="400721"/>
                </a:lnTo>
                <a:lnTo>
                  <a:pt x="272482" y="400488"/>
                </a:lnTo>
                <a:lnTo>
                  <a:pt x="272456" y="400486"/>
                </a:lnTo>
                <a:lnTo>
                  <a:pt x="271469" y="391400"/>
                </a:lnTo>
                <a:cubicBezTo>
                  <a:pt x="265893" y="376304"/>
                  <a:pt x="245954" y="344710"/>
                  <a:pt x="205579" y="304101"/>
                </a:cubicBezTo>
                <a:cubicBezTo>
                  <a:pt x="156880" y="255402"/>
                  <a:pt x="121095" y="236420"/>
                  <a:pt x="111371" y="236420"/>
                </a:cubicBezTo>
                <a:close/>
                <a:moveTo>
                  <a:pt x="261204" y="231675"/>
                </a:moveTo>
                <a:cubicBezTo>
                  <a:pt x="244577" y="231628"/>
                  <a:pt x="231063" y="245071"/>
                  <a:pt x="231019" y="261703"/>
                </a:cubicBezTo>
                <a:cubicBezTo>
                  <a:pt x="230975" y="278328"/>
                  <a:pt x="244419" y="291841"/>
                  <a:pt x="261046" y="291887"/>
                </a:cubicBezTo>
                <a:lnTo>
                  <a:pt x="261046" y="292121"/>
                </a:lnTo>
                <a:cubicBezTo>
                  <a:pt x="261098" y="292121"/>
                  <a:pt x="261150" y="292121"/>
                  <a:pt x="261202" y="292121"/>
                </a:cubicBezTo>
                <a:cubicBezTo>
                  <a:pt x="277787" y="292121"/>
                  <a:pt x="291230" y="278678"/>
                  <a:pt x="291230" y="262093"/>
                </a:cubicBezTo>
                <a:cubicBezTo>
                  <a:pt x="291230" y="262015"/>
                  <a:pt x="291230" y="261937"/>
                  <a:pt x="291230" y="261859"/>
                </a:cubicBezTo>
                <a:cubicBezTo>
                  <a:pt x="291276" y="245234"/>
                  <a:pt x="277833" y="231721"/>
                  <a:pt x="261204" y="231675"/>
                </a:cubicBezTo>
                <a:close/>
                <a:moveTo>
                  <a:pt x="121696" y="227485"/>
                </a:moveTo>
                <a:cubicBezTo>
                  <a:pt x="148644" y="236503"/>
                  <a:pt x="190098" y="272751"/>
                  <a:pt x="213436" y="296089"/>
                </a:cubicBezTo>
                <a:cubicBezTo>
                  <a:pt x="244554" y="327206"/>
                  <a:pt x="299009" y="391230"/>
                  <a:pt x="280183" y="408812"/>
                </a:cubicBezTo>
                <a:cubicBezTo>
                  <a:pt x="279265" y="409714"/>
                  <a:pt x="278215" y="410476"/>
                  <a:pt x="277072" y="411068"/>
                </a:cubicBezTo>
                <a:lnTo>
                  <a:pt x="277072" y="411923"/>
                </a:lnTo>
                <a:cubicBezTo>
                  <a:pt x="276862" y="412320"/>
                  <a:pt x="276605" y="412686"/>
                  <a:pt x="276294" y="413012"/>
                </a:cubicBezTo>
                <a:lnTo>
                  <a:pt x="275827" y="413557"/>
                </a:lnTo>
                <a:cubicBezTo>
                  <a:pt x="275322" y="413993"/>
                  <a:pt x="274742" y="414335"/>
                  <a:pt x="274115" y="414568"/>
                </a:cubicBezTo>
                <a:lnTo>
                  <a:pt x="7905" y="512511"/>
                </a:lnTo>
                <a:cubicBezTo>
                  <a:pt x="7235" y="512620"/>
                  <a:pt x="6552" y="512620"/>
                  <a:pt x="5882" y="512511"/>
                </a:cubicBezTo>
                <a:cubicBezTo>
                  <a:pt x="4328" y="512542"/>
                  <a:pt x="2831" y="511927"/>
                  <a:pt x="1759" y="510799"/>
                </a:cubicBezTo>
                <a:cubicBezTo>
                  <a:pt x="113" y="509212"/>
                  <a:pt x="-437" y="506801"/>
                  <a:pt x="359" y="504654"/>
                </a:cubicBezTo>
                <a:lnTo>
                  <a:pt x="30543" y="422426"/>
                </a:lnTo>
                <a:cubicBezTo>
                  <a:pt x="30309" y="421453"/>
                  <a:pt x="30309" y="420442"/>
                  <a:pt x="30543" y="419469"/>
                </a:cubicBezTo>
                <a:cubicBezTo>
                  <a:pt x="30878" y="417875"/>
                  <a:pt x="31866" y="416490"/>
                  <a:pt x="33266" y="415658"/>
                </a:cubicBezTo>
                <a:lnTo>
                  <a:pt x="51158" y="366881"/>
                </a:lnTo>
                <a:cubicBezTo>
                  <a:pt x="51003" y="366087"/>
                  <a:pt x="51003" y="365263"/>
                  <a:pt x="51158" y="364469"/>
                </a:cubicBezTo>
                <a:cubicBezTo>
                  <a:pt x="51436" y="363139"/>
                  <a:pt x="52181" y="361949"/>
                  <a:pt x="53259" y="361124"/>
                </a:cubicBezTo>
                <a:lnTo>
                  <a:pt x="97135" y="241166"/>
                </a:lnTo>
                <a:cubicBezTo>
                  <a:pt x="96458" y="236778"/>
                  <a:pt x="97801" y="232313"/>
                  <a:pt x="100791" y="229030"/>
                </a:cubicBezTo>
                <a:cubicBezTo>
                  <a:pt x="105342" y="224499"/>
                  <a:pt x="112713" y="224479"/>
                  <a:pt x="121696" y="227485"/>
                </a:cubicBezTo>
                <a:close/>
                <a:moveTo>
                  <a:pt x="261046" y="220084"/>
                </a:moveTo>
                <a:cubicBezTo>
                  <a:pt x="284073" y="220169"/>
                  <a:pt x="302704" y="238832"/>
                  <a:pt x="302743" y="261859"/>
                </a:cubicBezTo>
                <a:cubicBezTo>
                  <a:pt x="302743" y="261882"/>
                  <a:pt x="302743" y="261914"/>
                  <a:pt x="302743" y="261937"/>
                </a:cubicBezTo>
                <a:cubicBezTo>
                  <a:pt x="302696" y="285010"/>
                  <a:pt x="283964" y="303673"/>
                  <a:pt x="260890" y="303634"/>
                </a:cubicBezTo>
                <a:cubicBezTo>
                  <a:pt x="237818" y="303588"/>
                  <a:pt x="219150" y="284855"/>
                  <a:pt x="219192" y="261781"/>
                </a:cubicBezTo>
                <a:cubicBezTo>
                  <a:pt x="219235" y="238707"/>
                  <a:pt x="237973" y="220045"/>
                  <a:pt x="261046" y="220084"/>
                </a:cubicBezTo>
                <a:close/>
                <a:moveTo>
                  <a:pt x="433047" y="195112"/>
                </a:moveTo>
                <a:cubicBezTo>
                  <a:pt x="427376" y="195112"/>
                  <a:pt x="422779" y="199709"/>
                  <a:pt x="422779" y="205381"/>
                </a:cubicBezTo>
                <a:cubicBezTo>
                  <a:pt x="422779" y="211052"/>
                  <a:pt x="427376" y="215649"/>
                  <a:pt x="433047" y="215649"/>
                </a:cubicBezTo>
                <a:cubicBezTo>
                  <a:pt x="438719" y="215649"/>
                  <a:pt x="443316" y="211052"/>
                  <a:pt x="443316" y="205381"/>
                </a:cubicBezTo>
                <a:cubicBezTo>
                  <a:pt x="443316" y="199709"/>
                  <a:pt x="438719" y="195112"/>
                  <a:pt x="433047" y="195112"/>
                </a:cubicBezTo>
                <a:close/>
                <a:moveTo>
                  <a:pt x="433047" y="183443"/>
                </a:moveTo>
                <a:cubicBezTo>
                  <a:pt x="433071" y="183443"/>
                  <a:pt x="433102" y="183443"/>
                  <a:pt x="433125" y="183443"/>
                </a:cubicBezTo>
                <a:cubicBezTo>
                  <a:pt x="445238" y="183443"/>
                  <a:pt x="455063" y="193268"/>
                  <a:pt x="455063" y="205381"/>
                </a:cubicBezTo>
                <a:cubicBezTo>
                  <a:pt x="455063" y="217493"/>
                  <a:pt x="445238" y="227318"/>
                  <a:pt x="433125" y="227318"/>
                </a:cubicBezTo>
                <a:cubicBezTo>
                  <a:pt x="421013" y="227318"/>
                  <a:pt x="411187" y="217493"/>
                  <a:pt x="411187" y="205381"/>
                </a:cubicBezTo>
                <a:cubicBezTo>
                  <a:pt x="411187" y="205357"/>
                  <a:pt x="411187" y="205326"/>
                  <a:pt x="411187" y="205303"/>
                </a:cubicBezTo>
                <a:cubicBezTo>
                  <a:pt x="411187" y="193229"/>
                  <a:pt x="420974" y="183443"/>
                  <a:pt x="433047" y="183443"/>
                </a:cubicBezTo>
                <a:close/>
                <a:moveTo>
                  <a:pt x="296908" y="91413"/>
                </a:moveTo>
                <a:cubicBezTo>
                  <a:pt x="291268" y="91459"/>
                  <a:pt x="286717" y="96041"/>
                  <a:pt x="286717" y="101682"/>
                </a:cubicBezTo>
                <a:cubicBezTo>
                  <a:pt x="286717" y="101705"/>
                  <a:pt x="286717" y="101736"/>
                  <a:pt x="286717" y="101759"/>
                </a:cubicBezTo>
                <a:cubicBezTo>
                  <a:pt x="286764" y="107430"/>
                  <a:pt x="291393" y="111989"/>
                  <a:pt x="297064" y="111950"/>
                </a:cubicBezTo>
                <a:cubicBezTo>
                  <a:pt x="302735" y="111904"/>
                  <a:pt x="307294" y="107275"/>
                  <a:pt x="307255" y="101604"/>
                </a:cubicBezTo>
                <a:cubicBezTo>
                  <a:pt x="307208" y="95933"/>
                  <a:pt x="302580" y="91374"/>
                  <a:pt x="296908" y="91413"/>
                </a:cubicBezTo>
                <a:close/>
                <a:moveTo>
                  <a:pt x="297064" y="79744"/>
                </a:moveTo>
                <a:cubicBezTo>
                  <a:pt x="309177" y="79790"/>
                  <a:pt x="318971" y="89647"/>
                  <a:pt x="318924" y="101759"/>
                </a:cubicBezTo>
                <a:cubicBezTo>
                  <a:pt x="318877" y="113872"/>
                  <a:pt x="309021" y="123658"/>
                  <a:pt x="296908" y="123619"/>
                </a:cubicBezTo>
                <a:cubicBezTo>
                  <a:pt x="284819" y="123580"/>
                  <a:pt x="275048" y="113771"/>
                  <a:pt x="275048" y="101682"/>
                </a:cubicBezTo>
                <a:cubicBezTo>
                  <a:pt x="275048" y="101658"/>
                  <a:pt x="275048" y="101627"/>
                  <a:pt x="275048" y="101604"/>
                </a:cubicBezTo>
                <a:cubicBezTo>
                  <a:pt x="275091" y="89491"/>
                  <a:pt x="284952" y="79705"/>
                  <a:pt x="297064" y="79744"/>
                </a:cubicBezTo>
                <a:close/>
                <a:moveTo>
                  <a:pt x="433437" y="70097"/>
                </a:moveTo>
                <a:cubicBezTo>
                  <a:pt x="436634" y="70487"/>
                  <a:pt x="438921" y="73396"/>
                  <a:pt x="438532" y="76593"/>
                </a:cubicBezTo>
                <a:cubicBezTo>
                  <a:pt x="438143" y="79791"/>
                  <a:pt x="435234" y="82078"/>
                  <a:pt x="432036" y="81689"/>
                </a:cubicBezTo>
                <a:cubicBezTo>
                  <a:pt x="414766" y="79511"/>
                  <a:pt x="401619" y="82622"/>
                  <a:pt x="393840" y="90402"/>
                </a:cubicBezTo>
                <a:cubicBezTo>
                  <a:pt x="386457" y="99014"/>
                  <a:pt x="382816" y="110216"/>
                  <a:pt x="383726" y="121519"/>
                </a:cubicBezTo>
                <a:cubicBezTo>
                  <a:pt x="384465" y="137872"/>
                  <a:pt x="379238" y="153928"/>
                  <a:pt x="369023" y="166718"/>
                </a:cubicBezTo>
                <a:cubicBezTo>
                  <a:pt x="360054" y="176130"/>
                  <a:pt x="347560" y="181374"/>
                  <a:pt x="334561" y="181187"/>
                </a:cubicBezTo>
                <a:cubicBezTo>
                  <a:pt x="320947" y="181421"/>
                  <a:pt x="311456" y="184921"/>
                  <a:pt x="306322" y="191456"/>
                </a:cubicBezTo>
                <a:cubicBezTo>
                  <a:pt x="302432" y="197143"/>
                  <a:pt x="300977" y="204144"/>
                  <a:pt x="302276" y="210904"/>
                </a:cubicBezTo>
                <a:cubicBezTo>
                  <a:pt x="302284" y="210920"/>
                  <a:pt x="302284" y="210943"/>
                  <a:pt x="302292" y="210959"/>
                </a:cubicBezTo>
                <a:cubicBezTo>
                  <a:pt x="302977" y="214063"/>
                  <a:pt x="301024" y="217135"/>
                  <a:pt x="297920" y="217828"/>
                </a:cubicBezTo>
                <a:cubicBezTo>
                  <a:pt x="297484" y="217906"/>
                  <a:pt x="297033" y="217906"/>
                  <a:pt x="296597" y="217828"/>
                </a:cubicBezTo>
                <a:cubicBezTo>
                  <a:pt x="293906" y="217836"/>
                  <a:pt x="291564" y="216008"/>
                  <a:pt x="290918" y="213394"/>
                </a:cubicBezTo>
                <a:cubicBezTo>
                  <a:pt x="288810" y="203242"/>
                  <a:pt x="291035" y="192661"/>
                  <a:pt x="297064" y="184221"/>
                </a:cubicBezTo>
                <a:cubicBezTo>
                  <a:pt x="304455" y="174730"/>
                  <a:pt x="316979" y="169362"/>
                  <a:pt x="334327" y="169362"/>
                </a:cubicBezTo>
                <a:cubicBezTo>
                  <a:pt x="344122" y="169658"/>
                  <a:pt x="353597" y="165854"/>
                  <a:pt x="360466" y="158860"/>
                </a:cubicBezTo>
                <a:cubicBezTo>
                  <a:pt x="368479" y="148490"/>
                  <a:pt x="372579" y="135623"/>
                  <a:pt x="372057" y="122531"/>
                </a:cubicBezTo>
                <a:cubicBezTo>
                  <a:pt x="370820" y="107742"/>
                  <a:pt x="375745" y="93109"/>
                  <a:pt x="385671" y="82078"/>
                </a:cubicBezTo>
                <a:cubicBezTo>
                  <a:pt x="396485" y="71498"/>
                  <a:pt x="412510" y="67530"/>
                  <a:pt x="433437" y="70097"/>
                </a:cubicBezTo>
                <a:close/>
                <a:moveTo>
                  <a:pt x="201767" y="1017"/>
                </a:moveTo>
                <a:cubicBezTo>
                  <a:pt x="204253" y="-679"/>
                  <a:pt x="207623" y="-212"/>
                  <a:pt x="209547" y="2106"/>
                </a:cubicBezTo>
                <a:cubicBezTo>
                  <a:pt x="211302" y="4564"/>
                  <a:pt x="210861" y="7956"/>
                  <a:pt x="208535" y="9885"/>
                </a:cubicBezTo>
                <a:cubicBezTo>
                  <a:pt x="194922" y="20543"/>
                  <a:pt x="187764" y="31590"/>
                  <a:pt x="187764" y="42947"/>
                </a:cubicBezTo>
                <a:cubicBezTo>
                  <a:pt x="188605" y="54313"/>
                  <a:pt x="193955" y="64878"/>
                  <a:pt x="202623" y="72276"/>
                </a:cubicBezTo>
                <a:cubicBezTo>
                  <a:pt x="214939" y="83322"/>
                  <a:pt x="222727" y="98531"/>
                  <a:pt x="224483" y="114984"/>
                </a:cubicBezTo>
                <a:cubicBezTo>
                  <a:pt x="224747" y="127945"/>
                  <a:pt x="219553" y="140423"/>
                  <a:pt x="210169" y="149369"/>
                </a:cubicBezTo>
                <a:cubicBezTo>
                  <a:pt x="200756" y="159171"/>
                  <a:pt x="196477" y="168351"/>
                  <a:pt x="197489" y="176597"/>
                </a:cubicBezTo>
                <a:cubicBezTo>
                  <a:pt x="198751" y="183381"/>
                  <a:pt x="202672" y="189371"/>
                  <a:pt x="208380" y="193245"/>
                </a:cubicBezTo>
                <a:cubicBezTo>
                  <a:pt x="210962" y="194933"/>
                  <a:pt x="211780" y="198348"/>
                  <a:pt x="210247" y="201024"/>
                </a:cubicBezTo>
                <a:cubicBezTo>
                  <a:pt x="209159" y="202720"/>
                  <a:pt x="207283" y="203747"/>
                  <a:pt x="205268" y="203747"/>
                </a:cubicBezTo>
                <a:cubicBezTo>
                  <a:pt x="204195" y="203771"/>
                  <a:pt x="203139" y="203467"/>
                  <a:pt x="202234" y="202891"/>
                </a:cubicBezTo>
                <a:cubicBezTo>
                  <a:pt x="193534" y="197220"/>
                  <a:pt x="187609" y="188165"/>
                  <a:pt x="185897" y="177920"/>
                </a:cubicBezTo>
                <a:cubicBezTo>
                  <a:pt x="184108" y="166017"/>
                  <a:pt x="189398" y="153570"/>
                  <a:pt x="201456" y="141046"/>
                </a:cubicBezTo>
                <a:cubicBezTo>
                  <a:pt x="208567" y="134347"/>
                  <a:pt x="212569" y="124989"/>
                  <a:pt x="212503" y="115218"/>
                </a:cubicBezTo>
                <a:cubicBezTo>
                  <a:pt x="210847" y="102219"/>
                  <a:pt x="204679" y="90215"/>
                  <a:pt x="195077" y="81300"/>
                </a:cubicBezTo>
                <a:cubicBezTo>
                  <a:pt x="183955" y="71715"/>
                  <a:pt x="177237" y="58000"/>
                  <a:pt x="176484" y="43337"/>
                </a:cubicBezTo>
                <a:cubicBezTo>
                  <a:pt x="176640" y="28245"/>
                  <a:pt x="185120" y="14008"/>
                  <a:pt x="201767" y="1017"/>
                </a:cubicBezTo>
                <a:close/>
              </a:path>
            </a:pathLst>
          </a:custGeom>
          <a:solidFill>
            <a:schemeClr val="tx2"/>
          </a:solidFill>
          <a:ln w="7767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  <p:sp>
        <p:nvSpPr>
          <p:cNvPr id="89" name="Freeform: Shape 88">
            <a:extLst>
              <a:ext uri="{FF2B5EF4-FFF2-40B4-BE49-F238E27FC236}">
                <a16:creationId xmlns:a16="http://schemas.microsoft.com/office/drawing/2014/main" id="{94B21347-DB25-7D8B-5E44-765919FC8B7A}"/>
              </a:ext>
            </a:extLst>
          </p:cNvPr>
          <p:cNvSpPr/>
          <p:nvPr/>
        </p:nvSpPr>
        <p:spPr>
          <a:xfrm>
            <a:off x="17067187" y="8493917"/>
            <a:ext cx="901384" cy="902182"/>
          </a:xfrm>
          <a:custGeom>
            <a:avLst/>
            <a:gdLst>
              <a:gd name="connsiteX0" fmla="*/ 492029 w 516712"/>
              <a:gd name="connsiteY0" fmla="*/ 233053 h 517168"/>
              <a:gd name="connsiteX1" fmla="*/ 467679 w 516712"/>
              <a:gd name="connsiteY1" fmla="*/ 252424 h 517168"/>
              <a:gd name="connsiteX2" fmla="*/ 396576 w 516712"/>
              <a:gd name="connsiteY2" fmla="*/ 252424 h 517168"/>
              <a:gd name="connsiteX3" fmla="*/ 445275 w 516712"/>
              <a:gd name="connsiteY3" fmla="*/ 203725 h 517168"/>
              <a:gd name="connsiteX4" fmla="*/ 445275 w 516712"/>
              <a:gd name="connsiteY4" fmla="*/ 195401 h 517168"/>
              <a:gd name="connsiteX5" fmla="*/ 437028 w 516712"/>
              <a:gd name="connsiteY5" fmla="*/ 195401 h 517168"/>
              <a:gd name="connsiteX6" fmla="*/ 380083 w 516712"/>
              <a:gd name="connsiteY6" fmla="*/ 252424 h 517168"/>
              <a:gd name="connsiteX7" fmla="*/ 317848 w 516712"/>
              <a:gd name="connsiteY7" fmla="*/ 252424 h 517168"/>
              <a:gd name="connsiteX8" fmla="*/ 305246 w 516712"/>
              <a:gd name="connsiteY8" fmla="*/ 217728 h 517168"/>
              <a:gd name="connsiteX9" fmla="*/ 347488 w 516712"/>
              <a:gd name="connsiteY9" fmla="*/ 175486 h 517168"/>
              <a:gd name="connsiteX10" fmla="*/ 428004 w 516712"/>
              <a:gd name="connsiteY10" fmla="*/ 175486 h 517168"/>
              <a:gd name="connsiteX11" fmla="*/ 433839 w 516712"/>
              <a:gd name="connsiteY11" fmla="*/ 169651 h 517168"/>
              <a:gd name="connsiteX12" fmla="*/ 428004 w 516712"/>
              <a:gd name="connsiteY12" fmla="*/ 163817 h 517168"/>
              <a:gd name="connsiteX13" fmla="*/ 359157 w 516712"/>
              <a:gd name="connsiteY13" fmla="*/ 163817 h 517168"/>
              <a:gd name="connsiteX14" fmla="*/ 409100 w 516712"/>
              <a:gd name="connsiteY14" fmla="*/ 113873 h 517168"/>
              <a:gd name="connsiteX15" fmla="*/ 409100 w 516712"/>
              <a:gd name="connsiteY15" fmla="*/ 113484 h 517168"/>
              <a:gd name="connsiteX16" fmla="*/ 443664 w 516712"/>
              <a:gd name="connsiteY16" fmla="*/ 105705 h 517168"/>
              <a:gd name="connsiteX17" fmla="*/ 435885 w 516712"/>
              <a:gd name="connsiteY17" fmla="*/ 71141 h 517168"/>
              <a:gd name="connsiteX18" fmla="*/ 401321 w 516712"/>
              <a:gd name="connsiteY18" fmla="*/ 78920 h 517168"/>
              <a:gd name="connsiteX19" fmla="*/ 401321 w 516712"/>
              <a:gd name="connsiteY19" fmla="*/ 105705 h 517168"/>
              <a:gd name="connsiteX20" fmla="*/ 401321 w 516712"/>
              <a:gd name="connsiteY20" fmla="*/ 105705 h 517168"/>
              <a:gd name="connsiteX21" fmla="*/ 351144 w 516712"/>
              <a:gd name="connsiteY21" fmla="*/ 155726 h 517168"/>
              <a:gd name="connsiteX22" fmla="*/ 351144 w 516712"/>
              <a:gd name="connsiteY22" fmla="*/ 86878 h 517168"/>
              <a:gd name="connsiteX23" fmla="*/ 345310 w 516712"/>
              <a:gd name="connsiteY23" fmla="*/ 81044 h 517168"/>
              <a:gd name="connsiteX24" fmla="*/ 339475 w 516712"/>
              <a:gd name="connsiteY24" fmla="*/ 86878 h 517168"/>
              <a:gd name="connsiteX25" fmla="*/ 339475 w 516712"/>
              <a:gd name="connsiteY25" fmla="*/ 167395 h 517168"/>
              <a:gd name="connsiteX26" fmla="*/ 297544 w 516712"/>
              <a:gd name="connsiteY26" fmla="*/ 209326 h 517168"/>
              <a:gd name="connsiteX27" fmla="*/ 263082 w 516712"/>
              <a:gd name="connsiteY27" fmla="*/ 194312 h 517168"/>
              <a:gd name="connsiteX28" fmla="*/ 263082 w 516712"/>
              <a:gd name="connsiteY28" fmla="*/ 136822 h 517168"/>
              <a:gd name="connsiteX29" fmla="*/ 320027 w 516712"/>
              <a:gd name="connsiteY29" fmla="*/ 79877 h 517168"/>
              <a:gd name="connsiteX30" fmla="*/ 320027 w 516712"/>
              <a:gd name="connsiteY30" fmla="*/ 71631 h 517168"/>
              <a:gd name="connsiteX31" fmla="*/ 311889 w 516712"/>
              <a:gd name="connsiteY31" fmla="*/ 71522 h 517168"/>
              <a:gd name="connsiteX32" fmla="*/ 311780 w 516712"/>
              <a:gd name="connsiteY32" fmla="*/ 71631 h 517168"/>
              <a:gd name="connsiteX33" fmla="*/ 263082 w 516712"/>
              <a:gd name="connsiteY33" fmla="*/ 120330 h 517168"/>
              <a:gd name="connsiteX34" fmla="*/ 263082 w 516712"/>
              <a:gd name="connsiteY34" fmla="*/ 49615 h 517168"/>
              <a:gd name="connsiteX35" fmla="*/ 263082 w 516712"/>
              <a:gd name="connsiteY35" fmla="*/ 49226 h 517168"/>
              <a:gd name="connsiteX36" fmla="*/ 281705 w 516712"/>
              <a:gd name="connsiteY36" fmla="*/ 19089 h 517168"/>
              <a:gd name="connsiteX37" fmla="*/ 251568 w 516712"/>
              <a:gd name="connsiteY37" fmla="*/ 465 h 517168"/>
              <a:gd name="connsiteX38" fmla="*/ 232944 w 516712"/>
              <a:gd name="connsiteY38" fmla="*/ 30602 h 517168"/>
              <a:gd name="connsiteX39" fmla="*/ 251568 w 516712"/>
              <a:gd name="connsiteY39" fmla="*/ 49226 h 517168"/>
              <a:gd name="connsiteX40" fmla="*/ 251568 w 516712"/>
              <a:gd name="connsiteY40" fmla="*/ 49615 h 517168"/>
              <a:gd name="connsiteX41" fmla="*/ 251568 w 516712"/>
              <a:gd name="connsiteY41" fmla="*/ 120330 h 517168"/>
              <a:gd name="connsiteX42" fmla="*/ 202869 w 516712"/>
              <a:gd name="connsiteY42" fmla="*/ 71631 h 517168"/>
              <a:gd name="connsiteX43" fmla="*/ 194732 w 516712"/>
              <a:gd name="connsiteY43" fmla="*/ 71522 h 517168"/>
              <a:gd name="connsiteX44" fmla="*/ 194623 w 516712"/>
              <a:gd name="connsiteY44" fmla="*/ 71631 h 517168"/>
              <a:gd name="connsiteX45" fmla="*/ 194623 w 516712"/>
              <a:gd name="connsiteY45" fmla="*/ 79877 h 517168"/>
              <a:gd name="connsiteX46" fmla="*/ 251568 w 516712"/>
              <a:gd name="connsiteY46" fmla="*/ 136822 h 517168"/>
              <a:gd name="connsiteX47" fmla="*/ 251568 w 516712"/>
              <a:gd name="connsiteY47" fmla="*/ 194312 h 517168"/>
              <a:gd name="connsiteX48" fmla="*/ 217494 w 516712"/>
              <a:gd name="connsiteY48" fmla="*/ 209015 h 517168"/>
              <a:gd name="connsiteX49" fmla="*/ 176808 w 516712"/>
              <a:gd name="connsiteY49" fmla="*/ 168251 h 517168"/>
              <a:gd name="connsiteX50" fmla="*/ 176808 w 516712"/>
              <a:gd name="connsiteY50" fmla="*/ 87501 h 517168"/>
              <a:gd name="connsiteX51" fmla="*/ 170974 w 516712"/>
              <a:gd name="connsiteY51" fmla="*/ 81666 h 517168"/>
              <a:gd name="connsiteX52" fmla="*/ 165139 w 516712"/>
              <a:gd name="connsiteY52" fmla="*/ 87501 h 517168"/>
              <a:gd name="connsiteX53" fmla="*/ 165139 w 516712"/>
              <a:gd name="connsiteY53" fmla="*/ 156348 h 517168"/>
              <a:gd name="connsiteX54" fmla="*/ 115118 w 516712"/>
              <a:gd name="connsiteY54" fmla="*/ 106405 h 517168"/>
              <a:gd name="connsiteX55" fmla="*/ 115118 w 516712"/>
              <a:gd name="connsiteY55" fmla="*/ 106405 h 517168"/>
              <a:gd name="connsiteX56" fmla="*/ 111539 w 516712"/>
              <a:gd name="connsiteY56" fmla="*/ 75287 h 517168"/>
              <a:gd name="connsiteX57" fmla="*/ 76065 w 516712"/>
              <a:gd name="connsiteY57" fmla="*/ 75287 h 517168"/>
              <a:gd name="connsiteX58" fmla="*/ 76019 w 516712"/>
              <a:gd name="connsiteY58" fmla="*/ 110714 h 517168"/>
              <a:gd name="connsiteX59" fmla="*/ 93802 w 516712"/>
              <a:gd name="connsiteY59" fmla="*/ 118074 h 517168"/>
              <a:gd name="connsiteX60" fmla="*/ 106949 w 516712"/>
              <a:gd name="connsiteY60" fmla="*/ 114262 h 517168"/>
              <a:gd name="connsiteX61" fmla="*/ 106949 w 516712"/>
              <a:gd name="connsiteY61" fmla="*/ 114651 h 517168"/>
              <a:gd name="connsiteX62" fmla="*/ 156971 w 516712"/>
              <a:gd name="connsiteY62" fmla="*/ 164595 h 517168"/>
              <a:gd name="connsiteX63" fmla="*/ 88046 w 516712"/>
              <a:gd name="connsiteY63" fmla="*/ 164595 h 517168"/>
              <a:gd name="connsiteX64" fmla="*/ 82211 w 516712"/>
              <a:gd name="connsiteY64" fmla="*/ 170429 h 517168"/>
              <a:gd name="connsiteX65" fmla="*/ 88046 w 516712"/>
              <a:gd name="connsiteY65" fmla="*/ 176264 h 517168"/>
              <a:gd name="connsiteX66" fmla="*/ 168640 w 516712"/>
              <a:gd name="connsiteY66" fmla="*/ 176264 h 517168"/>
              <a:gd name="connsiteX67" fmla="*/ 209559 w 516712"/>
              <a:gd name="connsiteY67" fmla="*/ 217261 h 517168"/>
              <a:gd name="connsiteX68" fmla="*/ 196646 w 516712"/>
              <a:gd name="connsiteY68" fmla="*/ 252346 h 517168"/>
              <a:gd name="connsiteX69" fmla="*/ 137133 w 516712"/>
              <a:gd name="connsiteY69" fmla="*/ 252346 h 517168"/>
              <a:gd name="connsiteX70" fmla="*/ 80188 w 516712"/>
              <a:gd name="connsiteY70" fmla="*/ 195323 h 517168"/>
              <a:gd name="connsiteX71" fmla="*/ 71942 w 516712"/>
              <a:gd name="connsiteY71" fmla="*/ 195323 h 517168"/>
              <a:gd name="connsiteX72" fmla="*/ 71942 w 516712"/>
              <a:gd name="connsiteY72" fmla="*/ 203647 h 517168"/>
              <a:gd name="connsiteX73" fmla="*/ 120641 w 516712"/>
              <a:gd name="connsiteY73" fmla="*/ 252346 h 517168"/>
              <a:gd name="connsiteX74" fmla="*/ 49538 w 516712"/>
              <a:gd name="connsiteY74" fmla="*/ 252346 h 517168"/>
              <a:gd name="connsiteX75" fmla="*/ 19354 w 516712"/>
              <a:gd name="connsiteY75" fmla="*/ 233598 h 517168"/>
              <a:gd name="connsiteX76" fmla="*/ 598 w 516712"/>
              <a:gd name="connsiteY76" fmla="*/ 263782 h 517168"/>
              <a:gd name="connsiteX77" fmla="*/ 30789 w 516712"/>
              <a:gd name="connsiteY77" fmla="*/ 282530 h 517168"/>
              <a:gd name="connsiteX78" fmla="*/ 49538 w 516712"/>
              <a:gd name="connsiteY78" fmla="*/ 263782 h 517168"/>
              <a:gd name="connsiteX79" fmla="*/ 49538 w 516712"/>
              <a:gd name="connsiteY79" fmla="*/ 263782 h 517168"/>
              <a:gd name="connsiteX80" fmla="*/ 120252 w 516712"/>
              <a:gd name="connsiteY80" fmla="*/ 263782 h 517168"/>
              <a:gd name="connsiteX81" fmla="*/ 71553 w 516712"/>
              <a:gd name="connsiteY81" fmla="*/ 312403 h 517168"/>
              <a:gd name="connsiteX82" fmla="*/ 71553 w 516712"/>
              <a:gd name="connsiteY82" fmla="*/ 320727 h 517168"/>
              <a:gd name="connsiteX83" fmla="*/ 79799 w 516712"/>
              <a:gd name="connsiteY83" fmla="*/ 320727 h 517168"/>
              <a:gd name="connsiteX84" fmla="*/ 136744 w 516712"/>
              <a:gd name="connsiteY84" fmla="*/ 263782 h 517168"/>
              <a:gd name="connsiteX85" fmla="*/ 196879 w 516712"/>
              <a:gd name="connsiteY85" fmla="*/ 263782 h 517168"/>
              <a:gd name="connsiteX86" fmla="*/ 211427 w 516712"/>
              <a:gd name="connsiteY86" fmla="*/ 294899 h 517168"/>
              <a:gd name="connsiteX87" fmla="*/ 167395 w 516712"/>
              <a:gd name="connsiteY87" fmla="*/ 338930 h 517168"/>
              <a:gd name="connsiteX88" fmla="*/ 86956 w 516712"/>
              <a:gd name="connsiteY88" fmla="*/ 338930 h 517168"/>
              <a:gd name="connsiteX89" fmla="*/ 81122 w 516712"/>
              <a:gd name="connsiteY89" fmla="*/ 344765 h 517168"/>
              <a:gd name="connsiteX90" fmla="*/ 86956 w 516712"/>
              <a:gd name="connsiteY90" fmla="*/ 350599 h 517168"/>
              <a:gd name="connsiteX91" fmla="*/ 155882 w 516712"/>
              <a:gd name="connsiteY91" fmla="*/ 350599 h 517168"/>
              <a:gd name="connsiteX92" fmla="*/ 105860 w 516712"/>
              <a:gd name="connsiteY92" fmla="*/ 400621 h 517168"/>
              <a:gd name="connsiteX93" fmla="*/ 105860 w 516712"/>
              <a:gd name="connsiteY93" fmla="*/ 401010 h 517168"/>
              <a:gd name="connsiteX94" fmla="*/ 74743 w 516712"/>
              <a:gd name="connsiteY94" fmla="*/ 404511 h 517168"/>
              <a:gd name="connsiteX95" fmla="*/ 74556 w 516712"/>
              <a:gd name="connsiteY95" fmla="*/ 439938 h 517168"/>
              <a:gd name="connsiteX96" fmla="*/ 109976 w 516712"/>
              <a:gd name="connsiteY96" fmla="*/ 440125 h 517168"/>
              <a:gd name="connsiteX97" fmla="*/ 113640 w 516712"/>
              <a:gd name="connsiteY97" fmla="*/ 409100 h 517168"/>
              <a:gd name="connsiteX98" fmla="*/ 113640 w 516712"/>
              <a:gd name="connsiteY98" fmla="*/ 409100 h 517168"/>
              <a:gd name="connsiteX99" fmla="*/ 163661 w 516712"/>
              <a:gd name="connsiteY99" fmla="*/ 359157 h 517168"/>
              <a:gd name="connsiteX100" fmla="*/ 163661 w 516712"/>
              <a:gd name="connsiteY100" fmla="*/ 428004 h 517168"/>
              <a:gd name="connsiteX101" fmla="*/ 169496 w 516712"/>
              <a:gd name="connsiteY101" fmla="*/ 433839 h 517168"/>
              <a:gd name="connsiteX102" fmla="*/ 175330 w 516712"/>
              <a:gd name="connsiteY102" fmla="*/ 428004 h 517168"/>
              <a:gd name="connsiteX103" fmla="*/ 175330 w 516712"/>
              <a:gd name="connsiteY103" fmla="*/ 347410 h 517168"/>
              <a:gd name="connsiteX104" fmla="*/ 219673 w 516712"/>
              <a:gd name="connsiteY104" fmla="*/ 302990 h 517168"/>
              <a:gd name="connsiteX105" fmla="*/ 251179 w 516712"/>
              <a:gd name="connsiteY105" fmla="*/ 315437 h 517168"/>
              <a:gd name="connsiteX106" fmla="*/ 251179 w 516712"/>
              <a:gd name="connsiteY106" fmla="*/ 316603 h 517168"/>
              <a:gd name="connsiteX107" fmla="*/ 251179 w 516712"/>
              <a:gd name="connsiteY107" fmla="*/ 379694 h 517168"/>
              <a:gd name="connsiteX108" fmla="*/ 194234 w 516712"/>
              <a:gd name="connsiteY108" fmla="*/ 436639 h 517168"/>
              <a:gd name="connsiteX109" fmla="*/ 194234 w 516712"/>
              <a:gd name="connsiteY109" fmla="*/ 444886 h 517168"/>
              <a:gd name="connsiteX110" fmla="*/ 202371 w 516712"/>
              <a:gd name="connsiteY110" fmla="*/ 444994 h 517168"/>
              <a:gd name="connsiteX111" fmla="*/ 202480 w 516712"/>
              <a:gd name="connsiteY111" fmla="*/ 444886 h 517168"/>
              <a:gd name="connsiteX112" fmla="*/ 251179 w 516712"/>
              <a:gd name="connsiteY112" fmla="*/ 396264 h 517168"/>
              <a:gd name="connsiteX113" fmla="*/ 251179 w 516712"/>
              <a:gd name="connsiteY113" fmla="*/ 466901 h 517168"/>
              <a:gd name="connsiteX114" fmla="*/ 251179 w 516712"/>
              <a:gd name="connsiteY114" fmla="*/ 467368 h 517168"/>
              <a:gd name="connsiteX115" fmla="*/ 232477 w 516712"/>
              <a:gd name="connsiteY115" fmla="*/ 497583 h 517168"/>
              <a:gd name="connsiteX116" fmla="*/ 262693 w 516712"/>
              <a:gd name="connsiteY116" fmla="*/ 516284 h 517168"/>
              <a:gd name="connsiteX117" fmla="*/ 281394 w 516712"/>
              <a:gd name="connsiteY117" fmla="*/ 486069 h 517168"/>
              <a:gd name="connsiteX118" fmla="*/ 262693 w 516712"/>
              <a:gd name="connsiteY118" fmla="*/ 467368 h 517168"/>
              <a:gd name="connsiteX119" fmla="*/ 262693 w 516712"/>
              <a:gd name="connsiteY119" fmla="*/ 466901 h 517168"/>
              <a:gd name="connsiteX120" fmla="*/ 262693 w 516712"/>
              <a:gd name="connsiteY120" fmla="*/ 396187 h 517168"/>
              <a:gd name="connsiteX121" fmla="*/ 311391 w 516712"/>
              <a:gd name="connsiteY121" fmla="*/ 444886 h 517168"/>
              <a:gd name="connsiteX122" fmla="*/ 315515 w 516712"/>
              <a:gd name="connsiteY122" fmla="*/ 446597 h 517168"/>
              <a:gd name="connsiteX123" fmla="*/ 319638 w 516712"/>
              <a:gd name="connsiteY123" fmla="*/ 444886 h 517168"/>
              <a:gd name="connsiteX124" fmla="*/ 319638 w 516712"/>
              <a:gd name="connsiteY124" fmla="*/ 436639 h 517168"/>
              <a:gd name="connsiteX125" fmla="*/ 262693 w 516712"/>
              <a:gd name="connsiteY125" fmla="*/ 379694 h 517168"/>
              <a:gd name="connsiteX126" fmla="*/ 262693 w 516712"/>
              <a:gd name="connsiteY126" fmla="*/ 316603 h 517168"/>
              <a:gd name="connsiteX127" fmla="*/ 262693 w 516712"/>
              <a:gd name="connsiteY127" fmla="*/ 315437 h 517168"/>
              <a:gd name="connsiteX128" fmla="*/ 294821 w 516712"/>
              <a:gd name="connsiteY128" fmla="*/ 302523 h 517168"/>
              <a:gd name="connsiteX129" fmla="*/ 295599 w 516712"/>
              <a:gd name="connsiteY129" fmla="*/ 303612 h 517168"/>
              <a:gd name="connsiteX130" fmla="*/ 340175 w 516712"/>
              <a:gd name="connsiteY130" fmla="*/ 348266 h 517168"/>
              <a:gd name="connsiteX131" fmla="*/ 340175 w 516712"/>
              <a:gd name="connsiteY131" fmla="*/ 428782 h 517168"/>
              <a:gd name="connsiteX132" fmla="*/ 346010 w 516712"/>
              <a:gd name="connsiteY132" fmla="*/ 434617 h 517168"/>
              <a:gd name="connsiteX133" fmla="*/ 351844 w 516712"/>
              <a:gd name="connsiteY133" fmla="*/ 428782 h 517168"/>
              <a:gd name="connsiteX134" fmla="*/ 351844 w 516712"/>
              <a:gd name="connsiteY134" fmla="*/ 359935 h 517168"/>
              <a:gd name="connsiteX135" fmla="*/ 401788 w 516712"/>
              <a:gd name="connsiteY135" fmla="*/ 409878 h 517168"/>
              <a:gd name="connsiteX136" fmla="*/ 402177 w 516712"/>
              <a:gd name="connsiteY136" fmla="*/ 409878 h 517168"/>
              <a:gd name="connsiteX137" fmla="*/ 398365 w 516712"/>
              <a:gd name="connsiteY137" fmla="*/ 423025 h 517168"/>
              <a:gd name="connsiteX138" fmla="*/ 423430 w 516712"/>
              <a:gd name="connsiteY138" fmla="*/ 448215 h 517168"/>
              <a:gd name="connsiteX139" fmla="*/ 448620 w 516712"/>
              <a:gd name="connsiteY139" fmla="*/ 423150 h 517168"/>
              <a:gd name="connsiteX140" fmla="*/ 441229 w 516712"/>
              <a:gd name="connsiteY140" fmla="*/ 405288 h 517168"/>
              <a:gd name="connsiteX141" fmla="*/ 410112 w 516712"/>
              <a:gd name="connsiteY141" fmla="*/ 401788 h 517168"/>
              <a:gd name="connsiteX142" fmla="*/ 410112 w 516712"/>
              <a:gd name="connsiteY142" fmla="*/ 401399 h 517168"/>
              <a:gd name="connsiteX143" fmla="*/ 360168 w 516712"/>
              <a:gd name="connsiteY143" fmla="*/ 351455 h 517168"/>
              <a:gd name="connsiteX144" fmla="*/ 429016 w 516712"/>
              <a:gd name="connsiteY144" fmla="*/ 351455 h 517168"/>
              <a:gd name="connsiteX145" fmla="*/ 434850 w 516712"/>
              <a:gd name="connsiteY145" fmla="*/ 345621 h 517168"/>
              <a:gd name="connsiteX146" fmla="*/ 429016 w 516712"/>
              <a:gd name="connsiteY146" fmla="*/ 339786 h 517168"/>
              <a:gd name="connsiteX147" fmla="*/ 348577 w 516712"/>
              <a:gd name="connsiteY147" fmla="*/ 339786 h 517168"/>
              <a:gd name="connsiteX148" fmla="*/ 304001 w 516712"/>
              <a:gd name="connsiteY148" fmla="*/ 295755 h 517168"/>
              <a:gd name="connsiteX149" fmla="*/ 303145 w 516712"/>
              <a:gd name="connsiteY149" fmla="*/ 295210 h 517168"/>
              <a:gd name="connsiteX150" fmla="*/ 317459 w 516712"/>
              <a:gd name="connsiteY150" fmla="*/ 264093 h 517168"/>
              <a:gd name="connsiteX151" fmla="*/ 379694 w 516712"/>
              <a:gd name="connsiteY151" fmla="*/ 264093 h 517168"/>
              <a:gd name="connsiteX152" fmla="*/ 436639 w 516712"/>
              <a:gd name="connsiteY152" fmla="*/ 321038 h 517168"/>
              <a:gd name="connsiteX153" fmla="*/ 440763 w 516712"/>
              <a:gd name="connsiteY153" fmla="*/ 322749 h 517168"/>
              <a:gd name="connsiteX154" fmla="*/ 444886 w 516712"/>
              <a:gd name="connsiteY154" fmla="*/ 321038 h 517168"/>
              <a:gd name="connsiteX155" fmla="*/ 444886 w 516712"/>
              <a:gd name="connsiteY155" fmla="*/ 312714 h 517168"/>
              <a:gd name="connsiteX156" fmla="*/ 396187 w 516712"/>
              <a:gd name="connsiteY156" fmla="*/ 264093 h 517168"/>
              <a:gd name="connsiteX157" fmla="*/ 466824 w 516712"/>
              <a:gd name="connsiteY157" fmla="*/ 264093 h 517168"/>
              <a:gd name="connsiteX158" fmla="*/ 467290 w 516712"/>
              <a:gd name="connsiteY158" fmla="*/ 264093 h 517168"/>
              <a:gd name="connsiteX159" fmla="*/ 497661 w 516712"/>
              <a:gd name="connsiteY159" fmla="*/ 282327 h 517168"/>
              <a:gd name="connsiteX160" fmla="*/ 515896 w 516712"/>
              <a:gd name="connsiteY160" fmla="*/ 251957 h 517168"/>
              <a:gd name="connsiteX161" fmla="*/ 491640 w 516712"/>
              <a:gd name="connsiteY161" fmla="*/ 232975 h 517168"/>
              <a:gd name="connsiteX162" fmla="*/ 413301 w 516712"/>
              <a:gd name="connsiteY162" fmla="*/ 82678 h 517168"/>
              <a:gd name="connsiteX163" fmla="*/ 432112 w 516712"/>
              <a:gd name="connsiteY163" fmla="*/ 82507 h 517168"/>
              <a:gd name="connsiteX164" fmla="*/ 432283 w 516712"/>
              <a:gd name="connsiteY164" fmla="*/ 82678 h 517168"/>
              <a:gd name="connsiteX165" fmla="*/ 432283 w 516712"/>
              <a:gd name="connsiteY165" fmla="*/ 101582 h 517168"/>
              <a:gd name="connsiteX166" fmla="*/ 413301 w 516712"/>
              <a:gd name="connsiteY166" fmla="*/ 101582 h 517168"/>
              <a:gd name="connsiteX167" fmla="*/ 413099 w 516712"/>
              <a:gd name="connsiteY167" fmla="*/ 82880 h 517168"/>
              <a:gd name="connsiteX168" fmla="*/ 413301 w 516712"/>
              <a:gd name="connsiteY168" fmla="*/ 82678 h 517168"/>
              <a:gd name="connsiteX169" fmla="*/ 102826 w 516712"/>
              <a:gd name="connsiteY169" fmla="*/ 102515 h 517168"/>
              <a:gd name="connsiteX170" fmla="*/ 83845 w 516712"/>
              <a:gd name="connsiteY170" fmla="*/ 102515 h 517168"/>
              <a:gd name="connsiteX171" fmla="*/ 83845 w 516712"/>
              <a:gd name="connsiteY171" fmla="*/ 83533 h 517168"/>
              <a:gd name="connsiteX172" fmla="*/ 102655 w 516712"/>
              <a:gd name="connsiteY172" fmla="*/ 83362 h 517168"/>
              <a:gd name="connsiteX173" fmla="*/ 102826 w 516712"/>
              <a:gd name="connsiteY173" fmla="*/ 83533 h 517168"/>
              <a:gd name="connsiteX174" fmla="*/ 102826 w 516712"/>
              <a:gd name="connsiteY174" fmla="*/ 102515 h 517168"/>
              <a:gd name="connsiteX175" fmla="*/ 25033 w 516712"/>
              <a:gd name="connsiteY175" fmla="*/ 271561 h 517168"/>
              <a:gd name="connsiteX176" fmla="*/ 11497 w 516712"/>
              <a:gd name="connsiteY176" fmla="*/ 258180 h 517168"/>
              <a:gd name="connsiteX177" fmla="*/ 24877 w 516712"/>
              <a:gd name="connsiteY177" fmla="*/ 244644 h 517168"/>
              <a:gd name="connsiteX178" fmla="*/ 38413 w 516712"/>
              <a:gd name="connsiteY178" fmla="*/ 258025 h 517168"/>
              <a:gd name="connsiteX179" fmla="*/ 38413 w 516712"/>
              <a:gd name="connsiteY179" fmla="*/ 258180 h 517168"/>
              <a:gd name="connsiteX180" fmla="*/ 24955 w 516712"/>
              <a:gd name="connsiteY180" fmla="*/ 271561 h 517168"/>
              <a:gd name="connsiteX181" fmla="*/ 102048 w 516712"/>
              <a:gd name="connsiteY181" fmla="*/ 431894 h 517168"/>
              <a:gd name="connsiteX182" fmla="*/ 83067 w 516712"/>
              <a:gd name="connsiteY182" fmla="*/ 431894 h 517168"/>
              <a:gd name="connsiteX183" fmla="*/ 83067 w 516712"/>
              <a:gd name="connsiteY183" fmla="*/ 412912 h 517168"/>
              <a:gd name="connsiteX184" fmla="*/ 102048 w 516712"/>
              <a:gd name="connsiteY184" fmla="*/ 412912 h 517168"/>
              <a:gd name="connsiteX185" fmla="*/ 101971 w 516712"/>
              <a:gd name="connsiteY185" fmla="*/ 431894 h 517168"/>
              <a:gd name="connsiteX186" fmla="*/ 414235 w 516712"/>
              <a:gd name="connsiteY186" fmla="*/ 413768 h 517168"/>
              <a:gd name="connsiteX187" fmla="*/ 423726 w 516712"/>
              <a:gd name="connsiteY187" fmla="*/ 409878 h 517168"/>
              <a:gd name="connsiteX188" fmla="*/ 437106 w 516712"/>
              <a:gd name="connsiteY188" fmla="*/ 423103 h 517168"/>
              <a:gd name="connsiteX189" fmla="*/ 437106 w 516712"/>
              <a:gd name="connsiteY189" fmla="*/ 423259 h 517168"/>
              <a:gd name="connsiteX190" fmla="*/ 433217 w 516712"/>
              <a:gd name="connsiteY190" fmla="*/ 432749 h 517168"/>
              <a:gd name="connsiteX191" fmla="*/ 414235 w 516712"/>
              <a:gd name="connsiteY191" fmla="*/ 432749 h 517168"/>
              <a:gd name="connsiteX192" fmla="*/ 414064 w 516712"/>
              <a:gd name="connsiteY192" fmla="*/ 413939 h 517168"/>
              <a:gd name="connsiteX193" fmla="*/ 414235 w 516712"/>
              <a:gd name="connsiteY193" fmla="*/ 413768 h 517168"/>
              <a:gd name="connsiteX194" fmla="*/ 243944 w 516712"/>
              <a:gd name="connsiteY194" fmla="*/ 24799 h 517168"/>
              <a:gd name="connsiteX195" fmla="*/ 257403 w 516712"/>
              <a:gd name="connsiteY195" fmla="*/ 11341 h 517168"/>
              <a:gd name="connsiteX196" fmla="*/ 270861 w 516712"/>
              <a:gd name="connsiteY196" fmla="*/ 24799 h 517168"/>
              <a:gd name="connsiteX197" fmla="*/ 257403 w 516712"/>
              <a:gd name="connsiteY197" fmla="*/ 38257 h 517168"/>
              <a:gd name="connsiteX198" fmla="*/ 257325 w 516712"/>
              <a:gd name="connsiteY198" fmla="*/ 38257 h 517168"/>
              <a:gd name="connsiteX199" fmla="*/ 243867 w 516712"/>
              <a:gd name="connsiteY199" fmla="*/ 24963 h 517168"/>
              <a:gd name="connsiteX200" fmla="*/ 243867 w 516712"/>
              <a:gd name="connsiteY200" fmla="*/ 24566 h 517168"/>
              <a:gd name="connsiteX201" fmla="*/ 270783 w 516712"/>
              <a:gd name="connsiteY201" fmla="*/ 491951 h 517168"/>
              <a:gd name="connsiteX202" fmla="*/ 257325 w 516712"/>
              <a:gd name="connsiteY202" fmla="*/ 505409 h 517168"/>
              <a:gd name="connsiteX203" fmla="*/ 243867 w 516712"/>
              <a:gd name="connsiteY203" fmla="*/ 491951 h 517168"/>
              <a:gd name="connsiteX204" fmla="*/ 257325 w 516712"/>
              <a:gd name="connsiteY204" fmla="*/ 478492 h 517168"/>
              <a:gd name="connsiteX205" fmla="*/ 270705 w 516712"/>
              <a:gd name="connsiteY205" fmla="*/ 491717 h 517168"/>
              <a:gd name="connsiteX206" fmla="*/ 257325 w 516712"/>
              <a:gd name="connsiteY206" fmla="*/ 304312 h 517168"/>
              <a:gd name="connsiteX207" fmla="*/ 208004 w 516712"/>
              <a:gd name="connsiteY207" fmla="*/ 254991 h 517168"/>
              <a:gd name="connsiteX208" fmla="*/ 257325 w 516712"/>
              <a:gd name="connsiteY208" fmla="*/ 205670 h 517168"/>
              <a:gd name="connsiteX209" fmla="*/ 306646 w 516712"/>
              <a:gd name="connsiteY209" fmla="*/ 254991 h 517168"/>
              <a:gd name="connsiteX210" fmla="*/ 257247 w 516712"/>
              <a:gd name="connsiteY210" fmla="*/ 304079 h 517168"/>
              <a:gd name="connsiteX211" fmla="*/ 492106 w 516712"/>
              <a:gd name="connsiteY211" fmla="*/ 271794 h 517168"/>
              <a:gd name="connsiteX212" fmla="*/ 478648 w 516712"/>
              <a:gd name="connsiteY212" fmla="*/ 258336 h 517168"/>
              <a:gd name="connsiteX213" fmla="*/ 492106 w 516712"/>
              <a:gd name="connsiteY213" fmla="*/ 244878 h 517168"/>
              <a:gd name="connsiteX214" fmla="*/ 505565 w 516712"/>
              <a:gd name="connsiteY214" fmla="*/ 258336 h 517168"/>
              <a:gd name="connsiteX215" fmla="*/ 505565 w 516712"/>
              <a:gd name="connsiteY215" fmla="*/ 258414 h 517168"/>
              <a:gd name="connsiteX216" fmla="*/ 492029 w 516712"/>
              <a:gd name="connsiteY216" fmla="*/ 271561 h 5171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</a:cxnLst>
            <a:rect l="l" t="t" r="r" b="b"/>
            <a:pathLst>
              <a:path w="516712" h="517168">
                <a:moveTo>
                  <a:pt x="492029" y="233053"/>
                </a:moveTo>
                <a:cubicBezTo>
                  <a:pt x="480398" y="233076"/>
                  <a:pt x="470316" y="241097"/>
                  <a:pt x="467679" y="252424"/>
                </a:cubicBezTo>
                <a:lnTo>
                  <a:pt x="396576" y="252424"/>
                </a:lnTo>
                <a:lnTo>
                  <a:pt x="445275" y="203725"/>
                </a:lnTo>
                <a:cubicBezTo>
                  <a:pt x="447515" y="201407"/>
                  <a:pt x="447515" y="197719"/>
                  <a:pt x="445275" y="195401"/>
                </a:cubicBezTo>
                <a:cubicBezTo>
                  <a:pt x="442995" y="193129"/>
                  <a:pt x="439308" y="193129"/>
                  <a:pt x="437028" y="195401"/>
                </a:cubicBezTo>
                <a:lnTo>
                  <a:pt x="380083" y="252424"/>
                </a:lnTo>
                <a:lnTo>
                  <a:pt x="317848" y="252424"/>
                </a:lnTo>
                <a:cubicBezTo>
                  <a:pt x="317358" y="239829"/>
                  <a:pt x="312955" y="227701"/>
                  <a:pt x="305246" y="217728"/>
                </a:cubicBezTo>
                <a:lnTo>
                  <a:pt x="347488" y="175486"/>
                </a:lnTo>
                <a:lnTo>
                  <a:pt x="428004" y="175486"/>
                </a:lnTo>
                <a:cubicBezTo>
                  <a:pt x="431225" y="175486"/>
                  <a:pt x="433839" y="172872"/>
                  <a:pt x="433839" y="169651"/>
                </a:cubicBezTo>
                <a:cubicBezTo>
                  <a:pt x="433839" y="166430"/>
                  <a:pt x="431225" y="163817"/>
                  <a:pt x="428004" y="163817"/>
                </a:cubicBezTo>
                <a:lnTo>
                  <a:pt x="359157" y="163817"/>
                </a:lnTo>
                <a:lnTo>
                  <a:pt x="409100" y="113873"/>
                </a:lnTo>
                <a:cubicBezTo>
                  <a:pt x="409124" y="113741"/>
                  <a:pt x="409124" y="113616"/>
                  <a:pt x="409100" y="113484"/>
                </a:cubicBezTo>
                <a:cubicBezTo>
                  <a:pt x="420793" y="120882"/>
                  <a:pt x="436266" y="117397"/>
                  <a:pt x="443664" y="105705"/>
                </a:cubicBezTo>
                <a:cubicBezTo>
                  <a:pt x="451055" y="94012"/>
                  <a:pt x="447577" y="78539"/>
                  <a:pt x="435885" y="71141"/>
                </a:cubicBezTo>
                <a:cubicBezTo>
                  <a:pt x="424192" y="63750"/>
                  <a:pt x="408719" y="67228"/>
                  <a:pt x="401321" y="78920"/>
                </a:cubicBezTo>
                <a:cubicBezTo>
                  <a:pt x="396148" y="87104"/>
                  <a:pt x="396148" y="97529"/>
                  <a:pt x="401321" y="105705"/>
                </a:cubicBezTo>
                <a:lnTo>
                  <a:pt x="401321" y="105705"/>
                </a:lnTo>
                <a:lnTo>
                  <a:pt x="351144" y="155726"/>
                </a:lnTo>
                <a:lnTo>
                  <a:pt x="351144" y="86878"/>
                </a:lnTo>
                <a:cubicBezTo>
                  <a:pt x="351144" y="83658"/>
                  <a:pt x="348530" y="81044"/>
                  <a:pt x="345310" y="81044"/>
                </a:cubicBezTo>
                <a:cubicBezTo>
                  <a:pt x="342089" y="81044"/>
                  <a:pt x="339475" y="83658"/>
                  <a:pt x="339475" y="86878"/>
                </a:cubicBezTo>
                <a:lnTo>
                  <a:pt x="339475" y="167395"/>
                </a:lnTo>
                <a:lnTo>
                  <a:pt x="297544" y="209326"/>
                </a:lnTo>
                <a:cubicBezTo>
                  <a:pt x="287921" y="200815"/>
                  <a:pt x="275863" y="195564"/>
                  <a:pt x="263082" y="194312"/>
                </a:cubicBezTo>
                <a:lnTo>
                  <a:pt x="263082" y="136822"/>
                </a:lnTo>
                <a:lnTo>
                  <a:pt x="320027" y="79877"/>
                </a:lnTo>
                <a:cubicBezTo>
                  <a:pt x="322298" y="77598"/>
                  <a:pt x="322298" y="73910"/>
                  <a:pt x="320027" y="71631"/>
                </a:cubicBezTo>
                <a:cubicBezTo>
                  <a:pt x="317810" y="69352"/>
                  <a:pt x="314161" y="69305"/>
                  <a:pt x="311889" y="71522"/>
                </a:cubicBezTo>
                <a:cubicBezTo>
                  <a:pt x="311850" y="71561"/>
                  <a:pt x="311812" y="71592"/>
                  <a:pt x="311780" y="71631"/>
                </a:cubicBezTo>
                <a:lnTo>
                  <a:pt x="263082" y="120330"/>
                </a:lnTo>
                <a:lnTo>
                  <a:pt x="263082" y="49615"/>
                </a:lnTo>
                <a:cubicBezTo>
                  <a:pt x="263089" y="49483"/>
                  <a:pt x="263089" y="49359"/>
                  <a:pt x="263082" y="49226"/>
                </a:cubicBezTo>
                <a:cubicBezTo>
                  <a:pt x="276548" y="46045"/>
                  <a:pt x="284887" y="32555"/>
                  <a:pt x="281705" y="19089"/>
                </a:cubicBezTo>
                <a:cubicBezTo>
                  <a:pt x="278524" y="5623"/>
                  <a:pt x="265034" y="-2709"/>
                  <a:pt x="251568" y="465"/>
                </a:cubicBezTo>
                <a:cubicBezTo>
                  <a:pt x="238102" y="3647"/>
                  <a:pt x="229770" y="17136"/>
                  <a:pt x="232944" y="30602"/>
                </a:cubicBezTo>
                <a:cubicBezTo>
                  <a:pt x="235122" y="39837"/>
                  <a:pt x="242334" y="47048"/>
                  <a:pt x="251568" y="49226"/>
                </a:cubicBezTo>
                <a:cubicBezTo>
                  <a:pt x="251560" y="49359"/>
                  <a:pt x="251560" y="49483"/>
                  <a:pt x="251568" y="49615"/>
                </a:cubicBezTo>
                <a:lnTo>
                  <a:pt x="251568" y="120330"/>
                </a:lnTo>
                <a:lnTo>
                  <a:pt x="202869" y="71631"/>
                </a:lnTo>
                <a:cubicBezTo>
                  <a:pt x="200652" y="69352"/>
                  <a:pt x="197004" y="69305"/>
                  <a:pt x="194732" y="71522"/>
                </a:cubicBezTo>
                <a:cubicBezTo>
                  <a:pt x="194693" y="71561"/>
                  <a:pt x="194654" y="71592"/>
                  <a:pt x="194623" y="71631"/>
                </a:cubicBezTo>
                <a:cubicBezTo>
                  <a:pt x="192351" y="73910"/>
                  <a:pt x="192351" y="77598"/>
                  <a:pt x="194623" y="79877"/>
                </a:cubicBezTo>
                <a:lnTo>
                  <a:pt x="251568" y="136822"/>
                </a:lnTo>
                <a:lnTo>
                  <a:pt x="251568" y="194312"/>
                </a:lnTo>
                <a:cubicBezTo>
                  <a:pt x="238958" y="195541"/>
                  <a:pt x="227040" y="200683"/>
                  <a:pt x="217494" y="209015"/>
                </a:cubicBezTo>
                <a:lnTo>
                  <a:pt x="176808" y="168251"/>
                </a:lnTo>
                <a:lnTo>
                  <a:pt x="176808" y="87501"/>
                </a:lnTo>
                <a:cubicBezTo>
                  <a:pt x="176808" y="84280"/>
                  <a:pt x="174194" y="81666"/>
                  <a:pt x="170974" y="81666"/>
                </a:cubicBezTo>
                <a:cubicBezTo>
                  <a:pt x="167753" y="81666"/>
                  <a:pt x="165139" y="84280"/>
                  <a:pt x="165139" y="87501"/>
                </a:cubicBezTo>
                <a:lnTo>
                  <a:pt x="165139" y="156348"/>
                </a:lnTo>
                <a:lnTo>
                  <a:pt x="115118" y="106405"/>
                </a:lnTo>
                <a:lnTo>
                  <a:pt x="115118" y="106405"/>
                </a:lnTo>
                <a:cubicBezTo>
                  <a:pt x="121326" y="96470"/>
                  <a:pt x="119840" y="83557"/>
                  <a:pt x="111539" y="75287"/>
                </a:cubicBezTo>
                <a:cubicBezTo>
                  <a:pt x="101613" y="65804"/>
                  <a:pt x="85992" y="65804"/>
                  <a:pt x="76065" y="75287"/>
                </a:cubicBezTo>
                <a:cubicBezTo>
                  <a:pt x="66271" y="85058"/>
                  <a:pt x="66248" y="100920"/>
                  <a:pt x="76019" y="110714"/>
                </a:cubicBezTo>
                <a:cubicBezTo>
                  <a:pt x="80725" y="115437"/>
                  <a:pt x="87128" y="118089"/>
                  <a:pt x="93802" y="118074"/>
                </a:cubicBezTo>
                <a:cubicBezTo>
                  <a:pt x="98462" y="118089"/>
                  <a:pt x="103021" y="116767"/>
                  <a:pt x="106949" y="114262"/>
                </a:cubicBezTo>
                <a:lnTo>
                  <a:pt x="106949" y="114651"/>
                </a:lnTo>
                <a:lnTo>
                  <a:pt x="156971" y="164595"/>
                </a:lnTo>
                <a:lnTo>
                  <a:pt x="88046" y="164595"/>
                </a:lnTo>
                <a:cubicBezTo>
                  <a:pt x="84825" y="164595"/>
                  <a:pt x="82211" y="167208"/>
                  <a:pt x="82211" y="170429"/>
                </a:cubicBezTo>
                <a:cubicBezTo>
                  <a:pt x="82211" y="173650"/>
                  <a:pt x="84825" y="176264"/>
                  <a:pt x="88046" y="176264"/>
                </a:cubicBezTo>
                <a:lnTo>
                  <a:pt x="168640" y="176264"/>
                </a:lnTo>
                <a:lnTo>
                  <a:pt x="209559" y="217261"/>
                </a:lnTo>
                <a:cubicBezTo>
                  <a:pt x="201671" y="227312"/>
                  <a:pt x="197159" y="239588"/>
                  <a:pt x="196646" y="252346"/>
                </a:cubicBezTo>
                <a:lnTo>
                  <a:pt x="137133" y="252346"/>
                </a:lnTo>
                <a:lnTo>
                  <a:pt x="80188" y="195323"/>
                </a:lnTo>
                <a:cubicBezTo>
                  <a:pt x="77909" y="193051"/>
                  <a:pt x="74222" y="193051"/>
                  <a:pt x="71942" y="195323"/>
                </a:cubicBezTo>
                <a:cubicBezTo>
                  <a:pt x="69702" y="197641"/>
                  <a:pt x="69702" y="201329"/>
                  <a:pt x="71942" y="203647"/>
                </a:cubicBezTo>
                <a:lnTo>
                  <a:pt x="120641" y="252346"/>
                </a:lnTo>
                <a:lnTo>
                  <a:pt x="49538" y="252346"/>
                </a:lnTo>
                <a:cubicBezTo>
                  <a:pt x="46379" y="238833"/>
                  <a:pt x="32866" y="230439"/>
                  <a:pt x="19354" y="233598"/>
                </a:cubicBezTo>
                <a:cubicBezTo>
                  <a:pt x="5841" y="236756"/>
                  <a:pt x="-2553" y="250269"/>
                  <a:pt x="598" y="263782"/>
                </a:cubicBezTo>
                <a:cubicBezTo>
                  <a:pt x="3756" y="277294"/>
                  <a:pt x="17277" y="285688"/>
                  <a:pt x="30789" y="282530"/>
                </a:cubicBezTo>
                <a:cubicBezTo>
                  <a:pt x="40093" y="280359"/>
                  <a:pt x="47359" y="273086"/>
                  <a:pt x="49538" y="263782"/>
                </a:cubicBezTo>
                <a:lnTo>
                  <a:pt x="49538" y="263782"/>
                </a:lnTo>
                <a:lnTo>
                  <a:pt x="120252" y="263782"/>
                </a:lnTo>
                <a:lnTo>
                  <a:pt x="71553" y="312403"/>
                </a:lnTo>
                <a:cubicBezTo>
                  <a:pt x="69313" y="314721"/>
                  <a:pt x="69313" y="318408"/>
                  <a:pt x="71553" y="320727"/>
                </a:cubicBezTo>
                <a:cubicBezTo>
                  <a:pt x="73833" y="322998"/>
                  <a:pt x="77520" y="322998"/>
                  <a:pt x="79799" y="320727"/>
                </a:cubicBezTo>
                <a:lnTo>
                  <a:pt x="136744" y="263782"/>
                </a:lnTo>
                <a:lnTo>
                  <a:pt x="196879" y="263782"/>
                </a:lnTo>
                <a:cubicBezTo>
                  <a:pt x="198676" y="275326"/>
                  <a:pt x="203725" y="286116"/>
                  <a:pt x="211427" y="294899"/>
                </a:cubicBezTo>
                <a:lnTo>
                  <a:pt x="167395" y="338930"/>
                </a:lnTo>
                <a:lnTo>
                  <a:pt x="86956" y="338930"/>
                </a:lnTo>
                <a:cubicBezTo>
                  <a:pt x="83736" y="338930"/>
                  <a:pt x="81122" y="341544"/>
                  <a:pt x="81122" y="344765"/>
                </a:cubicBezTo>
                <a:cubicBezTo>
                  <a:pt x="81122" y="347985"/>
                  <a:pt x="83736" y="350599"/>
                  <a:pt x="86956" y="350599"/>
                </a:cubicBezTo>
                <a:lnTo>
                  <a:pt x="155882" y="350599"/>
                </a:lnTo>
                <a:lnTo>
                  <a:pt x="105860" y="400621"/>
                </a:lnTo>
                <a:lnTo>
                  <a:pt x="105860" y="401010"/>
                </a:lnTo>
                <a:cubicBezTo>
                  <a:pt x="95879" y="395035"/>
                  <a:pt x="83145" y="396474"/>
                  <a:pt x="74743" y="404511"/>
                </a:cubicBezTo>
                <a:cubicBezTo>
                  <a:pt x="64910" y="414242"/>
                  <a:pt x="64824" y="430105"/>
                  <a:pt x="74556" y="439938"/>
                </a:cubicBezTo>
                <a:cubicBezTo>
                  <a:pt x="84280" y="449771"/>
                  <a:pt x="100142" y="449856"/>
                  <a:pt x="109976" y="440125"/>
                </a:cubicBezTo>
                <a:cubicBezTo>
                  <a:pt x="118284" y="431902"/>
                  <a:pt x="119809" y="419027"/>
                  <a:pt x="113640" y="409100"/>
                </a:cubicBezTo>
                <a:lnTo>
                  <a:pt x="113640" y="409100"/>
                </a:lnTo>
                <a:lnTo>
                  <a:pt x="163661" y="359157"/>
                </a:lnTo>
                <a:lnTo>
                  <a:pt x="163661" y="428004"/>
                </a:lnTo>
                <a:cubicBezTo>
                  <a:pt x="163661" y="431225"/>
                  <a:pt x="166275" y="433839"/>
                  <a:pt x="169496" y="433839"/>
                </a:cubicBezTo>
                <a:cubicBezTo>
                  <a:pt x="172716" y="433839"/>
                  <a:pt x="175330" y="431225"/>
                  <a:pt x="175330" y="428004"/>
                </a:cubicBezTo>
                <a:lnTo>
                  <a:pt x="175330" y="347410"/>
                </a:lnTo>
                <a:lnTo>
                  <a:pt x="219673" y="302990"/>
                </a:lnTo>
                <a:cubicBezTo>
                  <a:pt x="228759" y="310077"/>
                  <a:pt x="239697" y="314402"/>
                  <a:pt x="251179" y="315437"/>
                </a:cubicBezTo>
                <a:cubicBezTo>
                  <a:pt x="251140" y="315825"/>
                  <a:pt x="251140" y="316215"/>
                  <a:pt x="251179" y="316603"/>
                </a:cubicBezTo>
                <a:lnTo>
                  <a:pt x="251179" y="379694"/>
                </a:lnTo>
                <a:lnTo>
                  <a:pt x="194234" y="436639"/>
                </a:lnTo>
                <a:cubicBezTo>
                  <a:pt x="191963" y="438919"/>
                  <a:pt x="191963" y="442606"/>
                  <a:pt x="194234" y="444886"/>
                </a:cubicBezTo>
                <a:cubicBezTo>
                  <a:pt x="196451" y="447165"/>
                  <a:pt x="200100" y="447211"/>
                  <a:pt x="202371" y="444994"/>
                </a:cubicBezTo>
                <a:cubicBezTo>
                  <a:pt x="202410" y="444955"/>
                  <a:pt x="202449" y="444924"/>
                  <a:pt x="202480" y="444886"/>
                </a:cubicBezTo>
                <a:lnTo>
                  <a:pt x="251179" y="396264"/>
                </a:lnTo>
                <a:lnTo>
                  <a:pt x="251179" y="466901"/>
                </a:lnTo>
                <a:cubicBezTo>
                  <a:pt x="251179" y="466901"/>
                  <a:pt x="251179" y="466901"/>
                  <a:pt x="251179" y="467368"/>
                </a:cubicBezTo>
                <a:cubicBezTo>
                  <a:pt x="237674" y="470550"/>
                  <a:pt x="229296" y="484078"/>
                  <a:pt x="232477" y="497583"/>
                </a:cubicBezTo>
                <a:cubicBezTo>
                  <a:pt x="235659" y="511096"/>
                  <a:pt x="249188" y="519466"/>
                  <a:pt x="262693" y="516284"/>
                </a:cubicBezTo>
                <a:cubicBezTo>
                  <a:pt x="276198" y="513103"/>
                  <a:pt x="284576" y="499582"/>
                  <a:pt x="281394" y="486069"/>
                </a:cubicBezTo>
                <a:cubicBezTo>
                  <a:pt x="279208" y="476796"/>
                  <a:pt x="271966" y="469554"/>
                  <a:pt x="262693" y="467368"/>
                </a:cubicBezTo>
                <a:cubicBezTo>
                  <a:pt x="262693" y="467368"/>
                  <a:pt x="262693" y="467368"/>
                  <a:pt x="262693" y="466901"/>
                </a:cubicBezTo>
                <a:lnTo>
                  <a:pt x="262693" y="396187"/>
                </a:lnTo>
                <a:lnTo>
                  <a:pt x="311391" y="444886"/>
                </a:lnTo>
                <a:cubicBezTo>
                  <a:pt x="312481" y="445990"/>
                  <a:pt x="313966" y="446605"/>
                  <a:pt x="315515" y="446597"/>
                </a:cubicBezTo>
                <a:cubicBezTo>
                  <a:pt x="317063" y="446612"/>
                  <a:pt x="318556" y="445998"/>
                  <a:pt x="319638" y="444886"/>
                </a:cubicBezTo>
                <a:cubicBezTo>
                  <a:pt x="321909" y="442606"/>
                  <a:pt x="321909" y="438919"/>
                  <a:pt x="319638" y="436639"/>
                </a:cubicBezTo>
                <a:lnTo>
                  <a:pt x="262693" y="379694"/>
                </a:lnTo>
                <a:lnTo>
                  <a:pt x="262693" y="316603"/>
                </a:lnTo>
                <a:cubicBezTo>
                  <a:pt x="262732" y="316215"/>
                  <a:pt x="262732" y="315825"/>
                  <a:pt x="262693" y="315437"/>
                </a:cubicBezTo>
                <a:cubicBezTo>
                  <a:pt x="274432" y="314363"/>
                  <a:pt x="285603" y="309874"/>
                  <a:pt x="294821" y="302523"/>
                </a:cubicBezTo>
                <a:cubicBezTo>
                  <a:pt x="295008" y="302935"/>
                  <a:pt x="295273" y="303301"/>
                  <a:pt x="295599" y="303612"/>
                </a:cubicBezTo>
                <a:lnTo>
                  <a:pt x="340175" y="348266"/>
                </a:lnTo>
                <a:lnTo>
                  <a:pt x="340175" y="428782"/>
                </a:lnTo>
                <a:cubicBezTo>
                  <a:pt x="340175" y="432003"/>
                  <a:pt x="342789" y="434617"/>
                  <a:pt x="346010" y="434617"/>
                </a:cubicBezTo>
                <a:cubicBezTo>
                  <a:pt x="349230" y="434617"/>
                  <a:pt x="351844" y="432003"/>
                  <a:pt x="351844" y="428782"/>
                </a:cubicBezTo>
                <a:lnTo>
                  <a:pt x="351844" y="359935"/>
                </a:lnTo>
                <a:lnTo>
                  <a:pt x="401788" y="409878"/>
                </a:lnTo>
                <a:lnTo>
                  <a:pt x="402177" y="409878"/>
                </a:lnTo>
                <a:cubicBezTo>
                  <a:pt x="399726" y="413830"/>
                  <a:pt x="398404" y="418373"/>
                  <a:pt x="398365" y="423025"/>
                </a:cubicBezTo>
                <a:cubicBezTo>
                  <a:pt x="398334" y="436904"/>
                  <a:pt x="409552" y="448184"/>
                  <a:pt x="423430" y="448215"/>
                </a:cubicBezTo>
                <a:cubicBezTo>
                  <a:pt x="437308" y="448246"/>
                  <a:pt x="448589" y="437028"/>
                  <a:pt x="448620" y="423150"/>
                </a:cubicBezTo>
                <a:cubicBezTo>
                  <a:pt x="448635" y="416444"/>
                  <a:pt x="445975" y="410018"/>
                  <a:pt x="441229" y="405288"/>
                </a:cubicBezTo>
                <a:cubicBezTo>
                  <a:pt x="432828" y="397252"/>
                  <a:pt x="420093" y="395813"/>
                  <a:pt x="410112" y="401788"/>
                </a:cubicBezTo>
                <a:lnTo>
                  <a:pt x="410112" y="401399"/>
                </a:lnTo>
                <a:lnTo>
                  <a:pt x="360168" y="351455"/>
                </a:lnTo>
                <a:lnTo>
                  <a:pt x="429016" y="351455"/>
                </a:lnTo>
                <a:cubicBezTo>
                  <a:pt x="432236" y="351455"/>
                  <a:pt x="434850" y="348841"/>
                  <a:pt x="434850" y="345621"/>
                </a:cubicBezTo>
                <a:cubicBezTo>
                  <a:pt x="434850" y="342400"/>
                  <a:pt x="432236" y="339786"/>
                  <a:pt x="429016" y="339786"/>
                </a:cubicBezTo>
                <a:lnTo>
                  <a:pt x="348577" y="339786"/>
                </a:lnTo>
                <a:lnTo>
                  <a:pt x="304001" y="295755"/>
                </a:lnTo>
                <a:lnTo>
                  <a:pt x="303145" y="295210"/>
                </a:lnTo>
                <a:cubicBezTo>
                  <a:pt x="310769" y="286404"/>
                  <a:pt x="315740" y="275614"/>
                  <a:pt x="317459" y="264093"/>
                </a:cubicBezTo>
                <a:lnTo>
                  <a:pt x="379694" y="264093"/>
                </a:lnTo>
                <a:lnTo>
                  <a:pt x="436639" y="321038"/>
                </a:lnTo>
                <a:cubicBezTo>
                  <a:pt x="437744" y="322119"/>
                  <a:pt x="439222" y="322734"/>
                  <a:pt x="440763" y="322749"/>
                </a:cubicBezTo>
                <a:cubicBezTo>
                  <a:pt x="442303" y="322718"/>
                  <a:pt x="443773" y="322103"/>
                  <a:pt x="444886" y="321038"/>
                </a:cubicBezTo>
                <a:cubicBezTo>
                  <a:pt x="447126" y="318719"/>
                  <a:pt x="447126" y="315032"/>
                  <a:pt x="444886" y="312714"/>
                </a:cubicBezTo>
                <a:lnTo>
                  <a:pt x="396187" y="264093"/>
                </a:lnTo>
                <a:lnTo>
                  <a:pt x="466824" y="264093"/>
                </a:lnTo>
                <a:lnTo>
                  <a:pt x="467290" y="264093"/>
                </a:lnTo>
                <a:cubicBezTo>
                  <a:pt x="470643" y="277512"/>
                  <a:pt x="484242" y="285680"/>
                  <a:pt x="497661" y="282327"/>
                </a:cubicBezTo>
                <a:cubicBezTo>
                  <a:pt x="511080" y="278975"/>
                  <a:pt x="519249" y="265376"/>
                  <a:pt x="515896" y="251957"/>
                </a:cubicBezTo>
                <a:cubicBezTo>
                  <a:pt x="513118" y="240817"/>
                  <a:pt x="503122" y="232999"/>
                  <a:pt x="491640" y="232975"/>
                </a:cubicBezTo>
                <a:close/>
                <a:moveTo>
                  <a:pt x="413301" y="82678"/>
                </a:moveTo>
                <a:cubicBezTo>
                  <a:pt x="418451" y="77434"/>
                  <a:pt x="426869" y="77356"/>
                  <a:pt x="432112" y="82507"/>
                </a:cubicBezTo>
                <a:cubicBezTo>
                  <a:pt x="432174" y="82561"/>
                  <a:pt x="432229" y="82623"/>
                  <a:pt x="432283" y="82678"/>
                </a:cubicBezTo>
                <a:cubicBezTo>
                  <a:pt x="437495" y="87898"/>
                  <a:pt x="437495" y="96361"/>
                  <a:pt x="432283" y="101582"/>
                </a:cubicBezTo>
                <a:cubicBezTo>
                  <a:pt x="427001" y="106716"/>
                  <a:pt x="418584" y="106716"/>
                  <a:pt x="413301" y="101582"/>
                </a:cubicBezTo>
                <a:cubicBezTo>
                  <a:pt x="408081" y="96470"/>
                  <a:pt x="407988" y="88100"/>
                  <a:pt x="413099" y="82880"/>
                </a:cubicBezTo>
                <a:cubicBezTo>
                  <a:pt x="413169" y="82810"/>
                  <a:pt x="413231" y="82748"/>
                  <a:pt x="413301" y="82678"/>
                </a:cubicBezTo>
                <a:close/>
                <a:moveTo>
                  <a:pt x="102826" y="102515"/>
                </a:moveTo>
                <a:cubicBezTo>
                  <a:pt x="97513" y="107572"/>
                  <a:pt x="89158" y="107572"/>
                  <a:pt x="83845" y="102515"/>
                </a:cubicBezTo>
                <a:cubicBezTo>
                  <a:pt x="78625" y="97264"/>
                  <a:pt x="78625" y="88784"/>
                  <a:pt x="83845" y="83533"/>
                </a:cubicBezTo>
                <a:cubicBezTo>
                  <a:pt x="88995" y="78290"/>
                  <a:pt x="97412" y="78212"/>
                  <a:pt x="102655" y="83362"/>
                </a:cubicBezTo>
                <a:cubicBezTo>
                  <a:pt x="102717" y="83417"/>
                  <a:pt x="102772" y="83479"/>
                  <a:pt x="102826" y="83533"/>
                </a:cubicBezTo>
                <a:cubicBezTo>
                  <a:pt x="108046" y="88784"/>
                  <a:pt x="108046" y="97264"/>
                  <a:pt x="102826" y="102515"/>
                </a:cubicBezTo>
                <a:close/>
                <a:moveTo>
                  <a:pt x="25033" y="271561"/>
                </a:moveTo>
                <a:cubicBezTo>
                  <a:pt x="17603" y="271608"/>
                  <a:pt x="11543" y="265610"/>
                  <a:pt x="11497" y="258180"/>
                </a:cubicBezTo>
                <a:cubicBezTo>
                  <a:pt x="11458" y="250751"/>
                  <a:pt x="17448" y="244691"/>
                  <a:pt x="24877" y="244644"/>
                </a:cubicBezTo>
                <a:cubicBezTo>
                  <a:pt x="32306" y="244605"/>
                  <a:pt x="38366" y="250596"/>
                  <a:pt x="38413" y="258025"/>
                </a:cubicBezTo>
                <a:cubicBezTo>
                  <a:pt x="38413" y="258079"/>
                  <a:pt x="38413" y="258126"/>
                  <a:pt x="38413" y="258180"/>
                </a:cubicBezTo>
                <a:cubicBezTo>
                  <a:pt x="38374" y="265586"/>
                  <a:pt x="32361" y="271561"/>
                  <a:pt x="24955" y="271561"/>
                </a:cubicBezTo>
                <a:close/>
                <a:moveTo>
                  <a:pt x="102048" y="431894"/>
                </a:moveTo>
                <a:cubicBezTo>
                  <a:pt x="96735" y="436950"/>
                  <a:pt x="88380" y="436950"/>
                  <a:pt x="83067" y="431894"/>
                </a:cubicBezTo>
                <a:cubicBezTo>
                  <a:pt x="77847" y="426643"/>
                  <a:pt x="77847" y="418163"/>
                  <a:pt x="83067" y="412912"/>
                </a:cubicBezTo>
                <a:cubicBezTo>
                  <a:pt x="88380" y="407856"/>
                  <a:pt x="96735" y="407856"/>
                  <a:pt x="102048" y="412912"/>
                </a:cubicBezTo>
                <a:cubicBezTo>
                  <a:pt x="107245" y="418187"/>
                  <a:pt x="107214" y="426666"/>
                  <a:pt x="101971" y="431894"/>
                </a:cubicBezTo>
                <a:close/>
                <a:moveTo>
                  <a:pt x="414235" y="413768"/>
                </a:moveTo>
                <a:cubicBezTo>
                  <a:pt x="416755" y="411263"/>
                  <a:pt x="420171" y="409863"/>
                  <a:pt x="423726" y="409878"/>
                </a:cubicBezTo>
                <a:cubicBezTo>
                  <a:pt x="431069" y="409832"/>
                  <a:pt x="437060" y="415759"/>
                  <a:pt x="437106" y="423103"/>
                </a:cubicBezTo>
                <a:cubicBezTo>
                  <a:pt x="437106" y="423158"/>
                  <a:pt x="437106" y="423204"/>
                  <a:pt x="437106" y="423259"/>
                </a:cubicBezTo>
                <a:cubicBezTo>
                  <a:pt x="437122" y="426814"/>
                  <a:pt x="435722" y="430229"/>
                  <a:pt x="433217" y="432749"/>
                </a:cubicBezTo>
                <a:cubicBezTo>
                  <a:pt x="427934" y="437892"/>
                  <a:pt x="419517" y="437892"/>
                  <a:pt x="414235" y="432749"/>
                </a:cubicBezTo>
                <a:cubicBezTo>
                  <a:pt x="408992" y="427600"/>
                  <a:pt x="408914" y="419182"/>
                  <a:pt x="414064" y="413939"/>
                </a:cubicBezTo>
                <a:cubicBezTo>
                  <a:pt x="414118" y="413877"/>
                  <a:pt x="414180" y="413822"/>
                  <a:pt x="414235" y="413768"/>
                </a:cubicBezTo>
                <a:close/>
                <a:moveTo>
                  <a:pt x="243944" y="24799"/>
                </a:moveTo>
                <a:cubicBezTo>
                  <a:pt x="243944" y="17370"/>
                  <a:pt x="249973" y="11341"/>
                  <a:pt x="257403" y="11341"/>
                </a:cubicBezTo>
                <a:cubicBezTo>
                  <a:pt x="264832" y="11341"/>
                  <a:pt x="270861" y="17370"/>
                  <a:pt x="270861" y="24799"/>
                </a:cubicBezTo>
                <a:cubicBezTo>
                  <a:pt x="270861" y="32236"/>
                  <a:pt x="264832" y="38257"/>
                  <a:pt x="257403" y="38257"/>
                </a:cubicBezTo>
                <a:cubicBezTo>
                  <a:pt x="257379" y="38257"/>
                  <a:pt x="257348" y="38257"/>
                  <a:pt x="257325" y="38257"/>
                </a:cubicBezTo>
                <a:cubicBezTo>
                  <a:pt x="249934" y="38304"/>
                  <a:pt x="243905" y="32345"/>
                  <a:pt x="243867" y="24963"/>
                </a:cubicBezTo>
                <a:cubicBezTo>
                  <a:pt x="243859" y="24830"/>
                  <a:pt x="243867" y="24698"/>
                  <a:pt x="243867" y="24566"/>
                </a:cubicBezTo>
                <a:close/>
                <a:moveTo>
                  <a:pt x="270783" y="491951"/>
                </a:moveTo>
                <a:cubicBezTo>
                  <a:pt x="270783" y="499380"/>
                  <a:pt x="264754" y="505409"/>
                  <a:pt x="257325" y="505409"/>
                </a:cubicBezTo>
                <a:cubicBezTo>
                  <a:pt x="249895" y="505409"/>
                  <a:pt x="243867" y="499380"/>
                  <a:pt x="243867" y="491951"/>
                </a:cubicBezTo>
                <a:cubicBezTo>
                  <a:pt x="243867" y="484521"/>
                  <a:pt x="249895" y="478492"/>
                  <a:pt x="257325" y="478492"/>
                </a:cubicBezTo>
                <a:cubicBezTo>
                  <a:pt x="264637" y="478531"/>
                  <a:pt x="270581" y="484405"/>
                  <a:pt x="270705" y="491717"/>
                </a:cubicBezTo>
                <a:close/>
                <a:moveTo>
                  <a:pt x="257325" y="304312"/>
                </a:moveTo>
                <a:cubicBezTo>
                  <a:pt x="230089" y="304312"/>
                  <a:pt x="208004" y="282234"/>
                  <a:pt x="208004" y="254991"/>
                </a:cubicBezTo>
                <a:cubicBezTo>
                  <a:pt x="208004" y="227755"/>
                  <a:pt x="230089" y="205670"/>
                  <a:pt x="257325" y="205670"/>
                </a:cubicBezTo>
                <a:cubicBezTo>
                  <a:pt x="284560" y="205670"/>
                  <a:pt x="306646" y="227755"/>
                  <a:pt x="306646" y="254991"/>
                </a:cubicBezTo>
                <a:cubicBezTo>
                  <a:pt x="306475" y="282149"/>
                  <a:pt x="284405" y="304079"/>
                  <a:pt x="257247" y="304079"/>
                </a:cubicBezTo>
                <a:close/>
                <a:moveTo>
                  <a:pt x="492106" y="271794"/>
                </a:moveTo>
                <a:cubicBezTo>
                  <a:pt x="484677" y="271794"/>
                  <a:pt x="478648" y="265765"/>
                  <a:pt x="478648" y="258336"/>
                </a:cubicBezTo>
                <a:cubicBezTo>
                  <a:pt x="478648" y="250907"/>
                  <a:pt x="484677" y="244878"/>
                  <a:pt x="492106" y="244878"/>
                </a:cubicBezTo>
                <a:cubicBezTo>
                  <a:pt x="499544" y="244878"/>
                  <a:pt x="505565" y="250907"/>
                  <a:pt x="505565" y="258336"/>
                </a:cubicBezTo>
                <a:cubicBezTo>
                  <a:pt x="505565" y="258359"/>
                  <a:pt x="505565" y="258390"/>
                  <a:pt x="505565" y="258414"/>
                </a:cubicBezTo>
                <a:cubicBezTo>
                  <a:pt x="505440" y="265773"/>
                  <a:pt x="499388" y="271646"/>
                  <a:pt x="492029" y="271561"/>
                </a:cubicBezTo>
                <a:close/>
              </a:path>
            </a:pathLst>
          </a:custGeom>
          <a:solidFill>
            <a:schemeClr val="tx2"/>
          </a:solidFill>
          <a:ln w="7767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22271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3000">
        <p14:prism dir="u"/>
      </p:transition>
    </mc:Choice>
    <mc:Fallback xmlns="">
      <p:transition spd="slow" advClick="0" advTm="300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4" fill="hold" grpId="0" nodeType="withEffect" p14:presetBounceEnd="6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14" dur="125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15" dur="125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12" presetClass="entr" presetSubtype="4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750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9" dur="75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2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2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5" dur="75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6" dur="75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75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0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4" fill="hold" grpId="0" nodeType="withEffect" p14:presetBounceEnd="64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33" dur="125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34" dur="125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1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750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38" dur="75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2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1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4" dur="75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5" dur="7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7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9" dur="5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2" presetClass="entr" presetSubtype="4" fill="hold" grpId="0" nodeType="withEffect" p14:presetBounceEnd="64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52" dur="125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53" dur="125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12" presetClass="entr" presetSubtype="4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6" dur="750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57" dur="75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2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60" dur="5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1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3" dur="75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4" dur="75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75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6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8" dur="50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2" presetClass="entr" presetSubtype="4" fill="hold" grpId="0" nodeType="withEffect" p14:presetBounceEnd="64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71" dur="125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72" dur="125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12" presetClass="entr" presetSubtype="4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5" dur="750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76" dur="75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2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9" dur="50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2" dur="75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3" dur="75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75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5" presetID="10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7" dur="500"/>
                                            <p:tgtEl>
                                              <p:spTgt spid="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8" presetID="2" presetClass="entr" presetSubtype="4" fill="hold" grpId="0" nodeType="withEffect" p14:presetBounceEnd="64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90" dur="125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91" dur="125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2" presetID="12" presetClass="entr" presetSubtype="4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4" dur="750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95" dur="750"/>
                                            <p:tgtEl>
                                              <p:spTgt spid="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2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98" dur="500"/>
                                            <p:tgtEl>
                                              <p:spTgt spid="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9" presetID="42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1" dur="750"/>
                                            <p:tgtEl>
                                              <p:spTgt spid="7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2" dur="75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3" dur="75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4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6" dur="5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7" presetID="2" presetClass="entr" presetSubtype="4" fill="hold" grpId="0" nodeType="withEffect" p14:presetBounceEnd="64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109" dur="125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110" dur="125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1" presetID="12" presetClass="entr" presetSubtype="4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3" dur="750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14" dur="750"/>
                                            <p:tgtEl>
                                              <p:spTgt spid="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5" presetID="22" presetClass="entr" presetSubtype="1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17" dur="500"/>
                                            <p:tgtEl>
                                              <p:spTgt spid="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8" presetID="42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0" dur="75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1" dur="75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2" dur="75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3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5" dur="500"/>
                                            <p:tgtEl>
                                              <p:spTgt spid="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6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8" dur="75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9" dur="75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0" dur="75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1" presetID="49" presetClass="entr" presetSubtype="0" decel="10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3" dur="5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4" dur="5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5" dur="5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6" dur="500"/>
                                            <p:tgtEl>
                                              <p:spTgt spid="8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7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9" dur="75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0" dur="7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1" dur="7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2" presetID="49" presetClass="entr" presetSubtype="0" decel="10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4" dur="5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5" dur="5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6" dur="5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7" dur="500"/>
                                            <p:tgtEl>
                                              <p:spTgt spid="8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8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0" dur="75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1" dur="75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2" dur="75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3" presetID="49" presetClass="entr" presetSubtype="0" decel="10000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5" dur="5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6" dur="5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7" dur="5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8" dur="500"/>
                                            <p:tgtEl>
                                              <p:spTgt spid="8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9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1" dur="75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62" dur="75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3" dur="75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4" presetID="49" presetClass="entr" presetSubtype="0" decel="10000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6" dur="5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7" dur="5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8" dur="5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9" dur="500"/>
                                            <p:tgtEl>
                                              <p:spTgt spid="8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0" presetID="47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2" dur="750"/>
                                            <p:tgtEl>
                                              <p:spTgt spid="7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73" dur="75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4" dur="75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5" presetID="49" presetClass="entr" presetSubtype="0" decel="10000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7" dur="50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8" dur="50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9" dur="50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0" dur="500"/>
                                            <p:tgtEl>
                                              <p:spTgt spid="8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1" presetID="47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3" dur="750"/>
                                            <p:tgtEl>
                                              <p:spTgt spid="8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84" dur="75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5" dur="75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6" presetID="49" presetClass="entr" presetSubtype="0" decel="10000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8" dur="5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9" dur="5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0" dur="5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1" dur="500"/>
                                            <p:tgtEl>
                                              <p:spTgt spid="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6" grpId="0"/>
          <p:bldP spid="47" grpId="0"/>
          <p:bldP spid="48" grpId="0" animBg="1"/>
          <p:bldP spid="49" grpId="0" animBg="1"/>
          <p:bldP spid="50" grpId="0" animBg="1"/>
          <p:bldP spid="51" grpId="0"/>
          <p:bldP spid="52" grpId="0"/>
          <p:bldP spid="53" grpId="0"/>
          <p:bldP spid="54" grpId="0" animBg="1"/>
          <p:bldP spid="55" grpId="0" animBg="1"/>
          <p:bldP spid="56" grpId="0" animBg="1"/>
          <p:bldP spid="57" grpId="0"/>
          <p:bldP spid="58" grpId="0"/>
          <p:bldP spid="59" grpId="0"/>
          <p:bldP spid="60" grpId="0" animBg="1"/>
          <p:bldP spid="61" grpId="0" animBg="1"/>
          <p:bldP spid="62" grpId="0" animBg="1"/>
          <p:bldP spid="63" grpId="0"/>
          <p:bldP spid="64" grpId="0"/>
          <p:bldP spid="65" grpId="0"/>
          <p:bldP spid="66" grpId="0" animBg="1"/>
          <p:bldP spid="67" grpId="0" animBg="1"/>
          <p:bldP spid="68" grpId="0" animBg="1"/>
          <p:bldP spid="69" grpId="0"/>
          <p:bldP spid="70" grpId="0"/>
          <p:bldP spid="71" grpId="0"/>
          <p:bldP spid="72" grpId="0" animBg="1"/>
          <p:bldP spid="73" grpId="0" animBg="1"/>
          <p:bldP spid="74" grpId="0" animBg="1"/>
          <p:bldP spid="75" grpId="0"/>
          <p:bldP spid="76" grpId="0"/>
          <p:bldP spid="77" grpId="0"/>
          <p:bldP spid="78" grpId="0" animBg="1"/>
          <p:bldP spid="79" grpId="0" animBg="1"/>
          <p:bldP spid="80" grpId="0" animBg="1"/>
          <p:bldP spid="81" grpId="0"/>
          <p:bldP spid="82" grpId="0"/>
          <p:bldP spid="83" grpId="0"/>
          <p:bldP spid="84" grpId="0" animBg="1"/>
          <p:bldP spid="85" grpId="0" animBg="1"/>
          <p:bldP spid="86" grpId="0" animBg="1"/>
          <p:bldP spid="87" grpId="0" animBg="1"/>
          <p:bldP spid="88" grpId="0" animBg="1"/>
          <p:bldP spid="89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25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25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12" presetClass="entr" presetSubtype="4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750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9" dur="75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2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2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5" dur="75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6" dur="75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75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0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4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125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125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1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750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38" dur="75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2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1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4" dur="75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5" dur="7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7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9" dur="5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2" presetClass="entr" presetSubtype="4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2" dur="125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3" dur="125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12" presetClass="entr" presetSubtype="4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6" dur="750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57" dur="75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2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60" dur="5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1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3" dur="75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4" dur="75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75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6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8" dur="50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1" dur="125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2" dur="125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12" presetClass="entr" presetSubtype="4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5" dur="750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76" dur="75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2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9" dur="50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2" dur="75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3" dur="75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75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5" presetID="10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7" dur="500"/>
                                            <p:tgtEl>
                                              <p:spTgt spid="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8" presetID="2" presetClass="entr" presetSubtype="4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0" dur="125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1" dur="125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2" presetID="12" presetClass="entr" presetSubtype="4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4" dur="750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95" dur="750"/>
                                            <p:tgtEl>
                                              <p:spTgt spid="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2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98" dur="500"/>
                                            <p:tgtEl>
                                              <p:spTgt spid="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9" presetID="42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1" dur="750"/>
                                            <p:tgtEl>
                                              <p:spTgt spid="7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2" dur="75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3" dur="75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4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6" dur="5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7" presetID="2" presetClass="entr" presetSubtype="4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9" dur="125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0" dur="125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1" presetID="12" presetClass="entr" presetSubtype="4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3" dur="750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14" dur="750"/>
                                            <p:tgtEl>
                                              <p:spTgt spid="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5" presetID="22" presetClass="entr" presetSubtype="1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17" dur="500"/>
                                            <p:tgtEl>
                                              <p:spTgt spid="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8" presetID="42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0" dur="75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1" dur="75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2" dur="75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3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5" dur="500"/>
                                            <p:tgtEl>
                                              <p:spTgt spid="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6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8" dur="75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9" dur="75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0" dur="75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1" presetID="49" presetClass="entr" presetSubtype="0" decel="10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3" dur="5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4" dur="5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5" dur="5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6" dur="500"/>
                                            <p:tgtEl>
                                              <p:spTgt spid="8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7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9" dur="75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0" dur="7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1" dur="7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2" presetID="49" presetClass="entr" presetSubtype="0" decel="10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4" dur="5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5" dur="5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6" dur="5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7" dur="500"/>
                                            <p:tgtEl>
                                              <p:spTgt spid="8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8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0" dur="75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1" dur="75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2" dur="75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3" presetID="49" presetClass="entr" presetSubtype="0" decel="10000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5" dur="5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6" dur="5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7" dur="5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8" dur="500"/>
                                            <p:tgtEl>
                                              <p:spTgt spid="8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9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1" dur="75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62" dur="75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3" dur="75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4" presetID="49" presetClass="entr" presetSubtype="0" decel="10000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6" dur="5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7" dur="5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8" dur="5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9" dur="500"/>
                                            <p:tgtEl>
                                              <p:spTgt spid="8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0" presetID="47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2" dur="750"/>
                                            <p:tgtEl>
                                              <p:spTgt spid="7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73" dur="75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4" dur="75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5" presetID="49" presetClass="entr" presetSubtype="0" decel="10000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7" dur="50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8" dur="50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9" dur="50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0" dur="500"/>
                                            <p:tgtEl>
                                              <p:spTgt spid="8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1" presetID="47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3" dur="750"/>
                                            <p:tgtEl>
                                              <p:spTgt spid="8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84" dur="75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5" dur="75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6" presetID="49" presetClass="entr" presetSubtype="0" decel="10000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8" dur="5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9" dur="5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0" dur="5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1" dur="500"/>
                                            <p:tgtEl>
                                              <p:spTgt spid="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6" grpId="0"/>
          <p:bldP spid="47" grpId="0"/>
          <p:bldP spid="48" grpId="0" animBg="1"/>
          <p:bldP spid="49" grpId="0" animBg="1"/>
          <p:bldP spid="50" grpId="0" animBg="1"/>
          <p:bldP spid="51" grpId="0"/>
          <p:bldP spid="52" grpId="0"/>
          <p:bldP spid="53" grpId="0"/>
          <p:bldP spid="54" grpId="0" animBg="1"/>
          <p:bldP spid="55" grpId="0" animBg="1"/>
          <p:bldP spid="56" grpId="0" animBg="1"/>
          <p:bldP spid="57" grpId="0"/>
          <p:bldP spid="58" grpId="0"/>
          <p:bldP spid="59" grpId="0"/>
          <p:bldP spid="60" grpId="0" animBg="1"/>
          <p:bldP spid="61" grpId="0" animBg="1"/>
          <p:bldP spid="62" grpId="0" animBg="1"/>
          <p:bldP spid="63" grpId="0"/>
          <p:bldP spid="64" grpId="0"/>
          <p:bldP spid="65" grpId="0"/>
          <p:bldP spid="66" grpId="0" animBg="1"/>
          <p:bldP spid="67" grpId="0" animBg="1"/>
          <p:bldP spid="68" grpId="0" animBg="1"/>
          <p:bldP spid="69" grpId="0"/>
          <p:bldP spid="70" grpId="0"/>
          <p:bldP spid="71" grpId="0"/>
          <p:bldP spid="72" grpId="0" animBg="1"/>
          <p:bldP spid="73" grpId="0" animBg="1"/>
          <p:bldP spid="74" grpId="0" animBg="1"/>
          <p:bldP spid="75" grpId="0"/>
          <p:bldP spid="76" grpId="0"/>
          <p:bldP spid="77" grpId="0"/>
          <p:bldP spid="78" grpId="0" animBg="1"/>
          <p:bldP spid="79" grpId="0" animBg="1"/>
          <p:bldP spid="80" grpId="0" animBg="1"/>
          <p:bldP spid="81" grpId="0"/>
          <p:bldP spid="82" grpId="0"/>
          <p:bldP spid="83" grpId="0"/>
          <p:bldP spid="84" grpId="0" animBg="1"/>
          <p:bldP spid="85" grpId="0" animBg="1"/>
          <p:bldP spid="86" grpId="0" animBg="1"/>
          <p:bldP spid="87" grpId="0" animBg="1"/>
          <p:bldP spid="88" grpId="0" animBg="1"/>
          <p:bldP spid="89" grpId="0" animBg="1"/>
        </p:bldLst>
      </p:timing>
    </mc:Fallback>
  </mc:AlternateContent>
</p:sld>
</file>

<file path=ppt/theme/theme1.xml><?xml version="1.0" encoding="utf-8"?>
<a:theme xmlns:a="http://schemas.openxmlformats.org/drawingml/2006/main" name="SO 02">
  <a:themeElements>
    <a:clrScheme name="Resume - Colors 04">
      <a:dk1>
        <a:srgbClr val="414042"/>
      </a:dk1>
      <a:lt1>
        <a:sysClr val="window" lastClr="FFFFFF"/>
      </a:lt1>
      <a:dk2>
        <a:srgbClr val="58595B"/>
      </a:dk2>
      <a:lt2>
        <a:srgbClr val="FFFFFF"/>
      </a:lt2>
      <a:accent1>
        <a:srgbClr val="0E3269"/>
      </a:accent1>
      <a:accent2>
        <a:srgbClr val="016EA6"/>
      </a:accent2>
      <a:accent3>
        <a:srgbClr val="0DA2C8"/>
      </a:accent3>
      <a:accent4>
        <a:srgbClr val="1DCCE7"/>
      </a:accent4>
      <a:accent5>
        <a:srgbClr val="FFDB56"/>
      </a:accent5>
      <a:accent6>
        <a:srgbClr val="9A5250"/>
      </a:accent6>
      <a:hlink>
        <a:srgbClr val="00B0F0"/>
      </a:hlink>
      <a:folHlink>
        <a:srgbClr val="0070C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0.xml><?xml version="1.0" encoding="utf-8"?>
<a:theme xmlns:a="http://schemas.openxmlformats.org/drawingml/2006/main" name="1_SO 05">
  <a:themeElements>
    <a:clrScheme name="CP_D_59">
      <a:dk1>
        <a:srgbClr val="FFFFFF"/>
      </a:dk1>
      <a:lt1>
        <a:srgbClr val="6E808E"/>
      </a:lt1>
      <a:dk2>
        <a:srgbClr val="FFFFFF"/>
      </a:dk2>
      <a:lt2>
        <a:srgbClr val="242655"/>
      </a:lt2>
      <a:accent1>
        <a:srgbClr val="135C5A"/>
      </a:accent1>
      <a:accent2>
        <a:srgbClr val="00996C"/>
      </a:accent2>
      <a:accent3>
        <a:srgbClr val="B5EAB1"/>
      </a:accent3>
      <a:accent4>
        <a:srgbClr val="ECFAD9"/>
      </a:accent4>
      <a:accent5>
        <a:srgbClr val="E6E300"/>
      </a:accent5>
      <a:accent6>
        <a:srgbClr val="C4CACA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1.xml><?xml version="1.0" encoding="utf-8"?>
<a:theme xmlns:a="http://schemas.openxmlformats.org/drawingml/2006/main" name="1_SO 08">
  <a:themeElements>
    <a:clrScheme name="CP_L_94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CE54F5"/>
      </a:accent1>
      <a:accent2>
        <a:srgbClr val="A34FEB"/>
      </a:accent2>
      <a:accent3>
        <a:srgbClr val="7C47EE"/>
      </a:accent3>
      <a:accent4>
        <a:srgbClr val="6162F3"/>
      </a:accent4>
      <a:accent5>
        <a:srgbClr val="30B4F6"/>
      </a:accent5>
      <a:accent6>
        <a:srgbClr val="3DE9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2.xml><?xml version="1.0" encoding="utf-8"?>
<a:theme xmlns:a="http://schemas.openxmlformats.org/drawingml/2006/main" name="1_SO 04">
  <a:themeElements>
    <a:clrScheme name="CP_L_94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CE54F5"/>
      </a:accent1>
      <a:accent2>
        <a:srgbClr val="A34FEB"/>
      </a:accent2>
      <a:accent3>
        <a:srgbClr val="7C47EE"/>
      </a:accent3>
      <a:accent4>
        <a:srgbClr val="6162F3"/>
      </a:accent4>
      <a:accent5>
        <a:srgbClr val="30B4F6"/>
      </a:accent5>
      <a:accent6>
        <a:srgbClr val="3DE9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3.xml><?xml version="1.0" encoding="utf-8"?>
<a:theme xmlns:a="http://schemas.openxmlformats.org/drawingml/2006/main" name="1_SO 03">
  <a:themeElements>
    <a:clrScheme name="CP_L_86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010030"/>
      </a:accent1>
      <a:accent2>
        <a:srgbClr val="160078"/>
      </a:accent2>
      <a:accent3>
        <a:srgbClr val="7226FF"/>
      </a:accent3>
      <a:accent4>
        <a:srgbClr val="F042FF"/>
      </a:accent4>
      <a:accent5>
        <a:srgbClr val="87F5F5"/>
      </a:accent5>
      <a:accent6>
        <a:srgbClr val="FFE5F1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4.xml><?xml version="1.0" encoding="utf-8"?>
<a:theme xmlns:a="http://schemas.openxmlformats.org/drawingml/2006/main" name="1_SO 02">
  <a:themeElements>
    <a:clrScheme name="Blue">
      <a:dk1>
        <a:sysClr val="windowText" lastClr="000000"/>
      </a:dk1>
      <a:lt1>
        <a:sysClr val="window" lastClr="FFFFFF"/>
      </a:lt1>
      <a:dk2>
        <a:srgbClr val="17406D"/>
      </a:dk2>
      <a:lt2>
        <a:srgbClr val="DBEF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5.xml><?xml version="1.0" encoding="utf-8"?>
<a:theme xmlns:a="http://schemas.openxmlformats.org/drawingml/2006/main" name="SO 01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6.xml><?xml version="1.0" encoding="utf-8"?>
<a:theme xmlns:a="http://schemas.openxmlformats.org/drawingml/2006/main" name="2_SO 07">
  <a:themeElements>
    <a:clrScheme name="CP_L_95">
      <a:dk1>
        <a:srgbClr val="383838"/>
      </a:dk1>
      <a:lt1>
        <a:srgbClr val="FFFFFF"/>
      </a:lt1>
      <a:dk2>
        <a:srgbClr val="666666"/>
      </a:dk2>
      <a:lt2>
        <a:srgbClr val="D9D9D9"/>
      </a:lt2>
      <a:accent1>
        <a:srgbClr val="86B1C1"/>
      </a:accent1>
      <a:accent2>
        <a:srgbClr val="A8CEDF"/>
      </a:accent2>
      <a:accent3>
        <a:srgbClr val="FFC480"/>
      </a:accent3>
      <a:accent4>
        <a:srgbClr val="D6876D"/>
      </a:accent4>
      <a:accent5>
        <a:srgbClr val="808A4A"/>
      </a:accent5>
      <a:accent6>
        <a:srgbClr val="676E45"/>
      </a:accent6>
      <a:hlink>
        <a:srgbClr val="383838"/>
      </a:hlink>
      <a:folHlink>
        <a:srgbClr val="0097A7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7.xml><?xml version="1.0" encoding="utf-8"?>
<a:theme xmlns:a="http://schemas.openxmlformats.org/drawingml/2006/main" name="2_SO 06">
  <a:themeElements>
    <a:clrScheme name="a_LeadConsulting_07">
      <a:dk1>
        <a:srgbClr val="6E808E"/>
      </a:dk1>
      <a:lt1>
        <a:srgbClr val="FFFFFF"/>
      </a:lt1>
      <a:dk2>
        <a:srgbClr val="242655"/>
      </a:dk2>
      <a:lt2>
        <a:srgbClr val="FFFFFF"/>
      </a:lt2>
      <a:accent1>
        <a:srgbClr val="1F299C"/>
      </a:accent1>
      <a:accent2>
        <a:srgbClr val="16205B"/>
      </a:accent2>
      <a:accent3>
        <a:srgbClr val="0471FF"/>
      </a:accent3>
      <a:accent4>
        <a:srgbClr val="2BD2FF"/>
      </a:accent4>
      <a:accent5>
        <a:srgbClr val="A2AAF3"/>
      </a:accent5>
      <a:accent6>
        <a:srgbClr val="DFEBFB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8.xml><?xml version="1.0" encoding="utf-8"?>
<a:theme xmlns:a="http://schemas.openxmlformats.org/drawingml/2006/main" name="2_SO 05">
  <a:themeElements>
    <a:clrScheme name="CP_NEU_D_03">
      <a:dk1>
        <a:srgbClr val="10141A"/>
      </a:dk1>
      <a:lt1>
        <a:sysClr val="window" lastClr="FFFFFF"/>
      </a:lt1>
      <a:dk2>
        <a:srgbClr val="334257"/>
      </a:dk2>
      <a:lt2>
        <a:srgbClr val="242E3D"/>
      </a:lt2>
      <a:accent1>
        <a:srgbClr val="6E84A6"/>
      </a:accent1>
      <a:accent2>
        <a:srgbClr val="0BECF2"/>
      </a:accent2>
      <a:accent3>
        <a:srgbClr val="FF017E"/>
      </a:accent3>
      <a:accent4>
        <a:srgbClr val="A052E7"/>
      </a:accent4>
      <a:accent5>
        <a:srgbClr val="FEF903"/>
      </a:accent5>
      <a:accent6>
        <a:srgbClr val="FA2134"/>
      </a:accent6>
      <a:hlink>
        <a:srgbClr val="0070C0"/>
      </a:hlink>
      <a:folHlink>
        <a:srgbClr val="00206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9.xml><?xml version="1.0" encoding="utf-8"?>
<a:theme xmlns:a="http://schemas.openxmlformats.org/drawingml/2006/main" name="2_SO 03">
  <a:themeElements>
    <a:clrScheme name="Red Violet">
      <a:dk1>
        <a:sysClr val="windowText" lastClr="000000"/>
      </a:dk1>
      <a:lt1>
        <a:sysClr val="window" lastClr="FFFFFF"/>
      </a:lt1>
      <a:dk2>
        <a:srgbClr val="454551"/>
      </a:dk2>
      <a:lt2>
        <a:srgbClr val="D8D9DC"/>
      </a:lt2>
      <a:accent1>
        <a:srgbClr val="E32D91"/>
      </a:accent1>
      <a:accent2>
        <a:srgbClr val="C830CC"/>
      </a:accent2>
      <a:accent3>
        <a:srgbClr val="4EA6DC"/>
      </a:accent3>
      <a:accent4>
        <a:srgbClr val="4775E7"/>
      </a:accent4>
      <a:accent5>
        <a:srgbClr val="8971E1"/>
      </a:accent5>
      <a:accent6>
        <a:srgbClr val="D54773"/>
      </a:accent6>
      <a:hlink>
        <a:srgbClr val="6B9F25"/>
      </a:hlink>
      <a:folHlink>
        <a:srgbClr val="8C8C8C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SO 03">
  <a:themeElements>
    <a:clrScheme name="CP_L_96">
      <a:dk1>
        <a:srgbClr val="000000"/>
      </a:dk1>
      <a:lt1>
        <a:srgbClr val="E5E8EC"/>
      </a:lt1>
      <a:dk2>
        <a:srgbClr val="2E2DA1"/>
      </a:dk2>
      <a:lt2>
        <a:srgbClr val="D1E1F6"/>
      </a:lt2>
      <a:accent1>
        <a:srgbClr val="EFBE39"/>
      </a:accent1>
      <a:accent2>
        <a:srgbClr val="E84D3B"/>
      </a:accent2>
      <a:accent3>
        <a:srgbClr val="20BBEB"/>
      </a:accent3>
      <a:accent4>
        <a:srgbClr val="6858C2"/>
      </a:accent4>
      <a:accent5>
        <a:srgbClr val="5342B4"/>
      </a:accent5>
      <a:accent6>
        <a:srgbClr val="F7AFB0"/>
      </a:accent6>
      <a:hlink>
        <a:srgbClr val="2E2DA1"/>
      </a:hlink>
      <a:folHlink>
        <a:srgbClr val="0097A7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0.xml><?xml version="1.0" encoding="utf-8"?>
<a:theme xmlns:a="http://schemas.openxmlformats.org/drawingml/2006/main" name="Office 2013 - 2022 Theme">
  <a:themeElements>
    <a:clrScheme name="CP_L_51">
      <a:dk1>
        <a:srgbClr val="6E808E"/>
      </a:dk1>
      <a:lt1>
        <a:srgbClr val="FFFFFF"/>
      </a:lt1>
      <a:dk2>
        <a:srgbClr val="242655"/>
      </a:dk2>
      <a:lt2>
        <a:srgbClr val="FFFFFF"/>
      </a:lt2>
      <a:accent1>
        <a:srgbClr val="1F299C"/>
      </a:accent1>
      <a:accent2>
        <a:srgbClr val="16205B"/>
      </a:accent2>
      <a:accent3>
        <a:srgbClr val="0471FF"/>
      </a:accent3>
      <a:accent4>
        <a:srgbClr val="2BD2FF"/>
      </a:accent4>
      <a:accent5>
        <a:srgbClr val="A2AAF3"/>
      </a:accent5>
      <a:accent6>
        <a:srgbClr val="DFEBFB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 2013 - 2022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ppt/theme/theme21.xml><?xml version="1.0" encoding="utf-8"?>
<a:theme xmlns:a="http://schemas.openxmlformats.org/drawingml/2006/main" name="3_SO 05">
  <a:themeElements>
    <a:clrScheme name="CP_L_80">
      <a:dk1>
        <a:srgbClr val="374047"/>
      </a:dk1>
      <a:lt1>
        <a:srgbClr val="FFFFFF"/>
      </a:lt1>
      <a:dk2>
        <a:srgbClr val="242655"/>
      </a:dk2>
      <a:lt2>
        <a:srgbClr val="FFFFFF"/>
      </a:lt2>
      <a:accent1>
        <a:srgbClr val="393156"/>
      </a:accent1>
      <a:accent2>
        <a:srgbClr val="5E56CC"/>
      </a:accent2>
      <a:accent3>
        <a:srgbClr val="9C85FF"/>
      </a:accent3>
      <a:accent4>
        <a:srgbClr val="FBCCFF"/>
      </a:accent4>
      <a:accent5>
        <a:srgbClr val="E7E3FF"/>
      </a:accent5>
      <a:accent6>
        <a:srgbClr val="FFDE68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SO 04">
  <a:themeElements>
    <a:clrScheme name="CP_NEU_D_06">
      <a:dk1>
        <a:srgbClr val="10141A"/>
      </a:dk1>
      <a:lt1>
        <a:sysClr val="window" lastClr="FFFFFF"/>
      </a:lt1>
      <a:dk2>
        <a:srgbClr val="334257"/>
      </a:dk2>
      <a:lt2>
        <a:srgbClr val="242E3D"/>
      </a:lt2>
      <a:accent1>
        <a:srgbClr val="6E84A6"/>
      </a:accent1>
      <a:accent2>
        <a:srgbClr val="FFD000"/>
      </a:accent2>
      <a:accent3>
        <a:srgbClr val="00E6F2"/>
      </a:accent3>
      <a:accent4>
        <a:srgbClr val="006EFF"/>
      </a:accent4>
      <a:accent5>
        <a:srgbClr val="065381"/>
      </a:accent5>
      <a:accent6>
        <a:srgbClr val="BD114D"/>
      </a:accent6>
      <a:hlink>
        <a:srgbClr val="F33B48"/>
      </a:hlink>
      <a:folHlink>
        <a:srgbClr val="FFC00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4.xml><?xml version="1.0" encoding="utf-8"?>
<a:theme xmlns:a="http://schemas.openxmlformats.org/drawingml/2006/main" name="SO 05">
  <a:themeElements>
    <a:clrScheme name="Paper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5.xml><?xml version="1.0" encoding="utf-8"?>
<a:theme xmlns:a="http://schemas.openxmlformats.org/drawingml/2006/main" name="SO 06">
  <a:themeElements>
    <a:clrScheme name="CP_L_59">
      <a:dk1>
        <a:srgbClr val="6E808E"/>
      </a:dk1>
      <a:lt1>
        <a:srgbClr val="FFFFFF"/>
      </a:lt1>
      <a:dk2>
        <a:srgbClr val="242655"/>
      </a:dk2>
      <a:lt2>
        <a:srgbClr val="FFFFFF"/>
      </a:lt2>
      <a:accent1>
        <a:srgbClr val="135C5A"/>
      </a:accent1>
      <a:accent2>
        <a:srgbClr val="00996C"/>
      </a:accent2>
      <a:accent3>
        <a:srgbClr val="B5EAB1"/>
      </a:accent3>
      <a:accent4>
        <a:srgbClr val="ECFAD9"/>
      </a:accent4>
      <a:accent5>
        <a:srgbClr val="E6E300"/>
      </a:accent5>
      <a:accent6>
        <a:srgbClr val="C4CACA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6.xml><?xml version="1.0" encoding="utf-8"?>
<a:theme xmlns:a="http://schemas.openxmlformats.org/drawingml/2006/main" name="SO 07">
  <a:themeElements>
    <a:clrScheme name="SlideOcean - 2Tones - 10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FF6969"/>
      </a:accent1>
      <a:accent2>
        <a:srgbClr val="FF1515"/>
      </a:accent2>
      <a:accent3>
        <a:srgbClr val="C6CED4"/>
      </a:accent3>
      <a:accent4>
        <a:srgbClr val="A0A6AB"/>
      </a:accent4>
      <a:accent5>
        <a:srgbClr val="7F8387"/>
      </a:accent5>
      <a:accent6>
        <a:srgbClr val="66666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7.xml><?xml version="1.0" encoding="utf-8"?>
<a:theme xmlns:a="http://schemas.openxmlformats.org/drawingml/2006/main" name="SO 08">
  <a:themeElements>
    <a:clrScheme name="SlideOcean - Light 07">
      <a:dk1>
        <a:srgbClr val="FFFFFF"/>
      </a:dk1>
      <a:lt1>
        <a:sysClr val="window" lastClr="FFFFFF"/>
      </a:lt1>
      <a:dk2>
        <a:srgbClr val="242E3D"/>
      </a:dk2>
      <a:lt2>
        <a:srgbClr val="FFFFFF"/>
      </a:lt2>
      <a:accent1>
        <a:srgbClr val="F72585"/>
      </a:accent1>
      <a:accent2>
        <a:srgbClr val="7209B7"/>
      </a:accent2>
      <a:accent3>
        <a:srgbClr val="3A0CA3"/>
      </a:accent3>
      <a:accent4>
        <a:srgbClr val="4361EE"/>
      </a:accent4>
      <a:accent5>
        <a:srgbClr val="4CC9F0"/>
      </a:accent5>
      <a:accent6>
        <a:srgbClr val="FEE440"/>
      </a:accent6>
      <a:hlink>
        <a:srgbClr val="F33B48"/>
      </a:hlink>
      <a:folHlink>
        <a:srgbClr val="FFC00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8.xml><?xml version="1.0" encoding="utf-8"?>
<a:theme xmlns:a="http://schemas.openxmlformats.org/drawingml/2006/main" name="1_SO 07">
  <a:themeElements>
    <a:clrScheme name="CP_D_94">
      <a:dk1>
        <a:srgbClr val="FFFFFF"/>
      </a:dk1>
      <a:lt1>
        <a:srgbClr val="2A2833"/>
      </a:lt1>
      <a:dk2>
        <a:srgbClr val="FAFBFF"/>
      </a:dk2>
      <a:lt2>
        <a:srgbClr val="2A2834"/>
      </a:lt2>
      <a:accent1>
        <a:srgbClr val="CE54F5"/>
      </a:accent1>
      <a:accent2>
        <a:srgbClr val="A34FEB"/>
      </a:accent2>
      <a:accent3>
        <a:srgbClr val="7C47EE"/>
      </a:accent3>
      <a:accent4>
        <a:srgbClr val="6162F3"/>
      </a:accent4>
      <a:accent5>
        <a:srgbClr val="30B4F6"/>
      </a:accent5>
      <a:accent6>
        <a:srgbClr val="3DE9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9.xml><?xml version="1.0" encoding="utf-8"?>
<a:theme xmlns:a="http://schemas.openxmlformats.org/drawingml/2006/main" name="1_SO 06">
  <a:themeElements>
    <a:clrScheme name="CP_L_77">
      <a:dk1>
        <a:srgbClr val="374047"/>
      </a:dk1>
      <a:lt1>
        <a:srgbClr val="FFFFFF"/>
      </a:lt1>
      <a:dk2>
        <a:srgbClr val="242655"/>
      </a:dk2>
      <a:lt2>
        <a:srgbClr val="FFFFFF"/>
      </a:lt2>
      <a:accent1>
        <a:srgbClr val="393156"/>
      </a:accent1>
      <a:accent2>
        <a:srgbClr val="FDB4C5"/>
      </a:accent2>
      <a:accent3>
        <a:srgbClr val="FF514A"/>
      </a:accent3>
      <a:accent4>
        <a:srgbClr val="92AB9E"/>
      </a:accent4>
      <a:accent5>
        <a:srgbClr val="B8BFC7"/>
      </a:accent5>
      <a:accent6>
        <a:srgbClr val="CD9677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12571</TotalTime>
  <Words>1160</Words>
  <Application>Microsoft Office PowerPoint</Application>
  <PresentationFormat>Custom</PresentationFormat>
  <Paragraphs>200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21</vt:i4>
      </vt:variant>
      <vt:variant>
        <vt:lpstr>Slide Titles</vt:lpstr>
      </vt:variant>
      <vt:variant>
        <vt:i4>10</vt:i4>
      </vt:variant>
    </vt:vector>
  </HeadingPairs>
  <TitlesOfParts>
    <vt:vector size="36" baseType="lpstr">
      <vt:lpstr>Aptos</vt:lpstr>
      <vt:lpstr>Arial</vt:lpstr>
      <vt:lpstr>Calibri</vt:lpstr>
      <vt:lpstr>Open Sans Light</vt:lpstr>
      <vt:lpstr>UTM Avo</vt:lpstr>
      <vt:lpstr>SO 02</vt:lpstr>
      <vt:lpstr>SO 03</vt:lpstr>
      <vt:lpstr>SO 04</vt:lpstr>
      <vt:lpstr>SO 05</vt:lpstr>
      <vt:lpstr>SO 06</vt:lpstr>
      <vt:lpstr>SO 07</vt:lpstr>
      <vt:lpstr>SO 08</vt:lpstr>
      <vt:lpstr>1_SO 07</vt:lpstr>
      <vt:lpstr>1_SO 06</vt:lpstr>
      <vt:lpstr>1_SO 05</vt:lpstr>
      <vt:lpstr>1_SO 08</vt:lpstr>
      <vt:lpstr>1_SO 04</vt:lpstr>
      <vt:lpstr>1_SO 03</vt:lpstr>
      <vt:lpstr>1_SO 02</vt:lpstr>
      <vt:lpstr>SO 01</vt:lpstr>
      <vt:lpstr>2_SO 07</vt:lpstr>
      <vt:lpstr>2_SO 06</vt:lpstr>
      <vt:lpstr>2_SO 05</vt:lpstr>
      <vt:lpstr>2_SO 03</vt:lpstr>
      <vt:lpstr>Office 2013 - 2022 Theme</vt:lpstr>
      <vt:lpstr>3_SO 05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Slide Ocean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Infographic Design 119 - StorrySelling Arc</dc:title>
  <dc:creator>Slide Ocean</dc:creator>
  <cp:lastModifiedBy>SO</cp:lastModifiedBy>
  <cp:revision>2902</cp:revision>
  <dcterms:created xsi:type="dcterms:W3CDTF">2024-04-24T08:43:56Z</dcterms:created>
  <dcterms:modified xsi:type="dcterms:W3CDTF">2025-11-25T01:00:02Z</dcterms:modified>
</cp:coreProperties>
</file>