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8.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9.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0.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11.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2.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3.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4.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5.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6.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17.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8.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19.xml" ContentType="application/vnd.openxmlformats-officedocument.theme+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20.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3" r:id="rId6"/>
    <p:sldMasterId id="2147483745" r:id="rId7"/>
    <p:sldMasterId id="2147483768" r:id="rId8"/>
    <p:sldMasterId id="2147483780" r:id="rId9"/>
    <p:sldMasterId id="2147483790" r:id="rId10"/>
    <p:sldMasterId id="2147483800" r:id="rId11"/>
    <p:sldMasterId id="2147483812" r:id="rId12"/>
    <p:sldMasterId id="2147483822" r:id="rId13"/>
    <p:sldMasterId id="2147483832" r:id="rId14"/>
    <p:sldMasterId id="2147483843" r:id="rId15"/>
    <p:sldMasterId id="2147483853" r:id="rId16"/>
    <p:sldMasterId id="2147483865" r:id="rId17"/>
    <p:sldMasterId id="2147483875" r:id="rId18"/>
    <p:sldMasterId id="2147483885" r:id="rId19"/>
    <p:sldMasterId id="2147483907" r:id="rId20"/>
    <p:sldMasterId id="2147483896" r:id="rId21"/>
  </p:sldMasterIdLst>
  <p:notesMasterIdLst>
    <p:notesMasterId r:id="rId32"/>
  </p:notesMasterIdLst>
  <p:handoutMasterIdLst>
    <p:handoutMasterId r:id="rId33"/>
  </p:handoutMasterIdLst>
  <p:sldIdLst>
    <p:sldId id="2147378183" r:id="rId22"/>
    <p:sldId id="2147378227" r:id="rId23"/>
    <p:sldId id="2147378229" r:id="rId24"/>
    <p:sldId id="2147378235" r:id="rId25"/>
    <p:sldId id="2147378237" r:id="rId26"/>
    <p:sldId id="2147378225" r:id="rId27"/>
    <p:sldId id="2147378238" r:id="rId28"/>
    <p:sldId id="2147378236" r:id="rId29"/>
    <p:sldId id="2147378242" r:id="rId30"/>
    <p:sldId id="2147378218" r:id="rId31"/>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000000"/>
    <a:srgbClr val="D5D4DD"/>
    <a:srgbClr val="FFFFFF"/>
    <a:srgbClr val="3D054F"/>
    <a:srgbClr val="ECBA9C"/>
    <a:srgbClr val="EFC6AC"/>
    <a:srgbClr val="F5CDBB"/>
    <a:srgbClr val="A152FD"/>
    <a:srgbClr val="0B0A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10" autoAdjust="0"/>
    <p:restoredTop sz="96247" autoAdjust="0"/>
  </p:normalViewPr>
  <p:slideViewPr>
    <p:cSldViewPr snapToGrid="0">
      <p:cViewPr varScale="1">
        <p:scale>
          <a:sx n="54" d="100"/>
          <a:sy n="54" d="100"/>
        </p:scale>
        <p:origin x="156" y="36"/>
      </p:cViewPr>
      <p:guideLst/>
    </p:cSldViewPr>
  </p:slideViewPr>
  <p:outlineViewPr>
    <p:cViewPr>
      <p:scale>
        <a:sx n="100" d="100"/>
        <a:sy n="100"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3" d="100"/>
          <a:sy n="83" d="100"/>
        </p:scale>
        <p:origin x="385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5.xml"/><Relationship Id="rId21" Type="http://schemas.openxmlformats.org/officeDocument/2006/relationships/slideMaster" Target="slideMasters/slideMaster21.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11/24/2025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641729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95788586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24010276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958291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8142203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9048919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1230507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9730555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7546747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3571443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84288948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5831608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24184612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56428724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9208244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05245516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88641795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2164089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17652242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63323653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36160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39302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5513921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488623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01519514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2795964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63769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29513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106654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945741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66099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365832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970453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74902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6211691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6253706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3972479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82587265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09105481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4809190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4288180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solidFill>
                  <a:schemeClr val="tx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lvl1pPr>
              <a:defRPr>
                <a:solidFill>
                  <a:schemeClr val="tx2"/>
                </a:solidFill>
              </a:defRPr>
            </a:lvl1pPr>
          </a:lstStyle>
          <a:p>
            <a:fld id="{6B7AF61F-0DDF-4683-ACD2-2A19712B0FB8}" type="datetimeFigureOut">
              <a:rPr lang="en-US" smtClean="0"/>
              <a:pPr/>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lvl1pPr>
              <a:defRPr>
                <a:solidFill>
                  <a:schemeClr val="tx2"/>
                </a:solidFill>
              </a:defRPr>
            </a:lvl1pPr>
          </a:lstStyle>
          <a:p>
            <a:fld id="{7BC03B56-34A9-463B-AB22-B04839E2F032}" type="slidenum">
              <a:rPr lang="en-US" smtClean="0"/>
              <a:pPr/>
              <a:t>‹#›</a:t>
            </a:fld>
            <a:endParaRPr lang="en-US"/>
          </a:p>
        </p:txBody>
      </p:sp>
    </p:spTree>
    <p:extLst>
      <p:ext uri="{BB962C8B-B14F-4D97-AF65-F5344CB8AC3E}">
        <p14:creationId xmlns:p14="http://schemas.microsoft.com/office/powerpoint/2010/main" val="230442861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286948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23454105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15863506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45992708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4" name="Footer Placeholder 3"/>
          <p:cNvSpPr>
            <a:spLocks noGrp="1"/>
          </p:cNvSpPr>
          <p:nvPr>
            <p:ph type="ftr" sz="quarter" idx="11"/>
          </p:nvPr>
        </p:nvSpPr>
        <p:spPr>
          <a:xfrm>
            <a:off x="8077200" y="12712701"/>
            <a:ext cx="8229600" cy="730250"/>
          </a:xfrm>
          <a:prstGeom prst="rect">
            <a:avLst/>
          </a:prstGeom>
        </p:spPr>
        <p:txBody>
          <a:bodyPr/>
          <a:lstStyle/>
          <a:p>
            <a:endParaRPr lang="en-US"/>
          </a:p>
        </p:txBody>
      </p:sp>
      <p:sp>
        <p:nvSpPr>
          <p:cNvPr id="5" name="Slide Number Placeholder 4"/>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244121888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2208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18055915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995796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21101284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5686278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3693817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310287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332470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378367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845216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46199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7182744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243449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2508854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7883940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418532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07975180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9795646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3176618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4098275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320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6208697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0250758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193402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679625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89573765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74275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9040405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444424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995193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891409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0273065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4663214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01794577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883937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63765720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1434046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04018808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42609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658328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95631441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918576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3034774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153107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7128008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3814016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85C9F-2092-2487-F066-A84BA88C1ACD}"/>
              </a:ext>
            </a:extLst>
          </p:cNvPr>
          <p:cNvSpPr>
            <a:spLocks noGrp="1"/>
          </p:cNvSpPr>
          <p:nvPr>
            <p:ph type="title"/>
          </p:nvPr>
        </p:nvSpPr>
        <p:spPr/>
        <p:txBody>
          <a:bodyPr/>
          <a:lstStyle/>
          <a:p>
            <a:r>
              <a:rPr lang="en-US"/>
              <a:t>Click to edit Master title style</a:t>
            </a:r>
          </a:p>
        </p:txBody>
      </p:sp>
      <p:sp>
        <p:nvSpPr>
          <p:cNvPr id="6" name="Picture Placeholder 5">
            <a:extLst>
              <a:ext uri="{FF2B5EF4-FFF2-40B4-BE49-F238E27FC236}">
                <a16:creationId xmlns:a16="http://schemas.microsoft.com/office/drawing/2014/main" id="{02263405-BDA9-2A9A-F29B-15225AA4E859}"/>
              </a:ext>
            </a:extLst>
          </p:cNvPr>
          <p:cNvSpPr>
            <a:spLocks noGrp="1"/>
          </p:cNvSpPr>
          <p:nvPr>
            <p:ph type="pic" sz="quarter" idx="10"/>
          </p:nvPr>
        </p:nvSpPr>
        <p:spPr>
          <a:xfrm>
            <a:off x="12325351" y="3943350"/>
            <a:ext cx="10382250" cy="8724900"/>
          </a:xfrm>
        </p:spPr>
        <p:txBody>
          <a:bodyPr/>
          <a:lstStyle/>
          <a:p>
            <a:endParaRPr lang="en-US"/>
          </a:p>
        </p:txBody>
      </p:sp>
      <p:sp>
        <p:nvSpPr>
          <p:cNvPr id="8" name="Text Placeholder 7">
            <a:extLst>
              <a:ext uri="{FF2B5EF4-FFF2-40B4-BE49-F238E27FC236}">
                <a16:creationId xmlns:a16="http://schemas.microsoft.com/office/drawing/2014/main" id="{A3D80625-23B3-E645-4DA5-A8C5F3A1DC8E}"/>
              </a:ext>
            </a:extLst>
          </p:cNvPr>
          <p:cNvSpPr>
            <a:spLocks noGrp="1"/>
          </p:cNvSpPr>
          <p:nvPr>
            <p:ph type="body" sz="quarter" idx="11"/>
          </p:nvPr>
        </p:nvSpPr>
        <p:spPr>
          <a:xfrm>
            <a:off x="1676401" y="3943350"/>
            <a:ext cx="10191750" cy="8724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reeform: Shape 3">
            <a:extLst>
              <a:ext uri="{FF2B5EF4-FFF2-40B4-BE49-F238E27FC236}">
                <a16:creationId xmlns:a16="http://schemas.microsoft.com/office/drawing/2014/main" id="{1B187173-F3B3-D294-F8FC-5E7D5EC3E1AE}"/>
              </a:ext>
            </a:extLst>
          </p:cNvPr>
          <p:cNvSpPr/>
          <p:nvPr userDrawn="1"/>
        </p:nvSpPr>
        <p:spPr>
          <a:xfrm>
            <a:off x="24804060" y="11735753"/>
            <a:ext cx="6398880" cy="6398894"/>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bg2">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Tree>
    <p:extLst>
      <p:ext uri="{BB962C8B-B14F-4D97-AF65-F5344CB8AC3E}">
        <p14:creationId xmlns:p14="http://schemas.microsoft.com/office/powerpoint/2010/main" val="173539484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623172" y="11979275"/>
            <a:ext cx="5486400" cy="730250"/>
          </a:xfrm>
          <a:prstGeom prst="rect">
            <a:avLst/>
          </a:prstGeom>
        </p:spPr>
        <p:txBody>
          <a:bodyPr/>
          <a:lstStyle/>
          <a:p>
            <a:fld id="{AE9FF42B-1FE8-42C3-8295-71F8875EB46A}" type="datetime1">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460547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23172" y="11979275"/>
            <a:ext cx="5486400" cy="730250"/>
          </a:xfrm>
          <a:prstGeom prst="rect">
            <a:avLst/>
          </a:prstGeom>
        </p:spPr>
        <p:txBody>
          <a:bodyPr/>
          <a:lstStyle/>
          <a:p>
            <a:fld id="{130B28F0-AF9E-431B-B127-0C3C4E3F89B0}" type="datetime1">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7693289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23172" y="11979275"/>
            <a:ext cx="5486400" cy="730250"/>
          </a:xfrm>
          <a:prstGeom prst="rect">
            <a:avLst/>
          </a:prstGeom>
        </p:spPr>
        <p:txBody>
          <a:bodyPr/>
          <a:lstStyle/>
          <a:p>
            <a:fld id="{1E7B8CE2-8A18-4D7E-BF98-30D7E0CD530E}" type="datetime1">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5218008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623172" y="11979275"/>
            <a:ext cx="5486400" cy="730250"/>
          </a:xfrm>
          <a:prstGeom prst="rect">
            <a:avLst/>
          </a:prstGeom>
        </p:spPr>
        <p:txBody>
          <a:bodyPr/>
          <a:lstStyle/>
          <a:p>
            <a:fld id="{C731C930-EA37-48BE-9B38-2824ED9B28FE}" type="datetime1">
              <a:rPr lang="en-US" smtClean="0"/>
              <a:t>11/24/2025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4884191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623172" y="11979275"/>
            <a:ext cx="5486400" cy="730250"/>
          </a:xfrm>
          <a:prstGeom prst="rect">
            <a:avLst/>
          </a:prstGeom>
        </p:spPr>
        <p:txBody>
          <a:bodyPr/>
          <a:lstStyle/>
          <a:p>
            <a:fld id="{291E6E97-6D84-42ED-850C-7A492C1482FB}" type="datetime1">
              <a:rPr lang="en-US" smtClean="0"/>
              <a:t>11/24/2025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410371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67404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326868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Tree>
    <p:extLst>
      <p:ext uri="{BB962C8B-B14F-4D97-AF65-F5344CB8AC3E}">
        <p14:creationId xmlns:p14="http://schemas.microsoft.com/office/powerpoint/2010/main" val="112107517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Tree>
    <p:extLst>
      <p:ext uri="{BB962C8B-B14F-4D97-AF65-F5344CB8AC3E}">
        <p14:creationId xmlns:p14="http://schemas.microsoft.com/office/powerpoint/2010/main" val="378462699"/>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23172" y="11979275"/>
            <a:ext cx="5486400" cy="730250"/>
          </a:xfrm>
          <a:prstGeom prst="rect">
            <a:avLst/>
          </a:prstGeom>
        </p:spPr>
        <p:txBody>
          <a:bodyPr/>
          <a:lstStyle/>
          <a:p>
            <a:fld id="{E4D0B64E-87D1-46D7-9DAD-2C376C6EEBC8}" type="datetime1">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8560915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23172" y="11979275"/>
            <a:ext cx="5486400" cy="730250"/>
          </a:xfrm>
          <a:prstGeom prst="rect">
            <a:avLst/>
          </a:prstGeom>
        </p:spPr>
        <p:txBody>
          <a:bodyPr/>
          <a:lstStyle/>
          <a:p>
            <a:fld id="{9CA16E1F-89E3-4E14-99CD-43E2D166A752}" type="datetime1">
              <a:rPr lang="en-US" smtClean="0"/>
              <a:t>11/24/2025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8001906"/>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8000"/>
            </a:lvl1pPr>
          </a:lstStyle>
          <a:p>
            <a:r>
              <a:rPr lang="en-US" dirty="0"/>
              <a:t>YOUR MAIN TITLE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676400" y="12712703"/>
            <a:ext cx="5486400" cy="730250"/>
          </a:xfrm>
          <a:prstGeom prst="rect">
            <a:avLst/>
          </a:prstGeom>
        </p:spPr>
        <p:txBody>
          <a:bodyPr/>
          <a:lstStyle/>
          <a:p>
            <a:fld id="{130B28F0-AF9E-431B-B127-0C3C4E3F89B0}" type="datetime1">
              <a:rPr lang="en-US" smtClean="0"/>
              <a:t>11/24/2025</a:t>
            </a:fld>
            <a:endParaRPr lang="en-US"/>
          </a:p>
        </p:txBody>
      </p:sp>
      <p:sp>
        <p:nvSpPr>
          <p:cNvPr id="5" name="Footer Placeholder 4"/>
          <p:cNvSpPr>
            <a:spLocks noGrp="1"/>
          </p:cNvSpPr>
          <p:nvPr>
            <p:ph type="ftr" sz="quarter" idx="11"/>
          </p:nvPr>
        </p:nvSpPr>
        <p:spPr>
          <a:xfrm>
            <a:off x="8077200" y="12712703"/>
            <a:ext cx="8229600" cy="730250"/>
          </a:xfrm>
          <a:prstGeom prst="rect">
            <a:avLst/>
          </a:prstGeom>
        </p:spPr>
        <p:txBody>
          <a:bodyPr/>
          <a:lstStyle/>
          <a:p>
            <a:endParaRPr lang="en-US"/>
          </a:p>
        </p:txBody>
      </p:sp>
    </p:spTree>
    <p:extLst>
      <p:ext uri="{BB962C8B-B14F-4D97-AF65-F5344CB8AC3E}">
        <p14:creationId xmlns:p14="http://schemas.microsoft.com/office/powerpoint/2010/main" val="372457908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2159399"/>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081346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52961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20723093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4341565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6016515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1534537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154946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96471205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5673360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45879274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27039728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784130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6661594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4001770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11671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989960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7008976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2568140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7653418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878515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50466761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2150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273727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250057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2749913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15827846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0607191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007336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499626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5462372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13815943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51867120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807070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89671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8744223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23333124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7700723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58060320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2609430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2627182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464890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53371524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098397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41545498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3959026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848590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06718759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76914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440255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5777624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95275379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05812811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94029648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34843976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3487487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803246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197225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47810116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167872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74454477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0222491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9414965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97894157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96106785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10178744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50108919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132140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904340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7138798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038050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5975490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83394950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210192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909134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109339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92007248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464843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52207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17143349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88908803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3920439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9885573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7003788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984744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2440208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45199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8386892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04509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01787756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1342074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89819535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52695446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3414110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63786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65300405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516750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69812478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5" Type="http://schemas.openxmlformats.org/officeDocument/2006/relationships/slideLayout" Target="../slideLayouts/slideLayout93.xml"/><Relationship Id="rId10" Type="http://schemas.openxmlformats.org/officeDocument/2006/relationships/theme" Target="../theme/theme10.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theme" Target="../theme/theme11.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6.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5" Type="http://schemas.openxmlformats.org/officeDocument/2006/relationships/slideLayout" Target="../slideLayouts/slideLayout113.xml"/><Relationship Id="rId10" Type="http://schemas.openxmlformats.org/officeDocument/2006/relationships/theme" Target="../theme/theme12.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5" Type="http://schemas.openxmlformats.org/officeDocument/2006/relationships/slideLayout" Target="../slideLayouts/slideLayout122.xml"/><Relationship Id="rId10" Type="http://schemas.openxmlformats.org/officeDocument/2006/relationships/theme" Target="../theme/theme13.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4.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5" Type="http://schemas.openxmlformats.org/officeDocument/2006/relationships/slideLayout" Target="../slideLayouts/slideLayout131.xml"/><Relationship Id="rId10" Type="http://schemas.openxmlformats.org/officeDocument/2006/relationships/theme" Target="../theme/theme14.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5" Type="http://schemas.openxmlformats.org/officeDocument/2006/relationships/slideLayout" Target="../slideLayouts/slideLayout140.xml"/><Relationship Id="rId10" Type="http://schemas.openxmlformats.org/officeDocument/2006/relationships/theme" Target="../theme/theme1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2.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3.xml"/><Relationship Id="rId3" Type="http://schemas.openxmlformats.org/officeDocument/2006/relationships/slideLayout" Target="../slideLayouts/slideLayout158.xml"/><Relationship Id="rId7" Type="http://schemas.openxmlformats.org/officeDocument/2006/relationships/slideLayout" Target="../slideLayouts/slideLayout162.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5" Type="http://schemas.openxmlformats.org/officeDocument/2006/relationships/slideLayout" Target="../slideLayouts/slideLayout160.xml"/><Relationship Id="rId10" Type="http://schemas.openxmlformats.org/officeDocument/2006/relationships/theme" Target="../theme/theme17.xml"/><Relationship Id="rId4" Type="http://schemas.openxmlformats.org/officeDocument/2006/relationships/slideLayout" Target="../slideLayouts/slideLayout159.xml"/><Relationship Id="rId9" Type="http://schemas.openxmlformats.org/officeDocument/2006/relationships/slideLayout" Target="../slideLayouts/slideLayout164.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2.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5" Type="http://schemas.openxmlformats.org/officeDocument/2006/relationships/slideLayout" Target="../slideLayouts/slideLayout169.xml"/><Relationship Id="rId10" Type="http://schemas.openxmlformats.org/officeDocument/2006/relationships/theme" Target="../theme/theme18.xml"/><Relationship Id="rId4" Type="http://schemas.openxmlformats.org/officeDocument/2006/relationships/slideLayout" Target="../slideLayouts/slideLayout168.xml"/><Relationship Id="rId9" Type="http://schemas.openxmlformats.org/officeDocument/2006/relationships/slideLayout" Target="../slideLayouts/slideLayout17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1.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5" Type="http://schemas.openxmlformats.org/officeDocument/2006/relationships/slideLayout" Target="../slideLayouts/slideLayout178.xml"/><Relationship Id="rId10" Type="http://schemas.openxmlformats.org/officeDocument/2006/relationships/theme" Target="../theme/theme19.xml"/><Relationship Id="rId4" Type="http://schemas.openxmlformats.org/officeDocument/2006/relationships/slideLayout" Target="../slideLayouts/slideLayout177.xml"/><Relationship Id="rId9" Type="http://schemas.openxmlformats.org/officeDocument/2006/relationships/slideLayout" Target="../slideLayouts/slideLayout18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slideLayout" Target="../slideLayouts/slideLayout195.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03.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5" Type="http://schemas.openxmlformats.org/officeDocument/2006/relationships/slideLayout" Target="../slideLayouts/slideLayout200.xml"/><Relationship Id="rId10" Type="http://schemas.openxmlformats.org/officeDocument/2006/relationships/theme" Target="../theme/theme21.xml"/><Relationship Id="rId4" Type="http://schemas.openxmlformats.org/officeDocument/2006/relationships/slideLayout" Target="../slideLayouts/slideLayout199.xml"/><Relationship Id="rId9" Type="http://schemas.openxmlformats.org/officeDocument/2006/relationships/slideLayout" Target="../slideLayouts/slideLayout20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theme" Target="../theme/theme3.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10" Type="http://schemas.openxmlformats.org/officeDocument/2006/relationships/theme" Target="../theme/theme4.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theme" Target="../theme/theme5.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6.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7.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8.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10" Type="http://schemas.openxmlformats.org/officeDocument/2006/relationships/theme" Target="../theme/theme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132881BB-5545-672C-6E13-EF4BFDBF831A}"/>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C6EB0D63-68A0-9B66-72DF-6C8FAAC10046}"/>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87E1AE01-2145-69B9-6B63-91678313BEFF}"/>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83CE45E7-AE3E-6605-E800-B99622039DF5}"/>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CBEA79FE-E7A2-EFA8-5B1A-C625A2FBFC67}"/>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3387244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8" r:id="rId5"/>
    <p:sldLayoutId id="2147483680" r:id="rId6"/>
    <p:sldLayoutId id="2147483681" r:id="rId7"/>
    <p:sldLayoutId id="2147483682" r:id="rId8"/>
    <p:sldLayoutId id="2147483683"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BDEA93BC-D951-2999-6DF3-AA0CD30B8ECA}"/>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C77EBDCC-9A87-9B21-8079-FAA0B54A6995}"/>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432EB3CD-BFE4-1D04-756D-B5BB0FE5ED11}"/>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7307F9C9-F716-7862-F13F-D60CB9E6A8C5}"/>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D159A330-A7D7-DF4F-2212-B1C0074F8930}"/>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5129971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
        <p:nvSpPr>
          <p:cNvPr id="7" name="Rectangle 6">
            <a:extLst>
              <a:ext uri="{FF2B5EF4-FFF2-40B4-BE49-F238E27FC236}">
                <a16:creationId xmlns:a16="http://schemas.microsoft.com/office/drawing/2014/main" id="{E82B6B8F-D3E3-0F0D-A72E-726B8DB69A7D}"/>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8" name="Group 7">
            <a:extLst>
              <a:ext uri="{FF2B5EF4-FFF2-40B4-BE49-F238E27FC236}">
                <a16:creationId xmlns:a16="http://schemas.microsoft.com/office/drawing/2014/main" id="{BFF7DECB-994A-FCAD-24AC-519D9260E52B}"/>
              </a:ext>
            </a:extLst>
          </p:cNvPr>
          <p:cNvGrpSpPr/>
          <p:nvPr userDrawn="1"/>
        </p:nvGrpSpPr>
        <p:grpSpPr>
          <a:xfrm>
            <a:off x="1059851" y="12877821"/>
            <a:ext cx="1233098" cy="481946"/>
            <a:chOff x="444401" y="2552131"/>
            <a:chExt cx="5317337" cy="2078232"/>
          </a:xfrm>
        </p:grpSpPr>
        <p:sp>
          <p:nvSpPr>
            <p:cNvPr id="9" name="Freeform: Shape 8">
              <a:extLst>
                <a:ext uri="{FF2B5EF4-FFF2-40B4-BE49-F238E27FC236}">
                  <a16:creationId xmlns:a16="http://schemas.microsoft.com/office/drawing/2014/main" id="{A93766BB-6EF8-EBAB-CFBE-B9A0224205CC}"/>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74B412FF-4A6A-5E84-E14D-E5B4675F8859}"/>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BAAEBD01-AE15-5D8C-79B3-8FD4FDF5F92C}"/>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63232508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7DCAE728-2B5E-9610-7DEF-A26F73837592}"/>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53B30E58-9214-6597-78CC-D284191FC606}"/>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66893423-9330-AA0C-CDD7-BF4A5BC22379}"/>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CC1F2AF3-39EA-DC9F-A2B2-236D37F14BF3}"/>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29AC4F12-C9EB-ED35-256E-72032909BDF2}"/>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3920334610"/>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8618DA14-81A9-C8E5-9A88-934BF502FBDC}"/>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24C66D4D-43D7-B1DB-0746-0EF86240F3F1}"/>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E313530C-05DC-2E8E-0F8B-33C2727E38B6}"/>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352C5473-2482-70FC-D979-8D9BC64B2CBF}"/>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14ACFECB-B689-3E33-33C3-438D2958AD35}"/>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171886589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11/24/2025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D01DC011-66F1-B603-BF17-9A46FABC728E}"/>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3DF9C386-25A7-B584-4C6A-C5A8CE37A810}"/>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61C774CE-90F9-96B2-4C04-F1170DB6A689}"/>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3CB6B815-7B66-3393-D51E-60AE478DBFC4}"/>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DDC2A276-FE8B-EFA1-47EB-B4CD475C02CF}"/>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52829517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a:extLst>
              <a:ext uri="{FF2B5EF4-FFF2-40B4-BE49-F238E27FC236}">
                <a16:creationId xmlns:a16="http://schemas.microsoft.com/office/drawing/2014/main" id="{105AABBE-CCD1-5EF5-918A-9AE5E21EA532}"/>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5" name="Rectangle 4">
            <a:extLst>
              <a:ext uri="{FF2B5EF4-FFF2-40B4-BE49-F238E27FC236}">
                <a16:creationId xmlns:a16="http://schemas.microsoft.com/office/drawing/2014/main" id="{DC563F91-9FF4-C169-22D9-A03DDB0E0A68}"/>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6" name="Group 5">
            <a:extLst>
              <a:ext uri="{FF2B5EF4-FFF2-40B4-BE49-F238E27FC236}">
                <a16:creationId xmlns:a16="http://schemas.microsoft.com/office/drawing/2014/main" id="{34020659-4335-78F6-0B76-92F7554F90FF}"/>
              </a:ext>
            </a:extLst>
          </p:cNvPr>
          <p:cNvGrpSpPr/>
          <p:nvPr userDrawn="1"/>
        </p:nvGrpSpPr>
        <p:grpSpPr>
          <a:xfrm>
            <a:off x="1059851" y="12877821"/>
            <a:ext cx="1233098" cy="481946"/>
            <a:chOff x="444401" y="2552131"/>
            <a:chExt cx="5317337" cy="2078232"/>
          </a:xfrm>
        </p:grpSpPr>
        <p:sp>
          <p:nvSpPr>
            <p:cNvPr id="7" name="Freeform: Shape 6">
              <a:extLst>
                <a:ext uri="{FF2B5EF4-FFF2-40B4-BE49-F238E27FC236}">
                  <a16:creationId xmlns:a16="http://schemas.microsoft.com/office/drawing/2014/main" id="{3073462C-6DB9-F1A3-EFEE-D90884D91475}"/>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8" name="Freeform: Shape 7">
              <a:extLst>
                <a:ext uri="{FF2B5EF4-FFF2-40B4-BE49-F238E27FC236}">
                  <a16:creationId xmlns:a16="http://schemas.microsoft.com/office/drawing/2014/main" id="{D25594A2-E834-A68B-42D3-3F0DF9A56435}"/>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9" name="Freeform: Shape 8">
              <a:extLst>
                <a:ext uri="{FF2B5EF4-FFF2-40B4-BE49-F238E27FC236}">
                  <a16:creationId xmlns:a16="http://schemas.microsoft.com/office/drawing/2014/main" id="{6FC5036E-7C25-5943-9067-18F252DA4EEB}"/>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3304631743"/>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1828800" rtl="0" eaLnBrk="1" latinLnBrk="0" hangingPunct="1">
        <a:lnSpc>
          <a:spcPct val="90000"/>
        </a:lnSpc>
        <a:spcBef>
          <a:spcPct val="0"/>
        </a:spcBef>
        <a:buNone/>
        <a:defRPr sz="8800"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
        <p:nvSpPr>
          <p:cNvPr id="7" name="Rectangle 6">
            <a:extLst>
              <a:ext uri="{FF2B5EF4-FFF2-40B4-BE49-F238E27FC236}">
                <a16:creationId xmlns:a16="http://schemas.microsoft.com/office/drawing/2014/main" id="{E4C1DF56-55BB-2C1F-DC55-1B4A2AEA9F69}"/>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8" name="Group 7">
            <a:extLst>
              <a:ext uri="{FF2B5EF4-FFF2-40B4-BE49-F238E27FC236}">
                <a16:creationId xmlns:a16="http://schemas.microsoft.com/office/drawing/2014/main" id="{C07CD969-52EA-BC24-8E5F-A56B4A2CDF12}"/>
              </a:ext>
            </a:extLst>
          </p:cNvPr>
          <p:cNvGrpSpPr/>
          <p:nvPr userDrawn="1"/>
        </p:nvGrpSpPr>
        <p:grpSpPr>
          <a:xfrm>
            <a:off x="1059851" y="12877821"/>
            <a:ext cx="1233098" cy="481946"/>
            <a:chOff x="444401" y="2552131"/>
            <a:chExt cx="5317337" cy="2078232"/>
          </a:xfrm>
        </p:grpSpPr>
        <p:sp>
          <p:nvSpPr>
            <p:cNvPr id="9" name="Freeform: Shape 8">
              <a:extLst>
                <a:ext uri="{FF2B5EF4-FFF2-40B4-BE49-F238E27FC236}">
                  <a16:creationId xmlns:a16="http://schemas.microsoft.com/office/drawing/2014/main" id="{E87943D8-F670-F081-2029-DDED1866D5CB}"/>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C3A585FF-E291-EFF3-AE2E-4600AFB0904A}"/>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E65F4212-7FBD-F943-4E37-53F909A405ED}"/>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3012668548"/>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D65AC8A1-891B-36E0-7CB5-5748885493E1}"/>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C9667E39-C79C-9B4D-9FEE-11266CCA2E4A}"/>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FB9B55B2-F68D-23C4-8F3A-76C236D019A6}"/>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0AE6B7FE-8699-720B-CB62-C7A1037AFC4D}"/>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FE16EC96-C34F-8870-0BF0-3EC46E1DCC48}"/>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43975911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125CB09C-4609-9AFF-B655-8934F443DC62}"/>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ABC16BF5-1E14-5DD5-FA91-34F2569C8DA5}"/>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9D7F5FF9-5A42-56B1-0028-A47033B36342}"/>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1D5C726A-A2ED-9E44-10DA-F2C6BF59FE86}"/>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F6F2DA6A-C932-0E56-EC3D-AF555A2D00ED}"/>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79684900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13" name="Rectangle 12">
            <a:extLst>
              <a:ext uri="{FF2B5EF4-FFF2-40B4-BE49-F238E27FC236}">
                <a16:creationId xmlns:a16="http://schemas.microsoft.com/office/drawing/2014/main" id="{EF7DF759-622C-877D-42DB-90EF599656F7}"/>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14" name="Group 13">
            <a:extLst>
              <a:ext uri="{FF2B5EF4-FFF2-40B4-BE49-F238E27FC236}">
                <a16:creationId xmlns:a16="http://schemas.microsoft.com/office/drawing/2014/main" id="{88CD07A1-FACA-4C81-B890-F18F64507394}"/>
              </a:ext>
            </a:extLst>
          </p:cNvPr>
          <p:cNvGrpSpPr/>
          <p:nvPr userDrawn="1"/>
        </p:nvGrpSpPr>
        <p:grpSpPr>
          <a:xfrm>
            <a:off x="1059851" y="12877821"/>
            <a:ext cx="1233098" cy="481946"/>
            <a:chOff x="444401" y="2552131"/>
            <a:chExt cx="5317337" cy="2078232"/>
          </a:xfrm>
        </p:grpSpPr>
        <p:sp>
          <p:nvSpPr>
            <p:cNvPr id="15" name="Freeform: Shape 14">
              <a:extLst>
                <a:ext uri="{FF2B5EF4-FFF2-40B4-BE49-F238E27FC236}">
                  <a16:creationId xmlns:a16="http://schemas.microsoft.com/office/drawing/2014/main" id="{7C5859FB-E25D-C658-C5D8-8ED8F099421A}"/>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6" name="Freeform: Shape 15">
              <a:extLst>
                <a:ext uri="{FF2B5EF4-FFF2-40B4-BE49-F238E27FC236}">
                  <a16:creationId xmlns:a16="http://schemas.microsoft.com/office/drawing/2014/main" id="{5717C9F3-3D4D-1988-FC32-B1DBD68AF9F4}"/>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7" name="Freeform: Shape 16">
              <a:extLst>
                <a:ext uri="{FF2B5EF4-FFF2-40B4-BE49-F238E27FC236}">
                  <a16:creationId xmlns:a16="http://schemas.microsoft.com/office/drawing/2014/main" id="{E0C3B95C-F72E-CB0B-359C-12727A2801FA}"/>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209621999"/>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11/24/2025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37E5D794-E3D6-570B-967F-85556AF7D855}"/>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A064BF79-66E2-9BD3-6A98-E53E418425DA}"/>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EC7D463D-CD2D-50A2-C297-9B9CCD623CA3}"/>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4A582A4E-2EEB-2DFB-93C5-BA894687D8F2}"/>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EB73F605-4377-5E8D-250E-E5FEF7A25A79}"/>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35301217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 id="2147483692" r:id="rId7"/>
    <p:sldLayoutId id="2147483693" r:id="rId8"/>
    <p:sldLayoutId id="2147483694" r:id="rId9"/>
    <p:sldLayoutId id="2147483906" r:id="rId10"/>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803B1E8C-BF75-EE1D-F5A9-5B5FBA2F89A5}"/>
              </a:ext>
            </a:extLst>
          </p:cNvPr>
          <p:cNvSpPr>
            <a:spLocks/>
          </p:cNvSpPr>
          <p:nvPr userDrawn="1"/>
        </p:nvSpPr>
        <p:spPr bwMode="auto">
          <a:xfrm rot="5400000">
            <a:off x="22937079" y="1491356"/>
            <a:ext cx="1623842"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bg1"/>
                </a:solidFill>
                <a:latin typeface="+mj-lt"/>
                <a:ea typeface="Roboto Black" charset="0"/>
                <a:cs typeface="Roboto Black" charset="0"/>
                <a:sym typeface="Bebas Neue" charset="0"/>
              </a:rPr>
              <a:t>SLIDE</a:t>
            </a:r>
            <a:r>
              <a:rPr lang="en-US" sz="1400" b="1" i="0" spc="300" dirty="0">
                <a:solidFill>
                  <a:schemeClr val="tx1">
                    <a:lumMod val="50000"/>
                    <a:lumOff val="50000"/>
                  </a:schemeClr>
                </a:solidFill>
                <a:latin typeface="+mj-lt"/>
                <a:ea typeface="Roboto Black" charset="0"/>
                <a:cs typeface="Roboto Black" charset="0"/>
                <a:sym typeface="Bebas Neue" charset="0"/>
              </a:rPr>
              <a:t> </a:t>
            </a:r>
            <a:r>
              <a:rPr lang="en-US" sz="1400" b="1" i="0" spc="300" dirty="0">
                <a:solidFill>
                  <a:schemeClr val="accent2"/>
                </a:solidFill>
                <a:latin typeface="+mj-lt"/>
                <a:ea typeface="Roboto Black" charset="0"/>
                <a:cs typeface="Roboto Black" charset="0"/>
                <a:sym typeface="Bebas Neue" charset="0"/>
              </a:rPr>
              <a:t>OCEAN</a:t>
            </a:r>
          </a:p>
        </p:txBody>
      </p:sp>
      <p:grpSp>
        <p:nvGrpSpPr>
          <p:cNvPr id="8" name="Group 7">
            <a:extLst>
              <a:ext uri="{FF2B5EF4-FFF2-40B4-BE49-F238E27FC236}">
                <a16:creationId xmlns:a16="http://schemas.microsoft.com/office/drawing/2014/main" id="{36A4F226-B5CF-DA9E-5877-98E8B311ADFF}"/>
              </a:ext>
            </a:extLst>
          </p:cNvPr>
          <p:cNvGrpSpPr/>
          <p:nvPr userDrawn="1"/>
        </p:nvGrpSpPr>
        <p:grpSpPr>
          <a:xfrm>
            <a:off x="1676401" y="12877821"/>
            <a:ext cx="1233098" cy="481946"/>
            <a:chOff x="444401" y="2552131"/>
            <a:chExt cx="5317337" cy="2078232"/>
          </a:xfrm>
        </p:grpSpPr>
        <p:sp>
          <p:nvSpPr>
            <p:cNvPr id="9" name="Freeform: Shape 8">
              <a:extLst>
                <a:ext uri="{FF2B5EF4-FFF2-40B4-BE49-F238E27FC236}">
                  <a16:creationId xmlns:a16="http://schemas.microsoft.com/office/drawing/2014/main" id="{8869A437-4B42-A994-21E0-5945E74F53E5}"/>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D751ACD4-D1D0-75CC-CC7D-B1D144C38B32}"/>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954D7EEF-6275-9A6B-D08D-3AA96B58D086}"/>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257348246"/>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9" r:id="rId8"/>
    <p:sldLayoutId id="2147483920" r:id="rId9"/>
    <p:sldLayoutId id="2147483921" r:id="rId10"/>
    <p:sldLayoutId id="2147483922" r:id="rId11"/>
    <p:sldLayoutId id="2147483924" r:id="rId12"/>
    <p:sldLayoutId id="2147483925" r:id="rId13"/>
  </p:sldLayoutIdLst>
  <p:hf hdr="0" ftr="0" dt="0"/>
  <p:txStyles>
    <p:titleStyle>
      <a:lvl1pPr algn="l" defTabSz="1828800" rtl="0" eaLnBrk="1" latinLnBrk="0" hangingPunct="1">
        <a:lnSpc>
          <a:spcPct val="90000"/>
        </a:lnSpc>
        <a:spcBef>
          <a:spcPct val="0"/>
        </a:spcBef>
        <a:buNone/>
        <a:defRPr sz="8800" b="1"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60BEAB59-9F78-984F-F4EB-04047DCA9B08}"/>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B6BB563A-F249-3684-F0DC-7501346F8E61}"/>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662958E5-7129-F88A-16F1-B43654945EE2}"/>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ACBC600C-4152-7625-9BCE-D2EFC13FBFE2}"/>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959CCD0D-6D38-E52E-3B5D-66CB5C0F07A7}"/>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428198435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11/24/2025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419869CC-FC6A-85B4-70DF-503E18E95657}"/>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AB38AA8D-DB4C-7599-AFFF-A88D185507FE}"/>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7AF66ADC-C93C-3B3C-91D3-EF5607482E38}"/>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4265DE9D-9CE0-51DB-B9A3-50F840CB92B0}"/>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262A115B-940A-F167-2CFB-317ADC5E0306}"/>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9447293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4" r:id="rId7"/>
    <p:sldLayoutId id="2147483705" r:id="rId8"/>
    <p:sldLayoutId id="2147483706"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11/24/2025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D23755C6-B992-4E07-A6DD-AAC7148213E6}"/>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0D510DEC-8EB6-A773-C90C-1865AF0FC154}"/>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808B1A39-5B65-00A3-8CAD-C69EC975CFAE}"/>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5574ED1C-FEE6-C3CA-9678-CD4A7CEA21C8}"/>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A365D742-B0C4-9407-8CD6-F57EF9939B6C}"/>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8519642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3" r:id="rId4"/>
    <p:sldLayoutId id="2147483714" r:id="rId5"/>
    <p:sldLayoutId id="2147483715" r:id="rId6"/>
    <p:sldLayoutId id="2147483716" r:id="rId7"/>
    <p:sldLayoutId id="2147483717" r:id="rId8"/>
    <p:sldLayoutId id="2147483718"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0F8B7951-3A72-28C9-AD22-63792277F74D}"/>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9CCA4DD9-F684-A65B-C508-C7B14846031A}"/>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A84E3C1B-3D5B-7BEC-6445-209A4E6BF4EB}"/>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270F7473-DA37-3C4E-CAD5-841E266B4C5C}"/>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B4A6B64F-EC85-1475-62EC-EAD927E535D4}"/>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780070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5" r:id="rId4"/>
    <p:sldLayoutId id="2147483726" r:id="rId5"/>
    <p:sldLayoutId id="2147483727" r:id="rId6"/>
    <p:sldLayoutId id="2147483728" r:id="rId7"/>
    <p:sldLayoutId id="2147483729" r:id="rId8"/>
    <p:sldLayoutId id="2147483730"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
        <p:nvSpPr>
          <p:cNvPr id="7" name="Rectangle 6">
            <a:extLst>
              <a:ext uri="{FF2B5EF4-FFF2-40B4-BE49-F238E27FC236}">
                <a16:creationId xmlns:a16="http://schemas.microsoft.com/office/drawing/2014/main" id="{451B99A6-C76D-2CD2-CE38-6A995A278108}"/>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8" name="Group 7">
            <a:extLst>
              <a:ext uri="{FF2B5EF4-FFF2-40B4-BE49-F238E27FC236}">
                <a16:creationId xmlns:a16="http://schemas.microsoft.com/office/drawing/2014/main" id="{A80B8B45-B249-EB68-EEE0-B479039FCC13}"/>
              </a:ext>
            </a:extLst>
          </p:cNvPr>
          <p:cNvGrpSpPr/>
          <p:nvPr userDrawn="1"/>
        </p:nvGrpSpPr>
        <p:grpSpPr>
          <a:xfrm>
            <a:off x="1059851" y="12877821"/>
            <a:ext cx="1233098" cy="481946"/>
            <a:chOff x="444401" y="2552131"/>
            <a:chExt cx="5317337" cy="2078232"/>
          </a:xfrm>
        </p:grpSpPr>
        <p:sp>
          <p:nvSpPr>
            <p:cNvPr id="9" name="Freeform: Shape 8">
              <a:extLst>
                <a:ext uri="{FF2B5EF4-FFF2-40B4-BE49-F238E27FC236}">
                  <a16:creationId xmlns:a16="http://schemas.microsoft.com/office/drawing/2014/main" id="{84ADDC6D-4CB9-3875-BDA2-DC8BE155B6CB}"/>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518BEECF-B772-3E61-DAC0-687D2C7A6829}"/>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76B1E64E-E4E3-C891-1F40-761DB7FF90FD}"/>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91960525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11/24/2025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
        <p:nvSpPr>
          <p:cNvPr id="7" name="Rectangle 6">
            <a:extLst>
              <a:ext uri="{FF2B5EF4-FFF2-40B4-BE49-F238E27FC236}">
                <a16:creationId xmlns:a16="http://schemas.microsoft.com/office/drawing/2014/main" id="{BD8DEFAB-D01F-B667-5A9D-C602AD9E4366}"/>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8" name="Group 7">
            <a:extLst>
              <a:ext uri="{FF2B5EF4-FFF2-40B4-BE49-F238E27FC236}">
                <a16:creationId xmlns:a16="http://schemas.microsoft.com/office/drawing/2014/main" id="{20D14861-E91F-1AD7-2E46-81D4EDE2BD08}"/>
              </a:ext>
            </a:extLst>
          </p:cNvPr>
          <p:cNvGrpSpPr/>
          <p:nvPr userDrawn="1"/>
        </p:nvGrpSpPr>
        <p:grpSpPr>
          <a:xfrm>
            <a:off x="1059851" y="12877821"/>
            <a:ext cx="1233098" cy="481946"/>
            <a:chOff x="444401" y="2552131"/>
            <a:chExt cx="5317337" cy="2078232"/>
          </a:xfrm>
        </p:grpSpPr>
        <p:sp>
          <p:nvSpPr>
            <p:cNvPr id="9" name="Freeform: Shape 8">
              <a:extLst>
                <a:ext uri="{FF2B5EF4-FFF2-40B4-BE49-F238E27FC236}">
                  <a16:creationId xmlns:a16="http://schemas.microsoft.com/office/drawing/2014/main" id="{58F3B272-EE74-E78C-2A0D-29F1EC857D18}"/>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619EF5F3-EE3F-082F-8CA6-9B46AE296AE1}"/>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BE874569-0180-4A5B-2B9F-0E25367DB767}"/>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8050550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11/24/2025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
        <p:nvSpPr>
          <p:cNvPr id="7" name="Rectangle 6">
            <a:extLst>
              <a:ext uri="{FF2B5EF4-FFF2-40B4-BE49-F238E27FC236}">
                <a16:creationId xmlns:a16="http://schemas.microsoft.com/office/drawing/2014/main" id="{4D256292-51E2-A0F1-455E-89CCF83FD1C7}"/>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8" name="Group 7">
            <a:extLst>
              <a:ext uri="{FF2B5EF4-FFF2-40B4-BE49-F238E27FC236}">
                <a16:creationId xmlns:a16="http://schemas.microsoft.com/office/drawing/2014/main" id="{34CDC524-C36B-E6F0-94D8-F10AA7267133}"/>
              </a:ext>
            </a:extLst>
          </p:cNvPr>
          <p:cNvGrpSpPr/>
          <p:nvPr userDrawn="1"/>
        </p:nvGrpSpPr>
        <p:grpSpPr>
          <a:xfrm>
            <a:off x="1059851" y="12877821"/>
            <a:ext cx="1233098" cy="481946"/>
            <a:chOff x="444401" y="2552131"/>
            <a:chExt cx="5317337" cy="2078232"/>
          </a:xfrm>
        </p:grpSpPr>
        <p:sp>
          <p:nvSpPr>
            <p:cNvPr id="9" name="Freeform: Shape 8">
              <a:extLst>
                <a:ext uri="{FF2B5EF4-FFF2-40B4-BE49-F238E27FC236}">
                  <a16:creationId xmlns:a16="http://schemas.microsoft.com/office/drawing/2014/main" id="{8255B5E7-83B9-EA7C-159A-A049C3C151F4}"/>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0" name="Freeform: Shape 9">
              <a:extLst>
                <a:ext uri="{FF2B5EF4-FFF2-40B4-BE49-F238E27FC236}">
                  <a16:creationId xmlns:a16="http://schemas.microsoft.com/office/drawing/2014/main" id="{D229A060-03F1-1A5E-B8B4-7401B0021B37}"/>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Shape 10">
              <a:extLst>
                <a:ext uri="{FF2B5EF4-FFF2-40B4-BE49-F238E27FC236}">
                  <a16:creationId xmlns:a16="http://schemas.microsoft.com/office/drawing/2014/main" id="{C42F99EE-7649-C4B0-4BE7-A346C9F0E55B}"/>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18019126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11/24/2025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
        <p:nvSpPr>
          <p:cNvPr id="8" name="Rectangle 7">
            <a:extLst>
              <a:ext uri="{FF2B5EF4-FFF2-40B4-BE49-F238E27FC236}">
                <a16:creationId xmlns:a16="http://schemas.microsoft.com/office/drawing/2014/main" id="{1CCAD0BF-B453-9468-9E07-CA8EF09DB415}"/>
              </a:ext>
            </a:extLst>
          </p:cNvPr>
          <p:cNvSpPr>
            <a:spLocks/>
          </p:cNvSpPr>
          <p:nvPr userDrawn="1"/>
        </p:nvSpPr>
        <p:spPr bwMode="auto">
          <a:xfrm rot="5400000">
            <a:off x="22719071" y="2243724"/>
            <a:ext cx="20598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1400" b="1" i="0" spc="300" dirty="0">
                <a:solidFill>
                  <a:schemeClr val="accent1"/>
                </a:solidFill>
                <a:latin typeface="+mj-lt"/>
                <a:ea typeface="Roboto Black" charset="0"/>
                <a:cs typeface="Roboto Black" charset="0"/>
                <a:sym typeface="Bebas Neue" charset="0"/>
              </a:rPr>
              <a:t>SLIDEOCEAN</a:t>
            </a:r>
            <a:r>
              <a:rPr lang="en-US" sz="1400" b="1" i="0" spc="300" dirty="0">
                <a:solidFill>
                  <a:schemeClr val="accent5"/>
                </a:solidFill>
                <a:latin typeface="+mj-lt"/>
                <a:ea typeface="Roboto Black" charset="0"/>
                <a:cs typeface="Roboto Black" charset="0"/>
                <a:sym typeface="Bebas Neue" charset="0"/>
              </a:rPr>
              <a:t>.NET</a:t>
            </a:r>
          </a:p>
        </p:txBody>
      </p:sp>
      <p:grpSp>
        <p:nvGrpSpPr>
          <p:cNvPr id="9" name="Group 8">
            <a:extLst>
              <a:ext uri="{FF2B5EF4-FFF2-40B4-BE49-F238E27FC236}">
                <a16:creationId xmlns:a16="http://schemas.microsoft.com/office/drawing/2014/main" id="{1338A1D6-DF28-1CC5-F8E2-A8303573C428}"/>
              </a:ext>
            </a:extLst>
          </p:cNvPr>
          <p:cNvGrpSpPr/>
          <p:nvPr userDrawn="1"/>
        </p:nvGrpSpPr>
        <p:grpSpPr>
          <a:xfrm>
            <a:off x="1059851" y="12877821"/>
            <a:ext cx="1233098" cy="481946"/>
            <a:chOff x="444401" y="2552131"/>
            <a:chExt cx="5317337" cy="2078232"/>
          </a:xfrm>
        </p:grpSpPr>
        <p:sp>
          <p:nvSpPr>
            <p:cNvPr id="10" name="Freeform: Shape 9">
              <a:extLst>
                <a:ext uri="{FF2B5EF4-FFF2-40B4-BE49-F238E27FC236}">
                  <a16:creationId xmlns:a16="http://schemas.microsoft.com/office/drawing/2014/main" id="{399EACBA-6C68-2968-73E1-9F8A3C778CBC}"/>
                </a:ext>
              </a:extLst>
            </p:cNvPr>
            <p:cNvSpPr/>
            <p:nvPr/>
          </p:nvSpPr>
          <p:spPr>
            <a:xfrm>
              <a:off x="44440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sp>
          <p:nvSpPr>
            <p:cNvPr id="11" name="Freeform: Shape 10">
              <a:extLst>
                <a:ext uri="{FF2B5EF4-FFF2-40B4-BE49-F238E27FC236}">
                  <a16:creationId xmlns:a16="http://schemas.microsoft.com/office/drawing/2014/main" id="{513D5117-E738-70F5-D81C-6F1EEAF1AC4B}"/>
                </a:ext>
              </a:extLst>
            </p:cNvPr>
            <p:cNvSpPr/>
            <p:nvPr/>
          </p:nvSpPr>
          <p:spPr>
            <a:xfrm>
              <a:off x="2071891"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2" name="Freeform: Shape 11">
              <a:extLst>
                <a:ext uri="{FF2B5EF4-FFF2-40B4-BE49-F238E27FC236}">
                  <a16:creationId xmlns:a16="http://schemas.microsoft.com/office/drawing/2014/main" id="{63C42C26-72D2-E043-A7CC-B652F7FCC1C2}"/>
                </a:ext>
              </a:extLst>
            </p:cNvPr>
            <p:cNvSpPr/>
            <p:nvPr/>
          </p:nvSpPr>
          <p:spPr>
            <a:xfrm>
              <a:off x="3683506" y="2552131"/>
              <a:ext cx="2078232" cy="2078232"/>
            </a:xfrm>
            <a:custGeom>
              <a:avLst/>
              <a:gdLst>
                <a:gd name="connsiteX0" fmla="*/ 319992 w 639984"/>
                <a:gd name="connsiteY0" fmla="*/ 259546 h 639984"/>
                <a:gd name="connsiteX1" fmla="*/ 261602 w 639984"/>
                <a:gd name="connsiteY1" fmla="*/ 317936 h 639984"/>
                <a:gd name="connsiteX2" fmla="*/ 319992 w 639984"/>
                <a:gd name="connsiteY2" fmla="*/ 376326 h 639984"/>
                <a:gd name="connsiteX3" fmla="*/ 378382 w 639984"/>
                <a:gd name="connsiteY3" fmla="*/ 317936 h 639984"/>
                <a:gd name="connsiteX4" fmla="*/ 319992 w 639984"/>
                <a:gd name="connsiteY4" fmla="*/ 259546 h 639984"/>
                <a:gd name="connsiteX5" fmla="*/ 319992 w 639984"/>
                <a:gd name="connsiteY5" fmla="*/ 0 h 639984"/>
                <a:gd name="connsiteX6" fmla="*/ 639984 w 639984"/>
                <a:gd name="connsiteY6" fmla="*/ 319992 h 639984"/>
                <a:gd name="connsiteX7" fmla="*/ 319992 w 639984"/>
                <a:gd name="connsiteY7" fmla="*/ 639984 h 639984"/>
                <a:gd name="connsiteX8" fmla="*/ 0 w 639984"/>
                <a:gd name="connsiteY8" fmla="*/ 319992 h 639984"/>
                <a:gd name="connsiteX9" fmla="*/ 319992 w 639984"/>
                <a:gd name="connsiteY9" fmla="*/ 0 h 63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84" h="639984">
                  <a:moveTo>
                    <a:pt x="319992" y="259546"/>
                  </a:moveTo>
                  <a:cubicBezTo>
                    <a:pt x="287744" y="259546"/>
                    <a:pt x="261602" y="285688"/>
                    <a:pt x="261602" y="317936"/>
                  </a:cubicBezTo>
                  <a:cubicBezTo>
                    <a:pt x="261602" y="350184"/>
                    <a:pt x="287744" y="376326"/>
                    <a:pt x="319992" y="376326"/>
                  </a:cubicBezTo>
                  <a:cubicBezTo>
                    <a:pt x="352240" y="376326"/>
                    <a:pt x="378382" y="350184"/>
                    <a:pt x="378382" y="317936"/>
                  </a:cubicBezTo>
                  <a:cubicBezTo>
                    <a:pt x="378382" y="285688"/>
                    <a:pt x="352240" y="259546"/>
                    <a:pt x="319992" y="259546"/>
                  </a:cubicBezTo>
                  <a:close/>
                  <a:moveTo>
                    <a:pt x="319992" y="0"/>
                  </a:moveTo>
                  <a:cubicBezTo>
                    <a:pt x="496719" y="0"/>
                    <a:pt x="639984" y="143265"/>
                    <a:pt x="639984" y="319992"/>
                  </a:cubicBezTo>
                  <a:cubicBezTo>
                    <a:pt x="639984" y="496719"/>
                    <a:pt x="496719" y="639984"/>
                    <a:pt x="319992" y="639984"/>
                  </a:cubicBezTo>
                  <a:cubicBezTo>
                    <a:pt x="143265" y="639984"/>
                    <a:pt x="0" y="496719"/>
                    <a:pt x="0" y="319992"/>
                  </a:cubicBezTo>
                  <a:cubicBezTo>
                    <a:pt x="0" y="143265"/>
                    <a:pt x="143265" y="0"/>
                    <a:pt x="31999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grpSp>
    </p:spTree>
    <p:extLst>
      <p:ext uri="{BB962C8B-B14F-4D97-AF65-F5344CB8AC3E}">
        <p14:creationId xmlns:p14="http://schemas.microsoft.com/office/powerpoint/2010/main" val="21631248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D62E9F9D-79DB-FD07-7EA3-B4A11B78C14C}"/>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BA6C7FA-FFE9-DD1B-817E-64AEB07F28A0}"/>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A0F63591-8674-81D9-C6CE-12723CBCEF94}"/>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Rectangle 18">
            <a:extLst>
              <a:ext uri="{FF2B5EF4-FFF2-40B4-BE49-F238E27FC236}">
                <a16:creationId xmlns:a16="http://schemas.microsoft.com/office/drawing/2014/main" id="{69104AF6-FD22-C9B0-C2DC-B6AD5A879D9F}"/>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92">
            <a:extLst>
              <a:ext uri="{FF2B5EF4-FFF2-40B4-BE49-F238E27FC236}">
                <a16:creationId xmlns:a16="http://schemas.microsoft.com/office/drawing/2014/main" id="{6E4431F4-52E5-BC21-AAFE-AD80FF7E58B3}"/>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0" name="Freeform: Shape 89">
            <a:extLst>
              <a:ext uri="{FF2B5EF4-FFF2-40B4-BE49-F238E27FC236}">
                <a16:creationId xmlns:a16="http://schemas.microsoft.com/office/drawing/2014/main" id="{8E5CBE62-14FF-5065-8DA8-5FDA590E91DA}"/>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65A375BD-6A44-6FA3-2537-42FAD1CE4F16}"/>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DA315548-219F-5A4D-425E-E78ACF803AB9}"/>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4" name="Freeform: Shape 83">
            <a:extLst>
              <a:ext uri="{FF2B5EF4-FFF2-40B4-BE49-F238E27FC236}">
                <a16:creationId xmlns:a16="http://schemas.microsoft.com/office/drawing/2014/main" id="{E1664045-640B-F55E-9A93-3C770510FA7E}"/>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9" name="Group 58">
            <a:extLst>
              <a:ext uri="{FF2B5EF4-FFF2-40B4-BE49-F238E27FC236}">
                <a16:creationId xmlns:a16="http://schemas.microsoft.com/office/drawing/2014/main" id="{1F35DE50-52DB-161D-015A-53AE380713A1}"/>
              </a:ext>
            </a:extLst>
          </p:cNvPr>
          <p:cNvGrpSpPr/>
          <p:nvPr/>
        </p:nvGrpSpPr>
        <p:grpSpPr>
          <a:xfrm>
            <a:off x="16407663" y="1646450"/>
            <a:ext cx="3314643" cy="3314643"/>
            <a:chOff x="13296611" y="786043"/>
            <a:chExt cx="3314643" cy="3314643"/>
          </a:xfrm>
        </p:grpSpPr>
        <p:sp>
          <p:nvSpPr>
            <p:cNvPr id="39" name="Oval 38">
              <a:extLst>
                <a:ext uri="{FF2B5EF4-FFF2-40B4-BE49-F238E27FC236}">
                  <a16:creationId xmlns:a16="http://schemas.microsoft.com/office/drawing/2014/main" id="{58994A78-69ED-4F41-0F9F-821192609D2C}"/>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Oval 39">
              <a:extLst>
                <a:ext uri="{FF2B5EF4-FFF2-40B4-BE49-F238E27FC236}">
                  <a16:creationId xmlns:a16="http://schemas.microsoft.com/office/drawing/2014/main" id="{3A3A9FDB-2888-C14A-1F72-186EDB97246B}"/>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60" name="Group 59">
            <a:extLst>
              <a:ext uri="{FF2B5EF4-FFF2-40B4-BE49-F238E27FC236}">
                <a16:creationId xmlns:a16="http://schemas.microsoft.com/office/drawing/2014/main" id="{2ADFD583-186F-B223-33F9-AF814F7A2977}"/>
              </a:ext>
            </a:extLst>
          </p:cNvPr>
          <p:cNvGrpSpPr/>
          <p:nvPr/>
        </p:nvGrpSpPr>
        <p:grpSpPr>
          <a:xfrm>
            <a:off x="17153343" y="3679729"/>
            <a:ext cx="3314643" cy="3314643"/>
            <a:chOff x="13296611" y="2825995"/>
            <a:chExt cx="3314643" cy="3314643"/>
          </a:xfrm>
        </p:grpSpPr>
        <p:sp>
          <p:nvSpPr>
            <p:cNvPr id="49" name="Oval 48">
              <a:extLst>
                <a:ext uri="{FF2B5EF4-FFF2-40B4-BE49-F238E27FC236}">
                  <a16:creationId xmlns:a16="http://schemas.microsoft.com/office/drawing/2014/main" id="{5468D41D-A102-A574-A92C-D314D78533C2}"/>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Oval 49">
              <a:extLst>
                <a:ext uri="{FF2B5EF4-FFF2-40B4-BE49-F238E27FC236}">
                  <a16:creationId xmlns:a16="http://schemas.microsoft.com/office/drawing/2014/main" id="{E134FB80-59BD-BE4C-FE8F-37CE97F9A6E1}"/>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61" name="Group 60">
            <a:extLst>
              <a:ext uri="{FF2B5EF4-FFF2-40B4-BE49-F238E27FC236}">
                <a16:creationId xmlns:a16="http://schemas.microsoft.com/office/drawing/2014/main" id="{19270AD2-4048-ABFC-234D-5387FACCAB54}"/>
              </a:ext>
            </a:extLst>
          </p:cNvPr>
          <p:cNvGrpSpPr/>
          <p:nvPr/>
        </p:nvGrpSpPr>
        <p:grpSpPr>
          <a:xfrm>
            <a:off x="17899023" y="5713008"/>
            <a:ext cx="3314643" cy="3314643"/>
            <a:chOff x="13296611" y="4845928"/>
            <a:chExt cx="3314643" cy="3314643"/>
          </a:xfrm>
        </p:grpSpPr>
        <p:sp>
          <p:nvSpPr>
            <p:cNvPr id="53" name="Oval 52">
              <a:extLst>
                <a:ext uri="{FF2B5EF4-FFF2-40B4-BE49-F238E27FC236}">
                  <a16:creationId xmlns:a16="http://schemas.microsoft.com/office/drawing/2014/main" id="{38A267A5-4983-9FF7-56E5-F7EFAE64AD88}"/>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Oval 53">
              <a:extLst>
                <a:ext uri="{FF2B5EF4-FFF2-40B4-BE49-F238E27FC236}">
                  <a16:creationId xmlns:a16="http://schemas.microsoft.com/office/drawing/2014/main" id="{65B35DEB-F831-EA9E-1E7C-77E15EED8458}"/>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62" name="Group 61">
            <a:extLst>
              <a:ext uri="{FF2B5EF4-FFF2-40B4-BE49-F238E27FC236}">
                <a16:creationId xmlns:a16="http://schemas.microsoft.com/office/drawing/2014/main" id="{7EB9BEDB-CD97-609D-148C-62344ED54DC0}"/>
              </a:ext>
            </a:extLst>
          </p:cNvPr>
          <p:cNvGrpSpPr/>
          <p:nvPr/>
        </p:nvGrpSpPr>
        <p:grpSpPr>
          <a:xfrm>
            <a:off x="18644703" y="7746287"/>
            <a:ext cx="3314643" cy="3314643"/>
            <a:chOff x="13296611" y="6885880"/>
            <a:chExt cx="3314643" cy="3314643"/>
          </a:xfrm>
        </p:grpSpPr>
        <p:sp>
          <p:nvSpPr>
            <p:cNvPr id="57" name="Oval 56">
              <a:extLst>
                <a:ext uri="{FF2B5EF4-FFF2-40B4-BE49-F238E27FC236}">
                  <a16:creationId xmlns:a16="http://schemas.microsoft.com/office/drawing/2014/main" id="{769104D6-6703-8311-C0AF-92514091E899}"/>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Oval 57">
              <a:extLst>
                <a:ext uri="{FF2B5EF4-FFF2-40B4-BE49-F238E27FC236}">
                  <a16:creationId xmlns:a16="http://schemas.microsoft.com/office/drawing/2014/main" id="{9CF5C3BC-3DD8-4BB0-528F-F1A57B2D29BC}"/>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94" name="!!SubTitle">
            <a:extLst>
              <a:ext uri="{FF2B5EF4-FFF2-40B4-BE49-F238E27FC236}">
                <a16:creationId xmlns:a16="http://schemas.microsoft.com/office/drawing/2014/main" id="{3367E72E-23F6-41F6-75D6-6C57FA2E9BCC}"/>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95" name="!!MainTitle1">
            <a:extLst>
              <a:ext uri="{FF2B5EF4-FFF2-40B4-BE49-F238E27FC236}">
                <a16:creationId xmlns:a16="http://schemas.microsoft.com/office/drawing/2014/main" id="{A63AF7CC-5A7E-CD28-DA73-E2C73CE332D4}"/>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4">
                    <a:lumMod val="75000"/>
                  </a:schemeClr>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96" name="TextBox 95">
            <a:extLst>
              <a:ext uri="{FF2B5EF4-FFF2-40B4-BE49-F238E27FC236}">
                <a16:creationId xmlns:a16="http://schemas.microsoft.com/office/drawing/2014/main" id="{DF9052C4-A741-28BE-2E24-554E85C1BDD2}"/>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99" name="TextBox 98">
            <a:extLst>
              <a:ext uri="{FF2B5EF4-FFF2-40B4-BE49-F238E27FC236}">
                <a16:creationId xmlns:a16="http://schemas.microsoft.com/office/drawing/2014/main" id="{C2E5EDE7-15A5-C453-4BEE-2144F637E239}"/>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104" name="TextBox 103">
            <a:extLst>
              <a:ext uri="{FF2B5EF4-FFF2-40B4-BE49-F238E27FC236}">
                <a16:creationId xmlns:a16="http://schemas.microsoft.com/office/drawing/2014/main" id="{C1AE4968-5CF0-297E-3C47-B781AB79AF06}"/>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107" name="TextBox 106">
            <a:extLst>
              <a:ext uri="{FF2B5EF4-FFF2-40B4-BE49-F238E27FC236}">
                <a16:creationId xmlns:a16="http://schemas.microsoft.com/office/drawing/2014/main" id="{86FB3195-974D-0183-5200-68A7C50FEEF3}"/>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110" name="TextBox 109">
            <a:extLst>
              <a:ext uri="{FF2B5EF4-FFF2-40B4-BE49-F238E27FC236}">
                <a16:creationId xmlns:a16="http://schemas.microsoft.com/office/drawing/2014/main" id="{7332162F-A544-2239-F5EF-FBF4095EE935}"/>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112" name="TextBox 111">
            <a:extLst>
              <a:ext uri="{FF2B5EF4-FFF2-40B4-BE49-F238E27FC236}">
                <a16:creationId xmlns:a16="http://schemas.microsoft.com/office/drawing/2014/main" id="{7C6EC4DD-DBEB-35D9-17CA-DF33F716599D}"/>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113" name="TextBox 112">
            <a:extLst>
              <a:ext uri="{FF2B5EF4-FFF2-40B4-BE49-F238E27FC236}">
                <a16:creationId xmlns:a16="http://schemas.microsoft.com/office/drawing/2014/main" id="{0A98664C-A6DD-C033-6015-4124485E6AE8}"/>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114" name="TextBox 113">
            <a:extLst>
              <a:ext uri="{FF2B5EF4-FFF2-40B4-BE49-F238E27FC236}">
                <a16:creationId xmlns:a16="http://schemas.microsoft.com/office/drawing/2014/main" id="{011F62DA-8550-B240-22EB-4DDE6D6F2780}"/>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115" name="TextBox 114">
            <a:extLst>
              <a:ext uri="{FF2B5EF4-FFF2-40B4-BE49-F238E27FC236}">
                <a16:creationId xmlns:a16="http://schemas.microsoft.com/office/drawing/2014/main" id="{F9CF8B76-F42E-0A2E-19B0-A42918E1581C}"/>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119" name="Freeform 364">
            <a:extLst>
              <a:ext uri="{FF2B5EF4-FFF2-40B4-BE49-F238E27FC236}">
                <a16:creationId xmlns:a16="http://schemas.microsoft.com/office/drawing/2014/main" id="{82C4E6C1-145F-52D0-A399-F82B866069B3}"/>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20" name="Freeform 199">
            <a:extLst>
              <a:ext uri="{FF2B5EF4-FFF2-40B4-BE49-F238E27FC236}">
                <a16:creationId xmlns:a16="http://schemas.microsoft.com/office/drawing/2014/main" id="{4F3F1642-790E-AC18-6F58-C6B0BA3C043B}"/>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21" name="Freeform 230">
            <a:extLst>
              <a:ext uri="{FF2B5EF4-FFF2-40B4-BE49-F238E27FC236}">
                <a16:creationId xmlns:a16="http://schemas.microsoft.com/office/drawing/2014/main" id="{AB442C11-BC22-A125-6CA0-CF11F219D2A3}"/>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23" name="Freeform 370">
            <a:extLst>
              <a:ext uri="{FF2B5EF4-FFF2-40B4-BE49-F238E27FC236}">
                <a16:creationId xmlns:a16="http://schemas.microsoft.com/office/drawing/2014/main" id="{31D66C7B-72BA-6F69-19DC-49598315F01F}"/>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 name="Freeform: Shape 15">
            <a:extLst>
              <a:ext uri="{FF2B5EF4-FFF2-40B4-BE49-F238E27FC236}">
                <a16:creationId xmlns:a16="http://schemas.microsoft.com/office/drawing/2014/main" id="{92B3BA3B-1C1C-6829-3DA3-A2061E31618E}"/>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5" name="Group 124">
            <a:extLst>
              <a:ext uri="{FF2B5EF4-FFF2-40B4-BE49-F238E27FC236}">
                <a16:creationId xmlns:a16="http://schemas.microsoft.com/office/drawing/2014/main" id="{5A5FA18A-848E-CEAC-5FE2-0646F5963056}"/>
              </a:ext>
            </a:extLst>
          </p:cNvPr>
          <p:cNvGrpSpPr/>
          <p:nvPr/>
        </p:nvGrpSpPr>
        <p:grpSpPr>
          <a:xfrm>
            <a:off x="12298928" y="2887598"/>
            <a:ext cx="1366272" cy="9320260"/>
            <a:chOff x="12298928" y="2887598"/>
            <a:chExt cx="1366272" cy="9320260"/>
          </a:xfrm>
        </p:grpSpPr>
        <p:sp>
          <p:nvSpPr>
            <p:cNvPr id="14" name="Circle: Hollow 13">
              <a:extLst>
                <a:ext uri="{FF2B5EF4-FFF2-40B4-BE49-F238E27FC236}">
                  <a16:creationId xmlns:a16="http://schemas.microsoft.com/office/drawing/2014/main" id="{9D5DB969-8A48-845B-3A4E-59BEB9E2D85F}"/>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Rounded Corners 12">
              <a:extLst>
                <a:ext uri="{FF2B5EF4-FFF2-40B4-BE49-F238E27FC236}">
                  <a16:creationId xmlns:a16="http://schemas.microsoft.com/office/drawing/2014/main" id="{1D0B5EA4-79E0-2CA9-C330-EC0EF1F5BC43}"/>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D35D4324-41E8-E37F-FCC1-D7D53772B1A2}"/>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117" name="Rectangle: Rounded Corners 116">
                <a:extLst>
                  <a:ext uri="{FF2B5EF4-FFF2-40B4-BE49-F238E27FC236}">
                    <a16:creationId xmlns:a16="http://schemas.microsoft.com/office/drawing/2014/main" id="{C0E47B22-7BDF-2EA8-46B0-00E25DCF13B1}"/>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Rounded Corners 117">
                <a:extLst>
                  <a:ext uri="{FF2B5EF4-FFF2-40B4-BE49-F238E27FC236}">
                    <a16:creationId xmlns:a16="http://schemas.microsoft.com/office/drawing/2014/main" id="{77DC495F-08D5-9BDC-2E8D-52B91FA2C9C2}"/>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4" name="Circle: Hollow 123">
              <a:extLst>
                <a:ext uri="{FF2B5EF4-FFF2-40B4-BE49-F238E27FC236}">
                  <a16:creationId xmlns:a16="http://schemas.microsoft.com/office/drawing/2014/main" id="{6E270D8F-C794-E1FB-3259-31184611E2B9}"/>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063747054"/>
      </p:ext>
    </p:extLst>
  </p:cSld>
  <p:clrMapOvr>
    <a:masterClrMapping/>
  </p:clrMapOvr>
  <mc:AlternateContent xmlns:mc="http://schemas.openxmlformats.org/markup-compatibility/2006" xmlns:p14="http://schemas.microsoft.com/office/powerpoint/2010/main">
    <mc:Choice Requires="p14">
      <p:transition p14:dur="10" advTm="3000"/>
    </mc:Choice>
    <mc:Fallback xmlns="">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p:tgtEl>
                                              <p:spTgt spid="96"/>
                                            </p:tgtEl>
                                            <p:attrNameLst>
                                              <p:attrName>ppt_x</p:attrName>
                                            </p:attrNameLst>
                                          </p:cBhvr>
                                          <p:tavLst>
                                            <p:tav tm="0">
                                              <p:val>
                                                <p:strVal val="#ppt_x-#ppt_w*1.125000"/>
                                              </p:val>
                                            </p:tav>
                                            <p:tav tm="100000">
                                              <p:val>
                                                <p:strVal val="#ppt_x"/>
                                              </p:val>
                                            </p:tav>
                                          </p:tavLst>
                                        </p:anim>
                                        <p:animEffect transition="in" filter="wipe(right)">
                                          <p:cBhvr>
                                            <p:cTn id="8" dur="500"/>
                                            <p:tgtEl>
                                              <p:spTgt spid="96"/>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95"/>
                                            </p:tgtEl>
                                            <p:attrNameLst>
                                              <p:attrName>style.visibility</p:attrName>
                                            </p:attrNameLst>
                                          </p:cBhvr>
                                          <p:to>
                                            <p:strVal val="visible"/>
                                          </p:to>
                                        </p:set>
                                        <p:anim calcmode="lin" valueType="num" p14:bounceEnd="67000">
                                          <p:cBhvr additive="base">
                                            <p:cTn id="11" dur="1000" fill="hold"/>
                                            <p:tgtEl>
                                              <p:spTgt spid="95"/>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95"/>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94"/>
                                            </p:tgtEl>
                                            <p:attrNameLst>
                                              <p:attrName>style.visibility</p:attrName>
                                            </p:attrNameLst>
                                          </p:cBhvr>
                                          <p:to>
                                            <p:strVal val="visible"/>
                                          </p:to>
                                        </p:set>
                                        <p:animEffect transition="in" filter="wipe(right)">
                                          <p:cBhvr>
                                            <p:cTn id="15" dur="500"/>
                                            <p:tgtEl>
                                              <p:spTgt spid="94"/>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50000">
                                          <p:cBhvr additive="base">
                                            <p:cTn id="18" dur="125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15"/>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14:bounceEnd="50000">
                                          <p:cBhvr additive="base">
                                            <p:cTn id="22" dur="125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16"/>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25"/>
                                            </p:tgtEl>
                                            <p:attrNameLst>
                                              <p:attrName>style.visibility</p:attrName>
                                            </p:attrNameLst>
                                          </p:cBhvr>
                                          <p:to>
                                            <p:strVal val="visible"/>
                                          </p:to>
                                        </p:set>
                                        <p:animEffect transition="in" filter="fade">
                                          <p:cBhvr>
                                            <p:cTn id="26" dur="500"/>
                                            <p:tgtEl>
                                              <p:spTgt spid="125"/>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750"/>
                                            <p:tgtEl>
                                              <p:spTgt spid="38"/>
                                            </p:tgtEl>
                                            <p:attrNameLst>
                                              <p:attrName>ppt_x</p:attrName>
                                            </p:attrNameLst>
                                          </p:cBhvr>
                                          <p:tavLst>
                                            <p:tav tm="0">
                                              <p:val>
                                                <p:strVal val="#ppt_x-#ppt_w*1.125000"/>
                                              </p:val>
                                            </p:tav>
                                            <p:tav tm="100000">
                                              <p:val>
                                                <p:strVal val="#ppt_x"/>
                                              </p:val>
                                            </p:tav>
                                          </p:tavLst>
                                        </p:anim>
                                        <p:animEffect transition="in" filter="wipe(right)">
                                          <p:cBhvr>
                                            <p:cTn id="30" dur="750"/>
                                            <p:tgtEl>
                                              <p:spTgt spid="38"/>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84"/>
                                            </p:tgtEl>
                                            <p:attrNameLst>
                                              <p:attrName>style.visibility</p:attrName>
                                            </p:attrNameLst>
                                          </p:cBhvr>
                                          <p:to>
                                            <p:strVal val="visible"/>
                                          </p:to>
                                        </p:set>
                                        <p:anim calcmode="lin" valueType="num">
                                          <p:cBhvr additive="base">
                                            <p:cTn id="33" dur="750"/>
                                            <p:tgtEl>
                                              <p:spTgt spid="84"/>
                                            </p:tgtEl>
                                            <p:attrNameLst>
                                              <p:attrName>ppt_x</p:attrName>
                                            </p:attrNameLst>
                                          </p:cBhvr>
                                          <p:tavLst>
                                            <p:tav tm="0">
                                              <p:val>
                                                <p:strVal val="#ppt_x-#ppt_w*1.125000"/>
                                              </p:val>
                                            </p:tav>
                                            <p:tav tm="100000">
                                              <p:val>
                                                <p:strVal val="#ppt_x"/>
                                              </p:val>
                                            </p:tav>
                                          </p:tavLst>
                                        </p:anim>
                                        <p:animEffect transition="in" filter="wipe(right)">
                                          <p:cBhvr>
                                            <p:cTn id="34" dur="750"/>
                                            <p:tgtEl>
                                              <p:spTgt spid="84"/>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59"/>
                                            </p:tgtEl>
                                            <p:attrNameLst>
                                              <p:attrName>style.visibility</p:attrName>
                                            </p:attrNameLst>
                                          </p:cBhvr>
                                          <p:to>
                                            <p:strVal val="visible"/>
                                          </p:to>
                                        </p:set>
                                        <p:anim calcmode="lin" valueType="num" p14:bounceEnd="60000">
                                          <p:cBhvr additive="base">
                                            <p:cTn id="37" dur="125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59"/>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750"/>
                                            <p:tgtEl>
                                              <p:spTgt spid="19"/>
                                            </p:tgtEl>
                                            <p:attrNameLst>
                                              <p:attrName>ppt_x</p:attrName>
                                            </p:attrNameLst>
                                          </p:cBhvr>
                                          <p:tavLst>
                                            <p:tav tm="0">
                                              <p:val>
                                                <p:strVal val="#ppt_x-#ppt_w*1.125000"/>
                                              </p:val>
                                            </p:tav>
                                            <p:tav tm="100000">
                                              <p:val>
                                                <p:strVal val="#ppt_x"/>
                                              </p:val>
                                            </p:tav>
                                          </p:tavLst>
                                        </p:anim>
                                        <p:animEffect transition="in" filter="wipe(right)">
                                          <p:cBhvr>
                                            <p:cTn id="42" dur="750"/>
                                            <p:tgtEl>
                                              <p:spTgt spid="19"/>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7"/>
                                            </p:tgtEl>
                                            <p:attrNameLst>
                                              <p:attrName>style.visibility</p:attrName>
                                            </p:attrNameLst>
                                          </p:cBhvr>
                                          <p:to>
                                            <p:strVal val="visible"/>
                                          </p:to>
                                        </p:set>
                                        <p:anim calcmode="lin" valueType="num">
                                          <p:cBhvr additive="base">
                                            <p:cTn id="45" dur="750"/>
                                            <p:tgtEl>
                                              <p:spTgt spid="87"/>
                                            </p:tgtEl>
                                            <p:attrNameLst>
                                              <p:attrName>ppt_x</p:attrName>
                                            </p:attrNameLst>
                                          </p:cBhvr>
                                          <p:tavLst>
                                            <p:tav tm="0">
                                              <p:val>
                                                <p:strVal val="#ppt_x-#ppt_w*1.125000"/>
                                              </p:val>
                                            </p:tav>
                                            <p:tav tm="100000">
                                              <p:val>
                                                <p:strVal val="#ppt_x"/>
                                              </p:val>
                                            </p:tav>
                                          </p:tavLst>
                                        </p:anim>
                                        <p:animEffect transition="in" filter="wipe(right)">
                                          <p:cBhvr>
                                            <p:cTn id="46" dur="750"/>
                                            <p:tgtEl>
                                              <p:spTgt spid="87"/>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60"/>
                                            </p:tgtEl>
                                            <p:attrNameLst>
                                              <p:attrName>style.visibility</p:attrName>
                                            </p:attrNameLst>
                                          </p:cBhvr>
                                          <p:to>
                                            <p:strVal val="visible"/>
                                          </p:to>
                                        </p:set>
                                        <p:anim calcmode="lin" valueType="num" p14:bounceEnd="60000">
                                          <p:cBhvr additive="base">
                                            <p:cTn id="49" dur="1250" fill="hold"/>
                                            <p:tgtEl>
                                              <p:spTgt spid="60"/>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60"/>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750"/>
                                            <p:tgtEl>
                                              <p:spTgt spid="20"/>
                                            </p:tgtEl>
                                            <p:attrNameLst>
                                              <p:attrName>ppt_x</p:attrName>
                                            </p:attrNameLst>
                                          </p:cBhvr>
                                          <p:tavLst>
                                            <p:tav tm="0">
                                              <p:val>
                                                <p:strVal val="#ppt_x-#ppt_w*1.125000"/>
                                              </p:val>
                                            </p:tav>
                                            <p:tav tm="100000">
                                              <p:val>
                                                <p:strVal val="#ppt_x"/>
                                              </p:val>
                                            </p:tav>
                                          </p:tavLst>
                                        </p:anim>
                                        <p:animEffect transition="in" filter="wipe(right)">
                                          <p:cBhvr>
                                            <p:cTn id="54" dur="750"/>
                                            <p:tgtEl>
                                              <p:spTgt spid="20"/>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90"/>
                                            </p:tgtEl>
                                            <p:attrNameLst>
                                              <p:attrName>style.visibility</p:attrName>
                                            </p:attrNameLst>
                                          </p:cBhvr>
                                          <p:to>
                                            <p:strVal val="visible"/>
                                          </p:to>
                                        </p:set>
                                        <p:anim calcmode="lin" valueType="num">
                                          <p:cBhvr additive="base">
                                            <p:cTn id="57" dur="750"/>
                                            <p:tgtEl>
                                              <p:spTgt spid="90"/>
                                            </p:tgtEl>
                                            <p:attrNameLst>
                                              <p:attrName>ppt_x</p:attrName>
                                            </p:attrNameLst>
                                          </p:cBhvr>
                                          <p:tavLst>
                                            <p:tav tm="0">
                                              <p:val>
                                                <p:strVal val="#ppt_x-#ppt_w*1.125000"/>
                                              </p:val>
                                            </p:tav>
                                            <p:tav tm="100000">
                                              <p:val>
                                                <p:strVal val="#ppt_x"/>
                                              </p:val>
                                            </p:tav>
                                          </p:tavLst>
                                        </p:anim>
                                        <p:animEffect transition="in" filter="wipe(right)">
                                          <p:cBhvr>
                                            <p:cTn id="58" dur="750"/>
                                            <p:tgtEl>
                                              <p:spTgt spid="90"/>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61"/>
                                            </p:tgtEl>
                                            <p:attrNameLst>
                                              <p:attrName>style.visibility</p:attrName>
                                            </p:attrNameLst>
                                          </p:cBhvr>
                                          <p:to>
                                            <p:strVal val="visible"/>
                                          </p:to>
                                        </p:set>
                                        <p:anim calcmode="lin" valueType="num" p14:bounceEnd="60000">
                                          <p:cBhvr additive="base">
                                            <p:cTn id="61" dur="125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61"/>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750"/>
                                            <p:tgtEl>
                                              <p:spTgt spid="21"/>
                                            </p:tgtEl>
                                            <p:attrNameLst>
                                              <p:attrName>ppt_x</p:attrName>
                                            </p:attrNameLst>
                                          </p:cBhvr>
                                          <p:tavLst>
                                            <p:tav tm="0">
                                              <p:val>
                                                <p:strVal val="#ppt_x-#ppt_w*1.125000"/>
                                              </p:val>
                                            </p:tav>
                                            <p:tav tm="100000">
                                              <p:val>
                                                <p:strVal val="#ppt_x"/>
                                              </p:val>
                                            </p:tav>
                                          </p:tavLst>
                                        </p:anim>
                                        <p:animEffect transition="in" filter="wipe(right)">
                                          <p:cBhvr>
                                            <p:cTn id="66" dur="750"/>
                                            <p:tgtEl>
                                              <p:spTgt spid="21"/>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93"/>
                                            </p:tgtEl>
                                            <p:attrNameLst>
                                              <p:attrName>style.visibility</p:attrName>
                                            </p:attrNameLst>
                                          </p:cBhvr>
                                          <p:to>
                                            <p:strVal val="visible"/>
                                          </p:to>
                                        </p:set>
                                        <p:anim calcmode="lin" valueType="num">
                                          <p:cBhvr additive="base">
                                            <p:cTn id="69" dur="750"/>
                                            <p:tgtEl>
                                              <p:spTgt spid="93"/>
                                            </p:tgtEl>
                                            <p:attrNameLst>
                                              <p:attrName>ppt_x</p:attrName>
                                            </p:attrNameLst>
                                          </p:cBhvr>
                                          <p:tavLst>
                                            <p:tav tm="0">
                                              <p:val>
                                                <p:strVal val="#ppt_x-#ppt_w*1.125000"/>
                                              </p:val>
                                            </p:tav>
                                            <p:tav tm="100000">
                                              <p:val>
                                                <p:strVal val="#ppt_x"/>
                                              </p:val>
                                            </p:tav>
                                          </p:tavLst>
                                        </p:anim>
                                        <p:animEffect transition="in" filter="wipe(right)">
                                          <p:cBhvr>
                                            <p:cTn id="70" dur="750"/>
                                            <p:tgtEl>
                                              <p:spTgt spid="93"/>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14:bounceEnd="60000">
                                          <p:cBhvr additive="base">
                                            <p:cTn id="73" dur="125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12"/>
                                            </p:tgtEl>
                                            <p:attrNameLst>
                                              <p:attrName>style.visibility</p:attrName>
                                            </p:attrNameLst>
                                          </p:cBhvr>
                                          <p:to>
                                            <p:strVal val="visible"/>
                                          </p:to>
                                        </p:set>
                                        <p:anim calcmode="lin" valueType="num">
                                          <p:cBhvr additive="base">
                                            <p:cTn id="77" dur="750"/>
                                            <p:tgtEl>
                                              <p:spTgt spid="112"/>
                                            </p:tgtEl>
                                            <p:attrNameLst>
                                              <p:attrName>ppt_x</p:attrName>
                                            </p:attrNameLst>
                                          </p:cBhvr>
                                          <p:tavLst>
                                            <p:tav tm="0">
                                              <p:val>
                                                <p:strVal val="#ppt_x-#ppt_w*1.125000"/>
                                              </p:val>
                                            </p:tav>
                                            <p:tav tm="100000">
                                              <p:val>
                                                <p:strVal val="#ppt_x"/>
                                              </p:val>
                                            </p:tav>
                                          </p:tavLst>
                                        </p:anim>
                                        <p:animEffect transition="in" filter="wipe(right)">
                                          <p:cBhvr>
                                            <p:cTn id="78" dur="750"/>
                                            <p:tgtEl>
                                              <p:spTgt spid="11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13"/>
                                            </p:tgtEl>
                                            <p:attrNameLst>
                                              <p:attrName>style.visibility</p:attrName>
                                            </p:attrNameLst>
                                          </p:cBhvr>
                                          <p:to>
                                            <p:strVal val="visible"/>
                                          </p:to>
                                        </p:set>
                                        <p:anim calcmode="lin" valueType="num">
                                          <p:cBhvr additive="base">
                                            <p:cTn id="81" dur="750"/>
                                            <p:tgtEl>
                                              <p:spTgt spid="113"/>
                                            </p:tgtEl>
                                            <p:attrNameLst>
                                              <p:attrName>ppt_x</p:attrName>
                                            </p:attrNameLst>
                                          </p:cBhvr>
                                          <p:tavLst>
                                            <p:tav tm="0">
                                              <p:val>
                                                <p:strVal val="#ppt_x-#ppt_w*1.125000"/>
                                              </p:val>
                                            </p:tav>
                                            <p:tav tm="100000">
                                              <p:val>
                                                <p:strVal val="#ppt_x"/>
                                              </p:val>
                                            </p:tav>
                                          </p:tavLst>
                                        </p:anim>
                                        <p:animEffect transition="in" filter="wipe(right)">
                                          <p:cBhvr>
                                            <p:cTn id="82" dur="750"/>
                                            <p:tgtEl>
                                              <p:spTgt spid="11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14"/>
                                            </p:tgtEl>
                                            <p:attrNameLst>
                                              <p:attrName>style.visibility</p:attrName>
                                            </p:attrNameLst>
                                          </p:cBhvr>
                                          <p:to>
                                            <p:strVal val="visible"/>
                                          </p:to>
                                        </p:set>
                                        <p:anim calcmode="lin" valueType="num">
                                          <p:cBhvr additive="base">
                                            <p:cTn id="85" dur="750"/>
                                            <p:tgtEl>
                                              <p:spTgt spid="114"/>
                                            </p:tgtEl>
                                            <p:attrNameLst>
                                              <p:attrName>ppt_x</p:attrName>
                                            </p:attrNameLst>
                                          </p:cBhvr>
                                          <p:tavLst>
                                            <p:tav tm="0">
                                              <p:val>
                                                <p:strVal val="#ppt_x-#ppt_w*1.125000"/>
                                              </p:val>
                                            </p:tav>
                                            <p:tav tm="100000">
                                              <p:val>
                                                <p:strVal val="#ppt_x"/>
                                              </p:val>
                                            </p:tav>
                                          </p:tavLst>
                                        </p:anim>
                                        <p:animEffect transition="in" filter="wipe(right)">
                                          <p:cBhvr>
                                            <p:cTn id="86" dur="750"/>
                                            <p:tgtEl>
                                              <p:spTgt spid="11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15"/>
                                            </p:tgtEl>
                                            <p:attrNameLst>
                                              <p:attrName>style.visibility</p:attrName>
                                            </p:attrNameLst>
                                          </p:cBhvr>
                                          <p:to>
                                            <p:strVal val="visible"/>
                                          </p:to>
                                        </p:set>
                                        <p:anim calcmode="lin" valueType="num">
                                          <p:cBhvr additive="base">
                                            <p:cTn id="89" dur="750"/>
                                            <p:tgtEl>
                                              <p:spTgt spid="115"/>
                                            </p:tgtEl>
                                            <p:attrNameLst>
                                              <p:attrName>ppt_x</p:attrName>
                                            </p:attrNameLst>
                                          </p:cBhvr>
                                          <p:tavLst>
                                            <p:tav tm="0">
                                              <p:val>
                                                <p:strVal val="#ppt_x-#ppt_w*1.125000"/>
                                              </p:val>
                                            </p:tav>
                                            <p:tav tm="100000">
                                              <p:val>
                                                <p:strVal val="#ppt_x"/>
                                              </p:val>
                                            </p:tav>
                                          </p:tavLst>
                                        </p:anim>
                                        <p:animEffect transition="in" filter="wipe(right)">
                                          <p:cBhvr>
                                            <p:cTn id="90" dur="750"/>
                                            <p:tgtEl>
                                              <p:spTgt spid="11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99"/>
                                            </p:tgtEl>
                                            <p:attrNameLst>
                                              <p:attrName>style.visibility</p:attrName>
                                            </p:attrNameLst>
                                          </p:cBhvr>
                                          <p:to>
                                            <p:strVal val="visible"/>
                                          </p:to>
                                        </p:set>
                                        <p:anim calcmode="lin" valueType="num">
                                          <p:cBhvr additive="base">
                                            <p:cTn id="93" dur="750"/>
                                            <p:tgtEl>
                                              <p:spTgt spid="99"/>
                                            </p:tgtEl>
                                            <p:attrNameLst>
                                              <p:attrName>ppt_y</p:attrName>
                                            </p:attrNameLst>
                                          </p:cBhvr>
                                          <p:tavLst>
                                            <p:tav tm="0">
                                              <p:val>
                                                <p:strVal val="#ppt_y+#ppt_h*1.125000"/>
                                              </p:val>
                                            </p:tav>
                                            <p:tav tm="100000">
                                              <p:val>
                                                <p:strVal val="#ppt_y"/>
                                              </p:val>
                                            </p:tav>
                                          </p:tavLst>
                                        </p:anim>
                                        <p:animEffect transition="in" filter="wipe(up)">
                                          <p:cBhvr>
                                            <p:cTn id="94" dur="750"/>
                                            <p:tgtEl>
                                              <p:spTgt spid="99"/>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04"/>
                                            </p:tgtEl>
                                            <p:attrNameLst>
                                              <p:attrName>style.visibility</p:attrName>
                                            </p:attrNameLst>
                                          </p:cBhvr>
                                          <p:to>
                                            <p:strVal val="visible"/>
                                          </p:to>
                                        </p:set>
                                        <p:anim calcmode="lin" valueType="num">
                                          <p:cBhvr additive="base">
                                            <p:cTn id="97" dur="750"/>
                                            <p:tgtEl>
                                              <p:spTgt spid="104"/>
                                            </p:tgtEl>
                                            <p:attrNameLst>
                                              <p:attrName>ppt_y</p:attrName>
                                            </p:attrNameLst>
                                          </p:cBhvr>
                                          <p:tavLst>
                                            <p:tav tm="0">
                                              <p:val>
                                                <p:strVal val="#ppt_y+#ppt_h*1.125000"/>
                                              </p:val>
                                            </p:tav>
                                            <p:tav tm="100000">
                                              <p:val>
                                                <p:strVal val="#ppt_y"/>
                                              </p:val>
                                            </p:tav>
                                          </p:tavLst>
                                        </p:anim>
                                        <p:animEffect transition="in" filter="wipe(up)">
                                          <p:cBhvr>
                                            <p:cTn id="98" dur="750"/>
                                            <p:tgtEl>
                                              <p:spTgt spid="104"/>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07"/>
                                            </p:tgtEl>
                                            <p:attrNameLst>
                                              <p:attrName>style.visibility</p:attrName>
                                            </p:attrNameLst>
                                          </p:cBhvr>
                                          <p:to>
                                            <p:strVal val="visible"/>
                                          </p:to>
                                        </p:set>
                                        <p:anim calcmode="lin" valueType="num">
                                          <p:cBhvr additive="base">
                                            <p:cTn id="101" dur="750"/>
                                            <p:tgtEl>
                                              <p:spTgt spid="107"/>
                                            </p:tgtEl>
                                            <p:attrNameLst>
                                              <p:attrName>ppt_y</p:attrName>
                                            </p:attrNameLst>
                                          </p:cBhvr>
                                          <p:tavLst>
                                            <p:tav tm="0">
                                              <p:val>
                                                <p:strVal val="#ppt_y+#ppt_h*1.125000"/>
                                              </p:val>
                                            </p:tav>
                                            <p:tav tm="100000">
                                              <p:val>
                                                <p:strVal val="#ppt_y"/>
                                              </p:val>
                                            </p:tav>
                                          </p:tavLst>
                                        </p:anim>
                                        <p:animEffect transition="in" filter="wipe(up)">
                                          <p:cBhvr>
                                            <p:cTn id="102" dur="750"/>
                                            <p:tgtEl>
                                              <p:spTgt spid="107"/>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10"/>
                                            </p:tgtEl>
                                            <p:attrNameLst>
                                              <p:attrName>style.visibility</p:attrName>
                                            </p:attrNameLst>
                                          </p:cBhvr>
                                          <p:to>
                                            <p:strVal val="visible"/>
                                          </p:to>
                                        </p:set>
                                        <p:anim calcmode="lin" valueType="num">
                                          <p:cBhvr additive="base">
                                            <p:cTn id="105" dur="750"/>
                                            <p:tgtEl>
                                              <p:spTgt spid="110"/>
                                            </p:tgtEl>
                                            <p:attrNameLst>
                                              <p:attrName>ppt_y</p:attrName>
                                            </p:attrNameLst>
                                          </p:cBhvr>
                                          <p:tavLst>
                                            <p:tav tm="0">
                                              <p:val>
                                                <p:strVal val="#ppt_y+#ppt_h*1.125000"/>
                                              </p:val>
                                            </p:tav>
                                            <p:tav tm="100000">
                                              <p:val>
                                                <p:strVal val="#ppt_y"/>
                                              </p:val>
                                            </p:tav>
                                          </p:tavLst>
                                        </p:anim>
                                        <p:animEffect transition="in" filter="wipe(up)">
                                          <p:cBhvr>
                                            <p:cTn id="106" dur="750"/>
                                            <p:tgtEl>
                                              <p:spTgt spid="110"/>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19"/>
                                            </p:tgtEl>
                                            <p:attrNameLst>
                                              <p:attrName>style.visibility</p:attrName>
                                            </p:attrNameLst>
                                          </p:cBhvr>
                                          <p:to>
                                            <p:strVal val="visible"/>
                                          </p:to>
                                        </p:set>
                                        <p:anim calcmode="lin" valueType="num">
                                          <p:cBhvr>
                                            <p:cTn id="109" dur="500" fill="hold"/>
                                            <p:tgtEl>
                                              <p:spTgt spid="119"/>
                                            </p:tgtEl>
                                            <p:attrNameLst>
                                              <p:attrName>ppt_w</p:attrName>
                                            </p:attrNameLst>
                                          </p:cBhvr>
                                          <p:tavLst>
                                            <p:tav tm="0">
                                              <p:val>
                                                <p:fltVal val="0"/>
                                              </p:val>
                                            </p:tav>
                                            <p:tav tm="100000">
                                              <p:val>
                                                <p:strVal val="#ppt_w"/>
                                              </p:val>
                                            </p:tav>
                                          </p:tavLst>
                                        </p:anim>
                                        <p:anim calcmode="lin" valueType="num">
                                          <p:cBhvr>
                                            <p:cTn id="110" dur="500" fill="hold"/>
                                            <p:tgtEl>
                                              <p:spTgt spid="119"/>
                                            </p:tgtEl>
                                            <p:attrNameLst>
                                              <p:attrName>ppt_h</p:attrName>
                                            </p:attrNameLst>
                                          </p:cBhvr>
                                          <p:tavLst>
                                            <p:tav tm="0">
                                              <p:val>
                                                <p:fltVal val="0"/>
                                              </p:val>
                                            </p:tav>
                                            <p:tav tm="100000">
                                              <p:val>
                                                <p:strVal val="#ppt_h"/>
                                              </p:val>
                                            </p:tav>
                                          </p:tavLst>
                                        </p:anim>
                                        <p:anim calcmode="lin" valueType="num">
                                          <p:cBhvr>
                                            <p:cTn id="111" dur="500" fill="hold"/>
                                            <p:tgtEl>
                                              <p:spTgt spid="119"/>
                                            </p:tgtEl>
                                            <p:attrNameLst>
                                              <p:attrName>style.rotation</p:attrName>
                                            </p:attrNameLst>
                                          </p:cBhvr>
                                          <p:tavLst>
                                            <p:tav tm="0">
                                              <p:val>
                                                <p:fltVal val="360"/>
                                              </p:val>
                                            </p:tav>
                                            <p:tav tm="100000">
                                              <p:val>
                                                <p:fltVal val="0"/>
                                              </p:val>
                                            </p:tav>
                                          </p:tavLst>
                                        </p:anim>
                                        <p:animEffect transition="in" filter="fade">
                                          <p:cBhvr>
                                            <p:cTn id="112" dur="500"/>
                                            <p:tgtEl>
                                              <p:spTgt spid="119"/>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20"/>
                                            </p:tgtEl>
                                            <p:attrNameLst>
                                              <p:attrName>style.visibility</p:attrName>
                                            </p:attrNameLst>
                                          </p:cBhvr>
                                          <p:to>
                                            <p:strVal val="visible"/>
                                          </p:to>
                                        </p:set>
                                        <p:anim calcmode="lin" valueType="num">
                                          <p:cBhvr>
                                            <p:cTn id="115" dur="500" fill="hold"/>
                                            <p:tgtEl>
                                              <p:spTgt spid="120"/>
                                            </p:tgtEl>
                                            <p:attrNameLst>
                                              <p:attrName>ppt_w</p:attrName>
                                            </p:attrNameLst>
                                          </p:cBhvr>
                                          <p:tavLst>
                                            <p:tav tm="0">
                                              <p:val>
                                                <p:fltVal val="0"/>
                                              </p:val>
                                            </p:tav>
                                            <p:tav tm="100000">
                                              <p:val>
                                                <p:strVal val="#ppt_w"/>
                                              </p:val>
                                            </p:tav>
                                          </p:tavLst>
                                        </p:anim>
                                        <p:anim calcmode="lin" valueType="num">
                                          <p:cBhvr>
                                            <p:cTn id="116" dur="500" fill="hold"/>
                                            <p:tgtEl>
                                              <p:spTgt spid="120"/>
                                            </p:tgtEl>
                                            <p:attrNameLst>
                                              <p:attrName>ppt_h</p:attrName>
                                            </p:attrNameLst>
                                          </p:cBhvr>
                                          <p:tavLst>
                                            <p:tav tm="0">
                                              <p:val>
                                                <p:fltVal val="0"/>
                                              </p:val>
                                            </p:tav>
                                            <p:tav tm="100000">
                                              <p:val>
                                                <p:strVal val="#ppt_h"/>
                                              </p:val>
                                            </p:tav>
                                          </p:tavLst>
                                        </p:anim>
                                        <p:anim calcmode="lin" valueType="num">
                                          <p:cBhvr>
                                            <p:cTn id="117" dur="500" fill="hold"/>
                                            <p:tgtEl>
                                              <p:spTgt spid="120"/>
                                            </p:tgtEl>
                                            <p:attrNameLst>
                                              <p:attrName>style.rotation</p:attrName>
                                            </p:attrNameLst>
                                          </p:cBhvr>
                                          <p:tavLst>
                                            <p:tav tm="0">
                                              <p:val>
                                                <p:fltVal val="360"/>
                                              </p:val>
                                            </p:tav>
                                            <p:tav tm="100000">
                                              <p:val>
                                                <p:fltVal val="0"/>
                                              </p:val>
                                            </p:tav>
                                          </p:tavLst>
                                        </p:anim>
                                        <p:animEffect transition="in" filter="fade">
                                          <p:cBhvr>
                                            <p:cTn id="118" dur="500"/>
                                            <p:tgtEl>
                                              <p:spTgt spid="120"/>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21"/>
                                            </p:tgtEl>
                                            <p:attrNameLst>
                                              <p:attrName>style.visibility</p:attrName>
                                            </p:attrNameLst>
                                          </p:cBhvr>
                                          <p:to>
                                            <p:strVal val="visible"/>
                                          </p:to>
                                        </p:set>
                                        <p:anim calcmode="lin" valueType="num">
                                          <p:cBhvr>
                                            <p:cTn id="121" dur="500" fill="hold"/>
                                            <p:tgtEl>
                                              <p:spTgt spid="121"/>
                                            </p:tgtEl>
                                            <p:attrNameLst>
                                              <p:attrName>ppt_w</p:attrName>
                                            </p:attrNameLst>
                                          </p:cBhvr>
                                          <p:tavLst>
                                            <p:tav tm="0">
                                              <p:val>
                                                <p:fltVal val="0"/>
                                              </p:val>
                                            </p:tav>
                                            <p:tav tm="100000">
                                              <p:val>
                                                <p:strVal val="#ppt_w"/>
                                              </p:val>
                                            </p:tav>
                                          </p:tavLst>
                                        </p:anim>
                                        <p:anim calcmode="lin" valueType="num">
                                          <p:cBhvr>
                                            <p:cTn id="122" dur="500" fill="hold"/>
                                            <p:tgtEl>
                                              <p:spTgt spid="121"/>
                                            </p:tgtEl>
                                            <p:attrNameLst>
                                              <p:attrName>ppt_h</p:attrName>
                                            </p:attrNameLst>
                                          </p:cBhvr>
                                          <p:tavLst>
                                            <p:tav tm="0">
                                              <p:val>
                                                <p:fltVal val="0"/>
                                              </p:val>
                                            </p:tav>
                                            <p:tav tm="100000">
                                              <p:val>
                                                <p:strVal val="#ppt_h"/>
                                              </p:val>
                                            </p:tav>
                                          </p:tavLst>
                                        </p:anim>
                                        <p:anim calcmode="lin" valueType="num">
                                          <p:cBhvr>
                                            <p:cTn id="123" dur="500" fill="hold"/>
                                            <p:tgtEl>
                                              <p:spTgt spid="121"/>
                                            </p:tgtEl>
                                            <p:attrNameLst>
                                              <p:attrName>style.rotation</p:attrName>
                                            </p:attrNameLst>
                                          </p:cBhvr>
                                          <p:tavLst>
                                            <p:tav tm="0">
                                              <p:val>
                                                <p:fltVal val="360"/>
                                              </p:val>
                                            </p:tav>
                                            <p:tav tm="100000">
                                              <p:val>
                                                <p:fltVal val="0"/>
                                              </p:val>
                                            </p:tav>
                                          </p:tavLst>
                                        </p:anim>
                                        <p:animEffect transition="in" filter="fade">
                                          <p:cBhvr>
                                            <p:cTn id="124" dur="500"/>
                                            <p:tgtEl>
                                              <p:spTgt spid="121"/>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23"/>
                                            </p:tgtEl>
                                            <p:attrNameLst>
                                              <p:attrName>style.visibility</p:attrName>
                                            </p:attrNameLst>
                                          </p:cBhvr>
                                          <p:to>
                                            <p:strVal val="visible"/>
                                          </p:to>
                                        </p:set>
                                        <p:anim calcmode="lin" valueType="num">
                                          <p:cBhvr>
                                            <p:cTn id="127" dur="500" fill="hold"/>
                                            <p:tgtEl>
                                              <p:spTgt spid="123"/>
                                            </p:tgtEl>
                                            <p:attrNameLst>
                                              <p:attrName>ppt_w</p:attrName>
                                            </p:attrNameLst>
                                          </p:cBhvr>
                                          <p:tavLst>
                                            <p:tav tm="0">
                                              <p:val>
                                                <p:fltVal val="0"/>
                                              </p:val>
                                            </p:tav>
                                            <p:tav tm="100000">
                                              <p:val>
                                                <p:strVal val="#ppt_w"/>
                                              </p:val>
                                            </p:tav>
                                          </p:tavLst>
                                        </p:anim>
                                        <p:anim calcmode="lin" valueType="num">
                                          <p:cBhvr>
                                            <p:cTn id="128" dur="500" fill="hold"/>
                                            <p:tgtEl>
                                              <p:spTgt spid="123"/>
                                            </p:tgtEl>
                                            <p:attrNameLst>
                                              <p:attrName>ppt_h</p:attrName>
                                            </p:attrNameLst>
                                          </p:cBhvr>
                                          <p:tavLst>
                                            <p:tav tm="0">
                                              <p:val>
                                                <p:fltVal val="0"/>
                                              </p:val>
                                            </p:tav>
                                            <p:tav tm="100000">
                                              <p:val>
                                                <p:strVal val="#ppt_h"/>
                                              </p:val>
                                            </p:tav>
                                          </p:tavLst>
                                        </p:anim>
                                        <p:anim calcmode="lin" valueType="num">
                                          <p:cBhvr>
                                            <p:cTn id="129" dur="500" fill="hold"/>
                                            <p:tgtEl>
                                              <p:spTgt spid="123"/>
                                            </p:tgtEl>
                                            <p:attrNameLst>
                                              <p:attrName>style.rotation</p:attrName>
                                            </p:attrNameLst>
                                          </p:cBhvr>
                                          <p:tavLst>
                                            <p:tav tm="0">
                                              <p:val>
                                                <p:fltVal val="360"/>
                                              </p:val>
                                            </p:tav>
                                            <p:tav tm="100000">
                                              <p:val>
                                                <p:fltVal val="0"/>
                                              </p:val>
                                            </p:tav>
                                          </p:tavLst>
                                        </p:anim>
                                        <p:animEffect transition="in" filter="fade">
                                          <p:cBhvr>
                                            <p:cTn id="130"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animBg="1"/>
          <p:bldP spid="20" grpId="0" animBg="1"/>
          <p:bldP spid="19" grpId="0" animBg="1"/>
          <p:bldP spid="93" grpId="0" animBg="1"/>
          <p:bldP spid="90" grpId="0" animBg="1"/>
          <p:bldP spid="87" grpId="0" animBg="1"/>
          <p:bldP spid="38" grpId="0" animBg="1"/>
          <p:bldP spid="84" grpId="0" animBg="1"/>
          <p:bldP spid="94" grpId="0"/>
          <p:bldP spid="95" grpId="0"/>
          <p:bldP spid="96" grpId="0"/>
          <p:bldP spid="99" grpId="0"/>
          <p:bldP spid="104" grpId="0"/>
          <p:bldP spid="107" grpId="0"/>
          <p:bldP spid="110" grpId="0"/>
          <p:bldP spid="112" grpId="0"/>
          <p:bldP spid="113" grpId="0"/>
          <p:bldP spid="114" grpId="0"/>
          <p:bldP spid="115" grpId="0"/>
          <p:bldP spid="119" grpId="0" animBg="1"/>
          <p:bldP spid="120" grpId="0" animBg="1"/>
          <p:bldP spid="121" grpId="0" animBg="1"/>
          <p:bldP spid="123" grpId="0" animBg="1"/>
          <p:bldP spid="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p:tgtEl>
                                              <p:spTgt spid="96"/>
                                            </p:tgtEl>
                                            <p:attrNameLst>
                                              <p:attrName>ppt_x</p:attrName>
                                            </p:attrNameLst>
                                          </p:cBhvr>
                                          <p:tavLst>
                                            <p:tav tm="0">
                                              <p:val>
                                                <p:strVal val="#ppt_x-#ppt_w*1.125000"/>
                                              </p:val>
                                            </p:tav>
                                            <p:tav tm="100000">
                                              <p:val>
                                                <p:strVal val="#ppt_x"/>
                                              </p:val>
                                            </p:tav>
                                          </p:tavLst>
                                        </p:anim>
                                        <p:animEffect transition="in" filter="wipe(right)">
                                          <p:cBhvr>
                                            <p:cTn id="8" dur="500"/>
                                            <p:tgtEl>
                                              <p:spTgt spid="96"/>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95"/>
                                            </p:tgtEl>
                                            <p:attrNameLst>
                                              <p:attrName>style.visibility</p:attrName>
                                            </p:attrNameLst>
                                          </p:cBhvr>
                                          <p:to>
                                            <p:strVal val="visible"/>
                                          </p:to>
                                        </p:set>
                                        <p:anim calcmode="lin" valueType="num">
                                          <p:cBhvr additive="base">
                                            <p:cTn id="11" dur="1000" fill="hold"/>
                                            <p:tgtEl>
                                              <p:spTgt spid="95"/>
                                            </p:tgtEl>
                                            <p:attrNameLst>
                                              <p:attrName>ppt_x</p:attrName>
                                            </p:attrNameLst>
                                          </p:cBhvr>
                                          <p:tavLst>
                                            <p:tav tm="0">
                                              <p:val>
                                                <p:strVal val="#ppt_x"/>
                                              </p:val>
                                            </p:tav>
                                            <p:tav tm="100000">
                                              <p:val>
                                                <p:strVal val="#ppt_x"/>
                                              </p:val>
                                            </p:tav>
                                          </p:tavLst>
                                        </p:anim>
                                        <p:anim calcmode="lin" valueType="num">
                                          <p:cBhvr additive="base">
                                            <p:cTn id="12" dur="1000" fill="hold"/>
                                            <p:tgtEl>
                                              <p:spTgt spid="95"/>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94"/>
                                            </p:tgtEl>
                                            <p:attrNameLst>
                                              <p:attrName>style.visibility</p:attrName>
                                            </p:attrNameLst>
                                          </p:cBhvr>
                                          <p:to>
                                            <p:strVal val="visible"/>
                                          </p:to>
                                        </p:set>
                                        <p:animEffect transition="in" filter="wipe(right)">
                                          <p:cBhvr>
                                            <p:cTn id="15" dur="500"/>
                                            <p:tgtEl>
                                              <p:spTgt spid="94"/>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250" fill="hold"/>
                                            <p:tgtEl>
                                              <p:spTgt spid="15"/>
                                            </p:tgtEl>
                                            <p:attrNameLst>
                                              <p:attrName>ppt_x</p:attrName>
                                            </p:attrNameLst>
                                          </p:cBhvr>
                                          <p:tavLst>
                                            <p:tav tm="0">
                                              <p:val>
                                                <p:strVal val="#ppt_x"/>
                                              </p:val>
                                            </p:tav>
                                            <p:tav tm="100000">
                                              <p:val>
                                                <p:strVal val="#ppt_x"/>
                                              </p:val>
                                            </p:tav>
                                          </p:tavLst>
                                        </p:anim>
                                        <p:anim calcmode="lin" valueType="num">
                                          <p:cBhvr additive="base">
                                            <p:cTn id="19" dur="1250" fill="hold"/>
                                            <p:tgtEl>
                                              <p:spTgt spid="15"/>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250" fill="hold"/>
                                            <p:tgtEl>
                                              <p:spTgt spid="16"/>
                                            </p:tgtEl>
                                            <p:attrNameLst>
                                              <p:attrName>ppt_x</p:attrName>
                                            </p:attrNameLst>
                                          </p:cBhvr>
                                          <p:tavLst>
                                            <p:tav tm="0">
                                              <p:val>
                                                <p:strVal val="#ppt_x"/>
                                              </p:val>
                                            </p:tav>
                                            <p:tav tm="100000">
                                              <p:val>
                                                <p:strVal val="#ppt_x"/>
                                              </p:val>
                                            </p:tav>
                                          </p:tavLst>
                                        </p:anim>
                                        <p:anim calcmode="lin" valueType="num">
                                          <p:cBhvr additive="base">
                                            <p:cTn id="23" dur="1250" fill="hold"/>
                                            <p:tgtEl>
                                              <p:spTgt spid="16"/>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25"/>
                                            </p:tgtEl>
                                            <p:attrNameLst>
                                              <p:attrName>style.visibility</p:attrName>
                                            </p:attrNameLst>
                                          </p:cBhvr>
                                          <p:to>
                                            <p:strVal val="visible"/>
                                          </p:to>
                                        </p:set>
                                        <p:animEffect transition="in" filter="fade">
                                          <p:cBhvr>
                                            <p:cTn id="26" dur="500"/>
                                            <p:tgtEl>
                                              <p:spTgt spid="125"/>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750"/>
                                            <p:tgtEl>
                                              <p:spTgt spid="38"/>
                                            </p:tgtEl>
                                            <p:attrNameLst>
                                              <p:attrName>ppt_x</p:attrName>
                                            </p:attrNameLst>
                                          </p:cBhvr>
                                          <p:tavLst>
                                            <p:tav tm="0">
                                              <p:val>
                                                <p:strVal val="#ppt_x-#ppt_w*1.125000"/>
                                              </p:val>
                                            </p:tav>
                                            <p:tav tm="100000">
                                              <p:val>
                                                <p:strVal val="#ppt_x"/>
                                              </p:val>
                                            </p:tav>
                                          </p:tavLst>
                                        </p:anim>
                                        <p:animEffect transition="in" filter="wipe(right)">
                                          <p:cBhvr>
                                            <p:cTn id="30" dur="750"/>
                                            <p:tgtEl>
                                              <p:spTgt spid="38"/>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84"/>
                                            </p:tgtEl>
                                            <p:attrNameLst>
                                              <p:attrName>style.visibility</p:attrName>
                                            </p:attrNameLst>
                                          </p:cBhvr>
                                          <p:to>
                                            <p:strVal val="visible"/>
                                          </p:to>
                                        </p:set>
                                        <p:anim calcmode="lin" valueType="num">
                                          <p:cBhvr additive="base">
                                            <p:cTn id="33" dur="750"/>
                                            <p:tgtEl>
                                              <p:spTgt spid="84"/>
                                            </p:tgtEl>
                                            <p:attrNameLst>
                                              <p:attrName>ppt_x</p:attrName>
                                            </p:attrNameLst>
                                          </p:cBhvr>
                                          <p:tavLst>
                                            <p:tav tm="0">
                                              <p:val>
                                                <p:strVal val="#ppt_x-#ppt_w*1.125000"/>
                                              </p:val>
                                            </p:tav>
                                            <p:tav tm="100000">
                                              <p:val>
                                                <p:strVal val="#ppt_x"/>
                                              </p:val>
                                            </p:tav>
                                          </p:tavLst>
                                        </p:anim>
                                        <p:animEffect transition="in" filter="wipe(right)">
                                          <p:cBhvr>
                                            <p:cTn id="34" dur="750"/>
                                            <p:tgtEl>
                                              <p:spTgt spid="84"/>
                                            </p:tgtEl>
                                          </p:cBhvr>
                                        </p:animEffect>
                                      </p:childTnLst>
                                    </p:cTn>
                                  </p:par>
                                  <p:par>
                                    <p:cTn id="35" presetID="2" presetClass="entr" presetSubtype="3" fill="hold" nodeType="withEffect">
                                      <p:stCondLst>
                                        <p:cond delay="75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1250" fill="hold"/>
                                            <p:tgtEl>
                                              <p:spTgt spid="59"/>
                                            </p:tgtEl>
                                            <p:attrNameLst>
                                              <p:attrName>ppt_x</p:attrName>
                                            </p:attrNameLst>
                                          </p:cBhvr>
                                          <p:tavLst>
                                            <p:tav tm="0">
                                              <p:val>
                                                <p:strVal val="1+#ppt_w/2"/>
                                              </p:val>
                                            </p:tav>
                                            <p:tav tm="100000">
                                              <p:val>
                                                <p:strVal val="#ppt_x"/>
                                              </p:val>
                                            </p:tav>
                                          </p:tavLst>
                                        </p:anim>
                                        <p:anim calcmode="lin" valueType="num">
                                          <p:cBhvr additive="base">
                                            <p:cTn id="38" dur="1250" fill="hold"/>
                                            <p:tgtEl>
                                              <p:spTgt spid="59"/>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750"/>
                                            <p:tgtEl>
                                              <p:spTgt spid="19"/>
                                            </p:tgtEl>
                                            <p:attrNameLst>
                                              <p:attrName>ppt_x</p:attrName>
                                            </p:attrNameLst>
                                          </p:cBhvr>
                                          <p:tavLst>
                                            <p:tav tm="0">
                                              <p:val>
                                                <p:strVal val="#ppt_x-#ppt_w*1.125000"/>
                                              </p:val>
                                            </p:tav>
                                            <p:tav tm="100000">
                                              <p:val>
                                                <p:strVal val="#ppt_x"/>
                                              </p:val>
                                            </p:tav>
                                          </p:tavLst>
                                        </p:anim>
                                        <p:animEffect transition="in" filter="wipe(right)">
                                          <p:cBhvr>
                                            <p:cTn id="42" dur="750"/>
                                            <p:tgtEl>
                                              <p:spTgt spid="19"/>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7"/>
                                            </p:tgtEl>
                                            <p:attrNameLst>
                                              <p:attrName>style.visibility</p:attrName>
                                            </p:attrNameLst>
                                          </p:cBhvr>
                                          <p:to>
                                            <p:strVal val="visible"/>
                                          </p:to>
                                        </p:set>
                                        <p:anim calcmode="lin" valueType="num">
                                          <p:cBhvr additive="base">
                                            <p:cTn id="45" dur="750"/>
                                            <p:tgtEl>
                                              <p:spTgt spid="87"/>
                                            </p:tgtEl>
                                            <p:attrNameLst>
                                              <p:attrName>ppt_x</p:attrName>
                                            </p:attrNameLst>
                                          </p:cBhvr>
                                          <p:tavLst>
                                            <p:tav tm="0">
                                              <p:val>
                                                <p:strVal val="#ppt_x-#ppt_w*1.125000"/>
                                              </p:val>
                                            </p:tav>
                                            <p:tav tm="100000">
                                              <p:val>
                                                <p:strVal val="#ppt_x"/>
                                              </p:val>
                                            </p:tav>
                                          </p:tavLst>
                                        </p:anim>
                                        <p:animEffect transition="in" filter="wipe(right)">
                                          <p:cBhvr>
                                            <p:cTn id="46" dur="750"/>
                                            <p:tgtEl>
                                              <p:spTgt spid="87"/>
                                            </p:tgtEl>
                                          </p:cBhvr>
                                        </p:animEffect>
                                      </p:childTnLst>
                                    </p:cTn>
                                  </p:par>
                                  <p:par>
                                    <p:cTn id="47" presetID="2" presetClass="entr" presetSubtype="3" fill="hold" nodeType="withEffect">
                                      <p:stCondLst>
                                        <p:cond delay="1000"/>
                                      </p:stCondLst>
                                      <p:childTnLst>
                                        <p:set>
                                          <p:cBhvr>
                                            <p:cTn id="48" dur="1" fill="hold">
                                              <p:stCondLst>
                                                <p:cond delay="0"/>
                                              </p:stCondLst>
                                            </p:cTn>
                                            <p:tgtEl>
                                              <p:spTgt spid="60"/>
                                            </p:tgtEl>
                                            <p:attrNameLst>
                                              <p:attrName>style.visibility</p:attrName>
                                            </p:attrNameLst>
                                          </p:cBhvr>
                                          <p:to>
                                            <p:strVal val="visible"/>
                                          </p:to>
                                        </p:set>
                                        <p:anim calcmode="lin" valueType="num">
                                          <p:cBhvr additive="base">
                                            <p:cTn id="49" dur="1250" fill="hold"/>
                                            <p:tgtEl>
                                              <p:spTgt spid="60"/>
                                            </p:tgtEl>
                                            <p:attrNameLst>
                                              <p:attrName>ppt_x</p:attrName>
                                            </p:attrNameLst>
                                          </p:cBhvr>
                                          <p:tavLst>
                                            <p:tav tm="0">
                                              <p:val>
                                                <p:strVal val="1+#ppt_w/2"/>
                                              </p:val>
                                            </p:tav>
                                            <p:tav tm="100000">
                                              <p:val>
                                                <p:strVal val="#ppt_x"/>
                                              </p:val>
                                            </p:tav>
                                          </p:tavLst>
                                        </p:anim>
                                        <p:anim calcmode="lin" valueType="num">
                                          <p:cBhvr additive="base">
                                            <p:cTn id="50" dur="1250" fill="hold"/>
                                            <p:tgtEl>
                                              <p:spTgt spid="60"/>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750"/>
                                            <p:tgtEl>
                                              <p:spTgt spid="20"/>
                                            </p:tgtEl>
                                            <p:attrNameLst>
                                              <p:attrName>ppt_x</p:attrName>
                                            </p:attrNameLst>
                                          </p:cBhvr>
                                          <p:tavLst>
                                            <p:tav tm="0">
                                              <p:val>
                                                <p:strVal val="#ppt_x-#ppt_w*1.125000"/>
                                              </p:val>
                                            </p:tav>
                                            <p:tav tm="100000">
                                              <p:val>
                                                <p:strVal val="#ppt_x"/>
                                              </p:val>
                                            </p:tav>
                                          </p:tavLst>
                                        </p:anim>
                                        <p:animEffect transition="in" filter="wipe(right)">
                                          <p:cBhvr>
                                            <p:cTn id="54" dur="750"/>
                                            <p:tgtEl>
                                              <p:spTgt spid="20"/>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90"/>
                                            </p:tgtEl>
                                            <p:attrNameLst>
                                              <p:attrName>style.visibility</p:attrName>
                                            </p:attrNameLst>
                                          </p:cBhvr>
                                          <p:to>
                                            <p:strVal val="visible"/>
                                          </p:to>
                                        </p:set>
                                        <p:anim calcmode="lin" valueType="num">
                                          <p:cBhvr additive="base">
                                            <p:cTn id="57" dur="750"/>
                                            <p:tgtEl>
                                              <p:spTgt spid="90"/>
                                            </p:tgtEl>
                                            <p:attrNameLst>
                                              <p:attrName>ppt_x</p:attrName>
                                            </p:attrNameLst>
                                          </p:cBhvr>
                                          <p:tavLst>
                                            <p:tav tm="0">
                                              <p:val>
                                                <p:strVal val="#ppt_x-#ppt_w*1.125000"/>
                                              </p:val>
                                            </p:tav>
                                            <p:tav tm="100000">
                                              <p:val>
                                                <p:strVal val="#ppt_x"/>
                                              </p:val>
                                            </p:tav>
                                          </p:tavLst>
                                        </p:anim>
                                        <p:animEffect transition="in" filter="wipe(right)">
                                          <p:cBhvr>
                                            <p:cTn id="58" dur="750"/>
                                            <p:tgtEl>
                                              <p:spTgt spid="90"/>
                                            </p:tgtEl>
                                          </p:cBhvr>
                                        </p:animEffect>
                                      </p:childTnLst>
                                    </p:cTn>
                                  </p:par>
                                  <p:par>
                                    <p:cTn id="59" presetID="2" presetClass="entr" presetSubtype="3" fill="hold" nodeType="withEffect">
                                      <p:stCondLst>
                                        <p:cond delay="1250"/>
                                      </p:stCondLst>
                                      <p:childTnLst>
                                        <p:set>
                                          <p:cBhvr>
                                            <p:cTn id="60" dur="1" fill="hold">
                                              <p:stCondLst>
                                                <p:cond delay="0"/>
                                              </p:stCondLst>
                                            </p:cTn>
                                            <p:tgtEl>
                                              <p:spTgt spid="61"/>
                                            </p:tgtEl>
                                            <p:attrNameLst>
                                              <p:attrName>style.visibility</p:attrName>
                                            </p:attrNameLst>
                                          </p:cBhvr>
                                          <p:to>
                                            <p:strVal val="visible"/>
                                          </p:to>
                                        </p:set>
                                        <p:anim calcmode="lin" valueType="num">
                                          <p:cBhvr additive="base">
                                            <p:cTn id="61" dur="1250" fill="hold"/>
                                            <p:tgtEl>
                                              <p:spTgt spid="61"/>
                                            </p:tgtEl>
                                            <p:attrNameLst>
                                              <p:attrName>ppt_x</p:attrName>
                                            </p:attrNameLst>
                                          </p:cBhvr>
                                          <p:tavLst>
                                            <p:tav tm="0">
                                              <p:val>
                                                <p:strVal val="1+#ppt_w/2"/>
                                              </p:val>
                                            </p:tav>
                                            <p:tav tm="100000">
                                              <p:val>
                                                <p:strVal val="#ppt_x"/>
                                              </p:val>
                                            </p:tav>
                                          </p:tavLst>
                                        </p:anim>
                                        <p:anim calcmode="lin" valueType="num">
                                          <p:cBhvr additive="base">
                                            <p:cTn id="62" dur="1250" fill="hold"/>
                                            <p:tgtEl>
                                              <p:spTgt spid="61"/>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750"/>
                                            <p:tgtEl>
                                              <p:spTgt spid="21"/>
                                            </p:tgtEl>
                                            <p:attrNameLst>
                                              <p:attrName>ppt_x</p:attrName>
                                            </p:attrNameLst>
                                          </p:cBhvr>
                                          <p:tavLst>
                                            <p:tav tm="0">
                                              <p:val>
                                                <p:strVal val="#ppt_x-#ppt_w*1.125000"/>
                                              </p:val>
                                            </p:tav>
                                            <p:tav tm="100000">
                                              <p:val>
                                                <p:strVal val="#ppt_x"/>
                                              </p:val>
                                            </p:tav>
                                          </p:tavLst>
                                        </p:anim>
                                        <p:animEffect transition="in" filter="wipe(right)">
                                          <p:cBhvr>
                                            <p:cTn id="66" dur="750"/>
                                            <p:tgtEl>
                                              <p:spTgt spid="21"/>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93"/>
                                            </p:tgtEl>
                                            <p:attrNameLst>
                                              <p:attrName>style.visibility</p:attrName>
                                            </p:attrNameLst>
                                          </p:cBhvr>
                                          <p:to>
                                            <p:strVal val="visible"/>
                                          </p:to>
                                        </p:set>
                                        <p:anim calcmode="lin" valueType="num">
                                          <p:cBhvr additive="base">
                                            <p:cTn id="69" dur="750"/>
                                            <p:tgtEl>
                                              <p:spTgt spid="93"/>
                                            </p:tgtEl>
                                            <p:attrNameLst>
                                              <p:attrName>ppt_x</p:attrName>
                                            </p:attrNameLst>
                                          </p:cBhvr>
                                          <p:tavLst>
                                            <p:tav tm="0">
                                              <p:val>
                                                <p:strVal val="#ppt_x-#ppt_w*1.125000"/>
                                              </p:val>
                                            </p:tav>
                                            <p:tav tm="100000">
                                              <p:val>
                                                <p:strVal val="#ppt_x"/>
                                              </p:val>
                                            </p:tav>
                                          </p:tavLst>
                                        </p:anim>
                                        <p:animEffect transition="in" filter="wipe(right)">
                                          <p:cBhvr>
                                            <p:cTn id="70" dur="750"/>
                                            <p:tgtEl>
                                              <p:spTgt spid="93"/>
                                            </p:tgtEl>
                                          </p:cBhvr>
                                        </p:animEffect>
                                      </p:childTnLst>
                                    </p:cTn>
                                  </p:par>
                                  <p:par>
                                    <p:cTn id="71" presetID="2" presetClass="entr" presetSubtype="3" fill="hold" nodeType="withEffect">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1250" fill="hold"/>
                                            <p:tgtEl>
                                              <p:spTgt spid="62"/>
                                            </p:tgtEl>
                                            <p:attrNameLst>
                                              <p:attrName>ppt_x</p:attrName>
                                            </p:attrNameLst>
                                          </p:cBhvr>
                                          <p:tavLst>
                                            <p:tav tm="0">
                                              <p:val>
                                                <p:strVal val="1+#ppt_w/2"/>
                                              </p:val>
                                            </p:tav>
                                            <p:tav tm="100000">
                                              <p:val>
                                                <p:strVal val="#ppt_x"/>
                                              </p:val>
                                            </p:tav>
                                          </p:tavLst>
                                        </p:anim>
                                        <p:anim calcmode="lin" valueType="num">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12"/>
                                            </p:tgtEl>
                                            <p:attrNameLst>
                                              <p:attrName>style.visibility</p:attrName>
                                            </p:attrNameLst>
                                          </p:cBhvr>
                                          <p:to>
                                            <p:strVal val="visible"/>
                                          </p:to>
                                        </p:set>
                                        <p:anim calcmode="lin" valueType="num">
                                          <p:cBhvr additive="base">
                                            <p:cTn id="77" dur="750"/>
                                            <p:tgtEl>
                                              <p:spTgt spid="112"/>
                                            </p:tgtEl>
                                            <p:attrNameLst>
                                              <p:attrName>ppt_x</p:attrName>
                                            </p:attrNameLst>
                                          </p:cBhvr>
                                          <p:tavLst>
                                            <p:tav tm="0">
                                              <p:val>
                                                <p:strVal val="#ppt_x-#ppt_w*1.125000"/>
                                              </p:val>
                                            </p:tav>
                                            <p:tav tm="100000">
                                              <p:val>
                                                <p:strVal val="#ppt_x"/>
                                              </p:val>
                                            </p:tav>
                                          </p:tavLst>
                                        </p:anim>
                                        <p:animEffect transition="in" filter="wipe(right)">
                                          <p:cBhvr>
                                            <p:cTn id="78" dur="750"/>
                                            <p:tgtEl>
                                              <p:spTgt spid="11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13"/>
                                            </p:tgtEl>
                                            <p:attrNameLst>
                                              <p:attrName>style.visibility</p:attrName>
                                            </p:attrNameLst>
                                          </p:cBhvr>
                                          <p:to>
                                            <p:strVal val="visible"/>
                                          </p:to>
                                        </p:set>
                                        <p:anim calcmode="lin" valueType="num">
                                          <p:cBhvr additive="base">
                                            <p:cTn id="81" dur="750"/>
                                            <p:tgtEl>
                                              <p:spTgt spid="113"/>
                                            </p:tgtEl>
                                            <p:attrNameLst>
                                              <p:attrName>ppt_x</p:attrName>
                                            </p:attrNameLst>
                                          </p:cBhvr>
                                          <p:tavLst>
                                            <p:tav tm="0">
                                              <p:val>
                                                <p:strVal val="#ppt_x-#ppt_w*1.125000"/>
                                              </p:val>
                                            </p:tav>
                                            <p:tav tm="100000">
                                              <p:val>
                                                <p:strVal val="#ppt_x"/>
                                              </p:val>
                                            </p:tav>
                                          </p:tavLst>
                                        </p:anim>
                                        <p:animEffect transition="in" filter="wipe(right)">
                                          <p:cBhvr>
                                            <p:cTn id="82" dur="750"/>
                                            <p:tgtEl>
                                              <p:spTgt spid="11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14"/>
                                            </p:tgtEl>
                                            <p:attrNameLst>
                                              <p:attrName>style.visibility</p:attrName>
                                            </p:attrNameLst>
                                          </p:cBhvr>
                                          <p:to>
                                            <p:strVal val="visible"/>
                                          </p:to>
                                        </p:set>
                                        <p:anim calcmode="lin" valueType="num">
                                          <p:cBhvr additive="base">
                                            <p:cTn id="85" dur="750"/>
                                            <p:tgtEl>
                                              <p:spTgt spid="114"/>
                                            </p:tgtEl>
                                            <p:attrNameLst>
                                              <p:attrName>ppt_x</p:attrName>
                                            </p:attrNameLst>
                                          </p:cBhvr>
                                          <p:tavLst>
                                            <p:tav tm="0">
                                              <p:val>
                                                <p:strVal val="#ppt_x-#ppt_w*1.125000"/>
                                              </p:val>
                                            </p:tav>
                                            <p:tav tm="100000">
                                              <p:val>
                                                <p:strVal val="#ppt_x"/>
                                              </p:val>
                                            </p:tav>
                                          </p:tavLst>
                                        </p:anim>
                                        <p:animEffect transition="in" filter="wipe(right)">
                                          <p:cBhvr>
                                            <p:cTn id="86" dur="750"/>
                                            <p:tgtEl>
                                              <p:spTgt spid="11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15"/>
                                            </p:tgtEl>
                                            <p:attrNameLst>
                                              <p:attrName>style.visibility</p:attrName>
                                            </p:attrNameLst>
                                          </p:cBhvr>
                                          <p:to>
                                            <p:strVal val="visible"/>
                                          </p:to>
                                        </p:set>
                                        <p:anim calcmode="lin" valueType="num">
                                          <p:cBhvr additive="base">
                                            <p:cTn id="89" dur="750"/>
                                            <p:tgtEl>
                                              <p:spTgt spid="115"/>
                                            </p:tgtEl>
                                            <p:attrNameLst>
                                              <p:attrName>ppt_x</p:attrName>
                                            </p:attrNameLst>
                                          </p:cBhvr>
                                          <p:tavLst>
                                            <p:tav tm="0">
                                              <p:val>
                                                <p:strVal val="#ppt_x-#ppt_w*1.125000"/>
                                              </p:val>
                                            </p:tav>
                                            <p:tav tm="100000">
                                              <p:val>
                                                <p:strVal val="#ppt_x"/>
                                              </p:val>
                                            </p:tav>
                                          </p:tavLst>
                                        </p:anim>
                                        <p:animEffect transition="in" filter="wipe(right)">
                                          <p:cBhvr>
                                            <p:cTn id="90" dur="750"/>
                                            <p:tgtEl>
                                              <p:spTgt spid="11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99"/>
                                            </p:tgtEl>
                                            <p:attrNameLst>
                                              <p:attrName>style.visibility</p:attrName>
                                            </p:attrNameLst>
                                          </p:cBhvr>
                                          <p:to>
                                            <p:strVal val="visible"/>
                                          </p:to>
                                        </p:set>
                                        <p:anim calcmode="lin" valueType="num">
                                          <p:cBhvr additive="base">
                                            <p:cTn id="93" dur="750"/>
                                            <p:tgtEl>
                                              <p:spTgt spid="99"/>
                                            </p:tgtEl>
                                            <p:attrNameLst>
                                              <p:attrName>ppt_y</p:attrName>
                                            </p:attrNameLst>
                                          </p:cBhvr>
                                          <p:tavLst>
                                            <p:tav tm="0">
                                              <p:val>
                                                <p:strVal val="#ppt_y+#ppt_h*1.125000"/>
                                              </p:val>
                                            </p:tav>
                                            <p:tav tm="100000">
                                              <p:val>
                                                <p:strVal val="#ppt_y"/>
                                              </p:val>
                                            </p:tav>
                                          </p:tavLst>
                                        </p:anim>
                                        <p:animEffect transition="in" filter="wipe(up)">
                                          <p:cBhvr>
                                            <p:cTn id="94" dur="750"/>
                                            <p:tgtEl>
                                              <p:spTgt spid="99"/>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04"/>
                                            </p:tgtEl>
                                            <p:attrNameLst>
                                              <p:attrName>style.visibility</p:attrName>
                                            </p:attrNameLst>
                                          </p:cBhvr>
                                          <p:to>
                                            <p:strVal val="visible"/>
                                          </p:to>
                                        </p:set>
                                        <p:anim calcmode="lin" valueType="num">
                                          <p:cBhvr additive="base">
                                            <p:cTn id="97" dur="750"/>
                                            <p:tgtEl>
                                              <p:spTgt spid="104"/>
                                            </p:tgtEl>
                                            <p:attrNameLst>
                                              <p:attrName>ppt_y</p:attrName>
                                            </p:attrNameLst>
                                          </p:cBhvr>
                                          <p:tavLst>
                                            <p:tav tm="0">
                                              <p:val>
                                                <p:strVal val="#ppt_y+#ppt_h*1.125000"/>
                                              </p:val>
                                            </p:tav>
                                            <p:tav tm="100000">
                                              <p:val>
                                                <p:strVal val="#ppt_y"/>
                                              </p:val>
                                            </p:tav>
                                          </p:tavLst>
                                        </p:anim>
                                        <p:animEffect transition="in" filter="wipe(up)">
                                          <p:cBhvr>
                                            <p:cTn id="98" dur="750"/>
                                            <p:tgtEl>
                                              <p:spTgt spid="104"/>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07"/>
                                            </p:tgtEl>
                                            <p:attrNameLst>
                                              <p:attrName>style.visibility</p:attrName>
                                            </p:attrNameLst>
                                          </p:cBhvr>
                                          <p:to>
                                            <p:strVal val="visible"/>
                                          </p:to>
                                        </p:set>
                                        <p:anim calcmode="lin" valueType="num">
                                          <p:cBhvr additive="base">
                                            <p:cTn id="101" dur="750"/>
                                            <p:tgtEl>
                                              <p:spTgt spid="107"/>
                                            </p:tgtEl>
                                            <p:attrNameLst>
                                              <p:attrName>ppt_y</p:attrName>
                                            </p:attrNameLst>
                                          </p:cBhvr>
                                          <p:tavLst>
                                            <p:tav tm="0">
                                              <p:val>
                                                <p:strVal val="#ppt_y+#ppt_h*1.125000"/>
                                              </p:val>
                                            </p:tav>
                                            <p:tav tm="100000">
                                              <p:val>
                                                <p:strVal val="#ppt_y"/>
                                              </p:val>
                                            </p:tav>
                                          </p:tavLst>
                                        </p:anim>
                                        <p:animEffect transition="in" filter="wipe(up)">
                                          <p:cBhvr>
                                            <p:cTn id="102" dur="750"/>
                                            <p:tgtEl>
                                              <p:spTgt spid="107"/>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10"/>
                                            </p:tgtEl>
                                            <p:attrNameLst>
                                              <p:attrName>style.visibility</p:attrName>
                                            </p:attrNameLst>
                                          </p:cBhvr>
                                          <p:to>
                                            <p:strVal val="visible"/>
                                          </p:to>
                                        </p:set>
                                        <p:anim calcmode="lin" valueType="num">
                                          <p:cBhvr additive="base">
                                            <p:cTn id="105" dur="750"/>
                                            <p:tgtEl>
                                              <p:spTgt spid="110"/>
                                            </p:tgtEl>
                                            <p:attrNameLst>
                                              <p:attrName>ppt_y</p:attrName>
                                            </p:attrNameLst>
                                          </p:cBhvr>
                                          <p:tavLst>
                                            <p:tav tm="0">
                                              <p:val>
                                                <p:strVal val="#ppt_y+#ppt_h*1.125000"/>
                                              </p:val>
                                            </p:tav>
                                            <p:tav tm="100000">
                                              <p:val>
                                                <p:strVal val="#ppt_y"/>
                                              </p:val>
                                            </p:tav>
                                          </p:tavLst>
                                        </p:anim>
                                        <p:animEffect transition="in" filter="wipe(up)">
                                          <p:cBhvr>
                                            <p:cTn id="106" dur="750"/>
                                            <p:tgtEl>
                                              <p:spTgt spid="110"/>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19"/>
                                            </p:tgtEl>
                                            <p:attrNameLst>
                                              <p:attrName>style.visibility</p:attrName>
                                            </p:attrNameLst>
                                          </p:cBhvr>
                                          <p:to>
                                            <p:strVal val="visible"/>
                                          </p:to>
                                        </p:set>
                                        <p:anim calcmode="lin" valueType="num">
                                          <p:cBhvr>
                                            <p:cTn id="109" dur="500" fill="hold"/>
                                            <p:tgtEl>
                                              <p:spTgt spid="119"/>
                                            </p:tgtEl>
                                            <p:attrNameLst>
                                              <p:attrName>ppt_w</p:attrName>
                                            </p:attrNameLst>
                                          </p:cBhvr>
                                          <p:tavLst>
                                            <p:tav tm="0">
                                              <p:val>
                                                <p:fltVal val="0"/>
                                              </p:val>
                                            </p:tav>
                                            <p:tav tm="100000">
                                              <p:val>
                                                <p:strVal val="#ppt_w"/>
                                              </p:val>
                                            </p:tav>
                                          </p:tavLst>
                                        </p:anim>
                                        <p:anim calcmode="lin" valueType="num">
                                          <p:cBhvr>
                                            <p:cTn id="110" dur="500" fill="hold"/>
                                            <p:tgtEl>
                                              <p:spTgt spid="119"/>
                                            </p:tgtEl>
                                            <p:attrNameLst>
                                              <p:attrName>ppt_h</p:attrName>
                                            </p:attrNameLst>
                                          </p:cBhvr>
                                          <p:tavLst>
                                            <p:tav tm="0">
                                              <p:val>
                                                <p:fltVal val="0"/>
                                              </p:val>
                                            </p:tav>
                                            <p:tav tm="100000">
                                              <p:val>
                                                <p:strVal val="#ppt_h"/>
                                              </p:val>
                                            </p:tav>
                                          </p:tavLst>
                                        </p:anim>
                                        <p:anim calcmode="lin" valueType="num">
                                          <p:cBhvr>
                                            <p:cTn id="111" dur="500" fill="hold"/>
                                            <p:tgtEl>
                                              <p:spTgt spid="119"/>
                                            </p:tgtEl>
                                            <p:attrNameLst>
                                              <p:attrName>style.rotation</p:attrName>
                                            </p:attrNameLst>
                                          </p:cBhvr>
                                          <p:tavLst>
                                            <p:tav tm="0">
                                              <p:val>
                                                <p:fltVal val="360"/>
                                              </p:val>
                                            </p:tav>
                                            <p:tav tm="100000">
                                              <p:val>
                                                <p:fltVal val="0"/>
                                              </p:val>
                                            </p:tav>
                                          </p:tavLst>
                                        </p:anim>
                                        <p:animEffect transition="in" filter="fade">
                                          <p:cBhvr>
                                            <p:cTn id="112" dur="500"/>
                                            <p:tgtEl>
                                              <p:spTgt spid="119"/>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20"/>
                                            </p:tgtEl>
                                            <p:attrNameLst>
                                              <p:attrName>style.visibility</p:attrName>
                                            </p:attrNameLst>
                                          </p:cBhvr>
                                          <p:to>
                                            <p:strVal val="visible"/>
                                          </p:to>
                                        </p:set>
                                        <p:anim calcmode="lin" valueType="num">
                                          <p:cBhvr>
                                            <p:cTn id="115" dur="500" fill="hold"/>
                                            <p:tgtEl>
                                              <p:spTgt spid="120"/>
                                            </p:tgtEl>
                                            <p:attrNameLst>
                                              <p:attrName>ppt_w</p:attrName>
                                            </p:attrNameLst>
                                          </p:cBhvr>
                                          <p:tavLst>
                                            <p:tav tm="0">
                                              <p:val>
                                                <p:fltVal val="0"/>
                                              </p:val>
                                            </p:tav>
                                            <p:tav tm="100000">
                                              <p:val>
                                                <p:strVal val="#ppt_w"/>
                                              </p:val>
                                            </p:tav>
                                          </p:tavLst>
                                        </p:anim>
                                        <p:anim calcmode="lin" valueType="num">
                                          <p:cBhvr>
                                            <p:cTn id="116" dur="500" fill="hold"/>
                                            <p:tgtEl>
                                              <p:spTgt spid="120"/>
                                            </p:tgtEl>
                                            <p:attrNameLst>
                                              <p:attrName>ppt_h</p:attrName>
                                            </p:attrNameLst>
                                          </p:cBhvr>
                                          <p:tavLst>
                                            <p:tav tm="0">
                                              <p:val>
                                                <p:fltVal val="0"/>
                                              </p:val>
                                            </p:tav>
                                            <p:tav tm="100000">
                                              <p:val>
                                                <p:strVal val="#ppt_h"/>
                                              </p:val>
                                            </p:tav>
                                          </p:tavLst>
                                        </p:anim>
                                        <p:anim calcmode="lin" valueType="num">
                                          <p:cBhvr>
                                            <p:cTn id="117" dur="500" fill="hold"/>
                                            <p:tgtEl>
                                              <p:spTgt spid="120"/>
                                            </p:tgtEl>
                                            <p:attrNameLst>
                                              <p:attrName>style.rotation</p:attrName>
                                            </p:attrNameLst>
                                          </p:cBhvr>
                                          <p:tavLst>
                                            <p:tav tm="0">
                                              <p:val>
                                                <p:fltVal val="360"/>
                                              </p:val>
                                            </p:tav>
                                            <p:tav tm="100000">
                                              <p:val>
                                                <p:fltVal val="0"/>
                                              </p:val>
                                            </p:tav>
                                          </p:tavLst>
                                        </p:anim>
                                        <p:animEffect transition="in" filter="fade">
                                          <p:cBhvr>
                                            <p:cTn id="118" dur="500"/>
                                            <p:tgtEl>
                                              <p:spTgt spid="120"/>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21"/>
                                            </p:tgtEl>
                                            <p:attrNameLst>
                                              <p:attrName>style.visibility</p:attrName>
                                            </p:attrNameLst>
                                          </p:cBhvr>
                                          <p:to>
                                            <p:strVal val="visible"/>
                                          </p:to>
                                        </p:set>
                                        <p:anim calcmode="lin" valueType="num">
                                          <p:cBhvr>
                                            <p:cTn id="121" dur="500" fill="hold"/>
                                            <p:tgtEl>
                                              <p:spTgt spid="121"/>
                                            </p:tgtEl>
                                            <p:attrNameLst>
                                              <p:attrName>ppt_w</p:attrName>
                                            </p:attrNameLst>
                                          </p:cBhvr>
                                          <p:tavLst>
                                            <p:tav tm="0">
                                              <p:val>
                                                <p:fltVal val="0"/>
                                              </p:val>
                                            </p:tav>
                                            <p:tav tm="100000">
                                              <p:val>
                                                <p:strVal val="#ppt_w"/>
                                              </p:val>
                                            </p:tav>
                                          </p:tavLst>
                                        </p:anim>
                                        <p:anim calcmode="lin" valueType="num">
                                          <p:cBhvr>
                                            <p:cTn id="122" dur="500" fill="hold"/>
                                            <p:tgtEl>
                                              <p:spTgt spid="121"/>
                                            </p:tgtEl>
                                            <p:attrNameLst>
                                              <p:attrName>ppt_h</p:attrName>
                                            </p:attrNameLst>
                                          </p:cBhvr>
                                          <p:tavLst>
                                            <p:tav tm="0">
                                              <p:val>
                                                <p:fltVal val="0"/>
                                              </p:val>
                                            </p:tav>
                                            <p:tav tm="100000">
                                              <p:val>
                                                <p:strVal val="#ppt_h"/>
                                              </p:val>
                                            </p:tav>
                                          </p:tavLst>
                                        </p:anim>
                                        <p:anim calcmode="lin" valueType="num">
                                          <p:cBhvr>
                                            <p:cTn id="123" dur="500" fill="hold"/>
                                            <p:tgtEl>
                                              <p:spTgt spid="121"/>
                                            </p:tgtEl>
                                            <p:attrNameLst>
                                              <p:attrName>style.rotation</p:attrName>
                                            </p:attrNameLst>
                                          </p:cBhvr>
                                          <p:tavLst>
                                            <p:tav tm="0">
                                              <p:val>
                                                <p:fltVal val="360"/>
                                              </p:val>
                                            </p:tav>
                                            <p:tav tm="100000">
                                              <p:val>
                                                <p:fltVal val="0"/>
                                              </p:val>
                                            </p:tav>
                                          </p:tavLst>
                                        </p:anim>
                                        <p:animEffect transition="in" filter="fade">
                                          <p:cBhvr>
                                            <p:cTn id="124" dur="500"/>
                                            <p:tgtEl>
                                              <p:spTgt spid="121"/>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23"/>
                                            </p:tgtEl>
                                            <p:attrNameLst>
                                              <p:attrName>style.visibility</p:attrName>
                                            </p:attrNameLst>
                                          </p:cBhvr>
                                          <p:to>
                                            <p:strVal val="visible"/>
                                          </p:to>
                                        </p:set>
                                        <p:anim calcmode="lin" valueType="num">
                                          <p:cBhvr>
                                            <p:cTn id="127" dur="500" fill="hold"/>
                                            <p:tgtEl>
                                              <p:spTgt spid="123"/>
                                            </p:tgtEl>
                                            <p:attrNameLst>
                                              <p:attrName>ppt_w</p:attrName>
                                            </p:attrNameLst>
                                          </p:cBhvr>
                                          <p:tavLst>
                                            <p:tav tm="0">
                                              <p:val>
                                                <p:fltVal val="0"/>
                                              </p:val>
                                            </p:tav>
                                            <p:tav tm="100000">
                                              <p:val>
                                                <p:strVal val="#ppt_w"/>
                                              </p:val>
                                            </p:tav>
                                          </p:tavLst>
                                        </p:anim>
                                        <p:anim calcmode="lin" valueType="num">
                                          <p:cBhvr>
                                            <p:cTn id="128" dur="500" fill="hold"/>
                                            <p:tgtEl>
                                              <p:spTgt spid="123"/>
                                            </p:tgtEl>
                                            <p:attrNameLst>
                                              <p:attrName>ppt_h</p:attrName>
                                            </p:attrNameLst>
                                          </p:cBhvr>
                                          <p:tavLst>
                                            <p:tav tm="0">
                                              <p:val>
                                                <p:fltVal val="0"/>
                                              </p:val>
                                            </p:tav>
                                            <p:tav tm="100000">
                                              <p:val>
                                                <p:strVal val="#ppt_h"/>
                                              </p:val>
                                            </p:tav>
                                          </p:tavLst>
                                        </p:anim>
                                        <p:anim calcmode="lin" valueType="num">
                                          <p:cBhvr>
                                            <p:cTn id="129" dur="500" fill="hold"/>
                                            <p:tgtEl>
                                              <p:spTgt spid="123"/>
                                            </p:tgtEl>
                                            <p:attrNameLst>
                                              <p:attrName>style.rotation</p:attrName>
                                            </p:attrNameLst>
                                          </p:cBhvr>
                                          <p:tavLst>
                                            <p:tav tm="0">
                                              <p:val>
                                                <p:fltVal val="360"/>
                                              </p:val>
                                            </p:tav>
                                            <p:tav tm="100000">
                                              <p:val>
                                                <p:fltVal val="0"/>
                                              </p:val>
                                            </p:tav>
                                          </p:tavLst>
                                        </p:anim>
                                        <p:animEffect transition="in" filter="fade">
                                          <p:cBhvr>
                                            <p:cTn id="130"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animBg="1"/>
          <p:bldP spid="20" grpId="0" animBg="1"/>
          <p:bldP spid="19" grpId="0" animBg="1"/>
          <p:bldP spid="93" grpId="0" animBg="1"/>
          <p:bldP spid="90" grpId="0" animBg="1"/>
          <p:bldP spid="87" grpId="0" animBg="1"/>
          <p:bldP spid="38" grpId="0" animBg="1"/>
          <p:bldP spid="84" grpId="0" animBg="1"/>
          <p:bldP spid="94" grpId="0"/>
          <p:bldP spid="95" grpId="0"/>
          <p:bldP spid="96" grpId="0"/>
          <p:bldP spid="99" grpId="0"/>
          <p:bldP spid="104" grpId="0"/>
          <p:bldP spid="107" grpId="0"/>
          <p:bldP spid="110" grpId="0"/>
          <p:bldP spid="112" grpId="0"/>
          <p:bldP spid="113" grpId="0"/>
          <p:bldP spid="114" grpId="0"/>
          <p:bldP spid="115" grpId="0"/>
          <p:bldP spid="119" grpId="0" animBg="1"/>
          <p:bldP spid="120" grpId="0" animBg="1"/>
          <p:bldP spid="121" grpId="0" animBg="1"/>
          <p:bldP spid="123" grpId="0" animBg="1"/>
          <p:bldP spid="16"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50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F726090-7478-6D85-A3E6-6FA5DFDD9A5E}"/>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79F5986-224F-AA48-A426-C417AE0EBD8C}"/>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24388B4E-D948-6064-4CEA-A823F5A8A262}"/>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Rectangle 4">
            <a:extLst>
              <a:ext uri="{FF2B5EF4-FFF2-40B4-BE49-F238E27FC236}">
                <a16:creationId xmlns:a16="http://schemas.microsoft.com/office/drawing/2014/main" id="{55BC4DD9-532B-42D9-3E12-D0FB2CA6DC1A}"/>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179C66E6-623E-C4E7-00EC-CDE319B29381}"/>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ECBA7402-99DA-3C3F-5FE3-8DEDADA22180}"/>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5C5E2D32-194D-0A26-E689-6AA484332D47}"/>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C69A455D-4F7C-4AD6-64D1-E21E2C6EC00E}"/>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3C1199CC-E7C0-4AB0-268F-8A9B46F0FCCA}"/>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BD6A7728-B2C0-12E9-A57C-3E0B4454E698}"/>
              </a:ext>
            </a:extLst>
          </p:cNvPr>
          <p:cNvGrpSpPr/>
          <p:nvPr/>
        </p:nvGrpSpPr>
        <p:grpSpPr>
          <a:xfrm>
            <a:off x="16407663" y="1646450"/>
            <a:ext cx="3314643" cy="3314643"/>
            <a:chOff x="13296611" y="786043"/>
            <a:chExt cx="3314643" cy="3314643"/>
          </a:xfrm>
        </p:grpSpPr>
        <p:sp>
          <p:nvSpPr>
            <p:cNvPr id="12" name="Oval 11">
              <a:extLst>
                <a:ext uri="{FF2B5EF4-FFF2-40B4-BE49-F238E27FC236}">
                  <a16:creationId xmlns:a16="http://schemas.microsoft.com/office/drawing/2014/main" id="{4D63A369-0797-03EA-72D1-4EC328807E4D}"/>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Oval 12">
              <a:extLst>
                <a:ext uri="{FF2B5EF4-FFF2-40B4-BE49-F238E27FC236}">
                  <a16:creationId xmlns:a16="http://schemas.microsoft.com/office/drawing/2014/main" id="{9EC62319-0E16-71AF-9CD6-EDBE7D778035}"/>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14" name="Group 13">
            <a:extLst>
              <a:ext uri="{FF2B5EF4-FFF2-40B4-BE49-F238E27FC236}">
                <a16:creationId xmlns:a16="http://schemas.microsoft.com/office/drawing/2014/main" id="{DC969DD7-1CE6-A0A7-FF52-0A7E1C253473}"/>
              </a:ext>
            </a:extLst>
          </p:cNvPr>
          <p:cNvGrpSpPr/>
          <p:nvPr/>
        </p:nvGrpSpPr>
        <p:grpSpPr>
          <a:xfrm>
            <a:off x="17153343" y="3679729"/>
            <a:ext cx="3314643" cy="3314643"/>
            <a:chOff x="13296611" y="2825995"/>
            <a:chExt cx="3314643" cy="3314643"/>
          </a:xfrm>
        </p:grpSpPr>
        <p:sp>
          <p:nvSpPr>
            <p:cNvPr id="15" name="Oval 14">
              <a:extLst>
                <a:ext uri="{FF2B5EF4-FFF2-40B4-BE49-F238E27FC236}">
                  <a16:creationId xmlns:a16="http://schemas.microsoft.com/office/drawing/2014/main" id="{A3FEC526-821E-4212-5E4B-948479E7EC4D}"/>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F8B855F3-0416-CD61-5890-B7E1D32BB373}"/>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17" name="Group 16">
            <a:extLst>
              <a:ext uri="{FF2B5EF4-FFF2-40B4-BE49-F238E27FC236}">
                <a16:creationId xmlns:a16="http://schemas.microsoft.com/office/drawing/2014/main" id="{33093152-B720-4813-900A-58632D45CDF1}"/>
              </a:ext>
            </a:extLst>
          </p:cNvPr>
          <p:cNvGrpSpPr/>
          <p:nvPr/>
        </p:nvGrpSpPr>
        <p:grpSpPr>
          <a:xfrm>
            <a:off x="17899023" y="5713008"/>
            <a:ext cx="3314643" cy="3314643"/>
            <a:chOff x="13296611" y="4845928"/>
            <a:chExt cx="3314643" cy="3314643"/>
          </a:xfrm>
        </p:grpSpPr>
        <p:sp>
          <p:nvSpPr>
            <p:cNvPr id="18" name="Oval 17">
              <a:extLst>
                <a:ext uri="{FF2B5EF4-FFF2-40B4-BE49-F238E27FC236}">
                  <a16:creationId xmlns:a16="http://schemas.microsoft.com/office/drawing/2014/main" id="{AF24B13F-7239-133A-F4C5-E272C3E84747}"/>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0DA58DCF-10D5-E98A-663A-2470A6BCD7D8}"/>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20" name="Group 19">
            <a:extLst>
              <a:ext uri="{FF2B5EF4-FFF2-40B4-BE49-F238E27FC236}">
                <a16:creationId xmlns:a16="http://schemas.microsoft.com/office/drawing/2014/main" id="{88ED6A20-6DB5-CA1A-FBD6-FD47DEC23A1A}"/>
              </a:ext>
            </a:extLst>
          </p:cNvPr>
          <p:cNvGrpSpPr/>
          <p:nvPr/>
        </p:nvGrpSpPr>
        <p:grpSpPr>
          <a:xfrm>
            <a:off x="18644703" y="7746287"/>
            <a:ext cx="3314643" cy="3314643"/>
            <a:chOff x="13296611" y="6885880"/>
            <a:chExt cx="3314643" cy="3314643"/>
          </a:xfrm>
        </p:grpSpPr>
        <p:sp>
          <p:nvSpPr>
            <p:cNvPr id="21" name="Oval 20">
              <a:extLst>
                <a:ext uri="{FF2B5EF4-FFF2-40B4-BE49-F238E27FC236}">
                  <a16:creationId xmlns:a16="http://schemas.microsoft.com/office/drawing/2014/main" id="{637F62AB-F1F8-9175-6221-CEB72F987D0D}"/>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Oval 21">
              <a:extLst>
                <a:ext uri="{FF2B5EF4-FFF2-40B4-BE49-F238E27FC236}">
                  <a16:creationId xmlns:a16="http://schemas.microsoft.com/office/drawing/2014/main" id="{2F7EA87C-C13B-D42D-AAFE-1652B26BC832}"/>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23" name="!!SubTitle">
            <a:extLst>
              <a:ext uri="{FF2B5EF4-FFF2-40B4-BE49-F238E27FC236}">
                <a16:creationId xmlns:a16="http://schemas.microsoft.com/office/drawing/2014/main" id="{87671D43-8BE6-902E-AB93-5892DDEFA7F5}"/>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24" name="!!MainTitle1">
            <a:extLst>
              <a:ext uri="{FF2B5EF4-FFF2-40B4-BE49-F238E27FC236}">
                <a16:creationId xmlns:a16="http://schemas.microsoft.com/office/drawing/2014/main" id="{E218F227-BFDD-C982-44CD-DB85131419DD}"/>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bg2"/>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2"/>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2"/>
              </a:solidFill>
              <a:effectLst>
                <a:outerShdw blurRad="127000" dist="101600" dir="5400000" algn="t" rotWithShape="0">
                  <a:prstClr val="black">
                    <a:alpha val="20000"/>
                  </a:prstClr>
                </a:outerShdw>
              </a:effectLst>
              <a:uLnTx/>
              <a:uFillTx/>
              <a:latin typeface="+mj-lt"/>
            </a:endParaRPr>
          </a:p>
        </p:txBody>
      </p:sp>
      <p:sp>
        <p:nvSpPr>
          <p:cNvPr id="25" name="TextBox 24">
            <a:extLst>
              <a:ext uri="{FF2B5EF4-FFF2-40B4-BE49-F238E27FC236}">
                <a16:creationId xmlns:a16="http://schemas.microsoft.com/office/drawing/2014/main" id="{1F55CD9D-3B8E-227E-159C-AB337696894A}"/>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bg2"/>
                </a:solidFill>
              </a:rPr>
              <a:t>Mobile UX Optimization</a:t>
            </a:r>
            <a:r>
              <a:rPr lang="vi-VN" sz="3200" dirty="0">
                <a:solidFill>
                  <a:schemeClr val="bg2"/>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26" name="TextBox 25">
            <a:extLst>
              <a:ext uri="{FF2B5EF4-FFF2-40B4-BE49-F238E27FC236}">
                <a16:creationId xmlns:a16="http://schemas.microsoft.com/office/drawing/2014/main" id="{3760E830-FBFE-02E1-0757-33553BEDA2FD}"/>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27" name="TextBox 26">
            <a:extLst>
              <a:ext uri="{FF2B5EF4-FFF2-40B4-BE49-F238E27FC236}">
                <a16:creationId xmlns:a16="http://schemas.microsoft.com/office/drawing/2014/main" id="{9C38036F-5826-81E3-73D9-67B4E75BE50B}"/>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28" name="TextBox 27">
            <a:extLst>
              <a:ext uri="{FF2B5EF4-FFF2-40B4-BE49-F238E27FC236}">
                <a16:creationId xmlns:a16="http://schemas.microsoft.com/office/drawing/2014/main" id="{97DB0F99-D4C5-7A46-705F-77BB3405ADE0}"/>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29" name="TextBox 28">
            <a:extLst>
              <a:ext uri="{FF2B5EF4-FFF2-40B4-BE49-F238E27FC236}">
                <a16:creationId xmlns:a16="http://schemas.microsoft.com/office/drawing/2014/main" id="{4332795B-D7A3-C345-2442-AA33569F8D3E}"/>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30" name="TextBox 29">
            <a:extLst>
              <a:ext uri="{FF2B5EF4-FFF2-40B4-BE49-F238E27FC236}">
                <a16:creationId xmlns:a16="http://schemas.microsoft.com/office/drawing/2014/main" id="{1C4FEEDB-7189-F489-182C-8AFF6FD21E46}"/>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31" name="TextBox 30">
            <a:extLst>
              <a:ext uri="{FF2B5EF4-FFF2-40B4-BE49-F238E27FC236}">
                <a16:creationId xmlns:a16="http://schemas.microsoft.com/office/drawing/2014/main" id="{685B9572-F996-7B54-9877-723A93C10A3A}"/>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32" name="TextBox 31">
            <a:extLst>
              <a:ext uri="{FF2B5EF4-FFF2-40B4-BE49-F238E27FC236}">
                <a16:creationId xmlns:a16="http://schemas.microsoft.com/office/drawing/2014/main" id="{76F43529-7973-C90B-D817-F5DEDED90247}"/>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33" name="TextBox 32">
            <a:extLst>
              <a:ext uri="{FF2B5EF4-FFF2-40B4-BE49-F238E27FC236}">
                <a16:creationId xmlns:a16="http://schemas.microsoft.com/office/drawing/2014/main" id="{673365C8-4198-3B09-77E7-E9EAF4164B35}"/>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34" name="Freeform 364">
            <a:extLst>
              <a:ext uri="{FF2B5EF4-FFF2-40B4-BE49-F238E27FC236}">
                <a16:creationId xmlns:a16="http://schemas.microsoft.com/office/drawing/2014/main" id="{6EEF2131-6078-FAD4-2E07-FA11F69C193A}"/>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5" name="Freeform 199">
            <a:extLst>
              <a:ext uri="{FF2B5EF4-FFF2-40B4-BE49-F238E27FC236}">
                <a16:creationId xmlns:a16="http://schemas.microsoft.com/office/drawing/2014/main" id="{9E069B64-AA1E-2F01-E825-A6DB8BD60B77}"/>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6" name="Freeform 230">
            <a:extLst>
              <a:ext uri="{FF2B5EF4-FFF2-40B4-BE49-F238E27FC236}">
                <a16:creationId xmlns:a16="http://schemas.microsoft.com/office/drawing/2014/main" id="{283B9B8F-FBA9-FA34-3830-40CE9BF21FED}"/>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7" name="Freeform 370">
            <a:extLst>
              <a:ext uri="{FF2B5EF4-FFF2-40B4-BE49-F238E27FC236}">
                <a16:creationId xmlns:a16="http://schemas.microsoft.com/office/drawing/2014/main" id="{BE605E9B-A050-E74B-E767-8A33D4F18830}"/>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8" name="Freeform: Shape 37">
            <a:extLst>
              <a:ext uri="{FF2B5EF4-FFF2-40B4-BE49-F238E27FC236}">
                <a16:creationId xmlns:a16="http://schemas.microsoft.com/office/drawing/2014/main" id="{3AC45639-9DAD-7422-BEF3-59C17CBAF860}"/>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9" name="Group 38">
            <a:extLst>
              <a:ext uri="{FF2B5EF4-FFF2-40B4-BE49-F238E27FC236}">
                <a16:creationId xmlns:a16="http://schemas.microsoft.com/office/drawing/2014/main" id="{06F73149-ED00-EFF2-B5A9-C86FC081F3BD}"/>
              </a:ext>
            </a:extLst>
          </p:cNvPr>
          <p:cNvGrpSpPr/>
          <p:nvPr/>
        </p:nvGrpSpPr>
        <p:grpSpPr>
          <a:xfrm>
            <a:off x="12298928" y="2887598"/>
            <a:ext cx="1366272" cy="9320260"/>
            <a:chOff x="12298928" y="2887598"/>
            <a:chExt cx="1366272" cy="9320260"/>
          </a:xfrm>
        </p:grpSpPr>
        <p:sp>
          <p:nvSpPr>
            <p:cNvPr id="40" name="Circle: Hollow 39">
              <a:extLst>
                <a:ext uri="{FF2B5EF4-FFF2-40B4-BE49-F238E27FC236}">
                  <a16:creationId xmlns:a16="http://schemas.microsoft.com/office/drawing/2014/main" id="{5525BF55-B27F-7E2D-554F-56B3FF2CA341}"/>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Rounded Corners 40">
              <a:extLst>
                <a:ext uri="{FF2B5EF4-FFF2-40B4-BE49-F238E27FC236}">
                  <a16:creationId xmlns:a16="http://schemas.microsoft.com/office/drawing/2014/main" id="{5F059CDF-2776-2D59-A204-AAC0D3FC05F8}"/>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8811327F-2302-B0D0-12F6-F87CCEC4CAE3}"/>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44" name="Rectangle: Rounded Corners 43">
                <a:extLst>
                  <a:ext uri="{FF2B5EF4-FFF2-40B4-BE49-F238E27FC236}">
                    <a16:creationId xmlns:a16="http://schemas.microsoft.com/office/drawing/2014/main" id="{41AA67A8-2FAA-985A-7540-CCE051B66A9C}"/>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C9C51AF7-084E-C8E5-3E50-D0054764349E}"/>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ircle: Hollow 42">
              <a:extLst>
                <a:ext uri="{FF2B5EF4-FFF2-40B4-BE49-F238E27FC236}">
                  <a16:creationId xmlns:a16="http://schemas.microsoft.com/office/drawing/2014/main" id="{796AC46B-AEE1-A772-D510-7FCFD0E3C973}"/>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518005261"/>
      </p:ext>
    </p:extLst>
  </p:cSld>
  <p:clrMapOvr>
    <a:masterClrMapping/>
  </p:clrMapOvr>
  <p:transition spd="med" advClick="0" advTm="3000">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67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50000">
                                          <p:cBhvr additive="base">
                                            <p:cTn id="18" dur="125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25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14:bounceEnd="60000">
                                          <p:cBhvr additive="base">
                                            <p:cTn id="37" dur="12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14:bounceEnd="60000">
                                          <p:cBhvr additive="base">
                                            <p:cTn id="61" dur="125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14:bounceEnd="60000">
                                          <p:cBhvr additive="base">
                                            <p:cTn id="7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250" fill="hold"/>
                                            <p:tgtEl>
                                              <p:spTgt spid="2"/>
                                            </p:tgtEl>
                                            <p:attrNameLst>
                                              <p:attrName>ppt_x</p:attrName>
                                            </p:attrNameLst>
                                          </p:cBhvr>
                                          <p:tavLst>
                                            <p:tav tm="0">
                                              <p:val>
                                                <p:strVal val="#ppt_x"/>
                                              </p:val>
                                            </p:tav>
                                            <p:tav tm="100000">
                                              <p:val>
                                                <p:strVal val="#ppt_x"/>
                                              </p:val>
                                            </p:tav>
                                          </p:tavLst>
                                        </p:anim>
                                        <p:anim calcmode="lin" valueType="num">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250" fill="hold"/>
                                            <p:tgtEl>
                                              <p:spTgt spid="38"/>
                                            </p:tgtEl>
                                            <p:attrNameLst>
                                              <p:attrName>ppt_x</p:attrName>
                                            </p:attrNameLst>
                                          </p:cBhvr>
                                          <p:tavLst>
                                            <p:tav tm="0">
                                              <p:val>
                                                <p:strVal val="#ppt_x"/>
                                              </p:val>
                                            </p:tav>
                                            <p:tav tm="100000">
                                              <p:val>
                                                <p:strVal val="#ppt_x"/>
                                              </p:val>
                                            </p:tav>
                                          </p:tavLst>
                                        </p:anim>
                                        <p:anim calcmode="lin" valueType="num">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250" fill="hold"/>
                                            <p:tgtEl>
                                              <p:spTgt spid="14"/>
                                            </p:tgtEl>
                                            <p:attrNameLst>
                                              <p:attrName>ppt_x</p:attrName>
                                            </p:attrNameLst>
                                          </p:cBhvr>
                                          <p:tavLst>
                                            <p:tav tm="0">
                                              <p:val>
                                                <p:strVal val="1+#ppt_w/2"/>
                                              </p:val>
                                            </p:tav>
                                            <p:tav tm="100000">
                                              <p:val>
                                                <p:strVal val="#ppt_x"/>
                                              </p:val>
                                            </p:tav>
                                          </p:tavLst>
                                        </p:anim>
                                        <p:anim calcmode="lin" valueType="num">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1250" fill="hold"/>
                                            <p:tgtEl>
                                              <p:spTgt spid="17"/>
                                            </p:tgtEl>
                                            <p:attrNameLst>
                                              <p:attrName>ppt_x</p:attrName>
                                            </p:attrNameLst>
                                          </p:cBhvr>
                                          <p:tavLst>
                                            <p:tav tm="0">
                                              <p:val>
                                                <p:strVal val="1+#ppt_w/2"/>
                                              </p:val>
                                            </p:tav>
                                            <p:tav tm="100000">
                                              <p:val>
                                                <p:strVal val="#ppt_x"/>
                                              </p:val>
                                            </p:tav>
                                          </p:tavLst>
                                        </p:anim>
                                        <p:anim calcmode="lin" valueType="num">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1250" fill="hold"/>
                                            <p:tgtEl>
                                              <p:spTgt spid="20"/>
                                            </p:tgtEl>
                                            <p:attrNameLst>
                                              <p:attrName>ppt_x</p:attrName>
                                            </p:attrNameLst>
                                          </p:cBhvr>
                                          <p:tavLst>
                                            <p:tav tm="0">
                                              <p:val>
                                                <p:strVal val="1+#ppt_w/2"/>
                                              </p:val>
                                            </p:tav>
                                            <p:tav tm="100000">
                                              <p:val>
                                                <p:strVal val="#ppt_x"/>
                                              </p:val>
                                            </p:tav>
                                          </p:tavLst>
                                        </p:anim>
                                        <p:anim calcmode="lin" valueType="num">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4" name="Rectangle: Rounded Corners 43">
            <a:extLst>
              <a:ext uri="{FF2B5EF4-FFF2-40B4-BE49-F238E27FC236}">
                <a16:creationId xmlns:a16="http://schemas.microsoft.com/office/drawing/2014/main" id="{96FE3279-A816-5AA5-773A-0DE792528CC7}"/>
              </a:ext>
            </a:extLst>
          </p:cNvPr>
          <p:cNvSpPr/>
          <p:nvPr/>
        </p:nvSpPr>
        <p:spPr>
          <a:xfrm>
            <a:off x="10530964" y="2632057"/>
            <a:ext cx="4902200" cy="9791700"/>
          </a:xfrm>
          <a:prstGeom prst="roundRect">
            <a:avLst>
              <a:gd name="adj" fmla="val 12522"/>
            </a:avLst>
          </a:prstGeom>
          <a:solidFill>
            <a:schemeClr val="tx1">
              <a:lumMod val="90000"/>
              <a:lumOff val="10000"/>
            </a:schemeClr>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97553004-D2A9-73D4-2A0E-6B705177C425}"/>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Rectangle 45">
            <a:extLst>
              <a:ext uri="{FF2B5EF4-FFF2-40B4-BE49-F238E27FC236}">
                <a16:creationId xmlns:a16="http://schemas.microsoft.com/office/drawing/2014/main" id="{B15EBEE4-1769-1D4A-2E62-E2B7DC3F49FA}"/>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Rectangle 46">
            <a:extLst>
              <a:ext uri="{FF2B5EF4-FFF2-40B4-BE49-F238E27FC236}">
                <a16:creationId xmlns:a16="http://schemas.microsoft.com/office/drawing/2014/main" id="{5697B41B-67BC-45C9-422C-66D75704AF5D}"/>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DC2F1629-5F2E-8AD7-3263-08E06369E0C7}"/>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4B45D16-6A0A-65C1-5BFC-E7E937BA8C47}"/>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D6FB9900-588D-DF1D-089C-B7C25AC9FB11}"/>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Rectangle 50">
            <a:extLst>
              <a:ext uri="{FF2B5EF4-FFF2-40B4-BE49-F238E27FC236}">
                <a16:creationId xmlns:a16="http://schemas.microsoft.com/office/drawing/2014/main" id="{7FC51DB9-AAD9-C7CA-829A-CE171E75A87D}"/>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D57999E5-8B6C-7EE1-F30F-E7F2B4D8B2C8}"/>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3" name="Group 52">
            <a:extLst>
              <a:ext uri="{FF2B5EF4-FFF2-40B4-BE49-F238E27FC236}">
                <a16:creationId xmlns:a16="http://schemas.microsoft.com/office/drawing/2014/main" id="{66176921-0002-3BD8-7C29-AE3049984B6F}"/>
              </a:ext>
            </a:extLst>
          </p:cNvPr>
          <p:cNvGrpSpPr/>
          <p:nvPr/>
        </p:nvGrpSpPr>
        <p:grpSpPr>
          <a:xfrm>
            <a:off x="16407663" y="1646450"/>
            <a:ext cx="3314643" cy="3314643"/>
            <a:chOff x="13296611" y="786043"/>
            <a:chExt cx="3314643" cy="3314643"/>
          </a:xfrm>
        </p:grpSpPr>
        <p:sp>
          <p:nvSpPr>
            <p:cNvPr id="54" name="Oval 53">
              <a:extLst>
                <a:ext uri="{FF2B5EF4-FFF2-40B4-BE49-F238E27FC236}">
                  <a16:creationId xmlns:a16="http://schemas.microsoft.com/office/drawing/2014/main" id="{EF0AEEB1-B5CA-C9F2-AE6C-53BFA8165CF8}"/>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Oval 54">
              <a:extLst>
                <a:ext uri="{FF2B5EF4-FFF2-40B4-BE49-F238E27FC236}">
                  <a16:creationId xmlns:a16="http://schemas.microsoft.com/office/drawing/2014/main" id="{7C700D6D-5E76-5DE3-007A-1B1A839AC1CD}"/>
                </a:ext>
              </a:extLst>
            </p:cNvPr>
            <p:cNvSpPr/>
            <p:nvPr/>
          </p:nvSpPr>
          <p:spPr>
            <a:xfrm>
              <a:off x="13447598" y="937030"/>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56" name="Group 55">
            <a:extLst>
              <a:ext uri="{FF2B5EF4-FFF2-40B4-BE49-F238E27FC236}">
                <a16:creationId xmlns:a16="http://schemas.microsoft.com/office/drawing/2014/main" id="{9BD456AD-C247-FFE9-616D-D8FEC37F7AC5}"/>
              </a:ext>
            </a:extLst>
          </p:cNvPr>
          <p:cNvGrpSpPr/>
          <p:nvPr/>
        </p:nvGrpSpPr>
        <p:grpSpPr>
          <a:xfrm>
            <a:off x="17153343" y="3679729"/>
            <a:ext cx="3314643" cy="3314643"/>
            <a:chOff x="13296611" y="2825995"/>
            <a:chExt cx="3314643" cy="3314643"/>
          </a:xfrm>
        </p:grpSpPr>
        <p:sp>
          <p:nvSpPr>
            <p:cNvPr id="57" name="Oval 56">
              <a:extLst>
                <a:ext uri="{FF2B5EF4-FFF2-40B4-BE49-F238E27FC236}">
                  <a16:creationId xmlns:a16="http://schemas.microsoft.com/office/drawing/2014/main" id="{35676C54-CB8C-B5DB-4EAD-DBE23E8DA9DD}"/>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Oval 57">
              <a:extLst>
                <a:ext uri="{FF2B5EF4-FFF2-40B4-BE49-F238E27FC236}">
                  <a16:creationId xmlns:a16="http://schemas.microsoft.com/office/drawing/2014/main" id="{4629D17A-3E98-6E35-B368-333D41AD8743}"/>
                </a:ext>
              </a:extLst>
            </p:cNvPr>
            <p:cNvSpPr/>
            <p:nvPr/>
          </p:nvSpPr>
          <p:spPr>
            <a:xfrm>
              <a:off x="13447598" y="2976982"/>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59" name="Group 58">
            <a:extLst>
              <a:ext uri="{FF2B5EF4-FFF2-40B4-BE49-F238E27FC236}">
                <a16:creationId xmlns:a16="http://schemas.microsoft.com/office/drawing/2014/main" id="{266188AA-8078-17D4-5C9D-42D60F7B7C06}"/>
              </a:ext>
            </a:extLst>
          </p:cNvPr>
          <p:cNvGrpSpPr/>
          <p:nvPr/>
        </p:nvGrpSpPr>
        <p:grpSpPr>
          <a:xfrm>
            <a:off x="17899023" y="5713008"/>
            <a:ext cx="3314643" cy="3314643"/>
            <a:chOff x="13296611" y="4845928"/>
            <a:chExt cx="3314643" cy="3314643"/>
          </a:xfrm>
        </p:grpSpPr>
        <p:sp>
          <p:nvSpPr>
            <p:cNvPr id="60" name="Oval 59">
              <a:extLst>
                <a:ext uri="{FF2B5EF4-FFF2-40B4-BE49-F238E27FC236}">
                  <a16:creationId xmlns:a16="http://schemas.microsoft.com/office/drawing/2014/main" id="{BBE5B2E5-00D0-3198-6479-EE1508691BDE}"/>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 name="Oval 60">
              <a:extLst>
                <a:ext uri="{FF2B5EF4-FFF2-40B4-BE49-F238E27FC236}">
                  <a16:creationId xmlns:a16="http://schemas.microsoft.com/office/drawing/2014/main" id="{D8175837-50F7-FE67-A9A3-A5327391544A}"/>
                </a:ext>
              </a:extLst>
            </p:cNvPr>
            <p:cNvSpPr/>
            <p:nvPr/>
          </p:nvSpPr>
          <p:spPr>
            <a:xfrm>
              <a:off x="13447598" y="4996915"/>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62" name="Group 61">
            <a:extLst>
              <a:ext uri="{FF2B5EF4-FFF2-40B4-BE49-F238E27FC236}">
                <a16:creationId xmlns:a16="http://schemas.microsoft.com/office/drawing/2014/main" id="{4679F43D-0B76-32BF-99EE-253D1DA40810}"/>
              </a:ext>
            </a:extLst>
          </p:cNvPr>
          <p:cNvGrpSpPr/>
          <p:nvPr/>
        </p:nvGrpSpPr>
        <p:grpSpPr>
          <a:xfrm>
            <a:off x="18644703" y="7746287"/>
            <a:ext cx="3314643" cy="3314643"/>
            <a:chOff x="13296611" y="6885880"/>
            <a:chExt cx="3314643" cy="3314643"/>
          </a:xfrm>
        </p:grpSpPr>
        <p:sp>
          <p:nvSpPr>
            <p:cNvPr id="63" name="Oval 62">
              <a:extLst>
                <a:ext uri="{FF2B5EF4-FFF2-40B4-BE49-F238E27FC236}">
                  <a16:creationId xmlns:a16="http://schemas.microsoft.com/office/drawing/2014/main" id="{4A1FF050-A7AF-9054-DB9F-CE9CAE691B3D}"/>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8" name="Oval 127">
              <a:extLst>
                <a:ext uri="{FF2B5EF4-FFF2-40B4-BE49-F238E27FC236}">
                  <a16:creationId xmlns:a16="http://schemas.microsoft.com/office/drawing/2014/main" id="{765906BA-C388-8C18-4A1C-0EF5204B9007}"/>
                </a:ext>
              </a:extLst>
            </p:cNvPr>
            <p:cNvSpPr/>
            <p:nvPr/>
          </p:nvSpPr>
          <p:spPr>
            <a:xfrm>
              <a:off x="13447598" y="7036867"/>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129" name="!!SubTitle">
            <a:extLst>
              <a:ext uri="{FF2B5EF4-FFF2-40B4-BE49-F238E27FC236}">
                <a16:creationId xmlns:a16="http://schemas.microsoft.com/office/drawing/2014/main" id="{BB19AB1F-D310-EF11-2692-2DB9FB17654F}"/>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30" name="!!MainTitle1">
            <a:extLst>
              <a:ext uri="{FF2B5EF4-FFF2-40B4-BE49-F238E27FC236}">
                <a16:creationId xmlns:a16="http://schemas.microsoft.com/office/drawing/2014/main" id="{F03AAECD-41AE-B4C0-C5F2-D4FE46BAD4B7}"/>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bg1"/>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31" name="TextBox 130">
            <a:extLst>
              <a:ext uri="{FF2B5EF4-FFF2-40B4-BE49-F238E27FC236}">
                <a16:creationId xmlns:a16="http://schemas.microsoft.com/office/drawing/2014/main" id="{8BDEE84B-DBF4-79E3-6249-D7066002B9BB}"/>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lumOff val="50000"/>
                  </a:schemeClr>
                </a:solidFill>
              </a:rPr>
              <a:t>Mobile UX Optimization</a:t>
            </a:r>
            <a:r>
              <a:rPr lang="vi-VN" sz="3200" dirty="0">
                <a:solidFill>
                  <a:schemeClr val="tx1">
                    <a:lumMod val="50000"/>
                    <a:lumOff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132" name="TextBox 131">
            <a:extLst>
              <a:ext uri="{FF2B5EF4-FFF2-40B4-BE49-F238E27FC236}">
                <a16:creationId xmlns:a16="http://schemas.microsoft.com/office/drawing/2014/main" id="{0F48A296-4411-B30B-08C0-FD89DFC6DBC2}"/>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133" name="TextBox 132">
            <a:extLst>
              <a:ext uri="{FF2B5EF4-FFF2-40B4-BE49-F238E27FC236}">
                <a16:creationId xmlns:a16="http://schemas.microsoft.com/office/drawing/2014/main" id="{EF0BE839-136D-08E1-7573-CBEAD32F5F98}"/>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134" name="TextBox 133">
            <a:extLst>
              <a:ext uri="{FF2B5EF4-FFF2-40B4-BE49-F238E27FC236}">
                <a16:creationId xmlns:a16="http://schemas.microsoft.com/office/drawing/2014/main" id="{1AF8454D-E364-4DAB-3F84-E6D88C22F223}"/>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135" name="TextBox 134">
            <a:extLst>
              <a:ext uri="{FF2B5EF4-FFF2-40B4-BE49-F238E27FC236}">
                <a16:creationId xmlns:a16="http://schemas.microsoft.com/office/drawing/2014/main" id="{6D3E118D-B638-DAEA-6B5D-259C5F34FE12}"/>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136" name="TextBox 135">
            <a:extLst>
              <a:ext uri="{FF2B5EF4-FFF2-40B4-BE49-F238E27FC236}">
                <a16:creationId xmlns:a16="http://schemas.microsoft.com/office/drawing/2014/main" id="{C4C417FB-E715-D2A5-05D1-D19355E418A9}"/>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137" name="TextBox 136">
            <a:extLst>
              <a:ext uri="{FF2B5EF4-FFF2-40B4-BE49-F238E27FC236}">
                <a16:creationId xmlns:a16="http://schemas.microsoft.com/office/drawing/2014/main" id="{4F7972BB-9024-CDFD-25F3-4E8A77E42E8E}"/>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138" name="TextBox 137">
            <a:extLst>
              <a:ext uri="{FF2B5EF4-FFF2-40B4-BE49-F238E27FC236}">
                <a16:creationId xmlns:a16="http://schemas.microsoft.com/office/drawing/2014/main" id="{0E09EA48-B3CF-5D10-4630-EFD28D13033E}"/>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139" name="TextBox 138">
            <a:extLst>
              <a:ext uri="{FF2B5EF4-FFF2-40B4-BE49-F238E27FC236}">
                <a16:creationId xmlns:a16="http://schemas.microsoft.com/office/drawing/2014/main" id="{EDD0E021-F442-667F-4074-89ED1FE86CDD}"/>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140" name="Freeform 364">
            <a:extLst>
              <a:ext uri="{FF2B5EF4-FFF2-40B4-BE49-F238E27FC236}">
                <a16:creationId xmlns:a16="http://schemas.microsoft.com/office/drawing/2014/main" id="{CCB66304-E0BF-E03D-C1EE-731B44E47EDB}"/>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1" name="Freeform 199">
            <a:extLst>
              <a:ext uri="{FF2B5EF4-FFF2-40B4-BE49-F238E27FC236}">
                <a16:creationId xmlns:a16="http://schemas.microsoft.com/office/drawing/2014/main" id="{7357CD53-AD8A-0B16-FBD2-5A7D0C28A4A2}"/>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2" name="Freeform 230">
            <a:extLst>
              <a:ext uri="{FF2B5EF4-FFF2-40B4-BE49-F238E27FC236}">
                <a16:creationId xmlns:a16="http://schemas.microsoft.com/office/drawing/2014/main" id="{64D598DD-3839-DE7F-78D6-95FF8EEFFF62}"/>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3" name="Freeform 370">
            <a:extLst>
              <a:ext uri="{FF2B5EF4-FFF2-40B4-BE49-F238E27FC236}">
                <a16:creationId xmlns:a16="http://schemas.microsoft.com/office/drawing/2014/main" id="{47BFF527-5812-8871-8C73-586DC0655676}"/>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4" name="Freeform: Shape 143">
            <a:extLst>
              <a:ext uri="{FF2B5EF4-FFF2-40B4-BE49-F238E27FC236}">
                <a16:creationId xmlns:a16="http://schemas.microsoft.com/office/drawing/2014/main" id="{B305697D-499D-8079-6405-C34249B0B59D}"/>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tx1">
              <a:lumMod val="90000"/>
              <a:lumOff val="10000"/>
            </a:schemeClr>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7" name="Group 146">
            <a:extLst>
              <a:ext uri="{FF2B5EF4-FFF2-40B4-BE49-F238E27FC236}">
                <a16:creationId xmlns:a16="http://schemas.microsoft.com/office/drawing/2014/main" id="{0C22D298-39BC-84C4-980C-D65CD3DBCBAA}"/>
              </a:ext>
            </a:extLst>
          </p:cNvPr>
          <p:cNvGrpSpPr/>
          <p:nvPr/>
        </p:nvGrpSpPr>
        <p:grpSpPr>
          <a:xfrm>
            <a:off x="12298928" y="2887598"/>
            <a:ext cx="1366272" cy="9320260"/>
            <a:chOff x="12298928" y="2887598"/>
            <a:chExt cx="1366272" cy="9320260"/>
          </a:xfrm>
          <a:solidFill>
            <a:schemeClr val="tx1"/>
          </a:solidFill>
        </p:grpSpPr>
        <p:sp>
          <p:nvSpPr>
            <p:cNvPr id="148" name="Circle: Hollow 147">
              <a:extLst>
                <a:ext uri="{FF2B5EF4-FFF2-40B4-BE49-F238E27FC236}">
                  <a16:creationId xmlns:a16="http://schemas.microsoft.com/office/drawing/2014/main" id="{5C66001D-EF3A-2EDF-E9CD-A3086F0FF9B4}"/>
                </a:ext>
              </a:extLst>
            </p:cNvPr>
            <p:cNvSpPr/>
            <p:nvPr/>
          </p:nvSpPr>
          <p:spPr>
            <a:xfrm>
              <a:off x="12763783" y="11695048"/>
              <a:ext cx="436562" cy="436562"/>
            </a:xfrm>
            <a:prstGeom prst="donu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9" name="Rectangle: Rounded Corners 148">
              <a:extLst>
                <a:ext uri="{FF2B5EF4-FFF2-40B4-BE49-F238E27FC236}">
                  <a16:creationId xmlns:a16="http://schemas.microsoft.com/office/drawing/2014/main" id="{DF888170-2E53-922F-120C-A924DFA4EB00}"/>
                </a:ext>
              </a:extLst>
            </p:cNvPr>
            <p:cNvSpPr/>
            <p:nvPr/>
          </p:nvSpPr>
          <p:spPr>
            <a:xfrm>
              <a:off x="12689497" y="11618802"/>
              <a:ext cx="585134" cy="589056"/>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0" name="Group 149">
              <a:extLst>
                <a:ext uri="{FF2B5EF4-FFF2-40B4-BE49-F238E27FC236}">
                  <a16:creationId xmlns:a16="http://schemas.microsoft.com/office/drawing/2014/main" id="{BCA169A9-EFD2-3138-FD62-22D2781EB052}"/>
                </a:ext>
              </a:extLst>
            </p:cNvPr>
            <p:cNvGrpSpPr/>
            <p:nvPr/>
          </p:nvGrpSpPr>
          <p:grpSpPr>
            <a:xfrm>
              <a:off x="12298928" y="2887598"/>
              <a:ext cx="1366272" cy="160634"/>
              <a:chOff x="8928100" y="2036989"/>
              <a:chExt cx="1739900" cy="204561"/>
            </a:xfrm>
            <a:grpFill/>
          </p:grpSpPr>
          <p:sp>
            <p:nvSpPr>
              <p:cNvPr id="152" name="Rectangle: Rounded Corners 151">
                <a:extLst>
                  <a:ext uri="{FF2B5EF4-FFF2-40B4-BE49-F238E27FC236}">
                    <a16:creationId xmlns:a16="http://schemas.microsoft.com/office/drawing/2014/main" id="{4359D6B3-088A-DBAE-D7D2-CA33F7AE4307}"/>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Rounded Corners 152">
                <a:extLst>
                  <a:ext uri="{FF2B5EF4-FFF2-40B4-BE49-F238E27FC236}">
                    <a16:creationId xmlns:a16="http://schemas.microsoft.com/office/drawing/2014/main" id="{0DBDD19B-6038-BC61-C899-FF09AE4BE155}"/>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1" name="Circle: Hollow 150">
              <a:extLst>
                <a:ext uri="{FF2B5EF4-FFF2-40B4-BE49-F238E27FC236}">
                  <a16:creationId xmlns:a16="http://schemas.microsoft.com/office/drawing/2014/main" id="{D7BA6719-B8C2-EBCF-FD7B-D45DC8A712C6}"/>
                </a:ext>
              </a:extLst>
            </p:cNvPr>
            <p:cNvSpPr/>
            <p:nvPr/>
          </p:nvSpPr>
          <p:spPr>
            <a:xfrm>
              <a:off x="12749259" y="11680525"/>
              <a:ext cx="465610" cy="465610"/>
            </a:xfrm>
            <a:prstGeom prst="donu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437541650"/>
      </p:ext>
    </p:extLst>
  </p:cSld>
  <p:clrMapOvr>
    <a:masterClrMapping/>
  </p:clrMapOvr>
  <mc:AlternateContent xmlns:mc="http://schemas.openxmlformats.org/markup-compatibility/2006" xmlns:p14="http://schemas.microsoft.com/office/powerpoint/2010/main">
    <mc:Choice Requires="p14">
      <p:transition spd="slow" p14:dur="1200" advClick="0" advTm="3000">
        <p14:gallery dir="l"/>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p:tgtEl>
                                              <p:spTgt spid="131"/>
                                            </p:tgtEl>
                                            <p:attrNameLst>
                                              <p:attrName>ppt_x</p:attrName>
                                            </p:attrNameLst>
                                          </p:cBhvr>
                                          <p:tavLst>
                                            <p:tav tm="0">
                                              <p:val>
                                                <p:strVal val="#ppt_x-#ppt_w*1.125000"/>
                                              </p:val>
                                            </p:tav>
                                            <p:tav tm="100000">
                                              <p:val>
                                                <p:strVal val="#ppt_x"/>
                                              </p:val>
                                            </p:tav>
                                          </p:tavLst>
                                        </p:anim>
                                        <p:animEffect transition="in" filter="wipe(right)">
                                          <p:cBhvr>
                                            <p:cTn id="8" dur="500"/>
                                            <p:tgtEl>
                                              <p:spTgt spid="131"/>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14:bounceEnd="67000">
                                          <p:cBhvr additive="base">
                                            <p:cTn id="11" dur="1000" fill="hold"/>
                                            <p:tgtEl>
                                              <p:spTgt spid="13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30"/>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29"/>
                                            </p:tgtEl>
                                            <p:attrNameLst>
                                              <p:attrName>style.visibility</p:attrName>
                                            </p:attrNameLst>
                                          </p:cBhvr>
                                          <p:to>
                                            <p:strVal val="visible"/>
                                          </p:to>
                                        </p:set>
                                        <p:animEffect transition="in" filter="wipe(right)">
                                          <p:cBhvr>
                                            <p:cTn id="15" dur="500"/>
                                            <p:tgtEl>
                                              <p:spTgt spid="129"/>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14:bounceEnd="50000">
                                          <p:cBhvr additive="base">
                                            <p:cTn id="18" dur="12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14:bounceEnd="50000">
                                          <p:cBhvr additive="base">
                                            <p:cTn id="22" dur="1250" fill="hold"/>
                                            <p:tgtEl>
                                              <p:spTgt spid="144"/>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144"/>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47"/>
                                            </p:tgtEl>
                                            <p:attrNameLst>
                                              <p:attrName>style.visibility</p:attrName>
                                            </p:attrNameLst>
                                          </p:cBhvr>
                                          <p:to>
                                            <p:strVal val="visible"/>
                                          </p:to>
                                        </p:set>
                                        <p:animEffect transition="in" filter="fade">
                                          <p:cBhvr>
                                            <p:cTn id="26" dur="500"/>
                                            <p:tgtEl>
                                              <p:spTgt spid="147"/>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14:bounceEnd="60000">
                                          <p:cBhvr additive="base">
                                            <p:cTn id="37" dur="125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14:bounceEnd="60000">
                                          <p:cBhvr additive="base">
                                            <p:cTn id="49" dur="125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14:bounceEnd="60000">
                                          <p:cBhvr additive="base">
                                            <p:cTn id="61" dur="125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14:bounceEnd="60000">
                                          <p:cBhvr additive="base">
                                            <p:cTn id="73" dur="125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36"/>
                                            </p:tgtEl>
                                            <p:attrNameLst>
                                              <p:attrName>style.visibility</p:attrName>
                                            </p:attrNameLst>
                                          </p:cBhvr>
                                          <p:to>
                                            <p:strVal val="visible"/>
                                          </p:to>
                                        </p:set>
                                        <p:anim calcmode="lin" valueType="num">
                                          <p:cBhvr additive="base">
                                            <p:cTn id="77" dur="750"/>
                                            <p:tgtEl>
                                              <p:spTgt spid="136"/>
                                            </p:tgtEl>
                                            <p:attrNameLst>
                                              <p:attrName>ppt_x</p:attrName>
                                            </p:attrNameLst>
                                          </p:cBhvr>
                                          <p:tavLst>
                                            <p:tav tm="0">
                                              <p:val>
                                                <p:strVal val="#ppt_x-#ppt_w*1.125000"/>
                                              </p:val>
                                            </p:tav>
                                            <p:tav tm="100000">
                                              <p:val>
                                                <p:strVal val="#ppt_x"/>
                                              </p:val>
                                            </p:tav>
                                          </p:tavLst>
                                        </p:anim>
                                        <p:animEffect transition="in" filter="wipe(right)">
                                          <p:cBhvr>
                                            <p:cTn id="78" dur="750"/>
                                            <p:tgtEl>
                                              <p:spTgt spid="136"/>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37"/>
                                            </p:tgtEl>
                                            <p:attrNameLst>
                                              <p:attrName>style.visibility</p:attrName>
                                            </p:attrNameLst>
                                          </p:cBhvr>
                                          <p:to>
                                            <p:strVal val="visible"/>
                                          </p:to>
                                        </p:set>
                                        <p:anim calcmode="lin" valueType="num">
                                          <p:cBhvr additive="base">
                                            <p:cTn id="81" dur="750"/>
                                            <p:tgtEl>
                                              <p:spTgt spid="137"/>
                                            </p:tgtEl>
                                            <p:attrNameLst>
                                              <p:attrName>ppt_x</p:attrName>
                                            </p:attrNameLst>
                                          </p:cBhvr>
                                          <p:tavLst>
                                            <p:tav tm="0">
                                              <p:val>
                                                <p:strVal val="#ppt_x-#ppt_w*1.125000"/>
                                              </p:val>
                                            </p:tav>
                                            <p:tav tm="100000">
                                              <p:val>
                                                <p:strVal val="#ppt_x"/>
                                              </p:val>
                                            </p:tav>
                                          </p:tavLst>
                                        </p:anim>
                                        <p:animEffect transition="in" filter="wipe(right)">
                                          <p:cBhvr>
                                            <p:cTn id="82" dur="750"/>
                                            <p:tgtEl>
                                              <p:spTgt spid="137"/>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38"/>
                                            </p:tgtEl>
                                            <p:attrNameLst>
                                              <p:attrName>style.visibility</p:attrName>
                                            </p:attrNameLst>
                                          </p:cBhvr>
                                          <p:to>
                                            <p:strVal val="visible"/>
                                          </p:to>
                                        </p:set>
                                        <p:anim calcmode="lin" valueType="num">
                                          <p:cBhvr additive="base">
                                            <p:cTn id="85" dur="750"/>
                                            <p:tgtEl>
                                              <p:spTgt spid="138"/>
                                            </p:tgtEl>
                                            <p:attrNameLst>
                                              <p:attrName>ppt_x</p:attrName>
                                            </p:attrNameLst>
                                          </p:cBhvr>
                                          <p:tavLst>
                                            <p:tav tm="0">
                                              <p:val>
                                                <p:strVal val="#ppt_x-#ppt_w*1.125000"/>
                                              </p:val>
                                            </p:tav>
                                            <p:tav tm="100000">
                                              <p:val>
                                                <p:strVal val="#ppt_x"/>
                                              </p:val>
                                            </p:tav>
                                          </p:tavLst>
                                        </p:anim>
                                        <p:animEffect transition="in" filter="wipe(right)">
                                          <p:cBhvr>
                                            <p:cTn id="86" dur="750"/>
                                            <p:tgtEl>
                                              <p:spTgt spid="138"/>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39"/>
                                            </p:tgtEl>
                                            <p:attrNameLst>
                                              <p:attrName>style.visibility</p:attrName>
                                            </p:attrNameLst>
                                          </p:cBhvr>
                                          <p:to>
                                            <p:strVal val="visible"/>
                                          </p:to>
                                        </p:set>
                                        <p:anim calcmode="lin" valueType="num">
                                          <p:cBhvr additive="base">
                                            <p:cTn id="89" dur="750"/>
                                            <p:tgtEl>
                                              <p:spTgt spid="139"/>
                                            </p:tgtEl>
                                            <p:attrNameLst>
                                              <p:attrName>ppt_x</p:attrName>
                                            </p:attrNameLst>
                                          </p:cBhvr>
                                          <p:tavLst>
                                            <p:tav tm="0">
                                              <p:val>
                                                <p:strVal val="#ppt_x-#ppt_w*1.125000"/>
                                              </p:val>
                                            </p:tav>
                                            <p:tav tm="100000">
                                              <p:val>
                                                <p:strVal val="#ppt_x"/>
                                              </p:val>
                                            </p:tav>
                                          </p:tavLst>
                                        </p:anim>
                                        <p:animEffect transition="in" filter="wipe(right)">
                                          <p:cBhvr>
                                            <p:cTn id="90" dur="750"/>
                                            <p:tgtEl>
                                              <p:spTgt spid="139"/>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32"/>
                                            </p:tgtEl>
                                            <p:attrNameLst>
                                              <p:attrName>style.visibility</p:attrName>
                                            </p:attrNameLst>
                                          </p:cBhvr>
                                          <p:to>
                                            <p:strVal val="visible"/>
                                          </p:to>
                                        </p:set>
                                        <p:anim calcmode="lin" valueType="num">
                                          <p:cBhvr additive="base">
                                            <p:cTn id="93" dur="750"/>
                                            <p:tgtEl>
                                              <p:spTgt spid="132"/>
                                            </p:tgtEl>
                                            <p:attrNameLst>
                                              <p:attrName>ppt_y</p:attrName>
                                            </p:attrNameLst>
                                          </p:cBhvr>
                                          <p:tavLst>
                                            <p:tav tm="0">
                                              <p:val>
                                                <p:strVal val="#ppt_y+#ppt_h*1.125000"/>
                                              </p:val>
                                            </p:tav>
                                            <p:tav tm="100000">
                                              <p:val>
                                                <p:strVal val="#ppt_y"/>
                                              </p:val>
                                            </p:tav>
                                          </p:tavLst>
                                        </p:anim>
                                        <p:animEffect transition="in" filter="wipe(up)">
                                          <p:cBhvr>
                                            <p:cTn id="94" dur="750"/>
                                            <p:tgtEl>
                                              <p:spTgt spid="132"/>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33"/>
                                            </p:tgtEl>
                                            <p:attrNameLst>
                                              <p:attrName>style.visibility</p:attrName>
                                            </p:attrNameLst>
                                          </p:cBhvr>
                                          <p:to>
                                            <p:strVal val="visible"/>
                                          </p:to>
                                        </p:set>
                                        <p:anim calcmode="lin" valueType="num">
                                          <p:cBhvr additive="base">
                                            <p:cTn id="97" dur="750"/>
                                            <p:tgtEl>
                                              <p:spTgt spid="133"/>
                                            </p:tgtEl>
                                            <p:attrNameLst>
                                              <p:attrName>ppt_y</p:attrName>
                                            </p:attrNameLst>
                                          </p:cBhvr>
                                          <p:tavLst>
                                            <p:tav tm="0">
                                              <p:val>
                                                <p:strVal val="#ppt_y+#ppt_h*1.125000"/>
                                              </p:val>
                                            </p:tav>
                                            <p:tav tm="100000">
                                              <p:val>
                                                <p:strVal val="#ppt_y"/>
                                              </p:val>
                                            </p:tav>
                                          </p:tavLst>
                                        </p:anim>
                                        <p:animEffect transition="in" filter="wipe(up)">
                                          <p:cBhvr>
                                            <p:cTn id="98" dur="750"/>
                                            <p:tgtEl>
                                              <p:spTgt spid="133"/>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34"/>
                                            </p:tgtEl>
                                            <p:attrNameLst>
                                              <p:attrName>style.visibility</p:attrName>
                                            </p:attrNameLst>
                                          </p:cBhvr>
                                          <p:to>
                                            <p:strVal val="visible"/>
                                          </p:to>
                                        </p:set>
                                        <p:anim calcmode="lin" valueType="num">
                                          <p:cBhvr additive="base">
                                            <p:cTn id="101" dur="750"/>
                                            <p:tgtEl>
                                              <p:spTgt spid="134"/>
                                            </p:tgtEl>
                                            <p:attrNameLst>
                                              <p:attrName>ppt_y</p:attrName>
                                            </p:attrNameLst>
                                          </p:cBhvr>
                                          <p:tavLst>
                                            <p:tav tm="0">
                                              <p:val>
                                                <p:strVal val="#ppt_y+#ppt_h*1.125000"/>
                                              </p:val>
                                            </p:tav>
                                            <p:tav tm="100000">
                                              <p:val>
                                                <p:strVal val="#ppt_y"/>
                                              </p:val>
                                            </p:tav>
                                          </p:tavLst>
                                        </p:anim>
                                        <p:animEffect transition="in" filter="wipe(up)">
                                          <p:cBhvr>
                                            <p:cTn id="102" dur="750"/>
                                            <p:tgtEl>
                                              <p:spTgt spid="134"/>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35"/>
                                            </p:tgtEl>
                                            <p:attrNameLst>
                                              <p:attrName>style.visibility</p:attrName>
                                            </p:attrNameLst>
                                          </p:cBhvr>
                                          <p:to>
                                            <p:strVal val="visible"/>
                                          </p:to>
                                        </p:set>
                                        <p:anim calcmode="lin" valueType="num">
                                          <p:cBhvr additive="base">
                                            <p:cTn id="105" dur="750"/>
                                            <p:tgtEl>
                                              <p:spTgt spid="135"/>
                                            </p:tgtEl>
                                            <p:attrNameLst>
                                              <p:attrName>ppt_y</p:attrName>
                                            </p:attrNameLst>
                                          </p:cBhvr>
                                          <p:tavLst>
                                            <p:tav tm="0">
                                              <p:val>
                                                <p:strVal val="#ppt_y+#ppt_h*1.125000"/>
                                              </p:val>
                                            </p:tav>
                                            <p:tav tm="100000">
                                              <p:val>
                                                <p:strVal val="#ppt_y"/>
                                              </p:val>
                                            </p:tav>
                                          </p:tavLst>
                                        </p:anim>
                                        <p:animEffect transition="in" filter="wipe(up)">
                                          <p:cBhvr>
                                            <p:cTn id="106" dur="750"/>
                                            <p:tgtEl>
                                              <p:spTgt spid="135"/>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40"/>
                                            </p:tgtEl>
                                            <p:attrNameLst>
                                              <p:attrName>style.visibility</p:attrName>
                                            </p:attrNameLst>
                                          </p:cBhvr>
                                          <p:to>
                                            <p:strVal val="visible"/>
                                          </p:to>
                                        </p:set>
                                        <p:anim calcmode="lin" valueType="num">
                                          <p:cBhvr>
                                            <p:cTn id="109" dur="500" fill="hold"/>
                                            <p:tgtEl>
                                              <p:spTgt spid="140"/>
                                            </p:tgtEl>
                                            <p:attrNameLst>
                                              <p:attrName>ppt_w</p:attrName>
                                            </p:attrNameLst>
                                          </p:cBhvr>
                                          <p:tavLst>
                                            <p:tav tm="0">
                                              <p:val>
                                                <p:fltVal val="0"/>
                                              </p:val>
                                            </p:tav>
                                            <p:tav tm="100000">
                                              <p:val>
                                                <p:strVal val="#ppt_w"/>
                                              </p:val>
                                            </p:tav>
                                          </p:tavLst>
                                        </p:anim>
                                        <p:anim calcmode="lin" valueType="num">
                                          <p:cBhvr>
                                            <p:cTn id="110" dur="500" fill="hold"/>
                                            <p:tgtEl>
                                              <p:spTgt spid="140"/>
                                            </p:tgtEl>
                                            <p:attrNameLst>
                                              <p:attrName>ppt_h</p:attrName>
                                            </p:attrNameLst>
                                          </p:cBhvr>
                                          <p:tavLst>
                                            <p:tav tm="0">
                                              <p:val>
                                                <p:fltVal val="0"/>
                                              </p:val>
                                            </p:tav>
                                            <p:tav tm="100000">
                                              <p:val>
                                                <p:strVal val="#ppt_h"/>
                                              </p:val>
                                            </p:tav>
                                          </p:tavLst>
                                        </p:anim>
                                        <p:anim calcmode="lin" valueType="num">
                                          <p:cBhvr>
                                            <p:cTn id="111" dur="500" fill="hold"/>
                                            <p:tgtEl>
                                              <p:spTgt spid="140"/>
                                            </p:tgtEl>
                                            <p:attrNameLst>
                                              <p:attrName>style.rotation</p:attrName>
                                            </p:attrNameLst>
                                          </p:cBhvr>
                                          <p:tavLst>
                                            <p:tav tm="0">
                                              <p:val>
                                                <p:fltVal val="360"/>
                                              </p:val>
                                            </p:tav>
                                            <p:tav tm="100000">
                                              <p:val>
                                                <p:fltVal val="0"/>
                                              </p:val>
                                            </p:tav>
                                          </p:tavLst>
                                        </p:anim>
                                        <p:animEffect transition="in" filter="fade">
                                          <p:cBhvr>
                                            <p:cTn id="112" dur="500"/>
                                            <p:tgtEl>
                                              <p:spTgt spid="140"/>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500" fill="hold"/>
                                            <p:tgtEl>
                                              <p:spTgt spid="141"/>
                                            </p:tgtEl>
                                            <p:attrNameLst>
                                              <p:attrName>ppt_w</p:attrName>
                                            </p:attrNameLst>
                                          </p:cBhvr>
                                          <p:tavLst>
                                            <p:tav tm="0">
                                              <p:val>
                                                <p:fltVal val="0"/>
                                              </p:val>
                                            </p:tav>
                                            <p:tav tm="100000">
                                              <p:val>
                                                <p:strVal val="#ppt_w"/>
                                              </p:val>
                                            </p:tav>
                                          </p:tavLst>
                                        </p:anim>
                                        <p:anim calcmode="lin" valueType="num">
                                          <p:cBhvr>
                                            <p:cTn id="116" dur="500" fill="hold"/>
                                            <p:tgtEl>
                                              <p:spTgt spid="141"/>
                                            </p:tgtEl>
                                            <p:attrNameLst>
                                              <p:attrName>ppt_h</p:attrName>
                                            </p:attrNameLst>
                                          </p:cBhvr>
                                          <p:tavLst>
                                            <p:tav tm="0">
                                              <p:val>
                                                <p:fltVal val="0"/>
                                              </p:val>
                                            </p:tav>
                                            <p:tav tm="100000">
                                              <p:val>
                                                <p:strVal val="#ppt_h"/>
                                              </p:val>
                                            </p:tav>
                                          </p:tavLst>
                                        </p:anim>
                                        <p:anim calcmode="lin" valueType="num">
                                          <p:cBhvr>
                                            <p:cTn id="117" dur="500" fill="hold"/>
                                            <p:tgtEl>
                                              <p:spTgt spid="141"/>
                                            </p:tgtEl>
                                            <p:attrNameLst>
                                              <p:attrName>style.rotation</p:attrName>
                                            </p:attrNameLst>
                                          </p:cBhvr>
                                          <p:tavLst>
                                            <p:tav tm="0">
                                              <p:val>
                                                <p:fltVal val="360"/>
                                              </p:val>
                                            </p:tav>
                                            <p:tav tm="100000">
                                              <p:val>
                                                <p:fltVal val="0"/>
                                              </p:val>
                                            </p:tav>
                                          </p:tavLst>
                                        </p:anim>
                                        <p:animEffect transition="in" filter="fade">
                                          <p:cBhvr>
                                            <p:cTn id="118" dur="500"/>
                                            <p:tgtEl>
                                              <p:spTgt spid="141"/>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42"/>
                                            </p:tgtEl>
                                            <p:attrNameLst>
                                              <p:attrName>style.visibility</p:attrName>
                                            </p:attrNameLst>
                                          </p:cBhvr>
                                          <p:to>
                                            <p:strVal val="visible"/>
                                          </p:to>
                                        </p:set>
                                        <p:anim calcmode="lin" valueType="num">
                                          <p:cBhvr>
                                            <p:cTn id="121" dur="500" fill="hold"/>
                                            <p:tgtEl>
                                              <p:spTgt spid="142"/>
                                            </p:tgtEl>
                                            <p:attrNameLst>
                                              <p:attrName>ppt_w</p:attrName>
                                            </p:attrNameLst>
                                          </p:cBhvr>
                                          <p:tavLst>
                                            <p:tav tm="0">
                                              <p:val>
                                                <p:fltVal val="0"/>
                                              </p:val>
                                            </p:tav>
                                            <p:tav tm="100000">
                                              <p:val>
                                                <p:strVal val="#ppt_w"/>
                                              </p:val>
                                            </p:tav>
                                          </p:tavLst>
                                        </p:anim>
                                        <p:anim calcmode="lin" valueType="num">
                                          <p:cBhvr>
                                            <p:cTn id="122" dur="500" fill="hold"/>
                                            <p:tgtEl>
                                              <p:spTgt spid="142"/>
                                            </p:tgtEl>
                                            <p:attrNameLst>
                                              <p:attrName>ppt_h</p:attrName>
                                            </p:attrNameLst>
                                          </p:cBhvr>
                                          <p:tavLst>
                                            <p:tav tm="0">
                                              <p:val>
                                                <p:fltVal val="0"/>
                                              </p:val>
                                            </p:tav>
                                            <p:tav tm="100000">
                                              <p:val>
                                                <p:strVal val="#ppt_h"/>
                                              </p:val>
                                            </p:tav>
                                          </p:tavLst>
                                        </p:anim>
                                        <p:anim calcmode="lin" valueType="num">
                                          <p:cBhvr>
                                            <p:cTn id="123" dur="500" fill="hold"/>
                                            <p:tgtEl>
                                              <p:spTgt spid="142"/>
                                            </p:tgtEl>
                                            <p:attrNameLst>
                                              <p:attrName>style.rotation</p:attrName>
                                            </p:attrNameLst>
                                          </p:cBhvr>
                                          <p:tavLst>
                                            <p:tav tm="0">
                                              <p:val>
                                                <p:fltVal val="360"/>
                                              </p:val>
                                            </p:tav>
                                            <p:tav tm="100000">
                                              <p:val>
                                                <p:fltVal val="0"/>
                                              </p:val>
                                            </p:tav>
                                          </p:tavLst>
                                        </p:anim>
                                        <p:animEffect transition="in" filter="fade">
                                          <p:cBhvr>
                                            <p:cTn id="124" dur="500"/>
                                            <p:tgtEl>
                                              <p:spTgt spid="142"/>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43"/>
                                            </p:tgtEl>
                                            <p:attrNameLst>
                                              <p:attrName>style.visibility</p:attrName>
                                            </p:attrNameLst>
                                          </p:cBhvr>
                                          <p:to>
                                            <p:strVal val="visible"/>
                                          </p:to>
                                        </p:set>
                                        <p:anim calcmode="lin" valueType="num">
                                          <p:cBhvr>
                                            <p:cTn id="127" dur="500" fill="hold"/>
                                            <p:tgtEl>
                                              <p:spTgt spid="143"/>
                                            </p:tgtEl>
                                            <p:attrNameLst>
                                              <p:attrName>ppt_w</p:attrName>
                                            </p:attrNameLst>
                                          </p:cBhvr>
                                          <p:tavLst>
                                            <p:tav tm="0">
                                              <p:val>
                                                <p:fltVal val="0"/>
                                              </p:val>
                                            </p:tav>
                                            <p:tav tm="100000">
                                              <p:val>
                                                <p:strVal val="#ppt_w"/>
                                              </p:val>
                                            </p:tav>
                                          </p:tavLst>
                                        </p:anim>
                                        <p:anim calcmode="lin" valueType="num">
                                          <p:cBhvr>
                                            <p:cTn id="128" dur="500" fill="hold"/>
                                            <p:tgtEl>
                                              <p:spTgt spid="143"/>
                                            </p:tgtEl>
                                            <p:attrNameLst>
                                              <p:attrName>ppt_h</p:attrName>
                                            </p:attrNameLst>
                                          </p:cBhvr>
                                          <p:tavLst>
                                            <p:tav tm="0">
                                              <p:val>
                                                <p:fltVal val="0"/>
                                              </p:val>
                                            </p:tav>
                                            <p:tav tm="100000">
                                              <p:val>
                                                <p:strVal val="#ppt_h"/>
                                              </p:val>
                                            </p:tav>
                                          </p:tavLst>
                                        </p:anim>
                                        <p:anim calcmode="lin" valueType="num">
                                          <p:cBhvr>
                                            <p:cTn id="129" dur="500" fill="hold"/>
                                            <p:tgtEl>
                                              <p:spTgt spid="143"/>
                                            </p:tgtEl>
                                            <p:attrNameLst>
                                              <p:attrName>style.rotation</p:attrName>
                                            </p:attrNameLst>
                                          </p:cBhvr>
                                          <p:tavLst>
                                            <p:tav tm="0">
                                              <p:val>
                                                <p:fltVal val="360"/>
                                              </p:val>
                                            </p:tav>
                                            <p:tav tm="100000">
                                              <p:val>
                                                <p:fltVal val="0"/>
                                              </p:val>
                                            </p:tav>
                                          </p:tavLst>
                                        </p:anim>
                                        <p:animEffect transition="in" filter="fade">
                                          <p:cBhvr>
                                            <p:cTn id="13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29" grpId="0"/>
          <p:bldP spid="130" grpId="0"/>
          <p:bldP spid="131" grpId="0"/>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p:tgtEl>
                                              <p:spTgt spid="131"/>
                                            </p:tgtEl>
                                            <p:attrNameLst>
                                              <p:attrName>ppt_x</p:attrName>
                                            </p:attrNameLst>
                                          </p:cBhvr>
                                          <p:tavLst>
                                            <p:tav tm="0">
                                              <p:val>
                                                <p:strVal val="#ppt_x-#ppt_w*1.125000"/>
                                              </p:val>
                                            </p:tav>
                                            <p:tav tm="100000">
                                              <p:val>
                                                <p:strVal val="#ppt_x"/>
                                              </p:val>
                                            </p:tav>
                                          </p:tavLst>
                                        </p:anim>
                                        <p:animEffect transition="in" filter="wipe(right)">
                                          <p:cBhvr>
                                            <p:cTn id="8" dur="500"/>
                                            <p:tgtEl>
                                              <p:spTgt spid="131"/>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cBhvr additive="base">
                                            <p:cTn id="11" dur="1000" fill="hold"/>
                                            <p:tgtEl>
                                              <p:spTgt spid="130"/>
                                            </p:tgtEl>
                                            <p:attrNameLst>
                                              <p:attrName>ppt_x</p:attrName>
                                            </p:attrNameLst>
                                          </p:cBhvr>
                                          <p:tavLst>
                                            <p:tav tm="0">
                                              <p:val>
                                                <p:strVal val="#ppt_x"/>
                                              </p:val>
                                            </p:tav>
                                            <p:tav tm="100000">
                                              <p:val>
                                                <p:strVal val="#ppt_x"/>
                                              </p:val>
                                            </p:tav>
                                          </p:tavLst>
                                        </p:anim>
                                        <p:anim calcmode="lin" valueType="num">
                                          <p:cBhvr additive="base">
                                            <p:cTn id="12" dur="1000" fill="hold"/>
                                            <p:tgtEl>
                                              <p:spTgt spid="130"/>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29"/>
                                            </p:tgtEl>
                                            <p:attrNameLst>
                                              <p:attrName>style.visibility</p:attrName>
                                            </p:attrNameLst>
                                          </p:cBhvr>
                                          <p:to>
                                            <p:strVal val="visible"/>
                                          </p:to>
                                        </p:set>
                                        <p:animEffect transition="in" filter="wipe(right)">
                                          <p:cBhvr>
                                            <p:cTn id="15" dur="500"/>
                                            <p:tgtEl>
                                              <p:spTgt spid="129"/>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1250" fill="hold"/>
                                            <p:tgtEl>
                                              <p:spTgt spid="44"/>
                                            </p:tgtEl>
                                            <p:attrNameLst>
                                              <p:attrName>ppt_x</p:attrName>
                                            </p:attrNameLst>
                                          </p:cBhvr>
                                          <p:tavLst>
                                            <p:tav tm="0">
                                              <p:val>
                                                <p:strVal val="#ppt_x"/>
                                              </p:val>
                                            </p:tav>
                                            <p:tav tm="100000">
                                              <p:val>
                                                <p:strVal val="#ppt_x"/>
                                              </p:val>
                                            </p:tav>
                                          </p:tavLst>
                                        </p:anim>
                                        <p:anim calcmode="lin" valueType="num">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cBhvr additive="base">
                                            <p:cTn id="22" dur="1250" fill="hold"/>
                                            <p:tgtEl>
                                              <p:spTgt spid="144"/>
                                            </p:tgtEl>
                                            <p:attrNameLst>
                                              <p:attrName>ppt_x</p:attrName>
                                            </p:attrNameLst>
                                          </p:cBhvr>
                                          <p:tavLst>
                                            <p:tav tm="0">
                                              <p:val>
                                                <p:strVal val="#ppt_x"/>
                                              </p:val>
                                            </p:tav>
                                            <p:tav tm="100000">
                                              <p:val>
                                                <p:strVal val="#ppt_x"/>
                                              </p:val>
                                            </p:tav>
                                          </p:tavLst>
                                        </p:anim>
                                        <p:anim calcmode="lin" valueType="num">
                                          <p:cBhvr additive="base">
                                            <p:cTn id="23" dur="1250" fill="hold"/>
                                            <p:tgtEl>
                                              <p:spTgt spid="144"/>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47"/>
                                            </p:tgtEl>
                                            <p:attrNameLst>
                                              <p:attrName>style.visibility</p:attrName>
                                            </p:attrNameLst>
                                          </p:cBhvr>
                                          <p:to>
                                            <p:strVal val="visible"/>
                                          </p:to>
                                        </p:set>
                                        <p:animEffect transition="in" filter="fade">
                                          <p:cBhvr>
                                            <p:cTn id="26" dur="500"/>
                                            <p:tgtEl>
                                              <p:spTgt spid="147"/>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1250" fill="hold"/>
                                            <p:tgtEl>
                                              <p:spTgt spid="53"/>
                                            </p:tgtEl>
                                            <p:attrNameLst>
                                              <p:attrName>ppt_x</p:attrName>
                                            </p:attrNameLst>
                                          </p:cBhvr>
                                          <p:tavLst>
                                            <p:tav tm="0">
                                              <p:val>
                                                <p:strVal val="1+#ppt_w/2"/>
                                              </p:val>
                                            </p:tav>
                                            <p:tav tm="100000">
                                              <p:val>
                                                <p:strVal val="#ppt_x"/>
                                              </p:val>
                                            </p:tav>
                                          </p:tavLst>
                                        </p:anim>
                                        <p:anim calcmode="lin" valueType="num">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1250" fill="hold"/>
                                            <p:tgtEl>
                                              <p:spTgt spid="56"/>
                                            </p:tgtEl>
                                            <p:attrNameLst>
                                              <p:attrName>ppt_x</p:attrName>
                                            </p:attrNameLst>
                                          </p:cBhvr>
                                          <p:tavLst>
                                            <p:tav tm="0">
                                              <p:val>
                                                <p:strVal val="1+#ppt_w/2"/>
                                              </p:val>
                                            </p:tav>
                                            <p:tav tm="100000">
                                              <p:val>
                                                <p:strVal val="#ppt_x"/>
                                              </p:val>
                                            </p:tav>
                                          </p:tavLst>
                                        </p:anim>
                                        <p:anim calcmode="lin" valueType="num">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1250" fill="hold"/>
                                            <p:tgtEl>
                                              <p:spTgt spid="59"/>
                                            </p:tgtEl>
                                            <p:attrNameLst>
                                              <p:attrName>ppt_x</p:attrName>
                                            </p:attrNameLst>
                                          </p:cBhvr>
                                          <p:tavLst>
                                            <p:tav tm="0">
                                              <p:val>
                                                <p:strVal val="1+#ppt_w/2"/>
                                              </p:val>
                                            </p:tav>
                                            <p:tav tm="100000">
                                              <p:val>
                                                <p:strVal val="#ppt_x"/>
                                              </p:val>
                                            </p:tav>
                                          </p:tavLst>
                                        </p:anim>
                                        <p:anim calcmode="lin" valueType="num">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1250" fill="hold"/>
                                            <p:tgtEl>
                                              <p:spTgt spid="62"/>
                                            </p:tgtEl>
                                            <p:attrNameLst>
                                              <p:attrName>ppt_x</p:attrName>
                                            </p:attrNameLst>
                                          </p:cBhvr>
                                          <p:tavLst>
                                            <p:tav tm="0">
                                              <p:val>
                                                <p:strVal val="1+#ppt_w/2"/>
                                              </p:val>
                                            </p:tav>
                                            <p:tav tm="100000">
                                              <p:val>
                                                <p:strVal val="#ppt_x"/>
                                              </p:val>
                                            </p:tav>
                                          </p:tavLst>
                                        </p:anim>
                                        <p:anim calcmode="lin" valueType="num">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36"/>
                                            </p:tgtEl>
                                            <p:attrNameLst>
                                              <p:attrName>style.visibility</p:attrName>
                                            </p:attrNameLst>
                                          </p:cBhvr>
                                          <p:to>
                                            <p:strVal val="visible"/>
                                          </p:to>
                                        </p:set>
                                        <p:anim calcmode="lin" valueType="num">
                                          <p:cBhvr additive="base">
                                            <p:cTn id="77" dur="750"/>
                                            <p:tgtEl>
                                              <p:spTgt spid="136"/>
                                            </p:tgtEl>
                                            <p:attrNameLst>
                                              <p:attrName>ppt_x</p:attrName>
                                            </p:attrNameLst>
                                          </p:cBhvr>
                                          <p:tavLst>
                                            <p:tav tm="0">
                                              <p:val>
                                                <p:strVal val="#ppt_x-#ppt_w*1.125000"/>
                                              </p:val>
                                            </p:tav>
                                            <p:tav tm="100000">
                                              <p:val>
                                                <p:strVal val="#ppt_x"/>
                                              </p:val>
                                            </p:tav>
                                          </p:tavLst>
                                        </p:anim>
                                        <p:animEffect transition="in" filter="wipe(right)">
                                          <p:cBhvr>
                                            <p:cTn id="78" dur="750"/>
                                            <p:tgtEl>
                                              <p:spTgt spid="136"/>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37"/>
                                            </p:tgtEl>
                                            <p:attrNameLst>
                                              <p:attrName>style.visibility</p:attrName>
                                            </p:attrNameLst>
                                          </p:cBhvr>
                                          <p:to>
                                            <p:strVal val="visible"/>
                                          </p:to>
                                        </p:set>
                                        <p:anim calcmode="lin" valueType="num">
                                          <p:cBhvr additive="base">
                                            <p:cTn id="81" dur="750"/>
                                            <p:tgtEl>
                                              <p:spTgt spid="137"/>
                                            </p:tgtEl>
                                            <p:attrNameLst>
                                              <p:attrName>ppt_x</p:attrName>
                                            </p:attrNameLst>
                                          </p:cBhvr>
                                          <p:tavLst>
                                            <p:tav tm="0">
                                              <p:val>
                                                <p:strVal val="#ppt_x-#ppt_w*1.125000"/>
                                              </p:val>
                                            </p:tav>
                                            <p:tav tm="100000">
                                              <p:val>
                                                <p:strVal val="#ppt_x"/>
                                              </p:val>
                                            </p:tav>
                                          </p:tavLst>
                                        </p:anim>
                                        <p:animEffect transition="in" filter="wipe(right)">
                                          <p:cBhvr>
                                            <p:cTn id="82" dur="750"/>
                                            <p:tgtEl>
                                              <p:spTgt spid="137"/>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38"/>
                                            </p:tgtEl>
                                            <p:attrNameLst>
                                              <p:attrName>style.visibility</p:attrName>
                                            </p:attrNameLst>
                                          </p:cBhvr>
                                          <p:to>
                                            <p:strVal val="visible"/>
                                          </p:to>
                                        </p:set>
                                        <p:anim calcmode="lin" valueType="num">
                                          <p:cBhvr additive="base">
                                            <p:cTn id="85" dur="750"/>
                                            <p:tgtEl>
                                              <p:spTgt spid="138"/>
                                            </p:tgtEl>
                                            <p:attrNameLst>
                                              <p:attrName>ppt_x</p:attrName>
                                            </p:attrNameLst>
                                          </p:cBhvr>
                                          <p:tavLst>
                                            <p:tav tm="0">
                                              <p:val>
                                                <p:strVal val="#ppt_x-#ppt_w*1.125000"/>
                                              </p:val>
                                            </p:tav>
                                            <p:tav tm="100000">
                                              <p:val>
                                                <p:strVal val="#ppt_x"/>
                                              </p:val>
                                            </p:tav>
                                          </p:tavLst>
                                        </p:anim>
                                        <p:animEffect transition="in" filter="wipe(right)">
                                          <p:cBhvr>
                                            <p:cTn id="86" dur="750"/>
                                            <p:tgtEl>
                                              <p:spTgt spid="138"/>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39"/>
                                            </p:tgtEl>
                                            <p:attrNameLst>
                                              <p:attrName>style.visibility</p:attrName>
                                            </p:attrNameLst>
                                          </p:cBhvr>
                                          <p:to>
                                            <p:strVal val="visible"/>
                                          </p:to>
                                        </p:set>
                                        <p:anim calcmode="lin" valueType="num">
                                          <p:cBhvr additive="base">
                                            <p:cTn id="89" dur="750"/>
                                            <p:tgtEl>
                                              <p:spTgt spid="139"/>
                                            </p:tgtEl>
                                            <p:attrNameLst>
                                              <p:attrName>ppt_x</p:attrName>
                                            </p:attrNameLst>
                                          </p:cBhvr>
                                          <p:tavLst>
                                            <p:tav tm="0">
                                              <p:val>
                                                <p:strVal val="#ppt_x-#ppt_w*1.125000"/>
                                              </p:val>
                                            </p:tav>
                                            <p:tav tm="100000">
                                              <p:val>
                                                <p:strVal val="#ppt_x"/>
                                              </p:val>
                                            </p:tav>
                                          </p:tavLst>
                                        </p:anim>
                                        <p:animEffect transition="in" filter="wipe(right)">
                                          <p:cBhvr>
                                            <p:cTn id="90" dur="750"/>
                                            <p:tgtEl>
                                              <p:spTgt spid="139"/>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32"/>
                                            </p:tgtEl>
                                            <p:attrNameLst>
                                              <p:attrName>style.visibility</p:attrName>
                                            </p:attrNameLst>
                                          </p:cBhvr>
                                          <p:to>
                                            <p:strVal val="visible"/>
                                          </p:to>
                                        </p:set>
                                        <p:anim calcmode="lin" valueType="num">
                                          <p:cBhvr additive="base">
                                            <p:cTn id="93" dur="750"/>
                                            <p:tgtEl>
                                              <p:spTgt spid="132"/>
                                            </p:tgtEl>
                                            <p:attrNameLst>
                                              <p:attrName>ppt_y</p:attrName>
                                            </p:attrNameLst>
                                          </p:cBhvr>
                                          <p:tavLst>
                                            <p:tav tm="0">
                                              <p:val>
                                                <p:strVal val="#ppt_y+#ppt_h*1.125000"/>
                                              </p:val>
                                            </p:tav>
                                            <p:tav tm="100000">
                                              <p:val>
                                                <p:strVal val="#ppt_y"/>
                                              </p:val>
                                            </p:tav>
                                          </p:tavLst>
                                        </p:anim>
                                        <p:animEffect transition="in" filter="wipe(up)">
                                          <p:cBhvr>
                                            <p:cTn id="94" dur="750"/>
                                            <p:tgtEl>
                                              <p:spTgt spid="132"/>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33"/>
                                            </p:tgtEl>
                                            <p:attrNameLst>
                                              <p:attrName>style.visibility</p:attrName>
                                            </p:attrNameLst>
                                          </p:cBhvr>
                                          <p:to>
                                            <p:strVal val="visible"/>
                                          </p:to>
                                        </p:set>
                                        <p:anim calcmode="lin" valueType="num">
                                          <p:cBhvr additive="base">
                                            <p:cTn id="97" dur="750"/>
                                            <p:tgtEl>
                                              <p:spTgt spid="133"/>
                                            </p:tgtEl>
                                            <p:attrNameLst>
                                              <p:attrName>ppt_y</p:attrName>
                                            </p:attrNameLst>
                                          </p:cBhvr>
                                          <p:tavLst>
                                            <p:tav tm="0">
                                              <p:val>
                                                <p:strVal val="#ppt_y+#ppt_h*1.125000"/>
                                              </p:val>
                                            </p:tav>
                                            <p:tav tm="100000">
                                              <p:val>
                                                <p:strVal val="#ppt_y"/>
                                              </p:val>
                                            </p:tav>
                                          </p:tavLst>
                                        </p:anim>
                                        <p:animEffect transition="in" filter="wipe(up)">
                                          <p:cBhvr>
                                            <p:cTn id="98" dur="750"/>
                                            <p:tgtEl>
                                              <p:spTgt spid="133"/>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34"/>
                                            </p:tgtEl>
                                            <p:attrNameLst>
                                              <p:attrName>style.visibility</p:attrName>
                                            </p:attrNameLst>
                                          </p:cBhvr>
                                          <p:to>
                                            <p:strVal val="visible"/>
                                          </p:to>
                                        </p:set>
                                        <p:anim calcmode="lin" valueType="num">
                                          <p:cBhvr additive="base">
                                            <p:cTn id="101" dur="750"/>
                                            <p:tgtEl>
                                              <p:spTgt spid="134"/>
                                            </p:tgtEl>
                                            <p:attrNameLst>
                                              <p:attrName>ppt_y</p:attrName>
                                            </p:attrNameLst>
                                          </p:cBhvr>
                                          <p:tavLst>
                                            <p:tav tm="0">
                                              <p:val>
                                                <p:strVal val="#ppt_y+#ppt_h*1.125000"/>
                                              </p:val>
                                            </p:tav>
                                            <p:tav tm="100000">
                                              <p:val>
                                                <p:strVal val="#ppt_y"/>
                                              </p:val>
                                            </p:tav>
                                          </p:tavLst>
                                        </p:anim>
                                        <p:animEffect transition="in" filter="wipe(up)">
                                          <p:cBhvr>
                                            <p:cTn id="102" dur="750"/>
                                            <p:tgtEl>
                                              <p:spTgt spid="134"/>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35"/>
                                            </p:tgtEl>
                                            <p:attrNameLst>
                                              <p:attrName>style.visibility</p:attrName>
                                            </p:attrNameLst>
                                          </p:cBhvr>
                                          <p:to>
                                            <p:strVal val="visible"/>
                                          </p:to>
                                        </p:set>
                                        <p:anim calcmode="lin" valueType="num">
                                          <p:cBhvr additive="base">
                                            <p:cTn id="105" dur="750"/>
                                            <p:tgtEl>
                                              <p:spTgt spid="135"/>
                                            </p:tgtEl>
                                            <p:attrNameLst>
                                              <p:attrName>ppt_y</p:attrName>
                                            </p:attrNameLst>
                                          </p:cBhvr>
                                          <p:tavLst>
                                            <p:tav tm="0">
                                              <p:val>
                                                <p:strVal val="#ppt_y+#ppt_h*1.125000"/>
                                              </p:val>
                                            </p:tav>
                                            <p:tav tm="100000">
                                              <p:val>
                                                <p:strVal val="#ppt_y"/>
                                              </p:val>
                                            </p:tav>
                                          </p:tavLst>
                                        </p:anim>
                                        <p:animEffect transition="in" filter="wipe(up)">
                                          <p:cBhvr>
                                            <p:cTn id="106" dur="750"/>
                                            <p:tgtEl>
                                              <p:spTgt spid="135"/>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40"/>
                                            </p:tgtEl>
                                            <p:attrNameLst>
                                              <p:attrName>style.visibility</p:attrName>
                                            </p:attrNameLst>
                                          </p:cBhvr>
                                          <p:to>
                                            <p:strVal val="visible"/>
                                          </p:to>
                                        </p:set>
                                        <p:anim calcmode="lin" valueType="num">
                                          <p:cBhvr>
                                            <p:cTn id="109" dur="500" fill="hold"/>
                                            <p:tgtEl>
                                              <p:spTgt spid="140"/>
                                            </p:tgtEl>
                                            <p:attrNameLst>
                                              <p:attrName>ppt_w</p:attrName>
                                            </p:attrNameLst>
                                          </p:cBhvr>
                                          <p:tavLst>
                                            <p:tav tm="0">
                                              <p:val>
                                                <p:fltVal val="0"/>
                                              </p:val>
                                            </p:tav>
                                            <p:tav tm="100000">
                                              <p:val>
                                                <p:strVal val="#ppt_w"/>
                                              </p:val>
                                            </p:tav>
                                          </p:tavLst>
                                        </p:anim>
                                        <p:anim calcmode="lin" valueType="num">
                                          <p:cBhvr>
                                            <p:cTn id="110" dur="500" fill="hold"/>
                                            <p:tgtEl>
                                              <p:spTgt spid="140"/>
                                            </p:tgtEl>
                                            <p:attrNameLst>
                                              <p:attrName>ppt_h</p:attrName>
                                            </p:attrNameLst>
                                          </p:cBhvr>
                                          <p:tavLst>
                                            <p:tav tm="0">
                                              <p:val>
                                                <p:fltVal val="0"/>
                                              </p:val>
                                            </p:tav>
                                            <p:tav tm="100000">
                                              <p:val>
                                                <p:strVal val="#ppt_h"/>
                                              </p:val>
                                            </p:tav>
                                          </p:tavLst>
                                        </p:anim>
                                        <p:anim calcmode="lin" valueType="num">
                                          <p:cBhvr>
                                            <p:cTn id="111" dur="500" fill="hold"/>
                                            <p:tgtEl>
                                              <p:spTgt spid="140"/>
                                            </p:tgtEl>
                                            <p:attrNameLst>
                                              <p:attrName>style.rotation</p:attrName>
                                            </p:attrNameLst>
                                          </p:cBhvr>
                                          <p:tavLst>
                                            <p:tav tm="0">
                                              <p:val>
                                                <p:fltVal val="360"/>
                                              </p:val>
                                            </p:tav>
                                            <p:tav tm="100000">
                                              <p:val>
                                                <p:fltVal val="0"/>
                                              </p:val>
                                            </p:tav>
                                          </p:tavLst>
                                        </p:anim>
                                        <p:animEffect transition="in" filter="fade">
                                          <p:cBhvr>
                                            <p:cTn id="112" dur="500"/>
                                            <p:tgtEl>
                                              <p:spTgt spid="140"/>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500" fill="hold"/>
                                            <p:tgtEl>
                                              <p:spTgt spid="141"/>
                                            </p:tgtEl>
                                            <p:attrNameLst>
                                              <p:attrName>ppt_w</p:attrName>
                                            </p:attrNameLst>
                                          </p:cBhvr>
                                          <p:tavLst>
                                            <p:tav tm="0">
                                              <p:val>
                                                <p:fltVal val="0"/>
                                              </p:val>
                                            </p:tav>
                                            <p:tav tm="100000">
                                              <p:val>
                                                <p:strVal val="#ppt_w"/>
                                              </p:val>
                                            </p:tav>
                                          </p:tavLst>
                                        </p:anim>
                                        <p:anim calcmode="lin" valueType="num">
                                          <p:cBhvr>
                                            <p:cTn id="116" dur="500" fill="hold"/>
                                            <p:tgtEl>
                                              <p:spTgt spid="141"/>
                                            </p:tgtEl>
                                            <p:attrNameLst>
                                              <p:attrName>ppt_h</p:attrName>
                                            </p:attrNameLst>
                                          </p:cBhvr>
                                          <p:tavLst>
                                            <p:tav tm="0">
                                              <p:val>
                                                <p:fltVal val="0"/>
                                              </p:val>
                                            </p:tav>
                                            <p:tav tm="100000">
                                              <p:val>
                                                <p:strVal val="#ppt_h"/>
                                              </p:val>
                                            </p:tav>
                                          </p:tavLst>
                                        </p:anim>
                                        <p:anim calcmode="lin" valueType="num">
                                          <p:cBhvr>
                                            <p:cTn id="117" dur="500" fill="hold"/>
                                            <p:tgtEl>
                                              <p:spTgt spid="141"/>
                                            </p:tgtEl>
                                            <p:attrNameLst>
                                              <p:attrName>style.rotation</p:attrName>
                                            </p:attrNameLst>
                                          </p:cBhvr>
                                          <p:tavLst>
                                            <p:tav tm="0">
                                              <p:val>
                                                <p:fltVal val="360"/>
                                              </p:val>
                                            </p:tav>
                                            <p:tav tm="100000">
                                              <p:val>
                                                <p:fltVal val="0"/>
                                              </p:val>
                                            </p:tav>
                                          </p:tavLst>
                                        </p:anim>
                                        <p:animEffect transition="in" filter="fade">
                                          <p:cBhvr>
                                            <p:cTn id="118" dur="500"/>
                                            <p:tgtEl>
                                              <p:spTgt spid="141"/>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42"/>
                                            </p:tgtEl>
                                            <p:attrNameLst>
                                              <p:attrName>style.visibility</p:attrName>
                                            </p:attrNameLst>
                                          </p:cBhvr>
                                          <p:to>
                                            <p:strVal val="visible"/>
                                          </p:to>
                                        </p:set>
                                        <p:anim calcmode="lin" valueType="num">
                                          <p:cBhvr>
                                            <p:cTn id="121" dur="500" fill="hold"/>
                                            <p:tgtEl>
                                              <p:spTgt spid="142"/>
                                            </p:tgtEl>
                                            <p:attrNameLst>
                                              <p:attrName>ppt_w</p:attrName>
                                            </p:attrNameLst>
                                          </p:cBhvr>
                                          <p:tavLst>
                                            <p:tav tm="0">
                                              <p:val>
                                                <p:fltVal val="0"/>
                                              </p:val>
                                            </p:tav>
                                            <p:tav tm="100000">
                                              <p:val>
                                                <p:strVal val="#ppt_w"/>
                                              </p:val>
                                            </p:tav>
                                          </p:tavLst>
                                        </p:anim>
                                        <p:anim calcmode="lin" valueType="num">
                                          <p:cBhvr>
                                            <p:cTn id="122" dur="500" fill="hold"/>
                                            <p:tgtEl>
                                              <p:spTgt spid="142"/>
                                            </p:tgtEl>
                                            <p:attrNameLst>
                                              <p:attrName>ppt_h</p:attrName>
                                            </p:attrNameLst>
                                          </p:cBhvr>
                                          <p:tavLst>
                                            <p:tav tm="0">
                                              <p:val>
                                                <p:fltVal val="0"/>
                                              </p:val>
                                            </p:tav>
                                            <p:tav tm="100000">
                                              <p:val>
                                                <p:strVal val="#ppt_h"/>
                                              </p:val>
                                            </p:tav>
                                          </p:tavLst>
                                        </p:anim>
                                        <p:anim calcmode="lin" valueType="num">
                                          <p:cBhvr>
                                            <p:cTn id="123" dur="500" fill="hold"/>
                                            <p:tgtEl>
                                              <p:spTgt spid="142"/>
                                            </p:tgtEl>
                                            <p:attrNameLst>
                                              <p:attrName>style.rotation</p:attrName>
                                            </p:attrNameLst>
                                          </p:cBhvr>
                                          <p:tavLst>
                                            <p:tav tm="0">
                                              <p:val>
                                                <p:fltVal val="360"/>
                                              </p:val>
                                            </p:tav>
                                            <p:tav tm="100000">
                                              <p:val>
                                                <p:fltVal val="0"/>
                                              </p:val>
                                            </p:tav>
                                          </p:tavLst>
                                        </p:anim>
                                        <p:animEffect transition="in" filter="fade">
                                          <p:cBhvr>
                                            <p:cTn id="124" dur="500"/>
                                            <p:tgtEl>
                                              <p:spTgt spid="142"/>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43"/>
                                            </p:tgtEl>
                                            <p:attrNameLst>
                                              <p:attrName>style.visibility</p:attrName>
                                            </p:attrNameLst>
                                          </p:cBhvr>
                                          <p:to>
                                            <p:strVal val="visible"/>
                                          </p:to>
                                        </p:set>
                                        <p:anim calcmode="lin" valueType="num">
                                          <p:cBhvr>
                                            <p:cTn id="127" dur="500" fill="hold"/>
                                            <p:tgtEl>
                                              <p:spTgt spid="143"/>
                                            </p:tgtEl>
                                            <p:attrNameLst>
                                              <p:attrName>ppt_w</p:attrName>
                                            </p:attrNameLst>
                                          </p:cBhvr>
                                          <p:tavLst>
                                            <p:tav tm="0">
                                              <p:val>
                                                <p:fltVal val="0"/>
                                              </p:val>
                                            </p:tav>
                                            <p:tav tm="100000">
                                              <p:val>
                                                <p:strVal val="#ppt_w"/>
                                              </p:val>
                                            </p:tav>
                                          </p:tavLst>
                                        </p:anim>
                                        <p:anim calcmode="lin" valueType="num">
                                          <p:cBhvr>
                                            <p:cTn id="128" dur="500" fill="hold"/>
                                            <p:tgtEl>
                                              <p:spTgt spid="143"/>
                                            </p:tgtEl>
                                            <p:attrNameLst>
                                              <p:attrName>ppt_h</p:attrName>
                                            </p:attrNameLst>
                                          </p:cBhvr>
                                          <p:tavLst>
                                            <p:tav tm="0">
                                              <p:val>
                                                <p:fltVal val="0"/>
                                              </p:val>
                                            </p:tav>
                                            <p:tav tm="100000">
                                              <p:val>
                                                <p:strVal val="#ppt_h"/>
                                              </p:val>
                                            </p:tav>
                                          </p:tavLst>
                                        </p:anim>
                                        <p:anim calcmode="lin" valueType="num">
                                          <p:cBhvr>
                                            <p:cTn id="129" dur="500" fill="hold"/>
                                            <p:tgtEl>
                                              <p:spTgt spid="143"/>
                                            </p:tgtEl>
                                            <p:attrNameLst>
                                              <p:attrName>style.rotation</p:attrName>
                                            </p:attrNameLst>
                                          </p:cBhvr>
                                          <p:tavLst>
                                            <p:tav tm="0">
                                              <p:val>
                                                <p:fltVal val="360"/>
                                              </p:val>
                                            </p:tav>
                                            <p:tav tm="100000">
                                              <p:val>
                                                <p:fltVal val="0"/>
                                              </p:val>
                                            </p:tav>
                                          </p:tavLst>
                                        </p:anim>
                                        <p:animEffect transition="in" filter="fade">
                                          <p:cBhvr>
                                            <p:cTn id="13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29" grpId="0"/>
          <p:bldP spid="130" grpId="0"/>
          <p:bldP spid="131" grpId="0"/>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95000"/>
          </a:schemeClr>
        </a:solidFill>
        <a:effectLst/>
      </p:bgPr>
    </p:bg>
    <p:spTree>
      <p:nvGrpSpPr>
        <p:cNvPr id="1" name=""/>
        <p:cNvGrpSpPr/>
        <p:nvPr/>
      </p:nvGrpSpPr>
      <p:grpSpPr>
        <a:xfrm>
          <a:off x="0" y="0"/>
          <a:ext cx="0" cy="0"/>
          <a:chOff x="0" y="0"/>
          <a:chExt cx="0" cy="0"/>
        </a:xfrm>
      </p:grpSpPr>
      <p:sp>
        <p:nvSpPr>
          <p:cNvPr id="44" name="Rectangle: Rounded Corners 43">
            <a:extLst>
              <a:ext uri="{FF2B5EF4-FFF2-40B4-BE49-F238E27FC236}">
                <a16:creationId xmlns:a16="http://schemas.microsoft.com/office/drawing/2014/main" id="{4127A9A2-5C11-BDB7-CC05-D2B750EE3653}"/>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7BC9120D-3C58-EA3D-7A26-E501422B5C48}"/>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Rectangle 45">
            <a:extLst>
              <a:ext uri="{FF2B5EF4-FFF2-40B4-BE49-F238E27FC236}">
                <a16:creationId xmlns:a16="http://schemas.microsoft.com/office/drawing/2014/main" id="{352B4C81-1990-5755-3F2E-EF59BBAA4334}"/>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Rectangle 46">
            <a:extLst>
              <a:ext uri="{FF2B5EF4-FFF2-40B4-BE49-F238E27FC236}">
                <a16:creationId xmlns:a16="http://schemas.microsoft.com/office/drawing/2014/main" id="{B077552E-CEEA-482D-5E82-C808322DF752}"/>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D5D3FFAA-32C5-D78C-F486-511824E29235}"/>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A220630A-22BD-AB2B-9477-210AF7FE6A10}"/>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228D271D-347F-E81A-2FA3-27F2F3FE6F5D}"/>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Rectangle 50">
            <a:extLst>
              <a:ext uri="{FF2B5EF4-FFF2-40B4-BE49-F238E27FC236}">
                <a16:creationId xmlns:a16="http://schemas.microsoft.com/office/drawing/2014/main" id="{F1129611-9438-15CE-284C-E4C1524CBEFE}"/>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3450142B-5AD9-1320-31E6-E206E720FE1E}"/>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3" name="Group 52">
            <a:extLst>
              <a:ext uri="{FF2B5EF4-FFF2-40B4-BE49-F238E27FC236}">
                <a16:creationId xmlns:a16="http://schemas.microsoft.com/office/drawing/2014/main" id="{344D537A-2829-3E9C-019C-60436B2FDE09}"/>
              </a:ext>
            </a:extLst>
          </p:cNvPr>
          <p:cNvGrpSpPr/>
          <p:nvPr/>
        </p:nvGrpSpPr>
        <p:grpSpPr>
          <a:xfrm>
            <a:off x="16407663" y="1646450"/>
            <a:ext cx="3314643" cy="3314643"/>
            <a:chOff x="13296611" y="786043"/>
            <a:chExt cx="3314643" cy="3314643"/>
          </a:xfrm>
        </p:grpSpPr>
        <p:sp>
          <p:nvSpPr>
            <p:cNvPr id="54" name="Oval 53">
              <a:extLst>
                <a:ext uri="{FF2B5EF4-FFF2-40B4-BE49-F238E27FC236}">
                  <a16:creationId xmlns:a16="http://schemas.microsoft.com/office/drawing/2014/main" id="{5A29B106-6EA5-AA05-71E6-9B7052CD7F85}"/>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Oval 54">
              <a:extLst>
                <a:ext uri="{FF2B5EF4-FFF2-40B4-BE49-F238E27FC236}">
                  <a16:creationId xmlns:a16="http://schemas.microsoft.com/office/drawing/2014/main" id="{07C4209A-6EB6-A8B7-A595-AFF1B10F727D}"/>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56" name="Group 55">
            <a:extLst>
              <a:ext uri="{FF2B5EF4-FFF2-40B4-BE49-F238E27FC236}">
                <a16:creationId xmlns:a16="http://schemas.microsoft.com/office/drawing/2014/main" id="{1330A6DF-4589-2459-8709-E1CABD1FDE16}"/>
              </a:ext>
            </a:extLst>
          </p:cNvPr>
          <p:cNvGrpSpPr/>
          <p:nvPr/>
        </p:nvGrpSpPr>
        <p:grpSpPr>
          <a:xfrm>
            <a:off x="17153343" y="3679729"/>
            <a:ext cx="3314643" cy="3314643"/>
            <a:chOff x="13296611" y="2825995"/>
            <a:chExt cx="3314643" cy="3314643"/>
          </a:xfrm>
        </p:grpSpPr>
        <p:sp>
          <p:nvSpPr>
            <p:cNvPr id="57" name="Oval 56">
              <a:extLst>
                <a:ext uri="{FF2B5EF4-FFF2-40B4-BE49-F238E27FC236}">
                  <a16:creationId xmlns:a16="http://schemas.microsoft.com/office/drawing/2014/main" id="{F3527B38-94CB-6A7C-9918-C994AF435D5F}"/>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Oval 57">
              <a:extLst>
                <a:ext uri="{FF2B5EF4-FFF2-40B4-BE49-F238E27FC236}">
                  <a16:creationId xmlns:a16="http://schemas.microsoft.com/office/drawing/2014/main" id="{3ADE6FC1-E81D-0C3A-BD3F-3D5422F93CE9}"/>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59" name="Group 58">
            <a:extLst>
              <a:ext uri="{FF2B5EF4-FFF2-40B4-BE49-F238E27FC236}">
                <a16:creationId xmlns:a16="http://schemas.microsoft.com/office/drawing/2014/main" id="{A98F6606-F972-1DAE-A603-05B4799F0456}"/>
              </a:ext>
            </a:extLst>
          </p:cNvPr>
          <p:cNvGrpSpPr/>
          <p:nvPr/>
        </p:nvGrpSpPr>
        <p:grpSpPr>
          <a:xfrm>
            <a:off x="17899023" y="5713008"/>
            <a:ext cx="3314643" cy="3314643"/>
            <a:chOff x="13296611" y="4845928"/>
            <a:chExt cx="3314643" cy="3314643"/>
          </a:xfrm>
        </p:grpSpPr>
        <p:sp>
          <p:nvSpPr>
            <p:cNvPr id="60" name="Oval 59">
              <a:extLst>
                <a:ext uri="{FF2B5EF4-FFF2-40B4-BE49-F238E27FC236}">
                  <a16:creationId xmlns:a16="http://schemas.microsoft.com/office/drawing/2014/main" id="{05E9FAB5-5B5E-D8C8-4AB4-9B0CCC925F23}"/>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 name="Oval 60">
              <a:extLst>
                <a:ext uri="{FF2B5EF4-FFF2-40B4-BE49-F238E27FC236}">
                  <a16:creationId xmlns:a16="http://schemas.microsoft.com/office/drawing/2014/main" id="{DFAC76FB-8AF1-069D-6A02-19AD244E61A5}"/>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62" name="Group 61">
            <a:extLst>
              <a:ext uri="{FF2B5EF4-FFF2-40B4-BE49-F238E27FC236}">
                <a16:creationId xmlns:a16="http://schemas.microsoft.com/office/drawing/2014/main" id="{7BF57523-3801-A769-7C9A-FAE46963917D}"/>
              </a:ext>
            </a:extLst>
          </p:cNvPr>
          <p:cNvGrpSpPr/>
          <p:nvPr/>
        </p:nvGrpSpPr>
        <p:grpSpPr>
          <a:xfrm>
            <a:off x="18644703" y="7746287"/>
            <a:ext cx="3314643" cy="3314643"/>
            <a:chOff x="13296611" y="6885880"/>
            <a:chExt cx="3314643" cy="3314643"/>
          </a:xfrm>
        </p:grpSpPr>
        <p:sp>
          <p:nvSpPr>
            <p:cNvPr id="63" name="Oval 62">
              <a:extLst>
                <a:ext uri="{FF2B5EF4-FFF2-40B4-BE49-F238E27FC236}">
                  <a16:creationId xmlns:a16="http://schemas.microsoft.com/office/drawing/2014/main" id="{C86D0C61-CD8B-D50D-71D9-79CDC32E8B17}"/>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8" name="Oval 127">
              <a:extLst>
                <a:ext uri="{FF2B5EF4-FFF2-40B4-BE49-F238E27FC236}">
                  <a16:creationId xmlns:a16="http://schemas.microsoft.com/office/drawing/2014/main" id="{4674B2CA-0612-8151-1A9B-86769AEB3A69}"/>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129" name="!!SubTitle">
            <a:extLst>
              <a:ext uri="{FF2B5EF4-FFF2-40B4-BE49-F238E27FC236}">
                <a16:creationId xmlns:a16="http://schemas.microsoft.com/office/drawing/2014/main" id="{54A5C8DC-4216-7EB6-7C9D-90ED619B90AD}"/>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30" name="!!MainTitle1">
            <a:extLst>
              <a:ext uri="{FF2B5EF4-FFF2-40B4-BE49-F238E27FC236}">
                <a16:creationId xmlns:a16="http://schemas.microsoft.com/office/drawing/2014/main" id="{E8E5E38F-8F40-EDFE-85FB-08A8AA02988E}"/>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4">
                    <a:lumMod val="75000"/>
                  </a:schemeClr>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31" name="TextBox 130">
            <a:extLst>
              <a:ext uri="{FF2B5EF4-FFF2-40B4-BE49-F238E27FC236}">
                <a16:creationId xmlns:a16="http://schemas.microsoft.com/office/drawing/2014/main" id="{E9534E73-66A5-70D2-5C5D-742E445302C2}"/>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132" name="TextBox 131">
            <a:extLst>
              <a:ext uri="{FF2B5EF4-FFF2-40B4-BE49-F238E27FC236}">
                <a16:creationId xmlns:a16="http://schemas.microsoft.com/office/drawing/2014/main" id="{D19D0275-9008-C77D-B4C8-2DBF55057DD1}"/>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133" name="TextBox 132">
            <a:extLst>
              <a:ext uri="{FF2B5EF4-FFF2-40B4-BE49-F238E27FC236}">
                <a16:creationId xmlns:a16="http://schemas.microsoft.com/office/drawing/2014/main" id="{A92C54E8-DC37-63C7-A667-9A796BE016ED}"/>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134" name="TextBox 133">
            <a:extLst>
              <a:ext uri="{FF2B5EF4-FFF2-40B4-BE49-F238E27FC236}">
                <a16:creationId xmlns:a16="http://schemas.microsoft.com/office/drawing/2014/main" id="{BDABBAD8-3FD9-E3F4-90F2-5E3BEBB5061C}"/>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135" name="TextBox 134">
            <a:extLst>
              <a:ext uri="{FF2B5EF4-FFF2-40B4-BE49-F238E27FC236}">
                <a16:creationId xmlns:a16="http://schemas.microsoft.com/office/drawing/2014/main" id="{6C031739-79A1-7BE2-7770-B86D3B78A71D}"/>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136" name="TextBox 135">
            <a:extLst>
              <a:ext uri="{FF2B5EF4-FFF2-40B4-BE49-F238E27FC236}">
                <a16:creationId xmlns:a16="http://schemas.microsoft.com/office/drawing/2014/main" id="{616FE977-1DA7-563D-E589-351144DF5066}"/>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137" name="TextBox 136">
            <a:extLst>
              <a:ext uri="{FF2B5EF4-FFF2-40B4-BE49-F238E27FC236}">
                <a16:creationId xmlns:a16="http://schemas.microsoft.com/office/drawing/2014/main" id="{6597FC30-E2DB-E799-D926-5D6705C9E9A3}"/>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138" name="TextBox 137">
            <a:extLst>
              <a:ext uri="{FF2B5EF4-FFF2-40B4-BE49-F238E27FC236}">
                <a16:creationId xmlns:a16="http://schemas.microsoft.com/office/drawing/2014/main" id="{A1E6C5B5-7F68-FFB5-B75E-BCDCE2478D7E}"/>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139" name="TextBox 138">
            <a:extLst>
              <a:ext uri="{FF2B5EF4-FFF2-40B4-BE49-F238E27FC236}">
                <a16:creationId xmlns:a16="http://schemas.microsoft.com/office/drawing/2014/main" id="{64883501-928A-7C32-0C11-A52DFD7E7D0E}"/>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140" name="Freeform 364">
            <a:extLst>
              <a:ext uri="{FF2B5EF4-FFF2-40B4-BE49-F238E27FC236}">
                <a16:creationId xmlns:a16="http://schemas.microsoft.com/office/drawing/2014/main" id="{294523DE-88A1-1978-927F-39CA71F4D60C}"/>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1" name="Freeform 199">
            <a:extLst>
              <a:ext uri="{FF2B5EF4-FFF2-40B4-BE49-F238E27FC236}">
                <a16:creationId xmlns:a16="http://schemas.microsoft.com/office/drawing/2014/main" id="{4191A94D-04BF-7FC7-910C-F45D74F14BF3}"/>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2" name="Freeform 230">
            <a:extLst>
              <a:ext uri="{FF2B5EF4-FFF2-40B4-BE49-F238E27FC236}">
                <a16:creationId xmlns:a16="http://schemas.microsoft.com/office/drawing/2014/main" id="{CDBB0C0D-17AF-936F-EC2E-B67BCE4FD2C5}"/>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3" name="Freeform 370">
            <a:extLst>
              <a:ext uri="{FF2B5EF4-FFF2-40B4-BE49-F238E27FC236}">
                <a16:creationId xmlns:a16="http://schemas.microsoft.com/office/drawing/2014/main" id="{51381654-DDE3-F4B4-1CB1-C617C4C72349}"/>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4" name="Freeform: Shape 143">
            <a:extLst>
              <a:ext uri="{FF2B5EF4-FFF2-40B4-BE49-F238E27FC236}">
                <a16:creationId xmlns:a16="http://schemas.microsoft.com/office/drawing/2014/main" id="{4298FE50-36B9-73DE-454D-070F4841FA3C}"/>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7" name="Group 146">
            <a:extLst>
              <a:ext uri="{FF2B5EF4-FFF2-40B4-BE49-F238E27FC236}">
                <a16:creationId xmlns:a16="http://schemas.microsoft.com/office/drawing/2014/main" id="{310CD8E4-FC0F-FE29-2439-1E4D102BE2D2}"/>
              </a:ext>
            </a:extLst>
          </p:cNvPr>
          <p:cNvGrpSpPr/>
          <p:nvPr/>
        </p:nvGrpSpPr>
        <p:grpSpPr>
          <a:xfrm>
            <a:off x="12298928" y="2887598"/>
            <a:ext cx="1366272" cy="9320260"/>
            <a:chOff x="12298928" y="2887598"/>
            <a:chExt cx="1366272" cy="9320260"/>
          </a:xfrm>
        </p:grpSpPr>
        <p:sp>
          <p:nvSpPr>
            <p:cNvPr id="148" name="Circle: Hollow 147">
              <a:extLst>
                <a:ext uri="{FF2B5EF4-FFF2-40B4-BE49-F238E27FC236}">
                  <a16:creationId xmlns:a16="http://schemas.microsoft.com/office/drawing/2014/main" id="{2D16473E-A6F2-024E-C953-8D6D772E739C}"/>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9" name="Rectangle: Rounded Corners 148">
              <a:extLst>
                <a:ext uri="{FF2B5EF4-FFF2-40B4-BE49-F238E27FC236}">
                  <a16:creationId xmlns:a16="http://schemas.microsoft.com/office/drawing/2014/main" id="{F72C75AF-FB4F-E693-9D5A-7C7F56471AE9}"/>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0" name="Group 149">
              <a:extLst>
                <a:ext uri="{FF2B5EF4-FFF2-40B4-BE49-F238E27FC236}">
                  <a16:creationId xmlns:a16="http://schemas.microsoft.com/office/drawing/2014/main" id="{1529B03F-B837-8614-9195-7A93E29D3CA1}"/>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152" name="Rectangle: Rounded Corners 151">
                <a:extLst>
                  <a:ext uri="{FF2B5EF4-FFF2-40B4-BE49-F238E27FC236}">
                    <a16:creationId xmlns:a16="http://schemas.microsoft.com/office/drawing/2014/main" id="{705C0B7B-4643-C48B-6B13-AF41FF02F563}"/>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Rounded Corners 152">
                <a:extLst>
                  <a:ext uri="{FF2B5EF4-FFF2-40B4-BE49-F238E27FC236}">
                    <a16:creationId xmlns:a16="http://schemas.microsoft.com/office/drawing/2014/main" id="{05036BB0-6C95-C943-B0B5-BAB07647C1A1}"/>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1" name="Circle: Hollow 150">
              <a:extLst>
                <a:ext uri="{FF2B5EF4-FFF2-40B4-BE49-F238E27FC236}">
                  <a16:creationId xmlns:a16="http://schemas.microsoft.com/office/drawing/2014/main" id="{31A4F9E9-C7E9-E27F-C6B6-AAB9B581744B}"/>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024359832"/>
      </p:ext>
    </p:extLst>
  </p:cSld>
  <p:clrMapOvr>
    <a:masterClrMapping/>
  </p:clrMapOvr>
  <mc:AlternateContent xmlns:mc="http://schemas.openxmlformats.org/markup-compatibility/2006" xmlns:p14="http://schemas.microsoft.com/office/powerpoint/2010/main">
    <mc:Choice Requires="p14">
      <p:transition spd="slow" p14:dur="1200" advClick="0" advTm="3000">
        <p14:prism dir="u"/>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p:tgtEl>
                                              <p:spTgt spid="131"/>
                                            </p:tgtEl>
                                            <p:attrNameLst>
                                              <p:attrName>ppt_x</p:attrName>
                                            </p:attrNameLst>
                                          </p:cBhvr>
                                          <p:tavLst>
                                            <p:tav tm="0">
                                              <p:val>
                                                <p:strVal val="#ppt_x-#ppt_w*1.125000"/>
                                              </p:val>
                                            </p:tav>
                                            <p:tav tm="100000">
                                              <p:val>
                                                <p:strVal val="#ppt_x"/>
                                              </p:val>
                                            </p:tav>
                                          </p:tavLst>
                                        </p:anim>
                                        <p:animEffect transition="in" filter="wipe(right)">
                                          <p:cBhvr>
                                            <p:cTn id="8" dur="500"/>
                                            <p:tgtEl>
                                              <p:spTgt spid="131"/>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14:bounceEnd="67000">
                                          <p:cBhvr additive="base">
                                            <p:cTn id="11" dur="1000" fill="hold"/>
                                            <p:tgtEl>
                                              <p:spTgt spid="13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30"/>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29"/>
                                            </p:tgtEl>
                                            <p:attrNameLst>
                                              <p:attrName>style.visibility</p:attrName>
                                            </p:attrNameLst>
                                          </p:cBhvr>
                                          <p:to>
                                            <p:strVal val="visible"/>
                                          </p:to>
                                        </p:set>
                                        <p:animEffect transition="in" filter="wipe(right)">
                                          <p:cBhvr>
                                            <p:cTn id="15" dur="500"/>
                                            <p:tgtEl>
                                              <p:spTgt spid="129"/>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14:bounceEnd="50000">
                                          <p:cBhvr additive="base">
                                            <p:cTn id="18" dur="12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14:bounceEnd="50000">
                                          <p:cBhvr additive="base">
                                            <p:cTn id="22" dur="1250" fill="hold"/>
                                            <p:tgtEl>
                                              <p:spTgt spid="144"/>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144"/>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47"/>
                                            </p:tgtEl>
                                            <p:attrNameLst>
                                              <p:attrName>style.visibility</p:attrName>
                                            </p:attrNameLst>
                                          </p:cBhvr>
                                          <p:to>
                                            <p:strVal val="visible"/>
                                          </p:to>
                                        </p:set>
                                        <p:animEffect transition="in" filter="fade">
                                          <p:cBhvr>
                                            <p:cTn id="26" dur="500"/>
                                            <p:tgtEl>
                                              <p:spTgt spid="147"/>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14:bounceEnd="60000">
                                          <p:cBhvr additive="base">
                                            <p:cTn id="37" dur="125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14:bounceEnd="60000">
                                          <p:cBhvr additive="base">
                                            <p:cTn id="49" dur="125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14:bounceEnd="60000">
                                          <p:cBhvr additive="base">
                                            <p:cTn id="61" dur="125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14:bounceEnd="60000">
                                          <p:cBhvr additive="base">
                                            <p:cTn id="73" dur="125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36"/>
                                            </p:tgtEl>
                                            <p:attrNameLst>
                                              <p:attrName>style.visibility</p:attrName>
                                            </p:attrNameLst>
                                          </p:cBhvr>
                                          <p:to>
                                            <p:strVal val="visible"/>
                                          </p:to>
                                        </p:set>
                                        <p:anim calcmode="lin" valueType="num">
                                          <p:cBhvr additive="base">
                                            <p:cTn id="77" dur="750"/>
                                            <p:tgtEl>
                                              <p:spTgt spid="136"/>
                                            </p:tgtEl>
                                            <p:attrNameLst>
                                              <p:attrName>ppt_x</p:attrName>
                                            </p:attrNameLst>
                                          </p:cBhvr>
                                          <p:tavLst>
                                            <p:tav tm="0">
                                              <p:val>
                                                <p:strVal val="#ppt_x-#ppt_w*1.125000"/>
                                              </p:val>
                                            </p:tav>
                                            <p:tav tm="100000">
                                              <p:val>
                                                <p:strVal val="#ppt_x"/>
                                              </p:val>
                                            </p:tav>
                                          </p:tavLst>
                                        </p:anim>
                                        <p:animEffect transition="in" filter="wipe(right)">
                                          <p:cBhvr>
                                            <p:cTn id="78" dur="750"/>
                                            <p:tgtEl>
                                              <p:spTgt spid="136"/>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37"/>
                                            </p:tgtEl>
                                            <p:attrNameLst>
                                              <p:attrName>style.visibility</p:attrName>
                                            </p:attrNameLst>
                                          </p:cBhvr>
                                          <p:to>
                                            <p:strVal val="visible"/>
                                          </p:to>
                                        </p:set>
                                        <p:anim calcmode="lin" valueType="num">
                                          <p:cBhvr additive="base">
                                            <p:cTn id="81" dur="750"/>
                                            <p:tgtEl>
                                              <p:spTgt spid="137"/>
                                            </p:tgtEl>
                                            <p:attrNameLst>
                                              <p:attrName>ppt_x</p:attrName>
                                            </p:attrNameLst>
                                          </p:cBhvr>
                                          <p:tavLst>
                                            <p:tav tm="0">
                                              <p:val>
                                                <p:strVal val="#ppt_x-#ppt_w*1.125000"/>
                                              </p:val>
                                            </p:tav>
                                            <p:tav tm="100000">
                                              <p:val>
                                                <p:strVal val="#ppt_x"/>
                                              </p:val>
                                            </p:tav>
                                          </p:tavLst>
                                        </p:anim>
                                        <p:animEffect transition="in" filter="wipe(right)">
                                          <p:cBhvr>
                                            <p:cTn id="82" dur="750"/>
                                            <p:tgtEl>
                                              <p:spTgt spid="137"/>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38"/>
                                            </p:tgtEl>
                                            <p:attrNameLst>
                                              <p:attrName>style.visibility</p:attrName>
                                            </p:attrNameLst>
                                          </p:cBhvr>
                                          <p:to>
                                            <p:strVal val="visible"/>
                                          </p:to>
                                        </p:set>
                                        <p:anim calcmode="lin" valueType="num">
                                          <p:cBhvr additive="base">
                                            <p:cTn id="85" dur="750"/>
                                            <p:tgtEl>
                                              <p:spTgt spid="138"/>
                                            </p:tgtEl>
                                            <p:attrNameLst>
                                              <p:attrName>ppt_x</p:attrName>
                                            </p:attrNameLst>
                                          </p:cBhvr>
                                          <p:tavLst>
                                            <p:tav tm="0">
                                              <p:val>
                                                <p:strVal val="#ppt_x-#ppt_w*1.125000"/>
                                              </p:val>
                                            </p:tav>
                                            <p:tav tm="100000">
                                              <p:val>
                                                <p:strVal val="#ppt_x"/>
                                              </p:val>
                                            </p:tav>
                                          </p:tavLst>
                                        </p:anim>
                                        <p:animEffect transition="in" filter="wipe(right)">
                                          <p:cBhvr>
                                            <p:cTn id="86" dur="750"/>
                                            <p:tgtEl>
                                              <p:spTgt spid="138"/>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39"/>
                                            </p:tgtEl>
                                            <p:attrNameLst>
                                              <p:attrName>style.visibility</p:attrName>
                                            </p:attrNameLst>
                                          </p:cBhvr>
                                          <p:to>
                                            <p:strVal val="visible"/>
                                          </p:to>
                                        </p:set>
                                        <p:anim calcmode="lin" valueType="num">
                                          <p:cBhvr additive="base">
                                            <p:cTn id="89" dur="750"/>
                                            <p:tgtEl>
                                              <p:spTgt spid="139"/>
                                            </p:tgtEl>
                                            <p:attrNameLst>
                                              <p:attrName>ppt_x</p:attrName>
                                            </p:attrNameLst>
                                          </p:cBhvr>
                                          <p:tavLst>
                                            <p:tav tm="0">
                                              <p:val>
                                                <p:strVal val="#ppt_x-#ppt_w*1.125000"/>
                                              </p:val>
                                            </p:tav>
                                            <p:tav tm="100000">
                                              <p:val>
                                                <p:strVal val="#ppt_x"/>
                                              </p:val>
                                            </p:tav>
                                          </p:tavLst>
                                        </p:anim>
                                        <p:animEffect transition="in" filter="wipe(right)">
                                          <p:cBhvr>
                                            <p:cTn id="90" dur="750"/>
                                            <p:tgtEl>
                                              <p:spTgt spid="139"/>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32"/>
                                            </p:tgtEl>
                                            <p:attrNameLst>
                                              <p:attrName>style.visibility</p:attrName>
                                            </p:attrNameLst>
                                          </p:cBhvr>
                                          <p:to>
                                            <p:strVal val="visible"/>
                                          </p:to>
                                        </p:set>
                                        <p:anim calcmode="lin" valueType="num">
                                          <p:cBhvr additive="base">
                                            <p:cTn id="93" dur="750"/>
                                            <p:tgtEl>
                                              <p:spTgt spid="132"/>
                                            </p:tgtEl>
                                            <p:attrNameLst>
                                              <p:attrName>ppt_y</p:attrName>
                                            </p:attrNameLst>
                                          </p:cBhvr>
                                          <p:tavLst>
                                            <p:tav tm="0">
                                              <p:val>
                                                <p:strVal val="#ppt_y+#ppt_h*1.125000"/>
                                              </p:val>
                                            </p:tav>
                                            <p:tav tm="100000">
                                              <p:val>
                                                <p:strVal val="#ppt_y"/>
                                              </p:val>
                                            </p:tav>
                                          </p:tavLst>
                                        </p:anim>
                                        <p:animEffect transition="in" filter="wipe(up)">
                                          <p:cBhvr>
                                            <p:cTn id="94" dur="750"/>
                                            <p:tgtEl>
                                              <p:spTgt spid="132"/>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33"/>
                                            </p:tgtEl>
                                            <p:attrNameLst>
                                              <p:attrName>style.visibility</p:attrName>
                                            </p:attrNameLst>
                                          </p:cBhvr>
                                          <p:to>
                                            <p:strVal val="visible"/>
                                          </p:to>
                                        </p:set>
                                        <p:anim calcmode="lin" valueType="num">
                                          <p:cBhvr additive="base">
                                            <p:cTn id="97" dur="750"/>
                                            <p:tgtEl>
                                              <p:spTgt spid="133"/>
                                            </p:tgtEl>
                                            <p:attrNameLst>
                                              <p:attrName>ppt_y</p:attrName>
                                            </p:attrNameLst>
                                          </p:cBhvr>
                                          <p:tavLst>
                                            <p:tav tm="0">
                                              <p:val>
                                                <p:strVal val="#ppt_y+#ppt_h*1.125000"/>
                                              </p:val>
                                            </p:tav>
                                            <p:tav tm="100000">
                                              <p:val>
                                                <p:strVal val="#ppt_y"/>
                                              </p:val>
                                            </p:tav>
                                          </p:tavLst>
                                        </p:anim>
                                        <p:animEffect transition="in" filter="wipe(up)">
                                          <p:cBhvr>
                                            <p:cTn id="98" dur="750"/>
                                            <p:tgtEl>
                                              <p:spTgt spid="133"/>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34"/>
                                            </p:tgtEl>
                                            <p:attrNameLst>
                                              <p:attrName>style.visibility</p:attrName>
                                            </p:attrNameLst>
                                          </p:cBhvr>
                                          <p:to>
                                            <p:strVal val="visible"/>
                                          </p:to>
                                        </p:set>
                                        <p:anim calcmode="lin" valueType="num">
                                          <p:cBhvr additive="base">
                                            <p:cTn id="101" dur="750"/>
                                            <p:tgtEl>
                                              <p:spTgt spid="134"/>
                                            </p:tgtEl>
                                            <p:attrNameLst>
                                              <p:attrName>ppt_y</p:attrName>
                                            </p:attrNameLst>
                                          </p:cBhvr>
                                          <p:tavLst>
                                            <p:tav tm="0">
                                              <p:val>
                                                <p:strVal val="#ppt_y+#ppt_h*1.125000"/>
                                              </p:val>
                                            </p:tav>
                                            <p:tav tm="100000">
                                              <p:val>
                                                <p:strVal val="#ppt_y"/>
                                              </p:val>
                                            </p:tav>
                                          </p:tavLst>
                                        </p:anim>
                                        <p:animEffect transition="in" filter="wipe(up)">
                                          <p:cBhvr>
                                            <p:cTn id="102" dur="750"/>
                                            <p:tgtEl>
                                              <p:spTgt spid="134"/>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35"/>
                                            </p:tgtEl>
                                            <p:attrNameLst>
                                              <p:attrName>style.visibility</p:attrName>
                                            </p:attrNameLst>
                                          </p:cBhvr>
                                          <p:to>
                                            <p:strVal val="visible"/>
                                          </p:to>
                                        </p:set>
                                        <p:anim calcmode="lin" valueType="num">
                                          <p:cBhvr additive="base">
                                            <p:cTn id="105" dur="750"/>
                                            <p:tgtEl>
                                              <p:spTgt spid="135"/>
                                            </p:tgtEl>
                                            <p:attrNameLst>
                                              <p:attrName>ppt_y</p:attrName>
                                            </p:attrNameLst>
                                          </p:cBhvr>
                                          <p:tavLst>
                                            <p:tav tm="0">
                                              <p:val>
                                                <p:strVal val="#ppt_y+#ppt_h*1.125000"/>
                                              </p:val>
                                            </p:tav>
                                            <p:tav tm="100000">
                                              <p:val>
                                                <p:strVal val="#ppt_y"/>
                                              </p:val>
                                            </p:tav>
                                          </p:tavLst>
                                        </p:anim>
                                        <p:animEffect transition="in" filter="wipe(up)">
                                          <p:cBhvr>
                                            <p:cTn id="106" dur="750"/>
                                            <p:tgtEl>
                                              <p:spTgt spid="135"/>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40"/>
                                            </p:tgtEl>
                                            <p:attrNameLst>
                                              <p:attrName>style.visibility</p:attrName>
                                            </p:attrNameLst>
                                          </p:cBhvr>
                                          <p:to>
                                            <p:strVal val="visible"/>
                                          </p:to>
                                        </p:set>
                                        <p:anim calcmode="lin" valueType="num">
                                          <p:cBhvr>
                                            <p:cTn id="109" dur="500" fill="hold"/>
                                            <p:tgtEl>
                                              <p:spTgt spid="140"/>
                                            </p:tgtEl>
                                            <p:attrNameLst>
                                              <p:attrName>ppt_w</p:attrName>
                                            </p:attrNameLst>
                                          </p:cBhvr>
                                          <p:tavLst>
                                            <p:tav tm="0">
                                              <p:val>
                                                <p:fltVal val="0"/>
                                              </p:val>
                                            </p:tav>
                                            <p:tav tm="100000">
                                              <p:val>
                                                <p:strVal val="#ppt_w"/>
                                              </p:val>
                                            </p:tav>
                                          </p:tavLst>
                                        </p:anim>
                                        <p:anim calcmode="lin" valueType="num">
                                          <p:cBhvr>
                                            <p:cTn id="110" dur="500" fill="hold"/>
                                            <p:tgtEl>
                                              <p:spTgt spid="140"/>
                                            </p:tgtEl>
                                            <p:attrNameLst>
                                              <p:attrName>ppt_h</p:attrName>
                                            </p:attrNameLst>
                                          </p:cBhvr>
                                          <p:tavLst>
                                            <p:tav tm="0">
                                              <p:val>
                                                <p:fltVal val="0"/>
                                              </p:val>
                                            </p:tav>
                                            <p:tav tm="100000">
                                              <p:val>
                                                <p:strVal val="#ppt_h"/>
                                              </p:val>
                                            </p:tav>
                                          </p:tavLst>
                                        </p:anim>
                                        <p:anim calcmode="lin" valueType="num">
                                          <p:cBhvr>
                                            <p:cTn id="111" dur="500" fill="hold"/>
                                            <p:tgtEl>
                                              <p:spTgt spid="140"/>
                                            </p:tgtEl>
                                            <p:attrNameLst>
                                              <p:attrName>style.rotation</p:attrName>
                                            </p:attrNameLst>
                                          </p:cBhvr>
                                          <p:tavLst>
                                            <p:tav tm="0">
                                              <p:val>
                                                <p:fltVal val="360"/>
                                              </p:val>
                                            </p:tav>
                                            <p:tav tm="100000">
                                              <p:val>
                                                <p:fltVal val="0"/>
                                              </p:val>
                                            </p:tav>
                                          </p:tavLst>
                                        </p:anim>
                                        <p:animEffect transition="in" filter="fade">
                                          <p:cBhvr>
                                            <p:cTn id="112" dur="500"/>
                                            <p:tgtEl>
                                              <p:spTgt spid="140"/>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500" fill="hold"/>
                                            <p:tgtEl>
                                              <p:spTgt spid="141"/>
                                            </p:tgtEl>
                                            <p:attrNameLst>
                                              <p:attrName>ppt_w</p:attrName>
                                            </p:attrNameLst>
                                          </p:cBhvr>
                                          <p:tavLst>
                                            <p:tav tm="0">
                                              <p:val>
                                                <p:fltVal val="0"/>
                                              </p:val>
                                            </p:tav>
                                            <p:tav tm="100000">
                                              <p:val>
                                                <p:strVal val="#ppt_w"/>
                                              </p:val>
                                            </p:tav>
                                          </p:tavLst>
                                        </p:anim>
                                        <p:anim calcmode="lin" valueType="num">
                                          <p:cBhvr>
                                            <p:cTn id="116" dur="500" fill="hold"/>
                                            <p:tgtEl>
                                              <p:spTgt spid="141"/>
                                            </p:tgtEl>
                                            <p:attrNameLst>
                                              <p:attrName>ppt_h</p:attrName>
                                            </p:attrNameLst>
                                          </p:cBhvr>
                                          <p:tavLst>
                                            <p:tav tm="0">
                                              <p:val>
                                                <p:fltVal val="0"/>
                                              </p:val>
                                            </p:tav>
                                            <p:tav tm="100000">
                                              <p:val>
                                                <p:strVal val="#ppt_h"/>
                                              </p:val>
                                            </p:tav>
                                          </p:tavLst>
                                        </p:anim>
                                        <p:anim calcmode="lin" valueType="num">
                                          <p:cBhvr>
                                            <p:cTn id="117" dur="500" fill="hold"/>
                                            <p:tgtEl>
                                              <p:spTgt spid="141"/>
                                            </p:tgtEl>
                                            <p:attrNameLst>
                                              <p:attrName>style.rotation</p:attrName>
                                            </p:attrNameLst>
                                          </p:cBhvr>
                                          <p:tavLst>
                                            <p:tav tm="0">
                                              <p:val>
                                                <p:fltVal val="360"/>
                                              </p:val>
                                            </p:tav>
                                            <p:tav tm="100000">
                                              <p:val>
                                                <p:fltVal val="0"/>
                                              </p:val>
                                            </p:tav>
                                          </p:tavLst>
                                        </p:anim>
                                        <p:animEffect transition="in" filter="fade">
                                          <p:cBhvr>
                                            <p:cTn id="118" dur="500"/>
                                            <p:tgtEl>
                                              <p:spTgt spid="141"/>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42"/>
                                            </p:tgtEl>
                                            <p:attrNameLst>
                                              <p:attrName>style.visibility</p:attrName>
                                            </p:attrNameLst>
                                          </p:cBhvr>
                                          <p:to>
                                            <p:strVal val="visible"/>
                                          </p:to>
                                        </p:set>
                                        <p:anim calcmode="lin" valueType="num">
                                          <p:cBhvr>
                                            <p:cTn id="121" dur="500" fill="hold"/>
                                            <p:tgtEl>
                                              <p:spTgt spid="142"/>
                                            </p:tgtEl>
                                            <p:attrNameLst>
                                              <p:attrName>ppt_w</p:attrName>
                                            </p:attrNameLst>
                                          </p:cBhvr>
                                          <p:tavLst>
                                            <p:tav tm="0">
                                              <p:val>
                                                <p:fltVal val="0"/>
                                              </p:val>
                                            </p:tav>
                                            <p:tav tm="100000">
                                              <p:val>
                                                <p:strVal val="#ppt_w"/>
                                              </p:val>
                                            </p:tav>
                                          </p:tavLst>
                                        </p:anim>
                                        <p:anim calcmode="lin" valueType="num">
                                          <p:cBhvr>
                                            <p:cTn id="122" dur="500" fill="hold"/>
                                            <p:tgtEl>
                                              <p:spTgt spid="142"/>
                                            </p:tgtEl>
                                            <p:attrNameLst>
                                              <p:attrName>ppt_h</p:attrName>
                                            </p:attrNameLst>
                                          </p:cBhvr>
                                          <p:tavLst>
                                            <p:tav tm="0">
                                              <p:val>
                                                <p:fltVal val="0"/>
                                              </p:val>
                                            </p:tav>
                                            <p:tav tm="100000">
                                              <p:val>
                                                <p:strVal val="#ppt_h"/>
                                              </p:val>
                                            </p:tav>
                                          </p:tavLst>
                                        </p:anim>
                                        <p:anim calcmode="lin" valueType="num">
                                          <p:cBhvr>
                                            <p:cTn id="123" dur="500" fill="hold"/>
                                            <p:tgtEl>
                                              <p:spTgt spid="142"/>
                                            </p:tgtEl>
                                            <p:attrNameLst>
                                              <p:attrName>style.rotation</p:attrName>
                                            </p:attrNameLst>
                                          </p:cBhvr>
                                          <p:tavLst>
                                            <p:tav tm="0">
                                              <p:val>
                                                <p:fltVal val="360"/>
                                              </p:val>
                                            </p:tav>
                                            <p:tav tm="100000">
                                              <p:val>
                                                <p:fltVal val="0"/>
                                              </p:val>
                                            </p:tav>
                                          </p:tavLst>
                                        </p:anim>
                                        <p:animEffect transition="in" filter="fade">
                                          <p:cBhvr>
                                            <p:cTn id="124" dur="500"/>
                                            <p:tgtEl>
                                              <p:spTgt spid="142"/>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43"/>
                                            </p:tgtEl>
                                            <p:attrNameLst>
                                              <p:attrName>style.visibility</p:attrName>
                                            </p:attrNameLst>
                                          </p:cBhvr>
                                          <p:to>
                                            <p:strVal val="visible"/>
                                          </p:to>
                                        </p:set>
                                        <p:anim calcmode="lin" valueType="num">
                                          <p:cBhvr>
                                            <p:cTn id="127" dur="500" fill="hold"/>
                                            <p:tgtEl>
                                              <p:spTgt spid="143"/>
                                            </p:tgtEl>
                                            <p:attrNameLst>
                                              <p:attrName>ppt_w</p:attrName>
                                            </p:attrNameLst>
                                          </p:cBhvr>
                                          <p:tavLst>
                                            <p:tav tm="0">
                                              <p:val>
                                                <p:fltVal val="0"/>
                                              </p:val>
                                            </p:tav>
                                            <p:tav tm="100000">
                                              <p:val>
                                                <p:strVal val="#ppt_w"/>
                                              </p:val>
                                            </p:tav>
                                          </p:tavLst>
                                        </p:anim>
                                        <p:anim calcmode="lin" valueType="num">
                                          <p:cBhvr>
                                            <p:cTn id="128" dur="500" fill="hold"/>
                                            <p:tgtEl>
                                              <p:spTgt spid="143"/>
                                            </p:tgtEl>
                                            <p:attrNameLst>
                                              <p:attrName>ppt_h</p:attrName>
                                            </p:attrNameLst>
                                          </p:cBhvr>
                                          <p:tavLst>
                                            <p:tav tm="0">
                                              <p:val>
                                                <p:fltVal val="0"/>
                                              </p:val>
                                            </p:tav>
                                            <p:tav tm="100000">
                                              <p:val>
                                                <p:strVal val="#ppt_h"/>
                                              </p:val>
                                            </p:tav>
                                          </p:tavLst>
                                        </p:anim>
                                        <p:anim calcmode="lin" valueType="num">
                                          <p:cBhvr>
                                            <p:cTn id="129" dur="500" fill="hold"/>
                                            <p:tgtEl>
                                              <p:spTgt spid="143"/>
                                            </p:tgtEl>
                                            <p:attrNameLst>
                                              <p:attrName>style.rotation</p:attrName>
                                            </p:attrNameLst>
                                          </p:cBhvr>
                                          <p:tavLst>
                                            <p:tav tm="0">
                                              <p:val>
                                                <p:fltVal val="360"/>
                                              </p:val>
                                            </p:tav>
                                            <p:tav tm="100000">
                                              <p:val>
                                                <p:fltVal val="0"/>
                                              </p:val>
                                            </p:tav>
                                          </p:tavLst>
                                        </p:anim>
                                        <p:animEffect transition="in" filter="fade">
                                          <p:cBhvr>
                                            <p:cTn id="13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29" grpId="0"/>
          <p:bldP spid="130" grpId="0"/>
          <p:bldP spid="131" grpId="0"/>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p:tgtEl>
                                              <p:spTgt spid="131"/>
                                            </p:tgtEl>
                                            <p:attrNameLst>
                                              <p:attrName>ppt_x</p:attrName>
                                            </p:attrNameLst>
                                          </p:cBhvr>
                                          <p:tavLst>
                                            <p:tav tm="0">
                                              <p:val>
                                                <p:strVal val="#ppt_x-#ppt_w*1.125000"/>
                                              </p:val>
                                            </p:tav>
                                            <p:tav tm="100000">
                                              <p:val>
                                                <p:strVal val="#ppt_x"/>
                                              </p:val>
                                            </p:tav>
                                          </p:tavLst>
                                        </p:anim>
                                        <p:animEffect transition="in" filter="wipe(right)">
                                          <p:cBhvr>
                                            <p:cTn id="8" dur="500"/>
                                            <p:tgtEl>
                                              <p:spTgt spid="131"/>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cBhvr additive="base">
                                            <p:cTn id="11" dur="1000" fill="hold"/>
                                            <p:tgtEl>
                                              <p:spTgt spid="130"/>
                                            </p:tgtEl>
                                            <p:attrNameLst>
                                              <p:attrName>ppt_x</p:attrName>
                                            </p:attrNameLst>
                                          </p:cBhvr>
                                          <p:tavLst>
                                            <p:tav tm="0">
                                              <p:val>
                                                <p:strVal val="#ppt_x"/>
                                              </p:val>
                                            </p:tav>
                                            <p:tav tm="100000">
                                              <p:val>
                                                <p:strVal val="#ppt_x"/>
                                              </p:val>
                                            </p:tav>
                                          </p:tavLst>
                                        </p:anim>
                                        <p:anim calcmode="lin" valueType="num">
                                          <p:cBhvr additive="base">
                                            <p:cTn id="12" dur="1000" fill="hold"/>
                                            <p:tgtEl>
                                              <p:spTgt spid="130"/>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29"/>
                                            </p:tgtEl>
                                            <p:attrNameLst>
                                              <p:attrName>style.visibility</p:attrName>
                                            </p:attrNameLst>
                                          </p:cBhvr>
                                          <p:to>
                                            <p:strVal val="visible"/>
                                          </p:to>
                                        </p:set>
                                        <p:animEffect transition="in" filter="wipe(right)">
                                          <p:cBhvr>
                                            <p:cTn id="15" dur="500"/>
                                            <p:tgtEl>
                                              <p:spTgt spid="129"/>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1250" fill="hold"/>
                                            <p:tgtEl>
                                              <p:spTgt spid="44"/>
                                            </p:tgtEl>
                                            <p:attrNameLst>
                                              <p:attrName>ppt_x</p:attrName>
                                            </p:attrNameLst>
                                          </p:cBhvr>
                                          <p:tavLst>
                                            <p:tav tm="0">
                                              <p:val>
                                                <p:strVal val="#ppt_x"/>
                                              </p:val>
                                            </p:tav>
                                            <p:tav tm="100000">
                                              <p:val>
                                                <p:strVal val="#ppt_x"/>
                                              </p:val>
                                            </p:tav>
                                          </p:tavLst>
                                        </p:anim>
                                        <p:anim calcmode="lin" valueType="num">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cBhvr additive="base">
                                            <p:cTn id="22" dur="1250" fill="hold"/>
                                            <p:tgtEl>
                                              <p:spTgt spid="144"/>
                                            </p:tgtEl>
                                            <p:attrNameLst>
                                              <p:attrName>ppt_x</p:attrName>
                                            </p:attrNameLst>
                                          </p:cBhvr>
                                          <p:tavLst>
                                            <p:tav tm="0">
                                              <p:val>
                                                <p:strVal val="#ppt_x"/>
                                              </p:val>
                                            </p:tav>
                                            <p:tav tm="100000">
                                              <p:val>
                                                <p:strVal val="#ppt_x"/>
                                              </p:val>
                                            </p:tav>
                                          </p:tavLst>
                                        </p:anim>
                                        <p:anim calcmode="lin" valueType="num">
                                          <p:cBhvr additive="base">
                                            <p:cTn id="23" dur="1250" fill="hold"/>
                                            <p:tgtEl>
                                              <p:spTgt spid="144"/>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147"/>
                                            </p:tgtEl>
                                            <p:attrNameLst>
                                              <p:attrName>style.visibility</p:attrName>
                                            </p:attrNameLst>
                                          </p:cBhvr>
                                          <p:to>
                                            <p:strVal val="visible"/>
                                          </p:to>
                                        </p:set>
                                        <p:animEffect transition="in" filter="fade">
                                          <p:cBhvr>
                                            <p:cTn id="26" dur="500"/>
                                            <p:tgtEl>
                                              <p:spTgt spid="147"/>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1250" fill="hold"/>
                                            <p:tgtEl>
                                              <p:spTgt spid="53"/>
                                            </p:tgtEl>
                                            <p:attrNameLst>
                                              <p:attrName>ppt_x</p:attrName>
                                            </p:attrNameLst>
                                          </p:cBhvr>
                                          <p:tavLst>
                                            <p:tav tm="0">
                                              <p:val>
                                                <p:strVal val="1+#ppt_w/2"/>
                                              </p:val>
                                            </p:tav>
                                            <p:tav tm="100000">
                                              <p:val>
                                                <p:strVal val="#ppt_x"/>
                                              </p:val>
                                            </p:tav>
                                          </p:tavLst>
                                        </p:anim>
                                        <p:anim calcmode="lin" valueType="num">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1250" fill="hold"/>
                                            <p:tgtEl>
                                              <p:spTgt spid="56"/>
                                            </p:tgtEl>
                                            <p:attrNameLst>
                                              <p:attrName>ppt_x</p:attrName>
                                            </p:attrNameLst>
                                          </p:cBhvr>
                                          <p:tavLst>
                                            <p:tav tm="0">
                                              <p:val>
                                                <p:strVal val="1+#ppt_w/2"/>
                                              </p:val>
                                            </p:tav>
                                            <p:tav tm="100000">
                                              <p:val>
                                                <p:strVal val="#ppt_x"/>
                                              </p:val>
                                            </p:tav>
                                          </p:tavLst>
                                        </p:anim>
                                        <p:anim calcmode="lin" valueType="num">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1250" fill="hold"/>
                                            <p:tgtEl>
                                              <p:spTgt spid="59"/>
                                            </p:tgtEl>
                                            <p:attrNameLst>
                                              <p:attrName>ppt_x</p:attrName>
                                            </p:attrNameLst>
                                          </p:cBhvr>
                                          <p:tavLst>
                                            <p:tav tm="0">
                                              <p:val>
                                                <p:strVal val="1+#ppt_w/2"/>
                                              </p:val>
                                            </p:tav>
                                            <p:tav tm="100000">
                                              <p:val>
                                                <p:strVal val="#ppt_x"/>
                                              </p:val>
                                            </p:tav>
                                          </p:tavLst>
                                        </p:anim>
                                        <p:anim calcmode="lin" valueType="num">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1250" fill="hold"/>
                                            <p:tgtEl>
                                              <p:spTgt spid="62"/>
                                            </p:tgtEl>
                                            <p:attrNameLst>
                                              <p:attrName>ppt_x</p:attrName>
                                            </p:attrNameLst>
                                          </p:cBhvr>
                                          <p:tavLst>
                                            <p:tav tm="0">
                                              <p:val>
                                                <p:strVal val="1+#ppt_w/2"/>
                                              </p:val>
                                            </p:tav>
                                            <p:tav tm="100000">
                                              <p:val>
                                                <p:strVal val="#ppt_x"/>
                                              </p:val>
                                            </p:tav>
                                          </p:tavLst>
                                        </p:anim>
                                        <p:anim calcmode="lin" valueType="num">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136"/>
                                            </p:tgtEl>
                                            <p:attrNameLst>
                                              <p:attrName>style.visibility</p:attrName>
                                            </p:attrNameLst>
                                          </p:cBhvr>
                                          <p:to>
                                            <p:strVal val="visible"/>
                                          </p:to>
                                        </p:set>
                                        <p:anim calcmode="lin" valueType="num">
                                          <p:cBhvr additive="base">
                                            <p:cTn id="77" dur="750"/>
                                            <p:tgtEl>
                                              <p:spTgt spid="136"/>
                                            </p:tgtEl>
                                            <p:attrNameLst>
                                              <p:attrName>ppt_x</p:attrName>
                                            </p:attrNameLst>
                                          </p:cBhvr>
                                          <p:tavLst>
                                            <p:tav tm="0">
                                              <p:val>
                                                <p:strVal val="#ppt_x-#ppt_w*1.125000"/>
                                              </p:val>
                                            </p:tav>
                                            <p:tav tm="100000">
                                              <p:val>
                                                <p:strVal val="#ppt_x"/>
                                              </p:val>
                                            </p:tav>
                                          </p:tavLst>
                                        </p:anim>
                                        <p:animEffect transition="in" filter="wipe(right)">
                                          <p:cBhvr>
                                            <p:cTn id="78" dur="750"/>
                                            <p:tgtEl>
                                              <p:spTgt spid="136"/>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137"/>
                                            </p:tgtEl>
                                            <p:attrNameLst>
                                              <p:attrName>style.visibility</p:attrName>
                                            </p:attrNameLst>
                                          </p:cBhvr>
                                          <p:to>
                                            <p:strVal val="visible"/>
                                          </p:to>
                                        </p:set>
                                        <p:anim calcmode="lin" valueType="num">
                                          <p:cBhvr additive="base">
                                            <p:cTn id="81" dur="750"/>
                                            <p:tgtEl>
                                              <p:spTgt spid="137"/>
                                            </p:tgtEl>
                                            <p:attrNameLst>
                                              <p:attrName>ppt_x</p:attrName>
                                            </p:attrNameLst>
                                          </p:cBhvr>
                                          <p:tavLst>
                                            <p:tav tm="0">
                                              <p:val>
                                                <p:strVal val="#ppt_x-#ppt_w*1.125000"/>
                                              </p:val>
                                            </p:tav>
                                            <p:tav tm="100000">
                                              <p:val>
                                                <p:strVal val="#ppt_x"/>
                                              </p:val>
                                            </p:tav>
                                          </p:tavLst>
                                        </p:anim>
                                        <p:animEffect transition="in" filter="wipe(right)">
                                          <p:cBhvr>
                                            <p:cTn id="82" dur="750"/>
                                            <p:tgtEl>
                                              <p:spTgt spid="137"/>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138"/>
                                            </p:tgtEl>
                                            <p:attrNameLst>
                                              <p:attrName>style.visibility</p:attrName>
                                            </p:attrNameLst>
                                          </p:cBhvr>
                                          <p:to>
                                            <p:strVal val="visible"/>
                                          </p:to>
                                        </p:set>
                                        <p:anim calcmode="lin" valueType="num">
                                          <p:cBhvr additive="base">
                                            <p:cTn id="85" dur="750"/>
                                            <p:tgtEl>
                                              <p:spTgt spid="138"/>
                                            </p:tgtEl>
                                            <p:attrNameLst>
                                              <p:attrName>ppt_x</p:attrName>
                                            </p:attrNameLst>
                                          </p:cBhvr>
                                          <p:tavLst>
                                            <p:tav tm="0">
                                              <p:val>
                                                <p:strVal val="#ppt_x-#ppt_w*1.125000"/>
                                              </p:val>
                                            </p:tav>
                                            <p:tav tm="100000">
                                              <p:val>
                                                <p:strVal val="#ppt_x"/>
                                              </p:val>
                                            </p:tav>
                                          </p:tavLst>
                                        </p:anim>
                                        <p:animEffect transition="in" filter="wipe(right)">
                                          <p:cBhvr>
                                            <p:cTn id="86" dur="750"/>
                                            <p:tgtEl>
                                              <p:spTgt spid="138"/>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139"/>
                                            </p:tgtEl>
                                            <p:attrNameLst>
                                              <p:attrName>style.visibility</p:attrName>
                                            </p:attrNameLst>
                                          </p:cBhvr>
                                          <p:to>
                                            <p:strVal val="visible"/>
                                          </p:to>
                                        </p:set>
                                        <p:anim calcmode="lin" valueType="num">
                                          <p:cBhvr additive="base">
                                            <p:cTn id="89" dur="750"/>
                                            <p:tgtEl>
                                              <p:spTgt spid="139"/>
                                            </p:tgtEl>
                                            <p:attrNameLst>
                                              <p:attrName>ppt_x</p:attrName>
                                            </p:attrNameLst>
                                          </p:cBhvr>
                                          <p:tavLst>
                                            <p:tav tm="0">
                                              <p:val>
                                                <p:strVal val="#ppt_x-#ppt_w*1.125000"/>
                                              </p:val>
                                            </p:tav>
                                            <p:tav tm="100000">
                                              <p:val>
                                                <p:strVal val="#ppt_x"/>
                                              </p:val>
                                            </p:tav>
                                          </p:tavLst>
                                        </p:anim>
                                        <p:animEffect transition="in" filter="wipe(right)">
                                          <p:cBhvr>
                                            <p:cTn id="90" dur="750"/>
                                            <p:tgtEl>
                                              <p:spTgt spid="139"/>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32"/>
                                            </p:tgtEl>
                                            <p:attrNameLst>
                                              <p:attrName>style.visibility</p:attrName>
                                            </p:attrNameLst>
                                          </p:cBhvr>
                                          <p:to>
                                            <p:strVal val="visible"/>
                                          </p:to>
                                        </p:set>
                                        <p:anim calcmode="lin" valueType="num">
                                          <p:cBhvr additive="base">
                                            <p:cTn id="93" dur="750"/>
                                            <p:tgtEl>
                                              <p:spTgt spid="132"/>
                                            </p:tgtEl>
                                            <p:attrNameLst>
                                              <p:attrName>ppt_y</p:attrName>
                                            </p:attrNameLst>
                                          </p:cBhvr>
                                          <p:tavLst>
                                            <p:tav tm="0">
                                              <p:val>
                                                <p:strVal val="#ppt_y+#ppt_h*1.125000"/>
                                              </p:val>
                                            </p:tav>
                                            <p:tav tm="100000">
                                              <p:val>
                                                <p:strVal val="#ppt_y"/>
                                              </p:val>
                                            </p:tav>
                                          </p:tavLst>
                                        </p:anim>
                                        <p:animEffect transition="in" filter="wipe(up)">
                                          <p:cBhvr>
                                            <p:cTn id="94" dur="750"/>
                                            <p:tgtEl>
                                              <p:spTgt spid="132"/>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33"/>
                                            </p:tgtEl>
                                            <p:attrNameLst>
                                              <p:attrName>style.visibility</p:attrName>
                                            </p:attrNameLst>
                                          </p:cBhvr>
                                          <p:to>
                                            <p:strVal val="visible"/>
                                          </p:to>
                                        </p:set>
                                        <p:anim calcmode="lin" valueType="num">
                                          <p:cBhvr additive="base">
                                            <p:cTn id="97" dur="750"/>
                                            <p:tgtEl>
                                              <p:spTgt spid="133"/>
                                            </p:tgtEl>
                                            <p:attrNameLst>
                                              <p:attrName>ppt_y</p:attrName>
                                            </p:attrNameLst>
                                          </p:cBhvr>
                                          <p:tavLst>
                                            <p:tav tm="0">
                                              <p:val>
                                                <p:strVal val="#ppt_y+#ppt_h*1.125000"/>
                                              </p:val>
                                            </p:tav>
                                            <p:tav tm="100000">
                                              <p:val>
                                                <p:strVal val="#ppt_y"/>
                                              </p:val>
                                            </p:tav>
                                          </p:tavLst>
                                        </p:anim>
                                        <p:animEffect transition="in" filter="wipe(up)">
                                          <p:cBhvr>
                                            <p:cTn id="98" dur="750"/>
                                            <p:tgtEl>
                                              <p:spTgt spid="133"/>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134"/>
                                            </p:tgtEl>
                                            <p:attrNameLst>
                                              <p:attrName>style.visibility</p:attrName>
                                            </p:attrNameLst>
                                          </p:cBhvr>
                                          <p:to>
                                            <p:strVal val="visible"/>
                                          </p:to>
                                        </p:set>
                                        <p:anim calcmode="lin" valueType="num">
                                          <p:cBhvr additive="base">
                                            <p:cTn id="101" dur="750"/>
                                            <p:tgtEl>
                                              <p:spTgt spid="134"/>
                                            </p:tgtEl>
                                            <p:attrNameLst>
                                              <p:attrName>ppt_y</p:attrName>
                                            </p:attrNameLst>
                                          </p:cBhvr>
                                          <p:tavLst>
                                            <p:tav tm="0">
                                              <p:val>
                                                <p:strVal val="#ppt_y+#ppt_h*1.125000"/>
                                              </p:val>
                                            </p:tav>
                                            <p:tav tm="100000">
                                              <p:val>
                                                <p:strVal val="#ppt_y"/>
                                              </p:val>
                                            </p:tav>
                                          </p:tavLst>
                                        </p:anim>
                                        <p:animEffect transition="in" filter="wipe(up)">
                                          <p:cBhvr>
                                            <p:cTn id="102" dur="750"/>
                                            <p:tgtEl>
                                              <p:spTgt spid="134"/>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135"/>
                                            </p:tgtEl>
                                            <p:attrNameLst>
                                              <p:attrName>style.visibility</p:attrName>
                                            </p:attrNameLst>
                                          </p:cBhvr>
                                          <p:to>
                                            <p:strVal val="visible"/>
                                          </p:to>
                                        </p:set>
                                        <p:anim calcmode="lin" valueType="num">
                                          <p:cBhvr additive="base">
                                            <p:cTn id="105" dur="750"/>
                                            <p:tgtEl>
                                              <p:spTgt spid="135"/>
                                            </p:tgtEl>
                                            <p:attrNameLst>
                                              <p:attrName>ppt_y</p:attrName>
                                            </p:attrNameLst>
                                          </p:cBhvr>
                                          <p:tavLst>
                                            <p:tav tm="0">
                                              <p:val>
                                                <p:strVal val="#ppt_y+#ppt_h*1.125000"/>
                                              </p:val>
                                            </p:tav>
                                            <p:tav tm="100000">
                                              <p:val>
                                                <p:strVal val="#ppt_y"/>
                                              </p:val>
                                            </p:tav>
                                          </p:tavLst>
                                        </p:anim>
                                        <p:animEffect transition="in" filter="wipe(up)">
                                          <p:cBhvr>
                                            <p:cTn id="106" dur="750"/>
                                            <p:tgtEl>
                                              <p:spTgt spid="135"/>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140"/>
                                            </p:tgtEl>
                                            <p:attrNameLst>
                                              <p:attrName>style.visibility</p:attrName>
                                            </p:attrNameLst>
                                          </p:cBhvr>
                                          <p:to>
                                            <p:strVal val="visible"/>
                                          </p:to>
                                        </p:set>
                                        <p:anim calcmode="lin" valueType="num">
                                          <p:cBhvr>
                                            <p:cTn id="109" dur="500" fill="hold"/>
                                            <p:tgtEl>
                                              <p:spTgt spid="140"/>
                                            </p:tgtEl>
                                            <p:attrNameLst>
                                              <p:attrName>ppt_w</p:attrName>
                                            </p:attrNameLst>
                                          </p:cBhvr>
                                          <p:tavLst>
                                            <p:tav tm="0">
                                              <p:val>
                                                <p:fltVal val="0"/>
                                              </p:val>
                                            </p:tav>
                                            <p:tav tm="100000">
                                              <p:val>
                                                <p:strVal val="#ppt_w"/>
                                              </p:val>
                                            </p:tav>
                                          </p:tavLst>
                                        </p:anim>
                                        <p:anim calcmode="lin" valueType="num">
                                          <p:cBhvr>
                                            <p:cTn id="110" dur="500" fill="hold"/>
                                            <p:tgtEl>
                                              <p:spTgt spid="140"/>
                                            </p:tgtEl>
                                            <p:attrNameLst>
                                              <p:attrName>ppt_h</p:attrName>
                                            </p:attrNameLst>
                                          </p:cBhvr>
                                          <p:tavLst>
                                            <p:tav tm="0">
                                              <p:val>
                                                <p:fltVal val="0"/>
                                              </p:val>
                                            </p:tav>
                                            <p:tav tm="100000">
                                              <p:val>
                                                <p:strVal val="#ppt_h"/>
                                              </p:val>
                                            </p:tav>
                                          </p:tavLst>
                                        </p:anim>
                                        <p:anim calcmode="lin" valueType="num">
                                          <p:cBhvr>
                                            <p:cTn id="111" dur="500" fill="hold"/>
                                            <p:tgtEl>
                                              <p:spTgt spid="140"/>
                                            </p:tgtEl>
                                            <p:attrNameLst>
                                              <p:attrName>style.rotation</p:attrName>
                                            </p:attrNameLst>
                                          </p:cBhvr>
                                          <p:tavLst>
                                            <p:tav tm="0">
                                              <p:val>
                                                <p:fltVal val="360"/>
                                              </p:val>
                                            </p:tav>
                                            <p:tav tm="100000">
                                              <p:val>
                                                <p:fltVal val="0"/>
                                              </p:val>
                                            </p:tav>
                                          </p:tavLst>
                                        </p:anim>
                                        <p:animEffect transition="in" filter="fade">
                                          <p:cBhvr>
                                            <p:cTn id="112" dur="500"/>
                                            <p:tgtEl>
                                              <p:spTgt spid="140"/>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500" fill="hold"/>
                                            <p:tgtEl>
                                              <p:spTgt spid="141"/>
                                            </p:tgtEl>
                                            <p:attrNameLst>
                                              <p:attrName>ppt_w</p:attrName>
                                            </p:attrNameLst>
                                          </p:cBhvr>
                                          <p:tavLst>
                                            <p:tav tm="0">
                                              <p:val>
                                                <p:fltVal val="0"/>
                                              </p:val>
                                            </p:tav>
                                            <p:tav tm="100000">
                                              <p:val>
                                                <p:strVal val="#ppt_w"/>
                                              </p:val>
                                            </p:tav>
                                          </p:tavLst>
                                        </p:anim>
                                        <p:anim calcmode="lin" valueType="num">
                                          <p:cBhvr>
                                            <p:cTn id="116" dur="500" fill="hold"/>
                                            <p:tgtEl>
                                              <p:spTgt spid="141"/>
                                            </p:tgtEl>
                                            <p:attrNameLst>
                                              <p:attrName>ppt_h</p:attrName>
                                            </p:attrNameLst>
                                          </p:cBhvr>
                                          <p:tavLst>
                                            <p:tav tm="0">
                                              <p:val>
                                                <p:fltVal val="0"/>
                                              </p:val>
                                            </p:tav>
                                            <p:tav tm="100000">
                                              <p:val>
                                                <p:strVal val="#ppt_h"/>
                                              </p:val>
                                            </p:tav>
                                          </p:tavLst>
                                        </p:anim>
                                        <p:anim calcmode="lin" valueType="num">
                                          <p:cBhvr>
                                            <p:cTn id="117" dur="500" fill="hold"/>
                                            <p:tgtEl>
                                              <p:spTgt spid="141"/>
                                            </p:tgtEl>
                                            <p:attrNameLst>
                                              <p:attrName>style.rotation</p:attrName>
                                            </p:attrNameLst>
                                          </p:cBhvr>
                                          <p:tavLst>
                                            <p:tav tm="0">
                                              <p:val>
                                                <p:fltVal val="360"/>
                                              </p:val>
                                            </p:tav>
                                            <p:tav tm="100000">
                                              <p:val>
                                                <p:fltVal val="0"/>
                                              </p:val>
                                            </p:tav>
                                          </p:tavLst>
                                        </p:anim>
                                        <p:animEffect transition="in" filter="fade">
                                          <p:cBhvr>
                                            <p:cTn id="118" dur="500"/>
                                            <p:tgtEl>
                                              <p:spTgt spid="141"/>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142"/>
                                            </p:tgtEl>
                                            <p:attrNameLst>
                                              <p:attrName>style.visibility</p:attrName>
                                            </p:attrNameLst>
                                          </p:cBhvr>
                                          <p:to>
                                            <p:strVal val="visible"/>
                                          </p:to>
                                        </p:set>
                                        <p:anim calcmode="lin" valueType="num">
                                          <p:cBhvr>
                                            <p:cTn id="121" dur="500" fill="hold"/>
                                            <p:tgtEl>
                                              <p:spTgt spid="142"/>
                                            </p:tgtEl>
                                            <p:attrNameLst>
                                              <p:attrName>ppt_w</p:attrName>
                                            </p:attrNameLst>
                                          </p:cBhvr>
                                          <p:tavLst>
                                            <p:tav tm="0">
                                              <p:val>
                                                <p:fltVal val="0"/>
                                              </p:val>
                                            </p:tav>
                                            <p:tav tm="100000">
                                              <p:val>
                                                <p:strVal val="#ppt_w"/>
                                              </p:val>
                                            </p:tav>
                                          </p:tavLst>
                                        </p:anim>
                                        <p:anim calcmode="lin" valueType="num">
                                          <p:cBhvr>
                                            <p:cTn id="122" dur="500" fill="hold"/>
                                            <p:tgtEl>
                                              <p:spTgt spid="142"/>
                                            </p:tgtEl>
                                            <p:attrNameLst>
                                              <p:attrName>ppt_h</p:attrName>
                                            </p:attrNameLst>
                                          </p:cBhvr>
                                          <p:tavLst>
                                            <p:tav tm="0">
                                              <p:val>
                                                <p:fltVal val="0"/>
                                              </p:val>
                                            </p:tav>
                                            <p:tav tm="100000">
                                              <p:val>
                                                <p:strVal val="#ppt_h"/>
                                              </p:val>
                                            </p:tav>
                                          </p:tavLst>
                                        </p:anim>
                                        <p:anim calcmode="lin" valueType="num">
                                          <p:cBhvr>
                                            <p:cTn id="123" dur="500" fill="hold"/>
                                            <p:tgtEl>
                                              <p:spTgt spid="142"/>
                                            </p:tgtEl>
                                            <p:attrNameLst>
                                              <p:attrName>style.rotation</p:attrName>
                                            </p:attrNameLst>
                                          </p:cBhvr>
                                          <p:tavLst>
                                            <p:tav tm="0">
                                              <p:val>
                                                <p:fltVal val="360"/>
                                              </p:val>
                                            </p:tav>
                                            <p:tav tm="100000">
                                              <p:val>
                                                <p:fltVal val="0"/>
                                              </p:val>
                                            </p:tav>
                                          </p:tavLst>
                                        </p:anim>
                                        <p:animEffect transition="in" filter="fade">
                                          <p:cBhvr>
                                            <p:cTn id="124" dur="500"/>
                                            <p:tgtEl>
                                              <p:spTgt spid="142"/>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143"/>
                                            </p:tgtEl>
                                            <p:attrNameLst>
                                              <p:attrName>style.visibility</p:attrName>
                                            </p:attrNameLst>
                                          </p:cBhvr>
                                          <p:to>
                                            <p:strVal val="visible"/>
                                          </p:to>
                                        </p:set>
                                        <p:anim calcmode="lin" valueType="num">
                                          <p:cBhvr>
                                            <p:cTn id="127" dur="500" fill="hold"/>
                                            <p:tgtEl>
                                              <p:spTgt spid="143"/>
                                            </p:tgtEl>
                                            <p:attrNameLst>
                                              <p:attrName>ppt_w</p:attrName>
                                            </p:attrNameLst>
                                          </p:cBhvr>
                                          <p:tavLst>
                                            <p:tav tm="0">
                                              <p:val>
                                                <p:fltVal val="0"/>
                                              </p:val>
                                            </p:tav>
                                            <p:tav tm="100000">
                                              <p:val>
                                                <p:strVal val="#ppt_w"/>
                                              </p:val>
                                            </p:tav>
                                          </p:tavLst>
                                        </p:anim>
                                        <p:anim calcmode="lin" valueType="num">
                                          <p:cBhvr>
                                            <p:cTn id="128" dur="500" fill="hold"/>
                                            <p:tgtEl>
                                              <p:spTgt spid="143"/>
                                            </p:tgtEl>
                                            <p:attrNameLst>
                                              <p:attrName>ppt_h</p:attrName>
                                            </p:attrNameLst>
                                          </p:cBhvr>
                                          <p:tavLst>
                                            <p:tav tm="0">
                                              <p:val>
                                                <p:fltVal val="0"/>
                                              </p:val>
                                            </p:tav>
                                            <p:tav tm="100000">
                                              <p:val>
                                                <p:strVal val="#ppt_h"/>
                                              </p:val>
                                            </p:tav>
                                          </p:tavLst>
                                        </p:anim>
                                        <p:anim calcmode="lin" valueType="num">
                                          <p:cBhvr>
                                            <p:cTn id="129" dur="500" fill="hold"/>
                                            <p:tgtEl>
                                              <p:spTgt spid="143"/>
                                            </p:tgtEl>
                                            <p:attrNameLst>
                                              <p:attrName>style.rotation</p:attrName>
                                            </p:attrNameLst>
                                          </p:cBhvr>
                                          <p:tavLst>
                                            <p:tav tm="0">
                                              <p:val>
                                                <p:fltVal val="360"/>
                                              </p:val>
                                            </p:tav>
                                            <p:tav tm="100000">
                                              <p:val>
                                                <p:fltVal val="0"/>
                                              </p:val>
                                            </p:tav>
                                          </p:tavLst>
                                        </p:anim>
                                        <p:animEffect transition="in" filter="fade">
                                          <p:cBhvr>
                                            <p:cTn id="13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29" grpId="0"/>
          <p:bldP spid="130" grpId="0"/>
          <p:bldP spid="131" grpId="0"/>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C1C1C"/>
        </a:solidFill>
        <a:effectLst/>
      </p:bgPr>
    </p:bg>
    <p:spTree>
      <p:nvGrpSpPr>
        <p:cNvPr id="1" name=""/>
        <p:cNvGrpSpPr/>
        <p:nvPr/>
      </p:nvGrpSpPr>
      <p:grpSpPr>
        <a:xfrm>
          <a:off x="0" y="0"/>
          <a:ext cx="0" cy="0"/>
          <a:chOff x="0" y="0"/>
          <a:chExt cx="0" cy="0"/>
        </a:xfrm>
      </p:grpSpPr>
      <p:sp>
        <p:nvSpPr>
          <p:cNvPr id="44" name="Rectangle: Rounded Corners 43">
            <a:extLst>
              <a:ext uri="{FF2B5EF4-FFF2-40B4-BE49-F238E27FC236}">
                <a16:creationId xmlns:a16="http://schemas.microsoft.com/office/drawing/2014/main" id="{22AEEB45-5D53-A9FC-6F0D-715C2E99F893}"/>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9CDA65BF-2D49-D9E7-5D79-B14039F9E7A4}"/>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Rectangle 45">
            <a:extLst>
              <a:ext uri="{FF2B5EF4-FFF2-40B4-BE49-F238E27FC236}">
                <a16:creationId xmlns:a16="http://schemas.microsoft.com/office/drawing/2014/main" id="{112DA047-D766-FF52-737F-14D0E66303D9}"/>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Rectangle 46">
            <a:extLst>
              <a:ext uri="{FF2B5EF4-FFF2-40B4-BE49-F238E27FC236}">
                <a16:creationId xmlns:a16="http://schemas.microsoft.com/office/drawing/2014/main" id="{683B91D2-F6C6-86F0-EDAA-16E8FA6CC9C6}"/>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362DF105-35CF-F3B1-0BDC-729542F438CD}"/>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D98E25D4-B981-E076-8418-E1E7E0CDD2F6}"/>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13AA1B02-521A-3CAE-F1D2-959F269775B0}"/>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Rectangle 50">
            <a:extLst>
              <a:ext uri="{FF2B5EF4-FFF2-40B4-BE49-F238E27FC236}">
                <a16:creationId xmlns:a16="http://schemas.microsoft.com/office/drawing/2014/main" id="{2386D729-7F3C-4520-2F99-F49682513CE2}"/>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7C899CEF-472B-4FB2-45BE-AC2F459640D2}"/>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3" name="Group 52">
            <a:extLst>
              <a:ext uri="{FF2B5EF4-FFF2-40B4-BE49-F238E27FC236}">
                <a16:creationId xmlns:a16="http://schemas.microsoft.com/office/drawing/2014/main" id="{22F51DCD-D809-A0AD-AA76-5743297D777B}"/>
              </a:ext>
            </a:extLst>
          </p:cNvPr>
          <p:cNvGrpSpPr/>
          <p:nvPr/>
        </p:nvGrpSpPr>
        <p:grpSpPr>
          <a:xfrm>
            <a:off x="16407663" y="1646450"/>
            <a:ext cx="3314643" cy="3314643"/>
            <a:chOff x="13296611" y="786043"/>
            <a:chExt cx="3314643" cy="3314643"/>
          </a:xfrm>
        </p:grpSpPr>
        <p:sp>
          <p:nvSpPr>
            <p:cNvPr id="54" name="Oval 53">
              <a:extLst>
                <a:ext uri="{FF2B5EF4-FFF2-40B4-BE49-F238E27FC236}">
                  <a16:creationId xmlns:a16="http://schemas.microsoft.com/office/drawing/2014/main" id="{90190D45-ADE1-EC6D-6C84-57788A7B6C21}"/>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Oval 54">
              <a:extLst>
                <a:ext uri="{FF2B5EF4-FFF2-40B4-BE49-F238E27FC236}">
                  <a16:creationId xmlns:a16="http://schemas.microsoft.com/office/drawing/2014/main" id="{3AFD1DCE-F839-2ABB-0F87-DB471C640976}"/>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56" name="Group 55">
            <a:extLst>
              <a:ext uri="{FF2B5EF4-FFF2-40B4-BE49-F238E27FC236}">
                <a16:creationId xmlns:a16="http://schemas.microsoft.com/office/drawing/2014/main" id="{9C48E3CF-3325-1F5D-2516-AC192EFC9AB9}"/>
              </a:ext>
            </a:extLst>
          </p:cNvPr>
          <p:cNvGrpSpPr/>
          <p:nvPr/>
        </p:nvGrpSpPr>
        <p:grpSpPr>
          <a:xfrm>
            <a:off x="17153343" y="3679729"/>
            <a:ext cx="3314643" cy="3314643"/>
            <a:chOff x="13296611" y="2825995"/>
            <a:chExt cx="3314643" cy="3314643"/>
          </a:xfrm>
        </p:grpSpPr>
        <p:sp>
          <p:nvSpPr>
            <p:cNvPr id="57" name="Oval 56">
              <a:extLst>
                <a:ext uri="{FF2B5EF4-FFF2-40B4-BE49-F238E27FC236}">
                  <a16:creationId xmlns:a16="http://schemas.microsoft.com/office/drawing/2014/main" id="{4EA47275-9499-11E4-BFFA-2BDCEC268315}"/>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Oval 57">
              <a:extLst>
                <a:ext uri="{FF2B5EF4-FFF2-40B4-BE49-F238E27FC236}">
                  <a16:creationId xmlns:a16="http://schemas.microsoft.com/office/drawing/2014/main" id="{26FDE917-EA5E-6F44-4246-32A9BA05854F}"/>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59" name="Group 58">
            <a:extLst>
              <a:ext uri="{FF2B5EF4-FFF2-40B4-BE49-F238E27FC236}">
                <a16:creationId xmlns:a16="http://schemas.microsoft.com/office/drawing/2014/main" id="{A26720AB-756B-0473-B10E-059840B73CEB}"/>
              </a:ext>
            </a:extLst>
          </p:cNvPr>
          <p:cNvGrpSpPr/>
          <p:nvPr/>
        </p:nvGrpSpPr>
        <p:grpSpPr>
          <a:xfrm>
            <a:off x="17899023" y="5713008"/>
            <a:ext cx="3314643" cy="3314643"/>
            <a:chOff x="13296611" y="4845928"/>
            <a:chExt cx="3314643" cy="3314643"/>
          </a:xfrm>
        </p:grpSpPr>
        <p:sp>
          <p:nvSpPr>
            <p:cNvPr id="60" name="Oval 59">
              <a:extLst>
                <a:ext uri="{FF2B5EF4-FFF2-40B4-BE49-F238E27FC236}">
                  <a16:creationId xmlns:a16="http://schemas.microsoft.com/office/drawing/2014/main" id="{FADF242F-3B1E-9588-A665-5E2CAE6930FA}"/>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 name="Oval 60">
              <a:extLst>
                <a:ext uri="{FF2B5EF4-FFF2-40B4-BE49-F238E27FC236}">
                  <a16:creationId xmlns:a16="http://schemas.microsoft.com/office/drawing/2014/main" id="{4E356F81-591F-D4D4-EB00-52F24875A140}"/>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62" name="Group 61">
            <a:extLst>
              <a:ext uri="{FF2B5EF4-FFF2-40B4-BE49-F238E27FC236}">
                <a16:creationId xmlns:a16="http://schemas.microsoft.com/office/drawing/2014/main" id="{A09320F3-D4F8-F6D3-3483-785B0BF1A3C7}"/>
              </a:ext>
            </a:extLst>
          </p:cNvPr>
          <p:cNvGrpSpPr/>
          <p:nvPr/>
        </p:nvGrpSpPr>
        <p:grpSpPr>
          <a:xfrm>
            <a:off x="18644703" y="7746287"/>
            <a:ext cx="3314643" cy="3314643"/>
            <a:chOff x="13296611" y="6885880"/>
            <a:chExt cx="3314643" cy="3314643"/>
          </a:xfrm>
        </p:grpSpPr>
        <p:sp>
          <p:nvSpPr>
            <p:cNvPr id="63" name="Oval 62">
              <a:extLst>
                <a:ext uri="{FF2B5EF4-FFF2-40B4-BE49-F238E27FC236}">
                  <a16:creationId xmlns:a16="http://schemas.microsoft.com/office/drawing/2014/main" id="{1533D24F-B0CB-78F1-D6F0-6723C9649B2C}"/>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4" name="Oval 63">
              <a:extLst>
                <a:ext uri="{FF2B5EF4-FFF2-40B4-BE49-F238E27FC236}">
                  <a16:creationId xmlns:a16="http://schemas.microsoft.com/office/drawing/2014/main" id="{6608CDF1-D4C8-6A08-A1F6-6881B02CCA87}"/>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65" name="!!SubTitle">
            <a:extLst>
              <a:ext uri="{FF2B5EF4-FFF2-40B4-BE49-F238E27FC236}">
                <a16:creationId xmlns:a16="http://schemas.microsoft.com/office/drawing/2014/main" id="{77DCB825-D462-45F5-11CA-08B8A75F06EE}"/>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66" name="!!MainTitle1">
            <a:extLst>
              <a:ext uri="{FF2B5EF4-FFF2-40B4-BE49-F238E27FC236}">
                <a16:creationId xmlns:a16="http://schemas.microsoft.com/office/drawing/2014/main" id="{EDAE80CC-FBD9-8B7E-661A-8405D1C20445}"/>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6"/>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67" name="TextBox 66">
            <a:extLst>
              <a:ext uri="{FF2B5EF4-FFF2-40B4-BE49-F238E27FC236}">
                <a16:creationId xmlns:a16="http://schemas.microsoft.com/office/drawing/2014/main" id="{A0BEEECD-547C-5F3C-852F-9C81BF60E414}"/>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68" name="TextBox 67">
            <a:extLst>
              <a:ext uri="{FF2B5EF4-FFF2-40B4-BE49-F238E27FC236}">
                <a16:creationId xmlns:a16="http://schemas.microsoft.com/office/drawing/2014/main" id="{8AD45842-4541-A46D-65F8-D54088BFF9DC}"/>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69" name="TextBox 68">
            <a:extLst>
              <a:ext uri="{FF2B5EF4-FFF2-40B4-BE49-F238E27FC236}">
                <a16:creationId xmlns:a16="http://schemas.microsoft.com/office/drawing/2014/main" id="{84DF350C-7014-5500-EAB5-1E77BF185BAE}"/>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70" name="TextBox 69">
            <a:extLst>
              <a:ext uri="{FF2B5EF4-FFF2-40B4-BE49-F238E27FC236}">
                <a16:creationId xmlns:a16="http://schemas.microsoft.com/office/drawing/2014/main" id="{DBA2703A-D736-3256-8059-6D49BBE33E64}"/>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71" name="TextBox 70">
            <a:extLst>
              <a:ext uri="{FF2B5EF4-FFF2-40B4-BE49-F238E27FC236}">
                <a16:creationId xmlns:a16="http://schemas.microsoft.com/office/drawing/2014/main" id="{F40C68E7-48FC-055E-B605-F415C471F1AE}"/>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72" name="TextBox 71">
            <a:extLst>
              <a:ext uri="{FF2B5EF4-FFF2-40B4-BE49-F238E27FC236}">
                <a16:creationId xmlns:a16="http://schemas.microsoft.com/office/drawing/2014/main" id="{26F07E67-9C8F-3F73-D867-BCA7B9D37EEC}"/>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73" name="TextBox 72">
            <a:extLst>
              <a:ext uri="{FF2B5EF4-FFF2-40B4-BE49-F238E27FC236}">
                <a16:creationId xmlns:a16="http://schemas.microsoft.com/office/drawing/2014/main" id="{A5847EA6-C0CB-CCBE-4DA1-EB569A23C633}"/>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74" name="TextBox 73">
            <a:extLst>
              <a:ext uri="{FF2B5EF4-FFF2-40B4-BE49-F238E27FC236}">
                <a16:creationId xmlns:a16="http://schemas.microsoft.com/office/drawing/2014/main" id="{BBAB7391-60F6-9880-FEDA-2684EE86B4B8}"/>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75" name="TextBox 74">
            <a:extLst>
              <a:ext uri="{FF2B5EF4-FFF2-40B4-BE49-F238E27FC236}">
                <a16:creationId xmlns:a16="http://schemas.microsoft.com/office/drawing/2014/main" id="{C095F8BB-6588-2335-813C-EFEB9C01325F}"/>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76" name="Freeform 364">
            <a:extLst>
              <a:ext uri="{FF2B5EF4-FFF2-40B4-BE49-F238E27FC236}">
                <a16:creationId xmlns:a16="http://schemas.microsoft.com/office/drawing/2014/main" id="{4612136F-5BC9-0D95-1A1D-C8307F19F966}"/>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77" name="Freeform 199">
            <a:extLst>
              <a:ext uri="{FF2B5EF4-FFF2-40B4-BE49-F238E27FC236}">
                <a16:creationId xmlns:a16="http://schemas.microsoft.com/office/drawing/2014/main" id="{8E159B6C-1CE7-97B0-8CB7-1F80FA938124}"/>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78" name="Freeform 230">
            <a:extLst>
              <a:ext uri="{FF2B5EF4-FFF2-40B4-BE49-F238E27FC236}">
                <a16:creationId xmlns:a16="http://schemas.microsoft.com/office/drawing/2014/main" id="{6EB1A497-FEAE-A01F-3707-6106B9DEA3B1}"/>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79" name="Freeform 370">
            <a:extLst>
              <a:ext uri="{FF2B5EF4-FFF2-40B4-BE49-F238E27FC236}">
                <a16:creationId xmlns:a16="http://schemas.microsoft.com/office/drawing/2014/main" id="{9904F8F4-F00D-7102-88DC-B8070B4400BE}"/>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80" name="Freeform: Shape 79">
            <a:extLst>
              <a:ext uri="{FF2B5EF4-FFF2-40B4-BE49-F238E27FC236}">
                <a16:creationId xmlns:a16="http://schemas.microsoft.com/office/drawing/2014/main" id="{13CBAFD8-DB01-3E09-7899-DB446E1DD2FD}"/>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1" name="Group 80">
            <a:extLst>
              <a:ext uri="{FF2B5EF4-FFF2-40B4-BE49-F238E27FC236}">
                <a16:creationId xmlns:a16="http://schemas.microsoft.com/office/drawing/2014/main" id="{85922002-1D06-6F27-BD33-E057698D1417}"/>
              </a:ext>
            </a:extLst>
          </p:cNvPr>
          <p:cNvGrpSpPr/>
          <p:nvPr/>
        </p:nvGrpSpPr>
        <p:grpSpPr>
          <a:xfrm>
            <a:off x="12298928" y="2887598"/>
            <a:ext cx="1366272" cy="9320260"/>
            <a:chOff x="12298928" y="2887598"/>
            <a:chExt cx="1366272" cy="9320260"/>
          </a:xfrm>
        </p:grpSpPr>
        <p:sp>
          <p:nvSpPr>
            <p:cNvPr id="82" name="Circle: Hollow 81">
              <a:extLst>
                <a:ext uri="{FF2B5EF4-FFF2-40B4-BE49-F238E27FC236}">
                  <a16:creationId xmlns:a16="http://schemas.microsoft.com/office/drawing/2014/main" id="{AB1BC9C4-1617-E161-5307-9C6E0ED75906}"/>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Rectangle: Rounded Corners 82">
              <a:extLst>
                <a:ext uri="{FF2B5EF4-FFF2-40B4-BE49-F238E27FC236}">
                  <a16:creationId xmlns:a16="http://schemas.microsoft.com/office/drawing/2014/main" id="{D4328E2C-24AB-F3C5-E616-C4E68C40F83A}"/>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4" name="Group 83">
              <a:extLst>
                <a:ext uri="{FF2B5EF4-FFF2-40B4-BE49-F238E27FC236}">
                  <a16:creationId xmlns:a16="http://schemas.microsoft.com/office/drawing/2014/main" id="{B762D641-36A4-F0DC-03D5-93C05466A51C}"/>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86" name="Rectangle: Rounded Corners 85">
                <a:extLst>
                  <a:ext uri="{FF2B5EF4-FFF2-40B4-BE49-F238E27FC236}">
                    <a16:creationId xmlns:a16="http://schemas.microsoft.com/office/drawing/2014/main" id="{499F3AFE-F14D-04A3-AF54-5A66E134D1F9}"/>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Rounded Corners 86">
                <a:extLst>
                  <a:ext uri="{FF2B5EF4-FFF2-40B4-BE49-F238E27FC236}">
                    <a16:creationId xmlns:a16="http://schemas.microsoft.com/office/drawing/2014/main" id="{9855406E-78EF-B3B5-F4AA-B15FE4C2EAC8}"/>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5" name="Circle: Hollow 84">
              <a:extLst>
                <a:ext uri="{FF2B5EF4-FFF2-40B4-BE49-F238E27FC236}">
                  <a16:creationId xmlns:a16="http://schemas.microsoft.com/office/drawing/2014/main" id="{BB49D70C-4756-66DD-9FBF-F773F8F135FB}"/>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93846622"/>
      </p:ext>
    </p:extLst>
  </p:cSld>
  <p:clrMapOvr>
    <a:masterClrMapping/>
  </p:clrMapOvr>
  <p:transition spd="med" advClick="0" advTm="3000">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p:tgtEl>
                                              <p:spTgt spid="67"/>
                                            </p:tgtEl>
                                            <p:attrNameLst>
                                              <p:attrName>ppt_x</p:attrName>
                                            </p:attrNameLst>
                                          </p:cBhvr>
                                          <p:tavLst>
                                            <p:tav tm="0">
                                              <p:val>
                                                <p:strVal val="#ppt_x-#ppt_w*1.125000"/>
                                              </p:val>
                                            </p:tav>
                                            <p:tav tm="100000">
                                              <p:val>
                                                <p:strVal val="#ppt_x"/>
                                              </p:val>
                                            </p:tav>
                                          </p:tavLst>
                                        </p:anim>
                                        <p:animEffect transition="in" filter="wipe(right)">
                                          <p:cBhvr>
                                            <p:cTn id="8" dur="500"/>
                                            <p:tgtEl>
                                              <p:spTgt spid="67"/>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67000">
                                          <p:cBhvr additive="base">
                                            <p:cTn id="11" dur="1000" fill="hold"/>
                                            <p:tgtEl>
                                              <p:spTgt spid="66"/>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6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65"/>
                                            </p:tgtEl>
                                            <p:attrNameLst>
                                              <p:attrName>style.visibility</p:attrName>
                                            </p:attrNameLst>
                                          </p:cBhvr>
                                          <p:to>
                                            <p:strVal val="visible"/>
                                          </p:to>
                                        </p:set>
                                        <p:animEffect transition="in" filter="wipe(right)">
                                          <p:cBhvr>
                                            <p:cTn id="15" dur="500"/>
                                            <p:tgtEl>
                                              <p:spTgt spid="65"/>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14:bounceEnd="50000">
                                          <p:cBhvr additive="base">
                                            <p:cTn id="18" dur="12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14:bounceEnd="50000">
                                          <p:cBhvr additive="base">
                                            <p:cTn id="22" dur="1250" fill="hold"/>
                                            <p:tgtEl>
                                              <p:spTgt spid="80"/>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80"/>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14:bounceEnd="60000">
                                          <p:cBhvr additive="base">
                                            <p:cTn id="37" dur="125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14:bounceEnd="60000">
                                          <p:cBhvr additive="base">
                                            <p:cTn id="49" dur="125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14:bounceEnd="60000">
                                          <p:cBhvr additive="base">
                                            <p:cTn id="61" dur="125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14:bounceEnd="60000">
                                          <p:cBhvr additive="base">
                                            <p:cTn id="73" dur="125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p:tgtEl>
                                              <p:spTgt spid="72"/>
                                            </p:tgtEl>
                                            <p:attrNameLst>
                                              <p:attrName>ppt_x</p:attrName>
                                            </p:attrNameLst>
                                          </p:cBhvr>
                                          <p:tavLst>
                                            <p:tav tm="0">
                                              <p:val>
                                                <p:strVal val="#ppt_x-#ppt_w*1.125000"/>
                                              </p:val>
                                            </p:tav>
                                            <p:tav tm="100000">
                                              <p:val>
                                                <p:strVal val="#ppt_x"/>
                                              </p:val>
                                            </p:tav>
                                          </p:tavLst>
                                        </p:anim>
                                        <p:animEffect transition="in" filter="wipe(right)">
                                          <p:cBhvr>
                                            <p:cTn id="78" dur="750"/>
                                            <p:tgtEl>
                                              <p:spTgt spid="7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73"/>
                                            </p:tgtEl>
                                            <p:attrNameLst>
                                              <p:attrName>style.visibility</p:attrName>
                                            </p:attrNameLst>
                                          </p:cBhvr>
                                          <p:to>
                                            <p:strVal val="visible"/>
                                          </p:to>
                                        </p:set>
                                        <p:anim calcmode="lin" valueType="num">
                                          <p:cBhvr additive="base">
                                            <p:cTn id="81" dur="750"/>
                                            <p:tgtEl>
                                              <p:spTgt spid="73"/>
                                            </p:tgtEl>
                                            <p:attrNameLst>
                                              <p:attrName>ppt_x</p:attrName>
                                            </p:attrNameLst>
                                          </p:cBhvr>
                                          <p:tavLst>
                                            <p:tav tm="0">
                                              <p:val>
                                                <p:strVal val="#ppt_x-#ppt_w*1.125000"/>
                                              </p:val>
                                            </p:tav>
                                            <p:tav tm="100000">
                                              <p:val>
                                                <p:strVal val="#ppt_x"/>
                                              </p:val>
                                            </p:tav>
                                          </p:tavLst>
                                        </p:anim>
                                        <p:animEffect transition="in" filter="wipe(right)">
                                          <p:cBhvr>
                                            <p:cTn id="82" dur="750"/>
                                            <p:tgtEl>
                                              <p:spTgt spid="7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750"/>
                                            <p:tgtEl>
                                              <p:spTgt spid="74"/>
                                            </p:tgtEl>
                                            <p:attrNameLst>
                                              <p:attrName>ppt_x</p:attrName>
                                            </p:attrNameLst>
                                          </p:cBhvr>
                                          <p:tavLst>
                                            <p:tav tm="0">
                                              <p:val>
                                                <p:strVal val="#ppt_x-#ppt_w*1.125000"/>
                                              </p:val>
                                            </p:tav>
                                            <p:tav tm="100000">
                                              <p:val>
                                                <p:strVal val="#ppt_x"/>
                                              </p:val>
                                            </p:tav>
                                          </p:tavLst>
                                        </p:anim>
                                        <p:animEffect transition="in" filter="wipe(right)">
                                          <p:cBhvr>
                                            <p:cTn id="86" dur="750"/>
                                            <p:tgtEl>
                                              <p:spTgt spid="7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75"/>
                                            </p:tgtEl>
                                            <p:attrNameLst>
                                              <p:attrName>style.visibility</p:attrName>
                                            </p:attrNameLst>
                                          </p:cBhvr>
                                          <p:to>
                                            <p:strVal val="visible"/>
                                          </p:to>
                                        </p:set>
                                        <p:anim calcmode="lin" valueType="num">
                                          <p:cBhvr additive="base">
                                            <p:cTn id="89" dur="750"/>
                                            <p:tgtEl>
                                              <p:spTgt spid="75"/>
                                            </p:tgtEl>
                                            <p:attrNameLst>
                                              <p:attrName>ppt_x</p:attrName>
                                            </p:attrNameLst>
                                          </p:cBhvr>
                                          <p:tavLst>
                                            <p:tav tm="0">
                                              <p:val>
                                                <p:strVal val="#ppt_x-#ppt_w*1.125000"/>
                                              </p:val>
                                            </p:tav>
                                            <p:tav tm="100000">
                                              <p:val>
                                                <p:strVal val="#ppt_x"/>
                                              </p:val>
                                            </p:tav>
                                          </p:tavLst>
                                        </p:anim>
                                        <p:animEffect transition="in" filter="wipe(right)">
                                          <p:cBhvr>
                                            <p:cTn id="90" dur="750"/>
                                            <p:tgtEl>
                                              <p:spTgt spid="7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68"/>
                                            </p:tgtEl>
                                            <p:attrNameLst>
                                              <p:attrName>style.visibility</p:attrName>
                                            </p:attrNameLst>
                                          </p:cBhvr>
                                          <p:to>
                                            <p:strVal val="visible"/>
                                          </p:to>
                                        </p:set>
                                        <p:anim calcmode="lin" valueType="num">
                                          <p:cBhvr additive="base">
                                            <p:cTn id="93" dur="750"/>
                                            <p:tgtEl>
                                              <p:spTgt spid="68"/>
                                            </p:tgtEl>
                                            <p:attrNameLst>
                                              <p:attrName>ppt_y</p:attrName>
                                            </p:attrNameLst>
                                          </p:cBhvr>
                                          <p:tavLst>
                                            <p:tav tm="0">
                                              <p:val>
                                                <p:strVal val="#ppt_y+#ppt_h*1.125000"/>
                                              </p:val>
                                            </p:tav>
                                            <p:tav tm="100000">
                                              <p:val>
                                                <p:strVal val="#ppt_y"/>
                                              </p:val>
                                            </p:tav>
                                          </p:tavLst>
                                        </p:anim>
                                        <p:animEffect transition="in" filter="wipe(up)">
                                          <p:cBhvr>
                                            <p:cTn id="94" dur="750"/>
                                            <p:tgtEl>
                                              <p:spTgt spid="6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750"/>
                                            <p:tgtEl>
                                              <p:spTgt spid="69"/>
                                            </p:tgtEl>
                                            <p:attrNameLst>
                                              <p:attrName>ppt_y</p:attrName>
                                            </p:attrNameLst>
                                          </p:cBhvr>
                                          <p:tavLst>
                                            <p:tav tm="0">
                                              <p:val>
                                                <p:strVal val="#ppt_y+#ppt_h*1.125000"/>
                                              </p:val>
                                            </p:tav>
                                            <p:tav tm="100000">
                                              <p:val>
                                                <p:strVal val="#ppt_y"/>
                                              </p:val>
                                            </p:tav>
                                          </p:tavLst>
                                        </p:anim>
                                        <p:animEffect transition="in" filter="wipe(up)">
                                          <p:cBhvr>
                                            <p:cTn id="98" dur="750"/>
                                            <p:tgtEl>
                                              <p:spTgt spid="6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70"/>
                                            </p:tgtEl>
                                            <p:attrNameLst>
                                              <p:attrName>style.visibility</p:attrName>
                                            </p:attrNameLst>
                                          </p:cBhvr>
                                          <p:to>
                                            <p:strVal val="visible"/>
                                          </p:to>
                                        </p:set>
                                        <p:anim calcmode="lin" valueType="num">
                                          <p:cBhvr additive="base">
                                            <p:cTn id="101" dur="750"/>
                                            <p:tgtEl>
                                              <p:spTgt spid="70"/>
                                            </p:tgtEl>
                                            <p:attrNameLst>
                                              <p:attrName>ppt_y</p:attrName>
                                            </p:attrNameLst>
                                          </p:cBhvr>
                                          <p:tavLst>
                                            <p:tav tm="0">
                                              <p:val>
                                                <p:strVal val="#ppt_y+#ppt_h*1.125000"/>
                                              </p:val>
                                            </p:tav>
                                            <p:tav tm="100000">
                                              <p:val>
                                                <p:strVal val="#ppt_y"/>
                                              </p:val>
                                            </p:tav>
                                          </p:tavLst>
                                        </p:anim>
                                        <p:animEffect transition="in" filter="wipe(up)">
                                          <p:cBhvr>
                                            <p:cTn id="102" dur="750"/>
                                            <p:tgtEl>
                                              <p:spTgt spid="7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71"/>
                                            </p:tgtEl>
                                            <p:attrNameLst>
                                              <p:attrName>style.visibility</p:attrName>
                                            </p:attrNameLst>
                                          </p:cBhvr>
                                          <p:to>
                                            <p:strVal val="visible"/>
                                          </p:to>
                                        </p:set>
                                        <p:anim calcmode="lin" valueType="num">
                                          <p:cBhvr additive="base">
                                            <p:cTn id="105" dur="750"/>
                                            <p:tgtEl>
                                              <p:spTgt spid="71"/>
                                            </p:tgtEl>
                                            <p:attrNameLst>
                                              <p:attrName>ppt_y</p:attrName>
                                            </p:attrNameLst>
                                          </p:cBhvr>
                                          <p:tavLst>
                                            <p:tav tm="0">
                                              <p:val>
                                                <p:strVal val="#ppt_y+#ppt_h*1.125000"/>
                                              </p:val>
                                            </p:tav>
                                            <p:tav tm="100000">
                                              <p:val>
                                                <p:strVal val="#ppt_y"/>
                                              </p:val>
                                            </p:tav>
                                          </p:tavLst>
                                        </p:anim>
                                        <p:animEffect transition="in" filter="wipe(up)">
                                          <p:cBhvr>
                                            <p:cTn id="106" dur="750"/>
                                            <p:tgtEl>
                                              <p:spTgt spid="7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76"/>
                                            </p:tgtEl>
                                            <p:attrNameLst>
                                              <p:attrName>style.visibility</p:attrName>
                                            </p:attrNameLst>
                                          </p:cBhvr>
                                          <p:to>
                                            <p:strVal val="visible"/>
                                          </p:to>
                                        </p:set>
                                        <p:anim calcmode="lin" valueType="num">
                                          <p:cBhvr>
                                            <p:cTn id="109" dur="500" fill="hold"/>
                                            <p:tgtEl>
                                              <p:spTgt spid="76"/>
                                            </p:tgtEl>
                                            <p:attrNameLst>
                                              <p:attrName>ppt_w</p:attrName>
                                            </p:attrNameLst>
                                          </p:cBhvr>
                                          <p:tavLst>
                                            <p:tav tm="0">
                                              <p:val>
                                                <p:fltVal val="0"/>
                                              </p:val>
                                            </p:tav>
                                            <p:tav tm="100000">
                                              <p:val>
                                                <p:strVal val="#ppt_w"/>
                                              </p:val>
                                            </p:tav>
                                          </p:tavLst>
                                        </p:anim>
                                        <p:anim calcmode="lin" valueType="num">
                                          <p:cBhvr>
                                            <p:cTn id="110" dur="500" fill="hold"/>
                                            <p:tgtEl>
                                              <p:spTgt spid="76"/>
                                            </p:tgtEl>
                                            <p:attrNameLst>
                                              <p:attrName>ppt_h</p:attrName>
                                            </p:attrNameLst>
                                          </p:cBhvr>
                                          <p:tavLst>
                                            <p:tav tm="0">
                                              <p:val>
                                                <p:fltVal val="0"/>
                                              </p:val>
                                            </p:tav>
                                            <p:tav tm="100000">
                                              <p:val>
                                                <p:strVal val="#ppt_h"/>
                                              </p:val>
                                            </p:tav>
                                          </p:tavLst>
                                        </p:anim>
                                        <p:anim calcmode="lin" valueType="num">
                                          <p:cBhvr>
                                            <p:cTn id="111" dur="500" fill="hold"/>
                                            <p:tgtEl>
                                              <p:spTgt spid="76"/>
                                            </p:tgtEl>
                                            <p:attrNameLst>
                                              <p:attrName>style.rotation</p:attrName>
                                            </p:attrNameLst>
                                          </p:cBhvr>
                                          <p:tavLst>
                                            <p:tav tm="0">
                                              <p:val>
                                                <p:fltVal val="360"/>
                                              </p:val>
                                            </p:tav>
                                            <p:tav tm="100000">
                                              <p:val>
                                                <p:fltVal val="0"/>
                                              </p:val>
                                            </p:tav>
                                          </p:tavLst>
                                        </p:anim>
                                        <p:animEffect transition="in" filter="fade">
                                          <p:cBhvr>
                                            <p:cTn id="112" dur="500"/>
                                            <p:tgtEl>
                                              <p:spTgt spid="76"/>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77"/>
                                            </p:tgtEl>
                                            <p:attrNameLst>
                                              <p:attrName>style.visibility</p:attrName>
                                            </p:attrNameLst>
                                          </p:cBhvr>
                                          <p:to>
                                            <p:strVal val="visible"/>
                                          </p:to>
                                        </p:set>
                                        <p:anim calcmode="lin" valueType="num">
                                          <p:cBhvr>
                                            <p:cTn id="115" dur="500" fill="hold"/>
                                            <p:tgtEl>
                                              <p:spTgt spid="77"/>
                                            </p:tgtEl>
                                            <p:attrNameLst>
                                              <p:attrName>ppt_w</p:attrName>
                                            </p:attrNameLst>
                                          </p:cBhvr>
                                          <p:tavLst>
                                            <p:tav tm="0">
                                              <p:val>
                                                <p:fltVal val="0"/>
                                              </p:val>
                                            </p:tav>
                                            <p:tav tm="100000">
                                              <p:val>
                                                <p:strVal val="#ppt_w"/>
                                              </p:val>
                                            </p:tav>
                                          </p:tavLst>
                                        </p:anim>
                                        <p:anim calcmode="lin" valueType="num">
                                          <p:cBhvr>
                                            <p:cTn id="116" dur="500" fill="hold"/>
                                            <p:tgtEl>
                                              <p:spTgt spid="77"/>
                                            </p:tgtEl>
                                            <p:attrNameLst>
                                              <p:attrName>ppt_h</p:attrName>
                                            </p:attrNameLst>
                                          </p:cBhvr>
                                          <p:tavLst>
                                            <p:tav tm="0">
                                              <p:val>
                                                <p:fltVal val="0"/>
                                              </p:val>
                                            </p:tav>
                                            <p:tav tm="100000">
                                              <p:val>
                                                <p:strVal val="#ppt_h"/>
                                              </p:val>
                                            </p:tav>
                                          </p:tavLst>
                                        </p:anim>
                                        <p:anim calcmode="lin" valueType="num">
                                          <p:cBhvr>
                                            <p:cTn id="117" dur="500" fill="hold"/>
                                            <p:tgtEl>
                                              <p:spTgt spid="77"/>
                                            </p:tgtEl>
                                            <p:attrNameLst>
                                              <p:attrName>style.rotation</p:attrName>
                                            </p:attrNameLst>
                                          </p:cBhvr>
                                          <p:tavLst>
                                            <p:tav tm="0">
                                              <p:val>
                                                <p:fltVal val="360"/>
                                              </p:val>
                                            </p:tav>
                                            <p:tav tm="100000">
                                              <p:val>
                                                <p:fltVal val="0"/>
                                              </p:val>
                                            </p:tav>
                                          </p:tavLst>
                                        </p:anim>
                                        <p:animEffect transition="in" filter="fade">
                                          <p:cBhvr>
                                            <p:cTn id="118" dur="500"/>
                                            <p:tgtEl>
                                              <p:spTgt spid="77"/>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78"/>
                                            </p:tgtEl>
                                            <p:attrNameLst>
                                              <p:attrName>style.visibility</p:attrName>
                                            </p:attrNameLst>
                                          </p:cBhvr>
                                          <p:to>
                                            <p:strVal val="visible"/>
                                          </p:to>
                                        </p:set>
                                        <p:anim calcmode="lin" valueType="num">
                                          <p:cBhvr>
                                            <p:cTn id="121" dur="500" fill="hold"/>
                                            <p:tgtEl>
                                              <p:spTgt spid="78"/>
                                            </p:tgtEl>
                                            <p:attrNameLst>
                                              <p:attrName>ppt_w</p:attrName>
                                            </p:attrNameLst>
                                          </p:cBhvr>
                                          <p:tavLst>
                                            <p:tav tm="0">
                                              <p:val>
                                                <p:fltVal val="0"/>
                                              </p:val>
                                            </p:tav>
                                            <p:tav tm="100000">
                                              <p:val>
                                                <p:strVal val="#ppt_w"/>
                                              </p:val>
                                            </p:tav>
                                          </p:tavLst>
                                        </p:anim>
                                        <p:anim calcmode="lin" valueType="num">
                                          <p:cBhvr>
                                            <p:cTn id="122" dur="500" fill="hold"/>
                                            <p:tgtEl>
                                              <p:spTgt spid="78"/>
                                            </p:tgtEl>
                                            <p:attrNameLst>
                                              <p:attrName>ppt_h</p:attrName>
                                            </p:attrNameLst>
                                          </p:cBhvr>
                                          <p:tavLst>
                                            <p:tav tm="0">
                                              <p:val>
                                                <p:fltVal val="0"/>
                                              </p:val>
                                            </p:tav>
                                            <p:tav tm="100000">
                                              <p:val>
                                                <p:strVal val="#ppt_h"/>
                                              </p:val>
                                            </p:tav>
                                          </p:tavLst>
                                        </p:anim>
                                        <p:anim calcmode="lin" valueType="num">
                                          <p:cBhvr>
                                            <p:cTn id="123" dur="500" fill="hold"/>
                                            <p:tgtEl>
                                              <p:spTgt spid="78"/>
                                            </p:tgtEl>
                                            <p:attrNameLst>
                                              <p:attrName>style.rotation</p:attrName>
                                            </p:attrNameLst>
                                          </p:cBhvr>
                                          <p:tavLst>
                                            <p:tav tm="0">
                                              <p:val>
                                                <p:fltVal val="360"/>
                                              </p:val>
                                            </p:tav>
                                            <p:tav tm="100000">
                                              <p:val>
                                                <p:fltVal val="0"/>
                                              </p:val>
                                            </p:tav>
                                          </p:tavLst>
                                        </p:anim>
                                        <p:animEffect transition="in" filter="fade">
                                          <p:cBhvr>
                                            <p:cTn id="124" dur="500"/>
                                            <p:tgtEl>
                                              <p:spTgt spid="78"/>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79"/>
                                            </p:tgtEl>
                                            <p:attrNameLst>
                                              <p:attrName>style.visibility</p:attrName>
                                            </p:attrNameLst>
                                          </p:cBhvr>
                                          <p:to>
                                            <p:strVal val="visible"/>
                                          </p:to>
                                        </p:set>
                                        <p:anim calcmode="lin" valueType="num">
                                          <p:cBhvr>
                                            <p:cTn id="127" dur="500" fill="hold"/>
                                            <p:tgtEl>
                                              <p:spTgt spid="79"/>
                                            </p:tgtEl>
                                            <p:attrNameLst>
                                              <p:attrName>ppt_w</p:attrName>
                                            </p:attrNameLst>
                                          </p:cBhvr>
                                          <p:tavLst>
                                            <p:tav tm="0">
                                              <p:val>
                                                <p:fltVal val="0"/>
                                              </p:val>
                                            </p:tav>
                                            <p:tav tm="100000">
                                              <p:val>
                                                <p:strVal val="#ppt_w"/>
                                              </p:val>
                                            </p:tav>
                                          </p:tavLst>
                                        </p:anim>
                                        <p:anim calcmode="lin" valueType="num">
                                          <p:cBhvr>
                                            <p:cTn id="128" dur="500" fill="hold"/>
                                            <p:tgtEl>
                                              <p:spTgt spid="79"/>
                                            </p:tgtEl>
                                            <p:attrNameLst>
                                              <p:attrName>ppt_h</p:attrName>
                                            </p:attrNameLst>
                                          </p:cBhvr>
                                          <p:tavLst>
                                            <p:tav tm="0">
                                              <p:val>
                                                <p:fltVal val="0"/>
                                              </p:val>
                                            </p:tav>
                                            <p:tav tm="100000">
                                              <p:val>
                                                <p:strVal val="#ppt_h"/>
                                              </p:val>
                                            </p:tav>
                                          </p:tavLst>
                                        </p:anim>
                                        <p:anim calcmode="lin" valueType="num">
                                          <p:cBhvr>
                                            <p:cTn id="129" dur="500" fill="hold"/>
                                            <p:tgtEl>
                                              <p:spTgt spid="79"/>
                                            </p:tgtEl>
                                            <p:attrNameLst>
                                              <p:attrName>style.rotation</p:attrName>
                                            </p:attrNameLst>
                                          </p:cBhvr>
                                          <p:tavLst>
                                            <p:tav tm="0">
                                              <p:val>
                                                <p:fltVal val="360"/>
                                              </p:val>
                                            </p:tav>
                                            <p:tav tm="100000">
                                              <p:val>
                                                <p:fltVal val="0"/>
                                              </p:val>
                                            </p:tav>
                                          </p:tavLst>
                                        </p:anim>
                                        <p:animEffect transition="in" filter="fade">
                                          <p:cBhvr>
                                            <p:cTn id="13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65" grpId="0"/>
          <p:bldP spid="66" grpId="0"/>
          <p:bldP spid="67" grpId="0"/>
          <p:bldP spid="68" grpId="0"/>
          <p:bldP spid="69" grpId="0"/>
          <p:bldP spid="70" grpId="0"/>
          <p:bldP spid="71" grpId="0"/>
          <p:bldP spid="72" grpId="0"/>
          <p:bldP spid="73" grpId="0"/>
          <p:bldP spid="74" grpId="0"/>
          <p:bldP spid="75" grpId="0"/>
          <p:bldP spid="76" grpId="0" animBg="1"/>
          <p:bldP spid="77" grpId="0" animBg="1"/>
          <p:bldP spid="78" grpId="0" animBg="1"/>
          <p:bldP spid="79" grpId="0" animBg="1"/>
          <p:bldP spid="8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p:tgtEl>
                                              <p:spTgt spid="67"/>
                                            </p:tgtEl>
                                            <p:attrNameLst>
                                              <p:attrName>ppt_x</p:attrName>
                                            </p:attrNameLst>
                                          </p:cBhvr>
                                          <p:tavLst>
                                            <p:tav tm="0">
                                              <p:val>
                                                <p:strVal val="#ppt_x-#ppt_w*1.125000"/>
                                              </p:val>
                                            </p:tav>
                                            <p:tav tm="100000">
                                              <p:val>
                                                <p:strVal val="#ppt_x"/>
                                              </p:val>
                                            </p:tav>
                                          </p:tavLst>
                                        </p:anim>
                                        <p:animEffect transition="in" filter="wipe(right)">
                                          <p:cBhvr>
                                            <p:cTn id="8" dur="500"/>
                                            <p:tgtEl>
                                              <p:spTgt spid="67"/>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1000" fill="hold"/>
                                            <p:tgtEl>
                                              <p:spTgt spid="66"/>
                                            </p:tgtEl>
                                            <p:attrNameLst>
                                              <p:attrName>ppt_x</p:attrName>
                                            </p:attrNameLst>
                                          </p:cBhvr>
                                          <p:tavLst>
                                            <p:tav tm="0">
                                              <p:val>
                                                <p:strVal val="#ppt_x"/>
                                              </p:val>
                                            </p:tav>
                                            <p:tav tm="100000">
                                              <p:val>
                                                <p:strVal val="#ppt_x"/>
                                              </p:val>
                                            </p:tav>
                                          </p:tavLst>
                                        </p:anim>
                                        <p:anim calcmode="lin" valueType="num">
                                          <p:cBhvr additive="base">
                                            <p:cTn id="12" dur="1000" fill="hold"/>
                                            <p:tgtEl>
                                              <p:spTgt spid="6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65"/>
                                            </p:tgtEl>
                                            <p:attrNameLst>
                                              <p:attrName>style.visibility</p:attrName>
                                            </p:attrNameLst>
                                          </p:cBhvr>
                                          <p:to>
                                            <p:strVal val="visible"/>
                                          </p:to>
                                        </p:set>
                                        <p:animEffect transition="in" filter="wipe(right)">
                                          <p:cBhvr>
                                            <p:cTn id="15" dur="500"/>
                                            <p:tgtEl>
                                              <p:spTgt spid="65"/>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1250" fill="hold"/>
                                            <p:tgtEl>
                                              <p:spTgt spid="44"/>
                                            </p:tgtEl>
                                            <p:attrNameLst>
                                              <p:attrName>ppt_x</p:attrName>
                                            </p:attrNameLst>
                                          </p:cBhvr>
                                          <p:tavLst>
                                            <p:tav tm="0">
                                              <p:val>
                                                <p:strVal val="#ppt_x"/>
                                              </p:val>
                                            </p:tav>
                                            <p:tav tm="100000">
                                              <p:val>
                                                <p:strVal val="#ppt_x"/>
                                              </p:val>
                                            </p:tav>
                                          </p:tavLst>
                                        </p:anim>
                                        <p:anim calcmode="lin" valueType="num">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1250" fill="hold"/>
                                            <p:tgtEl>
                                              <p:spTgt spid="80"/>
                                            </p:tgtEl>
                                            <p:attrNameLst>
                                              <p:attrName>ppt_x</p:attrName>
                                            </p:attrNameLst>
                                          </p:cBhvr>
                                          <p:tavLst>
                                            <p:tav tm="0">
                                              <p:val>
                                                <p:strVal val="#ppt_x"/>
                                              </p:val>
                                            </p:tav>
                                            <p:tav tm="100000">
                                              <p:val>
                                                <p:strVal val="#ppt_x"/>
                                              </p:val>
                                            </p:tav>
                                          </p:tavLst>
                                        </p:anim>
                                        <p:anim calcmode="lin" valueType="num">
                                          <p:cBhvr additive="base">
                                            <p:cTn id="23" dur="1250" fill="hold"/>
                                            <p:tgtEl>
                                              <p:spTgt spid="80"/>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1250" fill="hold"/>
                                            <p:tgtEl>
                                              <p:spTgt spid="53"/>
                                            </p:tgtEl>
                                            <p:attrNameLst>
                                              <p:attrName>ppt_x</p:attrName>
                                            </p:attrNameLst>
                                          </p:cBhvr>
                                          <p:tavLst>
                                            <p:tav tm="0">
                                              <p:val>
                                                <p:strVal val="1+#ppt_w/2"/>
                                              </p:val>
                                            </p:tav>
                                            <p:tav tm="100000">
                                              <p:val>
                                                <p:strVal val="#ppt_x"/>
                                              </p:val>
                                            </p:tav>
                                          </p:tavLst>
                                        </p:anim>
                                        <p:anim calcmode="lin" valueType="num">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1250" fill="hold"/>
                                            <p:tgtEl>
                                              <p:spTgt spid="56"/>
                                            </p:tgtEl>
                                            <p:attrNameLst>
                                              <p:attrName>ppt_x</p:attrName>
                                            </p:attrNameLst>
                                          </p:cBhvr>
                                          <p:tavLst>
                                            <p:tav tm="0">
                                              <p:val>
                                                <p:strVal val="1+#ppt_w/2"/>
                                              </p:val>
                                            </p:tav>
                                            <p:tav tm="100000">
                                              <p:val>
                                                <p:strVal val="#ppt_x"/>
                                              </p:val>
                                            </p:tav>
                                          </p:tavLst>
                                        </p:anim>
                                        <p:anim calcmode="lin" valueType="num">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stCondLst>
                                        <p:cond delay="125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1250" fill="hold"/>
                                            <p:tgtEl>
                                              <p:spTgt spid="59"/>
                                            </p:tgtEl>
                                            <p:attrNameLst>
                                              <p:attrName>ppt_x</p:attrName>
                                            </p:attrNameLst>
                                          </p:cBhvr>
                                          <p:tavLst>
                                            <p:tav tm="0">
                                              <p:val>
                                                <p:strVal val="1+#ppt_w/2"/>
                                              </p:val>
                                            </p:tav>
                                            <p:tav tm="100000">
                                              <p:val>
                                                <p:strVal val="#ppt_x"/>
                                              </p:val>
                                            </p:tav>
                                          </p:tavLst>
                                        </p:anim>
                                        <p:anim calcmode="lin" valueType="num">
                                          <p:cBhvr additive="base">
                                            <p:cTn id="62" dur="1250" fill="hold"/>
                                            <p:tgtEl>
                                              <p:spTgt spid="5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stCondLst>
                                        <p:cond delay="150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1250" fill="hold"/>
                                            <p:tgtEl>
                                              <p:spTgt spid="62"/>
                                            </p:tgtEl>
                                            <p:attrNameLst>
                                              <p:attrName>ppt_x</p:attrName>
                                            </p:attrNameLst>
                                          </p:cBhvr>
                                          <p:tavLst>
                                            <p:tav tm="0">
                                              <p:val>
                                                <p:strVal val="1+#ppt_w/2"/>
                                              </p:val>
                                            </p:tav>
                                            <p:tav tm="100000">
                                              <p:val>
                                                <p:strVal val="#ppt_x"/>
                                              </p:val>
                                            </p:tav>
                                          </p:tavLst>
                                        </p:anim>
                                        <p:anim calcmode="lin" valueType="num">
                                          <p:cBhvr additive="base">
                                            <p:cTn id="74" dur="1250" fill="hold"/>
                                            <p:tgtEl>
                                              <p:spTgt spid="6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p:tgtEl>
                                              <p:spTgt spid="72"/>
                                            </p:tgtEl>
                                            <p:attrNameLst>
                                              <p:attrName>ppt_x</p:attrName>
                                            </p:attrNameLst>
                                          </p:cBhvr>
                                          <p:tavLst>
                                            <p:tav tm="0">
                                              <p:val>
                                                <p:strVal val="#ppt_x-#ppt_w*1.125000"/>
                                              </p:val>
                                            </p:tav>
                                            <p:tav tm="100000">
                                              <p:val>
                                                <p:strVal val="#ppt_x"/>
                                              </p:val>
                                            </p:tav>
                                          </p:tavLst>
                                        </p:anim>
                                        <p:animEffect transition="in" filter="wipe(right)">
                                          <p:cBhvr>
                                            <p:cTn id="78" dur="750"/>
                                            <p:tgtEl>
                                              <p:spTgt spid="7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73"/>
                                            </p:tgtEl>
                                            <p:attrNameLst>
                                              <p:attrName>style.visibility</p:attrName>
                                            </p:attrNameLst>
                                          </p:cBhvr>
                                          <p:to>
                                            <p:strVal val="visible"/>
                                          </p:to>
                                        </p:set>
                                        <p:anim calcmode="lin" valueType="num">
                                          <p:cBhvr additive="base">
                                            <p:cTn id="81" dur="750"/>
                                            <p:tgtEl>
                                              <p:spTgt spid="73"/>
                                            </p:tgtEl>
                                            <p:attrNameLst>
                                              <p:attrName>ppt_x</p:attrName>
                                            </p:attrNameLst>
                                          </p:cBhvr>
                                          <p:tavLst>
                                            <p:tav tm="0">
                                              <p:val>
                                                <p:strVal val="#ppt_x-#ppt_w*1.125000"/>
                                              </p:val>
                                            </p:tav>
                                            <p:tav tm="100000">
                                              <p:val>
                                                <p:strVal val="#ppt_x"/>
                                              </p:val>
                                            </p:tav>
                                          </p:tavLst>
                                        </p:anim>
                                        <p:animEffect transition="in" filter="wipe(right)">
                                          <p:cBhvr>
                                            <p:cTn id="82" dur="750"/>
                                            <p:tgtEl>
                                              <p:spTgt spid="7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750"/>
                                            <p:tgtEl>
                                              <p:spTgt spid="74"/>
                                            </p:tgtEl>
                                            <p:attrNameLst>
                                              <p:attrName>ppt_x</p:attrName>
                                            </p:attrNameLst>
                                          </p:cBhvr>
                                          <p:tavLst>
                                            <p:tav tm="0">
                                              <p:val>
                                                <p:strVal val="#ppt_x-#ppt_w*1.125000"/>
                                              </p:val>
                                            </p:tav>
                                            <p:tav tm="100000">
                                              <p:val>
                                                <p:strVal val="#ppt_x"/>
                                              </p:val>
                                            </p:tav>
                                          </p:tavLst>
                                        </p:anim>
                                        <p:animEffect transition="in" filter="wipe(right)">
                                          <p:cBhvr>
                                            <p:cTn id="86" dur="750"/>
                                            <p:tgtEl>
                                              <p:spTgt spid="7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75"/>
                                            </p:tgtEl>
                                            <p:attrNameLst>
                                              <p:attrName>style.visibility</p:attrName>
                                            </p:attrNameLst>
                                          </p:cBhvr>
                                          <p:to>
                                            <p:strVal val="visible"/>
                                          </p:to>
                                        </p:set>
                                        <p:anim calcmode="lin" valueType="num">
                                          <p:cBhvr additive="base">
                                            <p:cTn id="89" dur="750"/>
                                            <p:tgtEl>
                                              <p:spTgt spid="75"/>
                                            </p:tgtEl>
                                            <p:attrNameLst>
                                              <p:attrName>ppt_x</p:attrName>
                                            </p:attrNameLst>
                                          </p:cBhvr>
                                          <p:tavLst>
                                            <p:tav tm="0">
                                              <p:val>
                                                <p:strVal val="#ppt_x-#ppt_w*1.125000"/>
                                              </p:val>
                                            </p:tav>
                                            <p:tav tm="100000">
                                              <p:val>
                                                <p:strVal val="#ppt_x"/>
                                              </p:val>
                                            </p:tav>
                                          </p:tavLst>
                                        </p:anim>
                                        <p:animEffect transition="in" filter="wipe(right)">
                                          <p:cBhvr>
                                            <p:cTn id="90" dur="750"/>
                                            <p:tgtEl>
                                              <p:spTgt spid="7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68"/>
                                            </p:tgtEl>
                                            <p:attrNameLst>
                                              <p:attrName>style.visibility</p:attrName>
                                            </p:attrNameLst>
                                          </p:cBhvr>
                                          <p:to>
                                            <p:strVal val="visible"/>
                                          </p:to>
                                        </p:set>
                                        <p:anim calcmode="lin" valueType="num">
                                          <p:cBhvr additive="base">
                                            <p:cTn id="93" dur="750"/>
                                            <p:tgtEl>
                                              <p:spTgt spid="68"/>
                                            </p:tgtEl>
                                            <p:attrNameLst>
                                              <p:attrName>ppt_y</p:attrName>
                                            </p:attrNameLst>
                                          </p:cBhvr>
                                          <p:tavLst>
                                            <p:tav tm="0">
                                              <p:val>
                                                <p:strVal val="#ppt_y+#ppt_h*1.125000"/>
                                              </p:val>
                                            </p:tav>
                                            <p:tav tm="100000">
                                              <p:val>
                                                <p:strVal val="#ppt_y"/>
                                              </p:val>
                                            </p:tav>
                                          </p:tavLst>
                                        </p:anim>
                                        <p:animEffect transition="in" filter="wipe(up)">
                                          <p:cBhvr>
                                            <p:cTn id="94" dur="750"/>
                                            <p:tgtEl>
                                              <p:spTgt spid="6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750"/>
                                            <p:tgtEl>
                                              <p:spTgt spid="69"/>
                                            </p:tgtEl>
                                            <p:attrNameLst>
                                              <p:attrName>ppt_y</p:attrName>
                                            </p:attrNameLst>
                                          </p:cBhvr>
                                          <p:tavLst>
                                            <p:tav tm="0">
                                              <p:val>
                                                <p:strVal val="#ppt_y+#ppt_h*1.125000"/>
                                              </p:val>
                                            </p:tav>
                                            <p:tav tm="100000">
                                              <p:val>
                                                <p:strVal val="#ppt_y"/>
                                              </p:val>
                                            </p:tav>
                                          </p:tavLst>
                                        </p:anim>
                                        <p:animEffect transition="in" filter="wipe(up)">
                                          <p:cBhvr>
                                            <p:cTn id="98" dur="750"/>
                                            <p:tgtEl>
                                              <p:spTgt spid="6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70"/>
                                            </p:tgtEl>
                                            <p:attrNameLst>
                                              <p:attrName>style.visibility</p:attrName>
                                            </p:attrNameLst>
                                          </p:cBhvr>
                                          <p:to>
                                            <p:strVal val="visible"/>
                                          </p:to>
                                        </p:set>
                                        <p:anim calcmode="lin" valueType="num">
                                          <p:cBhvr additive="base">
                                            <p:cTn id="101" dur="750"/>
                                            <p:tgtEl>
                                              <p:spTgt spid="70"/>
                                            </p:tgtEl>
                                            <p:attrNameLst>
                                              <p:attrName>ppt_y</p:attrName>
                                            </p:attrNameLst>
                                          </p:cBhvr>
                                          <p:tavLst>
                                            <p:tav tm="0">
                                              <p:val>
                                                <p:strVal val="#ppt_y+#ppt_h*1.125000"/>
                                              </p:val>
                                            </p:tav>
                                            <p:tav tm="100000">
                                              <p:val>
                                                <p:strVal val="#ppt_y"/>
                                              </p:val>
                                            </p:tav>
                                          </p:tavLst>
                                        </p:anim>
                                        <p:animEffect transition="in" filter="wipe(up)">
                                          <p:cBhvr>
                                            <p:cTn id="102" dur="750"/>
                                            <p:tgtEl>
                                              <p:spTgt spid="7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71"/>
                                            </p:tgtEl>
                                            <p:attrNameLst>
                                              <p:attrName>style.visibility</p:attrName>
                                            </p:attrNameLst>
                                          </p:cBhvr>
                                          <p:to>
                                            <p:strVal val="visible"/>
                                          </p:to>
                                        </p:set>
                                        <p:anim calcmode="lin" valueType="num">
                                          <p:cBhvr additive="base">
                                            <p:cTn id="105" dur="750"/>
                                            <p:tgtEl>
                                              <p:spTgt spid="71"/>
                                            </p:tgtEl>
                                            <p:attrNameLst>
                                              <p:attrName>ppt_y</p:attrName>
                                            </p:attrNameLst>
                                          </p:cBhvr>
                                          <p:tavLst>
                                            <p:tav tm="0">
                                              <p:val>
                                                <p:strVal val="#ppt_y+#ppt_h*1.125000"/>
                                              </p:val>
                                            </p:tav>
                                            <p:tav tm="100000">
                                              <p:val>
                                                <p:strVal val="#ppt_y"/>
                                              </p:val>
                                            </p:tav>
                                          </p:tavLst>
                                        </p:anim>
                                        <p:animEffect transition="in" filter="wipe(up)">
                                          <p:cBhvr>
                                            <p:cTn id="106" dur="750"/>
                                            <p:tgtEl>
                                              <p:spTgt spid="7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76"/>
                                            </p:tgtEl>
                                            <p:attrNameLst>
                                              <p:attrName>style.visibility</p:attrName>
                                            </p:attrNameLst>
                                          </p:cBhvr>
                                          <p:to>
                                            <p:strVal val="visible"/>
                                          </p:to>
                                        </p:set>
                                        <p:anim calcmode="lin" valueType="num">
                                          <p:cBhvr>
                                            <p:cTn id="109" dur="500" fill="hold"/>
                                            <p:tgtEl>
                                              <p:spTgt spid="76"/>
                                            </p:tgtEl>
                                            <p:attrNameLst>
                                              <p:attrName>ppt_w</p:attrName>
                                            </p:attrNameLst>
                                          </p:cBhvr>
                                          <p:tavLst>
                                            <p:tav tm="0">
                                              <p:val>
                                                <p:fltVal val="0"/>
                                              </p:val>
                                            </p:tav>
                                            <p:tav tm="100000">
                                              <p:val>
                                                <p:strVal val="#ppt_w"/>
                                              </p:val>
                                            </p:tav>
                                          </p:tavLst>
                                        </p:anim>
                                        <p:anim calcmode="lin" valueType="num">
                                          <p:cBhvr>
                                            <p:cTn id="110" dur="500" fill="hold"/>
                                            <p:tgtEl>
                                              <p:spTgt spid="76"/>
                                            </p:tgtEl>
                                            <p:attrNameLst>
                                              <p:attrName>ppt_h</p:attrName>
                                            </p:attrNameLst>
                                          </p:cBhvr>
                                          <p:tavLst>
                                            <p:tav tm="0">
                                              <p:val>
                                                <p:fltVal val="0"/>
                                              </p:val>
                                            </p:tav>
                                            <p:tav tm="100000">
                                              <p:val>
                                                <p:strVal val="#ppt_h"/>
                                              </p:val>
                                            </p:tav>
                                          </p:tavLst>
                                        </p:anim>
                                        <p:anim calcmode="lin" valueType="num">
                                          <p:cBhvr>
                                            <p:cTn id="111" dur="500" fill="hold"/>
                                            <p:tgtEl>
                                              <p:spTgt spid="76"/>
                                            </p:tgtEl>
                                            <p:attrNameLst>
                                              <p:attrName>style.rotation</p:attrName>
                                            </p:attrNameLst>
                                          </p:cBhvr>
                                          <p:tavLst>
                                            <p:tav tm="0">
                                              <p:val>
                                                <p:fltVal val="360"/>
                                              </p:val>
                                            </p:tav>
                                            <p:tav tm="100000">
                                              <p:val>
                                                <p:fltVal val="0"/>
                                              </p:val>
                                            </p:tav>
                                          </p:tavLst>
                                        </p:anim>
                                        <p:animEffect transition="in" filter="fade">
                                          <p:cBhvr>
                                            <p:cTn id="112" dur="500"/>
                                            <p:tgtEl>
                                              <p:spTgt spid="76"/>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77"/>
                                            </p:tgtEl>
                                            <p:attrNameLst>
                                              <p:attrName>style.visibility</p:attrName>
                                            </p:attrNameLst>
                                          </p:cBhvr>
                                          <p:to>
                                            <p:strVal val="visible"/>
                                          </p:to>
                                        </p:set>
                                        <p:anim calcmode="lin" valueType="num">
                                          <p:cBhvr>
                                            <p:cTn id="115" dur="500" fill="hold"/>
                                            <p:tgtEl>
                                              <p:spTgt spid="77"/>
                                            </p:tgtEl>
                                            <p:attrNameLst>
                                              <p:attrName>ppt_w</p:attrName>
                                            </p:attrNameLst>
                                          </p:cBhvr>
                                          <p:tavLst>
                                            <p:tav tm="0">
                                              <p:val>
                                                <p:fltVal val="0"/>
                                              </p:val>
                                            </p:tav>
                                            <p:tav tm="100000">
                                              <p:val>
                                                <p:strVal val="#ppt_w"/>
                                              </p:val>
                                            </p:tav>
                                          </p:tavLst>
                                        </p:anim>
                                        <p:anim calcmode="lin" valueType="num">
                                          <p:cBhvr>
                                            <p:cTn id="116" dur="500" fill="hold"/>
                                            <p:tgtEl>
                                              <p:spTgt spid="77"/>
                                            </p:tgtEl>
                                            <p:attrNameLst>
                                              <p:attrName>ppt_h</p:attrName>
                                            </p:attrNameLst>
                                          </p:cBhvr>
                                          <p:tavLst>
                                            <p:tav tm="0">
                                              <p:val>
                                                <p:fltVal val="0"/>
                                              </p:val>
                                            </p:tav>
                                            <p:tav tm="100000">
                                              <p:val>
                                                <p:strVal val="#ppt_h"/>
                                              </p:val>
                                            </p:tav>
                                          </p:tavLst>
                                        </p:anim>
                                        <p:anim calcmode="lin" valueType="num">
                                          <p:cBhvr>
                                            <p:cTn id="117" dur="500" fill="hold"/>
                                            <p:tgtEl>
                                              <p:spTgt spid="77"/>
                                            </p:tgtEl>
                                            <p:attrNameLst>
                                              <p:attrName>style.rotation</p:attrName>
                                            </p:attrNameLst>
                                          </p:cBhvr>
                                          <p:tavLst>
                                            <p:tav tm="0">
                                              <p:val>
                                                <p:fltVal val="360"/>
                                              </p:val>
                                            </p:tav>
                                            <p:tav tm="100000">
                                              <p:val>
                                                <p:fltVal val="0"/>
                                              </p:val>
                                            </p:tav>
                                          </p:tavLst>
                                        </p:anim>
                                        <p:animEffect transition="in" filter="fade">
                                          <p:cBhvr>
                                            <p:cTn id="118" dur="500"/>
                                            <p:tgtEl>
                                              <p:spTgt spid="77"/>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78"/>
                                            </p:tgtEl>
                                            <p:attrNameLst>
                                              <p:attrName>style.visibility</p:attrName>
                                            </p:attrNameLst>
                                          </p:cBhvr>
                                          <p:to>
                                            <p:strVal val="visible"/>
                                          </p:to>
                                        </p:set>
                                        <p:anim calcmode="lin" valueType="num">
                                          <p:cBhvr>
                                            <p:cTn id="121" dur="500" fill="hold"/>
                                            <p:tgtEl>
                                              <p:spTgt spid="78"/>
                                            </p:tgtEl>
                                            <p:attrNameLst>
                                              <p:attrName>ppt_w</p:attrName>
                                            </p:attrNameLst>
                                          </p:cBhvr>
                                          <p:tavLst>
                                            <p:tav tm="0">
                                              <p:val>
                                                <p:fltVal val="0"/>
                                              </p:val>
                                            </p:tav>
                                            <p:tav tm="100000">
                                              <p:val>
                                                <p:strVal val="#ppt_w"/>
                                              </p:val>
                                            </p:tav>
                                          </p:tavLst>
                                        </p:anim>
                                        <p:anim calcmode="lin" valueType="num">
                                          <p:cBhvr>
                                            <p:cTn id="122" dur="500" fill="hold"/>
                                            <p:tgtEl>
                                              <p:spTgt spid="78"/>
                                            </p:tgtEl>
                                            <p:attrNameLst>
                                              <p:attrName>ppt_h</p:attrName>
                                            </p:attrNameLst>
                                          </p:cBhvr>
                                          <p:tavLst>
                                            <p:tav tm="0">
                                              <p:val>
                                                <p:fltVal val="0"/>
                                              </p:val>
                                            </p:tav>
                                            <p:tav tm="100000">
                                              <p:val>
                                                <p:strVal val="#ppt_h"/>
                                              </p:val>
                                            </p:tav>
                                          </p:tavLst>
                                        </p:anim>
                                        <p:anim calcmode="lin" valueType="num">
                                          <p:cBhvr>
                                            <p:cTn id="123" dur="500" fill="hold"/>
                                            <p:tgtEl>
                                              <p:spTgt spid="78"/>
                                            </p:tgtEl>
                                            <p:attrNameLst>
                                              <p:attrName>style.rotation</p:attrName>
                                            </p:attrNameLst>
                                          </p:cBhvr>
                                          <p:tavLst>
                                            <p:tav tm="0">
                                              <p:val>
                                                <p:fltVal val="360"/>
                                              </p:val>
                                            </p:tav>
                                            <p:tav tm="100000">
                                              <p:val>
                                                <p:fltVal val="0"/>
                                              </p:val>
                                            </p:tav>
                                          </p:tavLst>
                                        </p:anim>
                                        <p:animEffect transition="in" filter="fade">
                                          <p:cBhvr>
                                            <p:cTn id="124" dur="500"/>
                                            <p:tgtEl>
                                              <p:spTgt spid="78"/>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79"/>
                                            </p:tgtEl>
                                            <p:attrNameLst>
                                              <p:attrName>style.visibility</p:attrName>
                                            </p:attrNameLst>
                                          </p:cBhvr>
                                          <p:to>
                                            <p:strVal val="visible"/>
                                          </p:to>
                                        </p:set>
                                        <p:anim calcmode="lin" valueType="num">
                                          <p:cBhvr>
                                            <p:cTn id="127" dur="500" fill="hold"/>
                                            <p:tgtEl>
                                              <p:spTgt spid="79"/>
                                            </p:tgtEl>
                                            <p:attrNameLst>
                                              <p:attrName>ppt_w</p:attrName>
                                            </p:attrNameLst>
                                          </p:cBhvr>
                                          <p:tavLst>
                                            <p:tav tm="0">
                                              <p:val>
                                                <p:fltVal val="0"/>
                                              </p:val>
                                            </p:tav>
                                            <p:tav tm="100000">
                                              <p:val>
                                                <p:strVal val="#ppt_w"/>
                                              </p:val>
                                            </p:tav>
                                          </p:tavLst>
                                        </p:anim>
                                        <p:anim calcmode="lin" valueType="num">
                                          <p:cBhvr>
                                            <p:cTn id="128" dur="500" fill="hold"/>
                                            <p:tgtEl>
                                              <p:spTgt spid="79"/>
                                            </p:tgtEl>
                                            <p:attrNameLst>
                                              <p:attrName>ppt_h</p:attrName>
                                            </p:attrNameLst>
                                          </p:cBhvr>
                                          <p:tavLst>
                                            <p:tav tm="0">
                                              <p:val>
                                                <p:fltVal val="0"/>
                                              </p:val>
                                            </p:tav>
                                            <p:tav tm="100000">
                                              <p:val>
                                                <p:strVal val="#ppt_h"/>
                                              </p:val>
                                            </p:tav>
                                          </p:tavLst>
                                        </p:anim>
                                        <p:anim calcmode="lin" valueType="num">
                                          <p:cBhvr>
                                            <p:cTn id="129" dur="500" fill="hold"/>
                                            <p:tgtEl>
                                              <p:spTgt spid="79"/>
                                            </p:tgtEl>
                                            <p:attrNameLst>
                                              <p:attrName>style.rotation</p:attrName>
                                            </p:attrNameLst>
                                          </p:cBhvr>
                                          <p:tavLst>
                                            <p:tav tm="0">
                                              <p:val>
                                                <p:fltVal val="360"/>
                                              </p:val>
                                            </p:tav>
                                            <p:tav tm="100000">
                                              <p:val>
                                                <p:fltVal val="0"/>
                                              </p:val>
                                            </p:tav>
                                          </p:tavLst>
                                        </p:anim>
                                        <p:animEffect transition="in" filter="fade">
                                          <p:cBhvr>
                                            <p:cTn id="13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65" grpId="0"/>
          <p:bldP spid="66" grpId="0"/>
          <p:bldP spid="67" grpId="0"/>
          <p:bldP spid="68" grpId="0"/>
          <p:bldP spid="69" grpId="0"/>
          <p:bldP spid="70" grpId="0"/>
          <p:bldP spid="71" grpId="0"/>
          <p:bldP spid="72" grpId="0"/>
          <p:bldP spid="73" grpId="0"/>
          <p:bldP spid="74" grpId="0"/>
          <p:bldP spid="75" grpId="0"/>
          <p:bldP spid="76" grpId="0" animBg="1"/>
          <p:bldP spid="77" grpId="0" animBg="1"/>
          <p:bldP spid="78" grpId="0" animBg="1"/>
          <p:bldP spid="79" grpId="0" animBg="1"/>
          <p:bldP spid="80"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10000"/>
            <a:lumOff val="90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7B6A961-E497-6939-7980-5DF6E1B5475C}"/>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746D7C8-69E0-A7CB-10AE-BCA95BAFCA03}"/>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F8FF2809-B4CE-25EE-31A4-4E4FFE56D6B9}"/>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Rectangle 4">
            <a:extLst>
              <a:ext uri="{FF2B5EF4-FFF2-40B4-BE49-F238E27FC236}">
                <a16:creationId xmlns:a16="http://schemas.microsoft.com/office/drawing/2014/main" id="{3B4B56CC-DB5F-B196-3F6B-8C1B34962C05}"/>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F114D8CD-E573-75EE-647D-F6174CC9B370}"/>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C313ECFD-7594-51F7-C6C4-B6AA7A54D235}"/>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737084F1-580C-185B-DADF-5F1A78DBD082}"/>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77C458EE-A3CD-015E-AF34-B6FCC29580D1}"/>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3EC139FD-C82B-9CA6-6B61-141447D57626}"/>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8AC102CD-A344-C3A1-1CA5-7FB5B87E0DD0}"/>
              </a:ext>
            </a:extLst>
          </p:cNvPr>
          <p:cNvGrpSpPr/>
          <p:nvPr/>
        </p:nvGrpSpPr>
        <p:grpSpPr>
          <a:xfrm>
            <a:off x="16407663" y="1646450"/>
            <a:ext cx="3314643" cy="3314643"/>
            <a:chOff x="13296611" y="786043"/>
            <a:chExt cx="3314643" cy="3314643"/>
          </a:xfrm>
        </p:grpSpPr>
        <p:sp>
          <p:nvSpPr>
            <p:cNvPr id="12" name="Oval 11">
              <a:extLst>
                <a:ext uri="{FF2B5EF4-FFF2-40B4-BE49-F238E27FC236}">
                  <a16:creationId xmlns:a16="http://schemas.microsoft.com/office/drawing/2014/main" id="{163F4131-8EDB-3FC1-5395-2CB1EC73CE57}"/>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Oval 12">
              <a:extLst>
                <a:ext uri="{FF2B5EF4-FFF2-40B4-BE49-F238E27FC236}">
                  <a16:creationId xmlns:a16="http://schemas.microsoft.com/office/drawing/2014/main" id="{BFF958BA-1630-0F20-B1D3-937E00355544}"/>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14" name="Group 13">
            <a:extLst>
              <a:ext uri="{FF2B5EF4-FFF2-40B4-BE49-F238E27FC236}">
                <a16:creationId xmlns:a16="http://schemas.microsoft.com/office/drawing/2014/main" id="{0A68FE9C-BCFB-AA37-59CE-A0A926851A5F}"/>
              </a:ext>
            </a:extLst>
          </p:cNvPr>
          <p:cNvGrpSpPr/>
          <p:nvPr/>
        </p:nvGrpSpPr>
        <p:grpSpPr>
          <a:xfrm>
            <a:off x="17153343" y="3679729"/>
            <a:ext cx="3314643" cy="3314643"/>
            <a:chOff x="13296611" y="2825995"/>
            <a:chExt cx="3314643" cy="3314643"/>
          </a:xfrm>
        </p:grpSpPr>
        <p:sp>
          <p:nvSpPr>
            <p:cNvPr id="15" name="Oval 14">
              <a:extLst>
                <a:ext uri="{FF2B5EF4-FFF2-40B4-BE49-F238E27FC236}">
                  <a16:creationId xmlns:a16="http://schemas.microsoft.com/office/drawing/2014/main" id="{CF5439A4-499D-3B3A-CF06-A93307266C4D}"/>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2B94461B-088F-13A6-1706-229F5731BAA6}"/>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17" name="Group 16">
            <a:extLst>
              <a:ext uri="{FF2B5EF4-FFF2-40B4-BE49-F238E27FC236}">
                <a16:creationId xmlns:a16="http://schemas.microsoft.com/office/drawing/2014/main" id="{C58F983A-EDBF-46C2-32E6-5A1E39CAF96F}"/>
              </a:ext>
            </a:extLst>
          </p:cNvPr>
          <p:cNvGrpSpPr/>
          <p:nvPr/>
        </p:nvGrpSpPr>
        <p:grpSpPr>
          <a:xfrm>
            <a:off x="17899023" y="5713008"/>
            <a:ext cx="3314643" cy="3314643"/>
            <a:chOff x="13296611" y="4845928"/>
            <a:chExt cx="3314643" cy="3314643"/>
          </a:xfrm>
        </p:grpSpPr>
        <p:sp>
          <p:nvSpPr>
            <p:cNvPr id="18" name="Oval 17">
              <a:extLst>
                <a:ext uri="{FF2B5EF4-FFF2-40B4-BE49-F238E27FC236}">
                  <a16:creationId xmlns:a16="http://schemas.microsoft.com/office/drawing/2014/main" id="{92DD59BD-0D82-5149-C381-062DA73417A3}"/>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7553EC9-A612-2180-8B00-3FE6BE53C2AC}"/>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20" name="Group 19">
            <a:extLst>
              <a:ext uri="{FF2B5EF4-FFF2-40B4-BE49-F238E27FC236}">
                <a16:creationId xmlns:a16="http://schemas.microsoft.com/office/drawing/2014/main" id="{2CE0ED2A-C3C2-6E65-FF80-05CE0CDB886F}"/>
              </a:ext>
            </a:extLst>
          </p:cNvPr>
          <p:cNvGrpSpPr/>
          <p:nvPr/>
        </p:nvGrpSpPr>
        <p:grpSpPr>
          <a:xfrm>
            <a:off x="18644703" y="7746287"/>
            <a:ext cx="3314643" cy="3314643"/>
            <a:chOff x="13296611" y="6885880"/>
            <a:chExt cx="3314643" cy="3314643"/>
          </a:xfrm>
        </p:grpSpPr>
        <p:sp>
          <p:nvSpPr>
            <p:cNvPr id="21" name="Oval 20">
              <a:extLst>
                <a:ext uri="{FF2B5EF4-FFF2-40B4-BE49-F238E27FC236}">
                  <a16:creationId xmlns:a16="http://schemas.microsoft.com/office/drawing/2014/main" id="{DCE6FC4E-C89D-0363-76AB-0A5959E10F64}"/>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Oval 21">
              <a:extLst>
                <a:ext uri="{FF2B5EF4-FFF2-40B4-BE49-F238E27FC236}">
                  <a16:creationId xmlns:a16="http://schemas.microsoft.com/office/drawing/2014/main" id="{07E367BF-32B6-4BEA-1A2D-380E9279F4F4}"/>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23" name="!!SubTitle">
            <a:extLst>
              <a:ext uri="{FF2B5EF4-FFF2-40B4-BE49-F238E27FC236}">
                <a16:creationId xmlns:a16="http://schemas.microsoft.com/office/drawing/2014/main" id="{E48F39B6-05D0-30B1-3D4B-2261AF551C2E}"/>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24" name="!!MainTitle1">
            <a:extLst>
              <a:ext uri="{FF2B5EF4-FFF2-40B4-BE49-F238E27FC236}">
                <a16:creationId xmlns:a16="http://schemas.microsoft.com/office/drawing/2014/main" id="{375B4F65-9C8A-4892-4A92-F1F8F75F4218}"/>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4">
                    <a:lumMod val="75000"/>
                  </a:schemeClr>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25" name="TextBox 24">
            <a:extLst>
              <a:ext uri="{FF2B5EF4-FFF2-40B4-BE49-F238E27FC236}">
                <a16:creationId xmlns:a16="http://schemas.microsoft.com/office/drawing/2014/main" id="{50D0696D-FFB9-59E1-C612-9599636EA604}"/>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26" name="TextBox 25">
            <a:extLst>
              <a:ext uri="{FF2B5EF4-FFF2-40B4-BE49-F238E27FC236}">
                <a16:creationId xmlns:a16="http://schemas.microsoft.com/office/drawing/2014/main" id="{CA6970A9-C4F6-A353-0070-568349ACB20E}"/>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27" name="TextBox 26">
            <a:extLst>
              <a:ext uri="{FF2B5EF4-FFF2-40B4-BE49-F238E27FC236}">
                <a16:creationId xmlns:a16="http://schemas.microsoft.com/office/drawing/2014/main" id="{2963E457-0BD0-C1C8-897A-A73359A86DEC}"/>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28" name="TextBox 27">
            <a:extLst>
              <a:ext uri="{FF2B5EF4-FFF2-40B4-BE49-F238E27FC236}">
                <a16:creationId xmlns:a16="http://schemas.microsoft.com/office/drawing/2014/main" id="{9E11BD84-10DF-F874-2DDF-37C828B0BA77}"/>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29" name="TextBox 28">
            <a:extLst>
              <a:ext uri="{FF2B5EF4-FFF2-40B4-BE49-F238E27FC236}">
                <a16:creationId xmlns:a16="http://schemas.microsoft.com/office/drawing/2014/main" id="{B446E6EA-F563-9FD9-0506-BB38F2D4F175}"/>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30" name="TextBox 29">
            <a:extLst>
              <a:ext uri="{FF2B5EF4-FFF2-40B4-BE49-F238E27FC236}">
                <a16:creationId xmlns:a16="http://schemas.microsoft.com/office/drawing/2014/main" id="{F8D63F92-456D-3414-87EC-5EF5AB8DB1A8}"/>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31" name="TextBox 30">
            <a:extLst>
              <a:ext uri="{FF2B5EF4-FFF2-40B4-BE49-F238E27FC236}">
                <a16:creationId xmlns:a16="http://schemas.microsoft.com/office/drawing/2014/main" id="{1A02DE57-16FD-4360-0F58-A593B2E3A1B4}"/>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32" name="TextBox 31">
            <a:extLst>
              <a:ext uri="{FF2B5EF4-FFF2-40B4-BE49-F238E27FC236}">
                <a16:creationId xmlns:a16="http://schemas.microsoft.com/office/drawing/2014/main" id="{E45B1DE8-F98B-DE32-96B0-151930ADE3DF}"/>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33" name="TextBox 32">
            <a:extLst>
              <a:ext uri="{FF2B5EF4-FFF2-40B4-BE49-F238E27FC236}">
                <a16:creationId xmlns:a16="http://schemas.microsoft.com/office/drawing/2014/main" id="{087DCAA0-EDE3-378E-E6CA-8311CB9A16C5}"/>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34" name="Freeform 364">
            <a:extLst>
              <a:ext uri="{FF2B5EF4-FFF2-40B4-BE49-F238E27FC236}">
                <a16:creationId xmlns:a16="http://schemas.microsoft.com/office/drawing/2014/main" id="{CB98E1D0-67E1-1D24-62DD-A6624FBC77FD}"/>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5" name="Freeform 199">
            <a:extLst>
              <a:ext uri="{FF2B5EF4-FFF2-40B4-BE49-F238E27FC236}">
                <a16:creationId xmlns:a16="http://schemas.microsoft.com/office/drawing/2014/main" id="{3C1978CE-7DA6-585D-A04A-5FF9DED6FAA4}"/>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6" name="Freeform 230">
            <a:extLst>
              <a:ext uri="{FF2B5EF4-FFF2-40B4-BE49-F238E27FC236}">
                <a16:creationId xmlns:a16="http://schemas.microsoft.com/office/drawing/2014/main" id="{29D39CA4-222C-9885-9735-A9EDE8CB990F}"/>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7" name="Freeform 370">
            <a:extLst>
              <a:ext uri="{FF2B5EF4-FFF2-40B4-BE49-F238E27FC236}">
                <a16:creationId xmlns:a16="http://schemas.microsoft.com/office/drawing/2014/main" id="{3B90079F-D605-D67B-7843-3A2161A82B23}"/>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8" name="Freeform: Shape 37">
            <a:extLst>
              <a:ext uri="{FF2B5EF4-FFF2-40B4-BE49-F238E27FC236}">
                <a16:creationId xmlns:a16="http://schemas.microsoft.com/office/drawing/2014/main" id="{6EA69FE5-CA19-82E2-C1F4-8E2290F4B85F}"/>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9" name="Group 38">
            <a:extLst>
              <a:ext uri="{FF2B5EF4-FFF2-40B4-BE49-F238E27FC236}">
                <a16:creationId xmlns:a16="http://schemas.microsoft.com/office/drawing/2014/main" id="{CBF457CD-85DF-64DD-D974-388D0CA1A12A}"/>
              </a:ext>
            </a:extLst>
          </p:cNvPr>
          <p:cNvGrpSpPr/>
          <p:nvPr/>
        </p:nvGrpSpPr>
        <p:grpSpPr>
          <a:xfrm>
            <a:off x="12298928" y="2887598"/>
            <a:ext cx="1366272" cy="9320260"/>
            <a:chOff x="12298928" y="2887598"/>
            <a:chExt cx="1366272" cy="9320260"/>
          </a:xfrm>
        </p:grpSpPr>
        <p:sp>
          <p:nvSpPr>
            <p:cNvPr id="40" name="Circle: Hollow 39">
              <a:extLst>
                <a:ext uri="{FF2B5EF4-FFF2-40B4-BE49-F238E27FC236}">
                  <a16:creationId xmlns:a16="http://schemas.microsoft.com/office/drawing/2014/main" id="{B909D1AC-7979-C731-D64B-11CCCF292138}"/>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Rounded Corners 40">
              <a:extLst>
                <a:ext uri="{FF2B5EF4-FFF2-40B4-BE49-F238E27FC236}">
                  <a16:creationId xmlns:a16="http://schemas.microsoft.com/office/drawing/2014/main" id="{09D47811-32C8-EB9F-C538-3AD6921668D8}"/>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590F9400-E3C6-BD4A-6741-D71D764F88D4}"/>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44" name="Rectangle: Rounded Corners 43">
                <a:extLst>
                  <a:ext uri="{FF2B5EF4-FFF2-40B4-BE49-F238E27FC236}">
                    <a16:creationId xmlns:a16="http://schemas.microsoft.com/office/drawing/2014/main" id="{7CA7074C-4C6C-F6E4-9CDF-187372C0A2EB}"/>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1AC09995-2299-A4E9-1F6D-2354817670A3}"/>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ircle: Hollow 42">
              <a:extLst>
                <a:ext uri="{FF2B5EF4-FFF2-40B4-BE49-F238E27FC236}">
                  <a16:creationId xmlns:a16="http://schemas.microsoft.com/office/drawing/2014/main" id="{039B7324-0DDA-1AC9-950C-653757CEA807}"/>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3354497647"/>
      </p:ext>
    </p:extLst>
  </p:cSld>
  <p:clrMapOvr>
    <a:masterClrMapping/>
  </p:clrMapOvr>
  <mc:AlternateContent xmlns:mc="http://schemas.openxmlformats.org/markup-compatibility/2006" xmlns:p14="http://schemas.microsoft.com/office/powerpoint/2010/main">
    <mc:Choice Requires="p14">
      <p:transition spd="slow" p14:dur="1200" advClick="0" advTm="3000">
        <p14:prism dir="u"/>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67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50000">
                                          <p:cBhvr additive="base">
                                            <p:cTn id="18" dur="125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25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14:bounceEnd="60000">
                                          <p:cBhvr additive="base">
                                            <p:cTn id="37" dur="12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14:bounceEnd="60000">
                                          <p:cBhvr additive="base">
                                            <p:cTn id="61" dur="125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14:bounceEnd="60000">
                                          <p:cBhvr additive="base">
                                            <p:cTn id="7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250" fill="hold"/>
                                            <p:tgtEl>
                                              <p:spTgt spid="2"/>
                                            </p:tgtEl>
                                            <p:attrNameLst>
                                              <p:attrName>ppt_x</p:attrName>
                                            </p:attrNameLst>
                                          </p:cBhvr>
                                          <p:tavLst>
                                            <p:tav tm="0">
                                              <p:val>
                                                <p:strVal val="#ppt_x"/>
                                              </p:val>
                                            </p:tav>
                                            <p:tav tm="100000">
                                              <p:val>
                                                <p:strVal val="#ppt_x"/>
                                              </p:val>
                                            </p:tav>
                                          </p:tavLst>
                                        </p:anim>
                                        <p:anim calcmode="lin" valueType="num">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250" fill="hold"/>
                                            <p:tgtEl>
                                              <p:spTgt spid="38"/>
                                            </p:tgtEl>
                                            <p:attrNameLst>
                                              <p:attrName>ppt_x</p:attrName>
                                            </p:attrNameLst>
                                          </p:cBhvr>
                                          <p:tavLst>
                                            <p:tav tm="0">
                                              <p:val>
                                                <p:strVal val="#ppt_x"/>
                                              </p:val>
                                            </p:tav>
                                            <p:tav tm="100000">
                                              <p:val>
                                                <p:strVal val="#ppt_x"/>
                                              </p:val>
                                            </p:tav>
                                          </p:tavLst>
                                        </p:anim>
                                        <p:anim calcmode="lin" valueType="num">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250" fill="hold"/>
                                            <p:tgtEl>
                                              <p:spTgt spid="14"/>
                                            </p:tgtEl>
                                            <p:attrNameLst>
                                              <p:attrName>ppt_x</p:attrName>
                                            </p:attrNameLst>
                                          </p:cBhvr>
                                          <p:tavLst>
                                            <p:tav tm="0">
                                              <p:val>
                                                <p:strVal val="1+#ppt_w/2"/>
                                              </p:val>
                                            </p:tav>
                                            <p:tav tm="100000">
                                              <p:val>
                                                <p:strVal val="#ppt_x"/>
                                              </p:val>
                                            </p:tav>
                                          </p:tavLst>
                                        </p:anim>
                                        <p:anim calcmode="lin" valueType="num">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1250" fill="hold"/>
                                            <p:tgtEl>
                                              <p:spTgt spid="17"/>
                                            </p:tgtEl>
                                            <p:attrNameLst>
                                              <p:attrName>ppt_x</p:attrName>
                                            </p:attrNameLst>
                                          </p:cBhvr>
                                          <p:tavLst>
                                            <p:tav tm="0">
                                              <p:val>
                                                <p:strVal val="1+#ppt_w/2"/>
                                              </p:val>
                                            </p:tav>
                                            <p:tav tm="100000">
                                              <p:val>
                                                <p:strVal val="#ppt_x"/>
                                              </p:val>
                                            </p:tav>
                                          </p:tavLst>
                                        </p:anim>
                                        <p:anim calcmode="lin" valueType="num">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1250" fill="hold"/>
                                            <p:tgtEl>
                                              <p:spTgt spid="20"/>
                                            </p:tgtEl>
                                            <p:attrNameLst>
                                              <p:attrName>ppt_x</p:attrName>
                                            </p:attrNameLst>
                                          </p:cBhvr>
                                          <p:tavLst>
                                            <p:tav tm="0">
                                              <p:val>
                                                <p:strVal val="1+#ppt_w/2"/>
                                              </p:val>
                                            </p:tav>
                                            <p:tav tm="100000">
                                              <p:val>
                                                <p:strVal val="#ppt_x"/>
                                              </p:val>
                                            </p:tav>
                                          </p:tavLst>
                                        </p:anim>
                                        <p:anim calcmode="lin" valueType="num">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84" name="Rectangle: Rounded Corners 483">
            <a:extLst>
              <a:ext uri="{FF2B5EF4-FFF2-40B4-BE49-F238E27FC236}">
                <a16:creationId xmlns:a16="http://schemas.microsoft.com/office/drawing/2014/main" id="{39CBDFA2-A66E-F9DE-FE79-9BBF101D6C82}"/>
              </a:ext>
            </a:extLst>
          </p:cNvPr>
          <p:cNvSpPr/>
          <p:nvPr/>
        </p:nvSpPr>
        <p:spPr>
          <a:xfrm>
            <a:off x="10530964" y="2632057"/>
            <a:ext cx="4902200" cy="9791700"/>
          </a:xfrm>
          <a:prstGeom prst="roundRect">
            <a:avLst>
              <a:gd name="adj" fmla="val 12522"/>
            </a:avLst>
          </a:prstGeom>
          <a:solidFill>
            <a:schemeClr val="tx1">
              <a:lumMod val="90000"/>
              <a:lumOff val="10000"/>
            </a:schemeClr>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Rectangle 484">
            <a:extLst>
              <a:ext uri="{FF2B5EF4-FFF2-40B4-BE49-F238E27FC236}">
                <a16:creationId xmlns:a16="http://schemas.microsoft.com/office/drawing/2014/main" id="{DB553CE6-4156-3C72-5DEE-7A6EC71C38BC}"/>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6" name="Rectangle 485">
            <a:extLst>
              <a:ext uri="{FF2B5EF4-FFF2-40B4-BE49-F238E27FC236}">
                <a16:creationId xmlns:a16="http://schemas.microsoft.com/office/drawing/2014/main" id="{2C060086-5B51-19C0-5324-80C598B606BA}"/>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7" name="Rectangle 486">
            <a:extLst>
              <a:ext uri="{FF2B5EF4-FFF2-40B4-BE49-F238E27FC236}">
                <a16:creationId xmlns:a16="http://schemas.microsoft.com/office/drawing/2014/main" id="{E06F4CB0-2184-AC6E-4081-8D4FFE8F296A}"/>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8" name="Freeform: Shape 487">
            <a:extLst>
              <a:ext uri="{FF2B5EF4-FFF2-40B4-BE49-F238E27FC236}">
                <a16:creationId xmlns:a16="http://schemas.microsoft.com/office/drawing/2014/main" id="{96B8A882-7541-4808-2A28-6549A67DEC15}"/>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9" name="Freeform: Shape 488">
            <a:extLst>
              <a:ext uri="{FF2B5EF4-FFF2-40B4-BE49-F238E27FC236}">
                <a16:creationId xmlns:a16="http://schemas.microsoft.com/office/drawing/2014/main" id="{DF92D536-C508-9A8D-F25D-839A842A3C50}"/>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0" name="Freeform: Shape 489">
            <a:extLst>
              <a:ext uri="{FF2B5EF4-FFF2-40B4-BE49-F238E27FC236}">
                <a16:creationId xmlns:a16="http://schemas.microsoft.com/office/drawing/2014/main" id="{38183C20-4FDD-E6B7-DA6D-8D77C841FE2D}"/>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1" name="Rectangle 490">
            <a:extLst>
              <a:ext uri="{FF2B5EF4-FFF2-40B4-BE49-F238E27FC236}">
                <a16:creationId xmlns:a16="http://schemas.microsoft.com/office/drawing/2014/main" id="{80F05AF8-FFC4-C2E8-6137-A4D5AE2C3C24}"/>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2" name="Freeform: Shape 491">
            <a:extLst>
              <a:ext uri="{FF2B5EF4-FFF2-40B4-BE49-F238E27FC236}">
                <a16:creationId xmlns:a16="http://schemas.microsoft.com/office/drawing/2014/main" id="{CC5D5077-F8E0-856E-F233-1B1A50FB7834}"/>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93" name="Group 492">
            <a:extLst>
              <a:ext uri="{FF2B5EF4-FFF2-40B4-BE49-F238E27FC236}">
                <a16:creationId xmlns:a16="http://schemas.microsoft.com/office/drawing/2014/main" id="{7D4D4C77-CCA4-48D8-3574-70E2873DB5EA}"/>
              </a:ext>
            </a:extLst>
          </p:cNvPr>
          <p:cNvGrpSpPr/>
          <p:nvPr/>
        </p:nvGrpSpPr>
        <p:grpSpPr>
          <a:xfrm>
            <a:off x="16407663" y="1646450"/>
            <a:ext cx="3314643" cy="3314643"/>
            <a:chOff x="13296611" y="786043"/>
            <a:chExt cx="3314643" cy="3314643"/>
          </a:xfrm>
        </p:grpSpPr>
        <p:sp>
          <p:nvSpPr>
            <p:cNvPr id="494" name="Oval 493">
              <a:extLst>
                <a:ext uri="{FF2B5EF4-FFF2-40B4-BE49-F238E27FC236}">
                  <a16:creationId xmlns:a16="http://schemas.microsoft.com/office/drawing/2014/main" id="{853A7140-9FCB-6A1A-2578-CBC77CCAF25D}"/>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5" name="Oval 494">
              <a:extLst>
                <a:ext uri="{FF2B5EF4-FFF2-40B4-BE49-F238E27FC236}">
                  <a16:creationId xmlns:a16="http://schemas.microsoft.com/office/drawing/2014/main" id="{D88133E0-7AF6-590D-FB28-2521EDCD7188}"/>
                </a:ext>
              </a:extLst>
            </p:cNvPr>
            <p:cNvSpPr/>
            <p:nvPr/>
          </p:nvSpPr>
          <p:spPr>
            <a:xfrm>
              <a:off x="13447598" y="937030"/>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496" name="Group 495">
            <a:extLst>
              <a:ext uri="{FF2B5EF4-FFF2-40B4-BE49-F238E27FC236}">
                <a16:creationId xmlns:a16="http://schemas.microsoft.com/office/drawing/2014/main" id="{E71F1B64-27E2-43D5-FE8B-DF63228A87B3}"/>
              </a:ext>
            </a:extLst>
          </p:cNvPr>
          <p:cNvGrpSpPr/>
          <p:nvPr/>
        </p:nvGrpSpPr>
        <p:grpSpPr>
          <a:xfrm>
            <a:off x="17153343" y="3679729"/>
            <a:ext cx="3314643" cy="3314643"/>
            <a:chOff x="13296611" y="2825995"/>
            <a:chExt cx="3314643" cy="3314643"/>
          </a:xfrm>
        </p:grpSpPr>
        <p:sp>
          <p:nvSpPr>
            <p:cNvPr id="497" name="Oval 496">
              <a:extLst>
                <a:ext uri="{FF2B5EF4-FFF2-40B4-BE49-F238E27FC236}">
                  <a16:creationId xmlns:a16="http://schemas.microsoft.com/office/drawing/2014/main" id="{016E07F3-EEA5-A594-FCF1-CD6B735FE270}"/>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8" name="Oval 497">
              <a:extLst>
                <a:ext uri="{FF2B5EF4-FFF2-40B4-BE49-F238E27FC236}">
                  <a16:creationId xmlns:a16="http://schemas.microsoft.com/office/drawing/2014/main" id="{05F2A2E6-98DD-4C9D-C159-6897682313E8}"/>
                </a:ext>
              </a:extLst>
            </p:cNvPr>
            <p:cNvSpPr/>
            <p:nvPr/>
          </p:nvSpPr>
          <p:spPr>
            <a:xfrm>
              <a:off x="13447598" y="2976982"/>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499" name="Group 498">
            <a:extLst>
              <a:ext uri="{FF2B5EF4-FFF2-40B4-BE49-F238E27FC236}">
                <a16:creationId xmlns:a16="http://schemas.microsoft.com/office/drawing/2014/main" id="{3A1BF58F-E94C-F140-4CD4-E61AA6088034}"/>
              </a:ext>
            </a:extLst>
          </p:cNvPr>
          <p:cNvGrpSpPr/>
          <p:nvPr/>
        </p:nvGrpSpPr>
        <p:grpSpPr>
          <a:xfrm>
            <a:off x="17899023" y="5713008"/>
            <a:ext cx="3314643" cy="3314643"/>
            <a:chOff x="13296611" y="4845928"/>
            <a:chExt cx="3314643" cy="3314643"/>
          </a:xfrm>
        </p:grpSpPr>
        <p:sp>
          <p:nvSpPr>
            <p:cNvPr id="500" name="Oval 499">
              <a:extLst>
                <a:ext uri="{FF2B5EF4-FFF2-40B4-BE49-F238E27FC236}">
                  <a16:creationId xmlns:a16="http://schemas.microsoft.com/office/drawing/2014/main" id="{46DDC203-C02F-54E8-3093-426D20B6182F}"/>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1" name="Oval 500">
              <a:extLst>
                <a:ext uri="{FF2B5EF4-FFF2-40B4-BE49-F238E27FC236}">
                  <a16:creationId xmlns:a16="http://schemas.microsoft.com/office/drawing/2014/main" id="{D56F2E6E-6A87-0AC0-8F13-DCCD3E1C2256}"/>
                </a:ext>
              </a:extLst>
            </p:cNvPr>
            <p:cNvSpPr/>
            <p:nvPr/>
          </p:nvSpPr>
          <p:spPr>
            <a:xfrm>
              <a:off x="13447598" y="4996915"/>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502" name="Group 501">
            <a:extLst>
              <a:ext uri="{FF2B5EF4-FFF2-40B4-BE49-F238E27FC236}">
                <a16:creationId xmlns:a16="http://schemas.microsoft.com/office/drawing/2014/main" id="{A5235FD0-5B6F-6C45-D7FF-8F649712BA80}"/>
              </a:ext>
            </a:extLst>
          </p:cNvPr>
          <p:cNvGrpSpPr/>
          <p:nvPr/>
        </p:nvGrpSpPr>
        <p:grpSpPr>
          <a:xfrm>
            <a:off x="18644703" y="7746287"/>
            <a:ext cx="3314643" cy="3314643"/>
            <a:chOff x="13296611" y="6885880"/>
            <a:chExt cx="3314643" cy="3314643"/>
          </a:xfrm>
        </p:grpSpPr>
        <p:sp>
          <p:nvSpPr>
            <p:cNvPr id="503" name="Oval 502">
              <a:extLst>
                <a:ext uri="{FF2B5EF4-FFF2-40B4-BE49-F238E27FC236}">
                  <a16:creationId xmlns:a16="http://schemas.microsoft.com/office/drawing/2014/main" id="{6F0140E6-F2C4-71FF-5989-C11A18F6FF45}"/>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4" name="Oval 503">
              <a:extLst>
                <a:ext uri="{FF2B5EF4-FFF2-40B4-BE49-F238E27FC236}">
                  <a16:creationId xmlns:a16="http://schemas.microsoft.com/office/drawing/2014/main" id="{EFB683C4-1828-C7D1-87C6-4D7784B104C6}"/>
                </a:ext>
              </a:extLst>
            </p:cNvPr>
            <p:cNvSpPr/>
            <p:nvPr/>
          </p:nvSpPr>
          <p:spPr>
            <a:xfrm>
              <a:off x="13447598" y="7036867"/>
              <a:ext cx="3012670" cy="3012670"/>
            </a:xfrm>
            <a:prstGeom prst="ellipse">
              <a:avLst/>
            </a:prstGeom>
            <a:gradFill>
              <a:gsLst>
                <a:gs pos="0">
                  <a:schemeClr val="tx2">
                    <a:lumMod val="50000"/>
                  </a:schemeClr>
                </a:gs>
                <a:gs pos="100000">
                  <a:schemeClr val="tx2">
                    <a:lumMod val="7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505" name="!!SubTitle">
            <a:extLst>
              <a:ext uri="{FF2B5EF4-FFF2-40B4-BE49-F238E27FC236}">
                <a16:creationId xmlns:a16="http://schemas.microsoft.com/office/drawing/2014/main" id="{61AF08DD-2DDC-4A56-F338-B124AC772C13}"/>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506" name="!!MainTitle1">
            <a:extLst>
              <a:ext uri="{FF2B5EF4-FFF2-40B4-BE49-F238E27FC236}">
                <a16:creationId xmlns:a16="http://schemas.microsoft.com/office/drawing/2014/main" id="{838CA3E8-ADA7-CAAD-6D07-78E4D524B22B}"/>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bg1"/>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507" name="TextBox 506">
            <a:extLst>
              <a:ext uri="{FF2B5EF4-FFF2-40B4-BE49-F238E27FC236}">
                <a16:creationId xmlns:a16="http://schemas.microsoft.com/office/drawing/2014/main" id="{8D54E3E5-6F41-24B7-7CEB-D6F32BA9A445}"/>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lumOff val="50000"/>
                  </a:schemeClr>
                </a:solidFill>
              </a:rPr>
              <a:t>Mobile UX Optimization</a:t>
            </a:r>
            <a:r>
              <a:rPr lang="vi-VN" sz="3200" dirty="0">
                <a:solidFill>
                  <a:schemeClr val="tx1">
                    <a:lumMod val="50000"/>
                    <a:lumOff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508" name="TextBox 507">
            <a:extLst>
              <a:ext uri="{FF2B5EF4-FFF2-40B4-BE49-F238E27FC236}">
                <a16:creationId xmlns:a16="http://schemas.microsoft.com/office/drawing/2014/main" id="{0C4A8777-6375-29E5-0A09-7E4A4DE0C5BF}"/>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509" name="TextBox 508">
            <a:extLst>
              <a:ext uri="{FF2B5EF4-FFF2-40B4-BE49-F238E27FC236}">
                <a16:creationId xmlns:a16="http://schemas.microsoft.com/office/drawing/2014/main" id="{F2F50757-E9E4-92AA-D5C4-34016EA9C69B}"/>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510" name="TextBox 509">
            <a:extLst>
              <a:ext uri="{FF2B5EF4-FFF2-40B4-BE49-F238E27FC236}">
                <a16:creationId xmlns:a16="http://schemas.microsoft.com/office/drawing/2014/main" id="{E31B9BE5-AF8A-7407-F79A-1CF739BC2BA0}"/>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511" name="TextBox 510">
            <a:extLst>
              <a:ext uri="{FF2B5EF4-FFF2-40B4-BE49-F238E27FC236}">
                <a16:creationId xmlns:a16="http://schemas.microsoft.com/office/drawing/2014/main" id="{3A439995-6CCC-CFAC-5A6B-A59EC8282DCD}"/>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320" name="TextBox 319">
            <a:extLst>
              <a:ext uri="{FF2B5EF4-FFF2-40B4-BE49-F238E27FC236}">
                <a16:creationId xmlns:a16="http://schemas.microsoft.com/office/drawing/2014/main" id="{C4B52089-A9AF-CD15-0387-391A597D632E}"/>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321" name="TextBox 320">
            <a:extLst>
              <a:ext uri="{FF2B5EF4-FFF2-40B4-BE49-F238E27FC236}">
                <a16:creationId xmlns:a16="http://schemas.microsoft.com/office/drawing/2014/main" id="{4EA11EED-3F59-1E89-A034-A35358E6D758}"/>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322" name="TextBox 321">
            <a:extLst>
              <a:ext uri="{FF2B5EF4-FFF2-40B4-BE49-F238E27FC236}">
                <a16:creationId xmlns:a16="http://schemas.microsoft.com/office/drawing/2014/main" id="{1F63E6E9-8B31-43AB-78AE-DA2CF5F85C58}"/>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323" name="TextBox 322">
            <a:extLst>
              <a:ext uri="{FF2B5EF4-FFF2-40B4-BE49-F238E27FC236}">
                <a16:creationId xmlns:a16="http://schemas.microsoft.com/office/drawing/2014/main" id="{8935D72A-5682-A1DF-4B6C-2C629D6D8551}"/>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324" name="Freeform 364">
            <a:extLst>
              <a:ext uri="{FF2B5EF4-FFF2-40B4-BE49-F238E27FC236}">
                <a16:creationId xmlns:a16="http://schemas.microsoft.com/office/drawing/2014/main" id="{AB071DFB-8C88-5427-C404-705ABE12174C}"/>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25" name="Freeform 199">
            <a:extLst>
              <a:ext uri="{FF2B5EF4-FFF2-40B4-BE49-F238E27FC236}">
                <a16:creationId xmlns:a16="http://schemas.microsoft.com/office/drawing/2014/main" id="{5C40D532-15F5-272A-7EF7-60BA6C7C0569}"/>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26" name="Freeform 230">
            <a:extLst>
              <a:ext uri="{FF2B5EF4-FFF2-40B4-BE49-F238E27FC236}">
                <a16:creationId xmlns:a16="http://schemas.microsoft.com/office/drawing/2014/main" id="{88E84BE4-CF02-BD2F-E013-BBB251C0C504}"/>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27" name="Freeform 370">
            <a:extLst>
              <a:ext uri="{FF2B5EF4-FFF2-40B4-BE49-F238E27FC236}">
                <a16:creationId xmlns:a16="http://schemas.microsoft.com/office/drawing/2014/main" id="{74F64CAB-85E4-811E-3AD2-A82E287E71FE}"/>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28" name="Freeform: Shape 327">
            <a:extLst>
              <a:ext uri="{FF2B5EF4-FFF2-40B4-BE49-F238E27FC236}">
                <a16:creationId xmlns:a16="http://schemas.microsoft.com/office/drawing/2014/main" id="{94FDF984-2A49-92D9-A48C-62AD2918D140}"/>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tx1">
              <a:lumMod val="90000"/>
              <a:lumOff val="10000"/>
            </a:schemeClr>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29" name="Group 328">
            <a:extLst>
              <a:ext uri="{FF2B5EF4-FFF2-40B4-BE49-F238E27FC236}">
                <a16:creationId xmlns:a16="http://schemas.microsoft.com/office/drawing/2014/main" id="{0A5F360E-9B78-BCE8-CCBA-45F6D2E522F8}"/>
              </a:ext>
            </a:extLst>
          </p:cNvPr>
          <p:cNvGrpSpPr/>
          <p:nvPr/>
        </p:nvGrpSpPr>
        <p:grpSpPr>
          <a:xfrm>
            <a:off x="12298928" y="2887598"/>
            <a:ext cx="1366272" cy="9320260"/>
            <a:chOff x="12298928" y="2887598"/>
            <a:chExt cx="1366272" cy="9320260"/>
          </a:xfrm>
          <a:solidFill>
            <a:schemeClr val="tx1"/>
          </a:solidFill>
        </p:grpSpPr>
        <p:sp>
          <p:nvSpPr>
            <p:cNvPr id="330" name="Circle: Hollow 329">
              <a:extLst>
                <a:ext uri="{FF2B5EF4-FFF2-40B4-BE49-F238E27FC236}">
                  <a16:creationId xmlns:a16="http://schemas.microsoft.com/office/drawing/2014/main" id="{8AC4FE11-E948-F8ED-235C-E92026A06209}"/>
                </a:ext>
              </a:extLst>
            </p:cNvPr>
            <p:cNvSpPr/>
            <p:nvPr/>
          </p:nvSpPr>
          <p:spPr>
            <a:xfrm>
              <a:off x="12763783" y="11695048"/>
              <a:ext cx="436562" cy="436562"/>
            </a:xfrm>
            <a:prstGeom prst="donu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1" name="Rectangle: Rounded Corners 330">
              <a:extLst>
                <a:ext uri="{FF2B5EF4-FFF2-40B4-BE49-F238E27FC236}">
                  <a16:creationId xmlns:a16="http://schemas.microsoft.com/office/drawing/2014/main" id="{758BBC40-E0F5-1E1B-73FE-E2CCCE5180AD}"/>
                </a:ext>
              </a:extLst>
            </p:cNvPr>
            <p:cNvSpPr/>
            <p:nvPr/>
          </p:nvSpPr>
          <p:spPr>
            <a:xfrm>
              <a:off x="12689497" y="11618802"/>
              <a:ext cx="585134" cy="589056"/>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2" name="Group 331">
              <a:extLst>
                <a:ext uri="{FF2B5EF4-FFF2-40B4-BE49-F238E27FC236}">
                  <a16:creationId xmlns:a16="http://schemas.microsoft.com/office/drawing/2014/main" id="{4013416F-CB14-CC9F-B8C5-38350D0AC6F4}"/>
                </a:ext>
              </a:extLst>
            </p:cNvPr>
            <p:cNvGrpSpPr/>
            <p:nvPr/>
          </p:nvGrpSpPr>
          <p:grpSpPr>
            <a:xfrm>
              <a:off x="12298928" y="2887598"/>
              <a:ext cx="1366272" cy="160634"/>
              <a:chOff x="8928100" y="2036989"/>
              <a:chExt cx="1739900" cy="204561"/>
            </a:xfrm>
            <a:grpFill/>
          </p:grpSpPr>
          <p:sp>
            <p:nvSpPr>
              <p:cNvPr id="334" name="Rectangle: Rounded Corners 333">
                <a:extLst>
                  <a:ext uri="{FF2B5EF4-FFF2-40B4-BE49-F238E27FC236}">
                    <a16:creationId xmlns:a16="http://schemas.microsoft.com/office/drawing/2014/main" id="{FCB0DEAB-836B-6EF9-6CBF-96531245DF69}"/>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Rectangle: Rounded Corners 334">
                <a:extLst>
                  <a:ext uri="{FF2B5EF4-FFF2-40B4-BE49-F238E27FC236}">
                    <a16:creationId xmlns:a16="http://schemas.microsoft.com/office/drawing/2014/main" id="{69C1FEF7-2E8D-D849-9324-1B34657F8E43}"/>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3" name="Circle: Hollow 332">
              <a:extLst>
                <a:ext uri="{FF2B5EF4-FFF2-40B4-BE49-F238E27FC236}">
                  <a16:creationId xmlns:a16="http://schemas.microsoft.com/office/drawing/2014/main" id="{D0FFA12F-234C-A8E3-91C1-99387DA94AF8}"/>
                </a:ext>
              </a:extLst>
            </p:cNvPr>
            <p:cNvSpPr/>
            <p:nvPr/>
          </p:nvSpPr>
          <p:spPr>
            <a:xfrm>
              <a:off x="12749259" y="11680525"/>
              <a:ext cx="465610" cy="465610"/>
            </a:xfrm>
            <a:prstGeom prst="donu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939989166"/>
      </p:ext>
    </p:extLst>
  </p:cSld>
  <p:clrMapOvr>
    <a:masterClrMapping/>
  </p:clrMapOvr>
  <mc:AlternateContent xmlns:mc="http://schemas.openxmlformats.org/markup-compatibility/2006" xmlns:p14="http://schemas.microsoft.com/office/powerpoint/2010/main">
    <mc:Choice Requires="p14">
      <p:transition spd="slow" p14:dur="1200" advClick="0" advTm="3000">
        <p14:gallery dir="l"/>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507"/>
                                            </p:tgtEl>
                                            <p:attrNameLst>
                                              <p:attrName>style.visibility</p:attrName>
                                            </p:attrNameLst>
                                          </p:cBhvr>
                                          <p:to>
                                            <p:strVal val="visible"/>
                                          </p:to>
                                        </p:set>
                                        <p:anim calcmode="lin" valueType="num">
                                          <p:cBhvr additive="base">
                                            <p:cTn id="7" dur="500"/>
                                            <p:tgtEl>
                                              <p:spTgt spid="507"/>
                                            </p:tgtEl>
                                            <p:attrNameLst>
                                              <p:attrName>ppt_x</p:attrName>
                                            </p:attrNameLst>
                                          </p:cBhvr>
                                          <p:tavLst>
                                            <p:tav tm="0">
                                              <p:val>
                                                <p:strVal val="#ppt_x-#ppt_w*1.125000"/>
                                              </p:val>
                                            </p:tav>
                                            <p:tav tm="100000">
                                              <p:val>
                                                <p:strVal val="#ppt_x"/>
                                              </p:val>
                                            </p:tav>
                                          </p:tavLst>
                                        </p:anim>
                                        <p:animEffect transition="in" filter="wipe(right)">
                                          <p:cBhvr>
                                            <p:cTn id="8" dur="500"/>
                                            <p:tgtEl>
                                              <p:spTgt spid="507"/>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506"/>
                                            </p:tgtEl>
                                            <p:attrNameLst>
                                              <p:attrName>style.visibility</p:attrName>
                                            </p:attrNameLst>
                                          </p:cBhvr>
                                          <p:to>
                                            <p:strVal val="visible"/>
                                          </p:to>
                                        </p:set>
                                        <p:anim calcmode="lin" valueType="num" p14:bounceEnd="67000">
                                          <p:cBhvr additive="base">
                                            <p:cTn id="11" dur="1000" fill="hold"/>
                                            <p:tgtEl>
                                              <p:spTgt spid="506"/>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0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505"/>
                                            </p:tgtEl>
                                            <p:attrNameLst>
                                              <p:attrName>style.visibility</p:attrName>
                                            </p:attrNameLst>
                                          </p:cBhvr>
                                          <p:to>
                                            <p:strVal val="visible"/>
                                          </p:to>
                                        </p:set>
                                        <p:animEffect transition="in" filter="wipe(right)">
                                          <p:cBhvr>
                                            <p:cTn id="15" dur="500"/>
                                            <p:tgtEl>
                                              <p:spTgt spid="505"/>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484"/>
                                            </p:tgtEl>
                                            <p:attrNameLst>
                                              <p:attrName>style.visibility</p:attrName>
                                            </p:attrNameLst>
                                          </p:cBhvr>
                                          <p:to>
                                            <p:strVal val="visible"/>
                                          </p:to>
                                        </p:set>
                                        <p:anim calcmode="lin" valueType="num" p14:bounceEnd="50000">
                                          <p:cBhvr additive="base">
                                            <p:cTn id="18" dur="1250" fill="hold"/>
                                            <p:tgtEl>
                                              <p:spTgt spid="484"/>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48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328"/>
                                            </p:tgtEl>
                                            <p:attrNameLst>
                                              <p:attrName>style.visibility</p:attrName>
                                            </p:attrNameLst>
                                          </p:cBhvr>
                                          <p:to>
                                            <p:strVal val="visible"/>
                                          </p:to>
                                        </p:set>
                                        <p:anim calcmode="lin" valueType="num" p14:bounceEnd="50000">
                                          <p:cBhvr additive="base">
                                            <p:cTn id="22" dur="1250" fill="hold"/>
                                            <p:tgtEl>
                                              <p:spTgt spid="328"/>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32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29"/>
                                            </p:tgtEl>
                                            <p:attrNameLst>
                                              <p:attrName>style.visibility</p:attrName>
                                            </p:attrNameLst>
                                          </p:cBhvr>
                                          <p:to>
                                            <p:strVal val="visible"/>
                                          </p:to>
                                        </p:set>
                                        <p:animEffect transition="in" filter="fade">
                                          <p:cBhvr>
                                            <p:cTn id="26" dur="500"/>
                                            <p:tgtEl>
                                              <p:spTgt spid="32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491"/>
                                            </p:tgtEl>
                                            <p:attrNameLst>
                                              <p:attrName>style.visibility</p:attrName>
                                            </p:attrNameLst>
                                          </p:cBhvr>
                                          <p:to>
                                            <p:strVal val="visible"/>
                                          </p:to>
                                        </p:set>
                                        <p:anim calcmode="lin" valueType="num">
                                          <p:cBhvr additive="base">
                                            <p:cTn id="29" dur="750"/>
                                            <p:tgtEl>
                                              <p:spTgt spid="491"/>
                                            </p:tgtEl>
                                            <p:attrNameLst>
                                              <p:attrName>ppt_x</p:attrName>
                                            </p:attrNameLst>
                                          </p:cBhvr>
                                          <p:tavLst>
                                            <p:tav tm="0">
                                              <p:val>
                                                <p:strVal val="#ppt_x-#ppt_w*1.125000"/>
                                              </p:val>
                                            </p:tav>
                                            <p:tav tm="100000">
                                              <p:val>
                                                <p:strVal val="#ppt_x"/>
                                              </p:val>
                                            </p:tav>
                                          </p:tavLst>
                                        </p:anim>
                                        <p:animEffect transition="in" filter="wipe(right)">
                                          <p:cBhvr>
                                            <p:cTn id="30" dur="750"/>
                                            <p:tgtEl>
                                              <p:spTgt spid="49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492"/>
                                            </p:tgtEl>
                                            <p:attrNameLst>
                                              <p:attrName>style.visibility</p:attrName>
                                            </p:attrNameLst>
                                          </p:cBhvr>
                                          <p:to>
                                            <p:strVal val="visible"/>
                                          </p:to>
                                        </p:set>
                                        <p:anim calcmode="lin" valueType="num">
                                          <p:cBhvr additive="base">
                                            <p:cTn id="33" dur="750"/>
                                            <p:tgtEl>
                                              <p:spTgt spid="492"/>
                                            </p:tgtEl>
                                            <p:attrNameLst>
                                              <p:attrName>ppt_x</p:attrName>
                                            </p:attrNameLst>
                                          </p:cBhvr>
                                          <p:tavLst>
                                            <p:tav tm="0">
                                              <p:val>
                                                <p:strVal val="#ppt_x-#ppt_w*1.125000"/>
                                              </p:val>
                                            </p:tav>
                                            <p:tav tm="100000">
                                              <p:val>
                                                <p:strVal val="#ppt_x"/>
                                              </p:val>
                                            </p:tav>
                                          </p:tavLst>
                                        </p:anim>
                                        <p:animEffect transition="in" filter="wipe(right)">
                                          <p:cBhvr>
                                            <p:cTn id="34" dur="750"/>
                                            <p:tgtEl>
                                              <p:spTgt spid="492"/>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493"/>
                                            </p:tgtEl>
                                            <p:attrNameLst>
                                              <p:attrName>style.visibility</p:attrName>
                                            </p:attrNameLst>
                                          </p:cBhvr>
                                          <p:to>
                                            <p:strVal val="visible"/>
                                          </p:to>
                                        </p:set>
                                        <p:anim calcmode="lin" valueType="num" p14:bounceEnd="60000">
                                          <p:cBhvr additive="base">
                                            <p:cTn id="37" dur="1250" fill="hold"/>
                                            <p:tgtEl>
                                              <p:spTgt spid="493"/>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49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87"/>
                                            </p:tgtEl>
                                            <p:attrNameLst>
                                              <p:attrName>style.visibility</p:attrName>
                                            </p:attrNameLst>
                                          </p:cBhvr>
                                          <p:to>
                                            <p:strVal val="visible"/>
                                          </p:to>
                                        </p:set>
                                        <p:anim calcmode="lin" valueType="num">
                                          <p:cBhvr additive="base">
                                            <p:cTn id="41" dur="750"/>
                                            <p:tgtEl>
                                              <p:spTgt spid="487"/>
                                            </p:tgtEl>
                                            <p:attrNameLst>
                                              <p:attrName>ppt_x</p:attrName>
                                            </p:attrNameLst>
                                          </p:cBhvr>
                                          <p:tavLst>
                                            <p:tav tm="0">
                                              <p:val>
                                                <p:strVal val="#ppt_x-#ppt_w*1.125000"/>
                                              </p:val>
                                            </p:tav>
                                            <p:tav tm="100000">
                                              <p:val>
                                                <p:strVal val="#ppt_x"/>
                                              </p:val>
                                            </p:tav>
                                          </p:tavLst>
                                        </p:anim>
                                        <p:animEffect transition="in" filter="wipe(right)">
                                          <p:cBhvr>
                                            <p:cTn id="42" dur="750"/>
                                            <p:tgtEl>
                                              <p:spTgt spid="48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490"/>
                                            </p:tgtEl>
                                            <p:attrNameLst>
                                              <p:attrName>style.visibility</p:attrName>
                                            </p:attrNameLst>
                                          </p:cBhvr>
                                          <p:to>
                                            <p:strVal val="visible"/>
                                          </p:to>
                                        </p:set>
                                        <p:anim calcmode="lin" valueType="num">
                                          <p:cBhvr additive="base">
                                            <p:cTn id="45" dur="750"/>
                                            <p:tgtEl>
                                              <p:spTgt spid="490"/>
                                            </p:tgtEl>
                                            <p:attrNameLst>
                                              <p:attrName>ppt_x</p:attrName>
                                            </p:attrNameLst>
                                          </p:cBhvr>
                                          <p:tavLst>
                                            <p:tav tm="0">
                                              <p:val>
                                                <p:strVal val="#ppt_x-#ppt_w*1.125000"/>
                                              </p:val>
                                            </p:tav>
                                            <p:tav tm="100000">
                                              <p:val>
                                                <p:strVal val="#ppt_x"/>
                                              </p:val>
                                            </p:tav>
                                          </p:tavLst>
                                        </p:anim>
                                        <p:animEffect transition="in" filter="wipe(right)">
                                          <p:cBhvr>
                                            <p:cTn id="46" dur="750"/>
                                            <p:tgtEl>
                                              <p:spTgt spid="490"/>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496"/>
                                            </p:tgtEl>
                                            <p:attrNameLst>
                                              <p:attrName>style.visibility</p:attrName>
                                            </p:attrNameLst>
                                          </p:cBhvr>
                                          <p:to>
                                            <p:strVal val="visible"/>
                                          </p:to>
                                        </p:set>
                                        <p:anim calcmode="lin" valueType="num" p14:bounceEnd="60000">
                                          <p:cBhvr additive="base">
                                            <p:cTn id="49" dur="1250" fill="hold"/>
                                            <p:tgtEl>
                                              <p:spTgt spid="496"/>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49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86"/>
                                            </p:tgtEl>
                                            <p:attrNameLst>
                                              <p:attrName>style.visibility</p:attrName>
                                            </p:attrNameLst>
                                          </p:cBhvr>
                                          <p:to>
                                            <p:strVal val="visible"/>
                                          </p:to>
                                        </p:set>
                                        <p:anim calcmode="lin" valueType="num">
                                          <p:cBhvr additive="base">
                                            <p:cTn id="53" dur="750"/>
                                            <p:tgtEl>
                                              <p:spTgt spid="486"/>
                                            </p:tgtEl>
                                            <p:attrNameLst>
                                              <p:attrName>ppt_x</p:attrName>
                                            </p:attrNameLst>
                                          </p:cBhvr>
                                          <p:tavLst>
                                            <p:tav tm="0">
                                              <p:val>
                                                <p:strVal val="#ppt_x-#ppt_w*1.125000"/>
                                              </p:val>
                                            </p:tav>
                                            <p:tav tm="100000">
                                              <p:val>
                                                <p:strVal val="#ppt_x"/>
                                              </p:val>
                                            </p:tav>
                                          </p:tavLst>
                                        </p:anim>
                                        <p:animEffect transition="in" filter="wipe(right)">
                                          <p:cBhvr>
                                            <p:cTn id="54" dur="750"/>
                                            <p:tgtEl>
                                              <p:spTgt spid="48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89"/>
                                            </p:tgtEl>
                                            <p:attrNameLst>
                                              <p:attrName>style.visibility</p:attrName>
                                            </p:attrNameLst>
                                          </p:cBhvr>
                                          <p:to>
                                            <p:strVal val="visible"/>
                                          </p:to>
                                        </p:set>
                                        <p:anim calcmode="lin" valueType="num">
                                          <p:cBhvr additive="base">
                                            <p:cTn id="57" dur="750"/>
                                            <p:tgtEl>
                                              <p:spTgt spid="489"/>
                                            </p:tgtEl>
                                            <p:attrNameLst>
                                              <p:attrName>ppt_x</p:attrName>
                                            </p:attrNameLst>
                                          </p:cBhvr>
                                          <p:tavLst>
                                            <p:tav tm="0">
                                              <p:val>
                                                <p:strVal val="#ppt_x-#ppt_w*1.125000"/>
                                              </p:val>
                                            </p:tav>
                                            <p:tav tm="100000">
                                              <p:val>
                                                <p:strVal val="#ppt_x"/>
                                              </p:val>
                                            </p:tav>
                                          </p:tavLst>
                                        </p:anim>
                                        <p:animEffect transition="in" filter="wipe(right)">
                                          <p:cBhvr>
                                            <p:cTn id="58" dur="750"/>
                                            <p:tgtEl>
                                              <p:spTgt spid="489"/>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499"/>
                                            </p:tgtEl>
                                            <p:attrNameLst>
                                              <p:attrName>style.visibility</p:attrName>
                                            </p:attrNameLst>
                                          </p:cBhvr>
                                          <p:to>
                                            <p:strVal val="visible"/>
                                          </p:to>
                                        </p:set>
                                        <p:anim calcmode="lin" valueType="num" p14:bounceEnd="60000">
                                          <p:cBhvr additive="base">
                                            <p:cTn id="61" dur="1250" fill="hold"/>
                                            <p:tgtEl>
                                              <p:spTgt spid="499"/>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49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85"/>
                                            </p:tgtEl>
                                            <p:attrNameLst>
                                              <p:attrName>style.visibility</p:attrName>
                                            </p:attrNameLst>
                                          </p:cBhvr>
                                          <p:to>
                                            <p:strVal val="visible"/>
                                          </p:to>
                                        </p:set>
                                        <p:anim calcmode="lin" valueType="num">
                                          <p:cBhvr additive="base">
                                            <p:cTn id="65" dur="750"/>
                                            <p:tgtEl>
                                              <p:spTgt spid="485"/>
                                            </p:tgtEl>
                                            <p:attrNameLst>
                                              <p:attrName>ppt_x</p:attrName>
                                            </p:attrNameLst>
                                          </p:cBhvr>
                                          <p:tavLst>
                                            <p:tav tm="0">
                                              <p:val>
                                                <p:strVal val="#ppt_x-#ppt_w*1.125000"/>
                                              </p:val>
                                            </p:tav>
                                            <p:tav tm="100000">
                                              <p:val>
                                                <p:strVal val="#ppt_x"/>
                                              </p:val>
                                            </p:tav>
                                          </p:tavLst>
                                        </p:anim>
                                        <p:animEffect transition="in" filter="wipe(right)">
                                          <p:cBhvr>
                                            <p:cTn id="66" dur="750"/>
                                            <p:tgtEl>
                                              <p:spTgt spid="48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8"/>
                                            </p:tgtEl>
                                            <p:attrNameLst>
                                              <p:attrName>style.visibility</p:attrName>
                                            </p:attrNameLst>
                                          </p:cBhvr>
                                          <p:to>
                                            <p:strVal val="visible"/>
                                          </p:to>
                                        </p:set>
                                        <p:anim calcmode="lin" valueType="num">
                                          <p:cBhvr additive="base">
                                            <p:cTn id="69" dur="750"/>
                                            <p:tgtEl>
                                              <p:spTgt spid="488"/>
                                            </p:tgtEl>
                                            <p:attrNameLst>
                                              <p:attrName>ppt_x</p:attrName>
                                            </p:attrNameLst>
                                          </p:cBhvr>
                                          <p:tavLst>
                                            <p:tav tm="0">
                                              <p:val>
                                                <p:strVal val="#ppt_x-#ppt_w*1.125000"/>
                                              </p:val>
                                            </p:tav>
                                            <p:tav tm="100000">
                                              <p:val>
                                                <p:strVal val="#ppt_x"/>
                                              </p:val>
                                            </p:tav>
                                          </p:tavLst>
                                        </p:anim>
                                        <p:animEffect transition="in" filter="wipe(right)">
                                          <p:cBhvr>
                                            <p:cTn id="70" dur="750"/>
                                            <p:tgtEl>
                                              <p:spTgt spid="488"/>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502"/>
                                            </p:tgtEl>
                                            <p:attrNameLst>
                                              <p:attrName>style.visibility</p:attrName>
                                            </p:attrNameLst>
                                          </p:cBhvr>
                                          <p:to>
                                            <p:strVal val="visible"/>
                                          </p:to>
                                        </p:set>
                                        <p:anim calcmode="lin" valueType="num" p14:bounceEnd="60000">
                                          <p:cBhvr additive="base">
                                            <p:cTn id="73" dur="1250" fill="hold"/>
                                            <p:tgtEl>
                                              <p:spTgt spid="50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50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20"/>
                                            </p:tgtEl>
                                            <p:attrNameLst>
                                              <p:attrName>style.visibility</p:attrName>
                                            </p:attrNameLst>
                                          </p:cBhvr>
                                          <p:to>
                                            <p:strVal val="visible"/>
                                          </p:to>
                                        </p:set>
                                        <p:anim calcmode="lin" valueType="num">
                                          <p:cBhvr additive="base">
                                            <p:cTn id="77" dur="750"/>
                                            <p:tgtEl>
                                              <p:spTgt spid="320"/>
                                            </p:tgtEl>
                                            <p:attrNameLst>
                                              <p:attrName>ppt_x</p:attrName>
                                            </p:attrNameLst>
                                          </p:cBhvr>
                                          <p:tavLst>
                                            <p:tav tm="0">
                                              <p:val>
                                                <p:strVal val="#ppt_x-#ppt_w*1.125000"/>
                                              </p:val>
                                            </p:tav>
                                            <p:tav tm="100000">
                                              <p:val>
                                                <p:strVal val="#ppt_x"/>
                                              </p:val>
                                            </p:tav>
                                          </p:tavLst>
                                        </p:anim>
                                        <p:animEffect transition="in" filter="wipe(right)">
                                          <p:cBhvr>
                                            <p:cTn id="78" dur="750"/>
                                            <p:tgtEl>
                                              <p:spTgt spid="32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21"/>
                                            </p:tgtEl>
                                            <p:attrNameLst>
                                              <p:attrName>style.visibility</p:attrName>
                                            </p:attrNameLst>
                                          </p:cBhvr>
                                          <p:to>
                                            <p:strVal val="visible"/>
                                          </p:to>
                                        </p:set>
                                        <p:anim calcmode="lin" valueType="num">
                                          <p:cBhvr additive="base">
                                            <p:cTn id="81" dur="750"/>
                                            <p:tgtEl>
                                              <p:spTgt spid="321"/>
                                            </p:tgtEl>
                                            <p:attrNameLst>
                                              <p:attrName>ppt_x</p:attrName>
                                            </p:attrNameLst>
                                          </p:cBhvr>
                                          <p:tavLst>
                                            <p:tav tm="0">
                                              <p:val>
                                                <p:strVal val="#ppt_x-#ppt_w*1.125000"/>
                                              </p:val>
                                            </p:tav>
                                            <p:tav tm="100000">
                                              <p:val>
                                                <p:strVal val="#ppt_x"/>
                                              </p:val>
                                            </p:tav>
                                          </p:tavLst>
                                        </p:anim>
                                        <p:animEffect transition="in" filter="wipe(right)">
                                          <p:cBhvr>
                                            <p:cTn id="82" dur="750"/>
                                            <p:tgtEl>
                                              <p:spTgt spid="32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2"/>
                                            </p:tgtEl>
                                            <p:attrNameLst>
                                              <p:attrName>style.visibility</p:attrName>
                                            </p:attrNameLst>
                                          </p:cBhvr>
                                          <p:to>
                                            <p:strVal val="visible"/>
                                          </p:to>
                                        </p:set>
                                        <p:anim calcmode="lin" valueType="num">
                                          <p:cBhvr additive="base">
                                            <p:cTn id="85" dur="750"/>
                                            <p:tgtEl>
                                              <p:spTgt spid="322"/>
                                            </p:tgtEl>
                                            <p:attrNameLst>
                                              <p:attrName>ppt_x</p:attrName>
                                            </p:attrNameLst>
                                          </p:cBhvr>
                                          <p:tavLst>
                                            <p:tav tm="0">
                                              <p:val>
                                                <p:strVal val="#ppt_x-#ppt_w*1.125000"/>
                                              </p:val>
                                            </p:tav>
                                            <p:tav tm="100000">
                                              <p:val>
                                                <p:strVal val="#ppt_x"/>
                                              </p:val>
                                            </p:tav>
                                          </p:tavLst>
                                        </p:anim>
                                        <p:animEffect transition="in" filter="wipe(right)">
                                          <p:cBhvr>
                                            <p:cTn id="86" dur="750"/>
                                            <p:tgtEl>
                                              <p:spTgt spid="32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23"/>
                                            </p:tgtEl>
                                            <p:attrNameLst>
                                              <p:attrName>style.visibility</p:attrName>
                                            </p:attrNameLst>
                                          </p:cBhvr>
                                          <p:to>
                                            <p:strVal val="visible"/>
                                          </p:to>
                                        </p:set>
                                        <p:anim calcmode="lin" valueType="num">
                                          <p:cBhvr additive="base">
                                            <p:cTn id="89" dur="750"/>
                                            <p:tgtEl>
                                              <p:spTgt spid="323"/>
                                            </p:tgtEl>
                                            <p:attrNameLst>
                                              <p:attrName>ppt_x</p:attrName>
                                            </p:attrNameLst>
                                          </p:cBhvr>
                                          <p:tavLst>
                                            <p:tav tm="0">
                                              <p:val>
                                                <p:strVal val="#ppt_x-#ppt_w*1.125000"/>
                                              </p:val>
                                            </p:tav>
                                            <p:tav tm="100000">
                                              <p:val>
                                                <p:strVal val="#ppt_x"/>
                                              </p:val>
                                            </p:tav>
                                          </p:tavLst>
                                        </p:anim>
                                        <p:animEffect transition="in" filter="wipe(right)">
                                          <p:cBhvr>
                                            <p:cTn id="90" dur="750"/>
                                            <p:tgtEl>
                                              <p:spTgt spid="32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508"/>
                                            </p:tgtEl>
                                            <p:attrNameLst>
                                              <p:attrName>style.visibility</p:attrName>
                                            </p:attrNameLst>
                                          </p:cBhvr>
                                          <p:to>
                                            <p:strVal val="visible"/>
                                          </p:to>
                                        </p:set>
                                        <p:anim calcmode="lin" valueType="num">
                                          <p:cBhvr additive="base">
                                            <p:cTn id="93" dur="750"/>
                                            <p:tgtEl>
                                              <p:spTgt spid="508"/>
                                            </p:tgtEl>
                                            <p:attrNameLst>
                                              <p:attrName>ppt_y</p:attrName>
                                            </p:attrNameLst>
                                          </p:cBhvr>
                                          <p:tavLst>
                                            <p:tav tm="0">
                                              <p:val>
                                                <p:strVal val="#ppt_y+#ppt_h*1.125000"/>
                                              </p:val>
                                            </p:tav>
                                            <p:tav tm="100000">
                                              <p:val>
                                                <p:strVal val="#ppt_y"/>
                                              </p:val>
                                            </p:tav>
                                          </p:tavLst>
                                        </p:anim>
                                        <p:animEffect transition="in" filter="wipe(up)">
                                          <p:cBhvr>
                                            <p:cTn id="94" dur="750"/>
                                            <p:tgtEl>
                                              <p:spTgt spid="50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509"/>
                                            </p:tgtEl>
                                            <p:attrNameLst>
                                              <p:attrName>style.visibility</p:attrName>
                                            </p:attrNameLst>
                                          </p:cBhvr>
                                          <p:to>
                                            <p:strVal val="visible"/>
                                          </p:to>
                                        </p:set>
                                        <p:anim calcmode="lin" valueType="num">
                                          <p:cBhvr additive="base">
                                            <p:cTn id="97" dur="750"/>
                                            <p:tgtEl>
                                              <p:spTgt spid="509"/>
                                            </p:tgtEl>
                                            <p:attrNameLst>
                                              <p:attrName>ppt_y</p:attrName>
                                            </p:attrNameLst>
                                          </p:cBhvr>
                                          <p:tavLst>
                                            <p:tav tm="0">
                                              <p:val>
                                                <p:strVal val="#ppt_y+#ppt_h*1.125000"/>
                                              </p:val>
                                            </p:tav>
                                            <p:tav tm="100000">
                                              <p:val>
                                                <p:strVal val="#ppt_y"/>
                                              </p:val>
                                            </p:tav>
                                          </p:tavLst>
                                        </p:anim>
                                        <p:animEffect transition="in" filter="wipe(up)">
                                          <p:cBhvr>
                                            <p:cTn id="98" dur="750"/>
                                            <p:tgtEl>
                                              <p:spTgt spid="50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510"/>
                                            </p:tgtEl>
                                            <p:attrNameLst>
                                              <p:attrName>style.visibility</p:attrName>
                                            </p:attrNameLst>
                                          </p:cBhvr>
                                          <p:to>
                                            <p:strVal val="visible"/>
                                          </p:to>
                                        </p:set>
                                        <p:anim calcmode="lin" valueType="num">
                                          <p:cBhvr additive="base">
                                            <p:cTn id="101" dur="750"/>
                                            <p:tgtEl>
                                              <p:spTgt spid="510"/>
                                            </p:tgtEl>
                                            <p:attrNameLst>
                                              <p:attrName>ppt_y</p:attrName>
                                            </p:attrNameLst>
                                          </p:cBhvr>
                                          <p:tavLst>
                                            <p:tav tm="0">
                                              <p:val>
                                                <p:strVal val="#ppt_y+#ppt_h*1.125000"/>
                                              </p:val>
                                            </p:tav>
                                            <p:tav tm="100000">
                                              <p:val>
                                                <p:strVal val="#ppt_y"/>
                                              </p:val>
                                            </p:tav>
                                          </p:tavLst>
                                        </p:anim>
                                        <p:animEffect transition="in" filter="wipe(up)">
                                          <p:cBhvr>
                                            <p:cTn id="102" dur="750"/>
                                            <p:tgtEl>
                                              <p:spTgt spid="51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511"/>
                                            </p:tgtEl>
                                            <p:attrNameLst>
                                              <p:attrName>style.visibility</p:attrName>
                                            </p:attrNameLst>
                                          </p:cBhvr>
                                          <p:to>
                                            <p:strVal val="visible"/>
                                          </p:to>
                                        </p:set>
                                        <p:anim calcmode="lin" valueType="num">
                                          <p:cBhvr additive="base">
                                            <p:cTn id="105" dur="750"/>
                                            <p:tgtEl>
                                              <p:spTgt spid="511"/>
                                            </p:tgtEl>
                                            <p:attrNameLst>
                                              <p:attrName>ppt_y</p:attrName>
                                            </p:attrNameLst>
                                          </p:cBhvr>
                                          <p:tavLst>
                                            <p:tav tm="0">
                                              <p:val>
                                                <p:strVal val="#ppt_y+#ppt_h*1.125000"/>
                                              </p:val>
                                            </p:tav>
                                            <p:tav tm="100000">
                                              <p:val>
                                                <p:strVal val="#ppt_y"/>
                                              </p:val>
                                            </p:tav>
                                          </p:tavLst>
                                        </p:anim>
                                        <p:animEffect transition="in" filter="wipe(up)">
                                          <p:cBhvr>
                                            <p:cTn id="106" dur="750"/>
                                            <p:tgtEl>
                                              <p:spTgt spid="51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24"/>
                                            </p:tgtEl>
                                            <p:attrNameLst>
                                              <p:attrName>style.visibility</p:attrName>
                                            </p:attrNameLst>
                                          </p:cBhvr>
                                          <p:to>
                                            <p:strVal val="visible"/>
                                          </p:to>
                                        </p:set>
                                        <p:anim calcmode="lin" valueType="num">
                                          <p:cBhvr>
                                            <p:cTn id="109" dur="500" fill="hold"/>
                                            <p:tgtEl>
                                              <p:spTgt spid="324"/>
                                            </p:tgtEl>
                                            <p:attrNameLst>
                                              <p:attrName>ppt_w</p:attrName>
                                            </p:attrNameLst>
                                          </p:cBhvr>
                                          <p:tavLst>
                                            <p:tav tm="0">
                                              <p:val>
                                                <p:fltVal val="0"/>
                                              </p:val>
                                            </p:tav>
                                            <p:tav tm="100000">
                                              <p:val>
                                                <p:strVal val="#ppt_w"/>
                                              </p:val>
                                            </p:tav>
                                          </p:tavLst>
                                        </p:anim>
                                        <p:anim calcmode="lin" valueType="num">
                                          <p:cBhvr>
                                            <p:cTn id="110" dur="500" fill="hold"/>
                                            <p:tgtEl>
                                              <p:spTgt spid="324"/>
                                            </p:tgtEl>
                                            <p:attrNameLst>
                                              <p:attrName>ppt_h</p:attrName>
                                            </p:attrNameLst>
                                          </p:cBhvr>
                                          <p:tavLst>
                                            <p:tav tm="0">
                                              <p:val>
                                                <p:fltVal val="0"/>
                                              </p:val>
                                            </p:tav>
                                            <p:tav tm="100000">
                                              <p:val>
                                                <p:strVal val="#ppt_h"/>
                                              </p:val>
                                            </p:tav>
                                          </p:tavLst>
                                        </p:anim>
                                        <p:anim calcmode="lin" valueType="num">
                                          <p:cBhvr>
                                            <p:cTn id="111" dur="500" fill="hold"/>
                                            <p:tgtEl>
                                              <p:spTgt spid="324"/>
                                            </p:tgtEl>
                                            <p:attrNameLst>
                                              <p:attrName>style.rotation</p:attrName>
                                            </p:attrNameLst>
                                          </p:cBhvr>
                                          <p:tavLst>
                                            <p:tav tm="0">
                                              <p:val>
                                                <p:fltVal val="360"/>
                                              </p:val>
                                            </p:tav>
                                            <p:tav tm="100000">
                                              <p:val>
                                                <p:fltVal val="0"/>
                                              </p:val>
                                            </p:tav>
                                          </p:tavLst>
                                        </p:anim>
                                        <p:animEffect transition="in" filter="fade">
                                          <p:cBhvr>
                                            <p:cTn id="112" dur="500"/>
                                            <p:tgtEl>
                                              <p:spTgt spid="32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25"/>
                                            </p:tgtEl>
                                            <p:attrNameLst>
                                              <p:attrName>style.visibility</p:attrName>
                                            </p:attrNameLst>
                                          </p:cBhvr>
                                          <p:to>
                                            <p:strVal val="visible"/>
                                          </p:to>
                                        </p:set>
                                        <p:anim calcmode="lin" valueType="num">
                                          <p:cBhvr>
                                            <p:cTn id="115" dur="500" fill="hold"/>
                                            <p:tgtEl>
                                              <p:spTgt spid="325"/>
                                            </p:tgtEl>
                                            <p:attrNameLst>
                                              <p:attrName>ppt_w</p:attrName>
                                            </p:attrNameLst>
                                          </p:cBhvr>
                                          <p:tavLst>
                                            <p:tav tm="0">
                                              <p:val>
                                                <p:fltVal val="0"/>
                                              </p:val>
                                            </p:tav>
                                            <p:tav tm="100000">
                                              <p:val>
                                                <p:strVal val="#ppt_w"/>
                                              </p:val>
                                            </p:tav>
                                          </p:tavLst>
                                        </p:anim>
                                        <p:anim calcmode="lin" valueType="num">
                                          <p:cBhvr>
                                            <p:cTn id="116" dur="500" fill="hold"/>
                                            <p:tgtEl>
                                              <p:spTgt spid="325"/>
                                            </p:tgtEl>
                                            <p:attrNameLst>
                                              <p:attrName>ppt_h</p:attrName>
                                            </p:attrNameLst>
                                          </p:cBhvr>
                                          <p:tavLst>
                                            <p:tav tm="0">
                                              <p:val>
                                                <p:fltVal val="0"/>
                                              </p:val>
                                            </p:tav>
                                            <p:tav tm="100000">
                                              <p:val>
                                                <p:strVal val="#ppt_h"/>
                                              </p:val>
                                            </p:tav>
                                          </p:tavLst>
                                        </p:anim>
                                        <p:anim calcmode="lin" valueType="num">
                                          <p:cBhvr>
                                            <p:cTn id="117" dur="500" fill="hold"/>
                                            <p:tgtEl>
                                              <p:spTgt spid="325"/>
                                            </p:tgtEl>
                                            <p:attrNameLst>
                                              <p:attrName>style.rotation</p:attrName>
                                            </p:attrNameLst>
                                          </p:cBhvr>
                                          <p:tavLst>
                                            <p:tav tm="0">
                                              <p:val>
                                                <p:fltVal val="360"/>
                                              </p:val>
                                            </p:tav>
                                            <p:tav tm="100000">
                                              <p:val>
                                                <p:fltVal val="0"/>
                                              </p:val>
                                            </p:tav>
                                          </p:tavLst>
                                        </p:anim>
                                        <p:animEffect transition="in" filter="fade">
                                          <p:cBhvr>
                                            <p:cTn id="118" dur="500"/>
                                            <p:tgtEl>
                                              <p:spTgt spid="32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26"/>
                                            </p:tgtEl>
                                            <p:attrNameLst>
                                              <p:attrName>style.visibility</p:attrName>
                                            </p:attrNameLst>
                                          </p:cBhvr>
                                          <p:to>
                                            <p:strVal val="visible"/>
                                          </p:to>
                                        </p:set>
                                        <p:anim calcmode="lin" valueType="num">
                                          <p:cBhvr>
                                            <p:cTn id="121" dur="500" fill="hold"/>
                                            <p:tgtEl>
                                              <p:spTgt spid="326"/>
                                            </p:tgtEl>
                                            <p:attrNameLst>
                                              <p:attrName>ppt_w</p:attrName>
                                            </p:attrNameLst>
                                          </p:cBhvr>
                                          <p:tavLst>
                                            <p:tav tm="0">
                                              <p:val>
                                                <p:fltVal val="0"/>
                                              </p:val>
                                            </p:tav>
                                            <p:tav tm="100000">
                                              <p:val>
                                                <p:strVal val="#ppt_w"/>
                                              </p:val>
                                            </p:tav>
                                          </p:tavLst>
                                        </p:anim>
                                        <p:anim calcmode="lin" valueType="num">
                                          <p:cBhvr>
                                            <p:cTn id="122" dur="500" fill="hold"/>
                                            <p:tgtEl>
                                              <p:spTgt spid="326"/>
                                            </p:tgtEl>
                                            <p:attrNameLst>
                                              <p:attrName>ppt_h</p:attrName>
                                            </p:attrNameLst>
                                          </p:cBhvr>
                                          <p:tavLst>
                                            <p:tav tm="0">
                                              <p:val>
                                                <p:fltVal val="0"/>
                                              </p:val>
                                            </p:tav>
                                            <p:tav tm="100000">
                                              <p:val>
                                                <p:strVal val="#ppt_h"/>
                                              </p:val>
                                            </p:tav>
                                          </p:tavLst>
                                        </p:anim>
                                        <p:anim calcmode="lin" valueType="num">
                                          <p:cBhvr>
                                            <p:cTn id="123" dur="500" fill="hold"/>
                                            <p:tgtEl>
                                              <p:spTgt spid="326"/>
                                            </p:tgtEl>
                                            <p:attrNameLst>
                                              <p:attrName>style.rotation</p:attrName>
                                            </p:attrNameLst>
                                          </p:cBhvr>
                                          <p:tavLst>
                                            <p:tav tm="0">
                                              <p:val>
                                                <p:fltVal val="360"/>
                                              </p:val>
                                            </p:tav>
                                            <p:tav tm="100000">
                                              <p:val>
                                                <p:fltVal val="0"/>
                                              </p:val>
                                            </p:tav>
                                          </p:tavLst>
                                        </p:anim>
                                        <p:animEffect transition="in" filter="fade">
                                          <p:cBhvr>
                                            <p:cTn id="124" dur="500"/>
                                            <p:tgtEl>
                                              <p:spTgt spid="32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27"/>
                                            </p:tgtEl>
                                            <p:attrNameLst>
                                              <p:attrName>style.visibility</p:attrName>
                                            </p:attrNameLst>
                                          </p:cBhvr>
                                          <p:to>
                                            <p:strVal val="visible"/>
                                          </p:to>
                                        </p:set>
                                        <p:anim calcmode="lin" valueType="num">
                                          <p:cBhvr>
                                            <p:cTn id="127" dur="500" fill="hold"/>
                                            <p:tgtEl>
                                              <p:spTgt spid="327"/>
                                            </p:tgtEl>
                                            <p:attrNameLst>
                                              <p:attrName>ppt_w</p:attrName>
                                            </p:attrNameLst>
                                          </p:cBhvr>
                                          <p:tavLst>
                                            <p:tav tm="0">
                                              <p:val>
                                                <p:fltVal val="0"/>
                                              </p:val>
                                            </p:tav>
                                            <p:tav tm="100000">
                                              <p:val>
                                                <p:strVal val="#ppt_w"/>
                                              </p:val>
                                            </p:tav>
                                          </p:tavLst>
                                        </p:anim>
                                        <p:anim calcmode="lin" valueType="num">
                                          <p:cBhvr>
                                            <p:cTn id="128" dur="500" fill="hold"/>
                                            <p:tgtEl>
                                              <p:spTgt spid="327"/>
                                            </p:tgtEl>
                                            <p:attrNameLst>
                                              <p:attrName>ppt_h</p:attrName>
                                            </p:attrNameLst>
                                          </p:cBhvr>
                                          <p:tavLst>
                                            <p:tav tm="0">
                                              <p:val>
                                                <p:fltVal val="0"/>
                                              </p:val>
                                            </p:tav>
                                            <p:tav tm="100000">
                                              <p:val>
                                                <p:strVal val="#ppt_h"/>
                                              </p:val>
                                            </p:tav>
                                          </p:tavLst>
                                        </p:anim>
                                        <p:anim calcmode="lin" valueType="num">
                                          <p:cBhvr>
                                            <p:cTn id="129" dur="500" fill="hold"/>
                                            <p:tgtEl>
                                              <p:spTgt spid="327"/>
                                            </p:tgtEl>
                                            <p:attrNameLst>
                                              <p:attrName>style.rotation</p:attrName>
                                            </p:attrNameLst>
                                          </p:cBhvr>
                                          <p:tavLst>
                                            <p:tav tm="0">
                                              <p:val>
                                                <p:fltVal val="360"/>
                                              </p:val>
                                            </p:tav>
                                            <p:tav tm="100000">
                                              <p:val>
                                                <p:fltVal val="0"/>
                                              </p:val>
                                            </p:tav>
                                          </p:tavLst>
                                        </p:anim>
                                        <p:animEffect transition="in" filter="fade">
                                          <p:cBhvr>
                                            <p:cTn id="130" dur="500"/>
                                            <p:tgtEl>
                                              <p:spTgt spid="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85" grpId="0" animBg="1"/>
          <p:bldP spid="486" grpId="0" animBg="1"/>
          <p:bldP spid="487" grpId="0" animBg="1"/>
          <p:bldP spid="488" grpId="0" animBg="1"/>
          <p:bldP spid="489" grpId="0" animBg="1"/>
          <p:bldP spid="490" grpId="0" animBg="1"/>
          <p:bldP spid="491" grpId="0" animBg="1"/>
          <p:bldP spid="492" grpId="0" animBg="1"/>
          <p:bldP spid="505" grpId="0"/>
          <p:bldP spid="506" grpId="0"/>
          <p:bldP spid="507" grpId="0"/>
          <p:bldP spid="508" grpId="0"/>
          <p:bldP spid="509" grpId="0"/>
          <p:bldP spid="510" grpId="0"/>
          <p:bldP spid="511" grpId="0"/>
          <p:bldP spid="320" grpId="0"/>
          <p:bldP spid="321" grpId="0"/>
          <p:bldP spid="322" grpId="0"/>
          <p:bldP spid="323" grpId="0"/>
          <p:bldP spid="324" grpId="0" animBg="1"/>
          <p:bldP spid="325" grpId="0" animBg="1"/>
          <p:bldP spid="326" grpId="0" animBg="1"/>
          <p:bldP spid="327" grpId="0" animBg="1"/>
          <p:bldP spid="3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507"/>
                                            </p:tgtEl>
                                            <p:attrNameLst>
                                              <p:attrName>style.visibility</p:attrName>
                                            </p:attrNameLst>
                                          </p:cBhvr>
                                          <p:to>
                                            <p:strVal val="visible"/>
                                          </p:to>
                                        </p:set>
                                        <p:anim calcmode="lin" valueType="num">
                                          <p:cBhvr additive="base">
                                            <p:cTn id="7" dur="500"/>
                                            <p:tgtEl>
                                              <p:spTgt spid="507"/>
                                            </p:tgtEl>
                                            <p:attrNameLst>
                                              <p:attrName>ppt_x</p:attrName>
                                            </p:attrNameLst>
                                          </p:cBhvr>
                                          <p:tavLst>
                                            <p:tav tm="0">
                                              <p:val>
                                                <p:strVal val="#ppt_x-#ppt_w*1.125000"/>
                                              </p:val>
                                            </p:tav>
                                            <p:tav tm="100000">
                                              <p:val>
                                                <p:strVal val="#ppt_x"/>
                                              </p:val>
                                            </p:tav>
                                          </p:tavLst>
                                        </p:anim>
                                        <p:animEffect transition="in" filter="wipe(right)">
                                          <p:cBhvr>
                                            <p:cTn id="8" dur="500"/>
                                            <p:tgtEl>
                                              <p:spTgt spid="507"/>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506"/>
                                            </p:tgtEl>
                                            <p:attrNameLst>
                                              <p:attrName>style.visibility</p:attrName>
                                            </p:attrNameLst>
                                          </p:cBhvr>
                                          <p:to>
                                            <p:strVal val="visible"/>
                                          </p:to>
                                        </p:set>
                                        <p:anim calcmode="lin" valueType="num">
                                          <p:cBhvr additive="base">
                                            <p:cTn id="11" dur="1000" fill="hold"/>
                                            <p:tgtEl>
                                              <p:spTgt spid="506"/>
                                            </p:tgtEl>
                                            <p:attrNameLst>
                                              <p:attrName>ppt_x</p:attrName>
                                            </p:attrNameLst>
                                          </p:cBhvr>
                                          <p:tavLst>
                                            <p:tav tm="0">
                                              <p:val>
                                                <p:strVal val="#ppt_x"/>
                                              </p:val>
                                            </p:tav>
                                            <p:tav tm="100000">
                                              <p:val>
                                                <p:strVal val="#ppt_x"/>
                                              </p:val>
                                            </p:tav>
                                          </p:tavLst>
                                        </p:anim>
                                        <p:anim calcmode="lin" valueType="num">
                                          <p:cBhvr additive="base">
                                            <p:cTn id="12" dur="1000" fill="hold"/>
                                            <p:tgtEl>
                                              <p:spTgt spid="50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505"/>
                                            </p:tgtEl>
                                            <p:attrNameLst>
                                              <p:attrName>style.visibility</p:attrName>
                                            </p:attrNameLst>
                                          </p:cBhvr>
                                          <p:to>
                                            <p:strVal val="visible"/>
                                          </p:to>
                                        </p:set>
                                        <p:animEffect transition="in" filter="wipe(right)">
                                          <p:cBhvr>
                                            <p:cTn id="15" dur="500"/>
                                            <p:tgtEl>
                                              <p:spTgt spid="505"/>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484"/>
                                            </p:tgtEl>
                                            <p:attrNameLst>
                                              <p:attrName>style.visibility</p:attrName>
                                            </p:attrNameLst>
                                          </p:cBhvr>
                                          <p:to>
                                            <p:strVal val="visible"/>
                                          </p:to>
                                        </p:set>
                                        <p:anim calcmode="lin" valueType="num">
                                          <p:cBhvr additive="base">
                                            <p:cTn id="18" dur="1250" fill="hold"/>
                                            <p:tgtEl>
                                              <p:spTgt spid="484"/>
                                            </p:tgtEl>
                                            <p:attrNameLst>
                                              <p:attrName>ppt_x</p:attrName>
                                            </p:attrNameLst>
                                          </p:cBhvr>
                                          <p:tavLst>
                                            <p:tav tm="0">
                                              <p:val>
                                                <p:strVal val="#ppt_x"/>
                                              </p:val>
                                            </p:tav>
                                            <p:tav tm="100000">
                                              <p:val>
                                                <p:strVal val="#ppt_x"/>
                                              </p:val>
                                            </p:tav>
                                          </p:tavLst>
                                        </p:anim>
                                        <p:anim calcmode="lin" valueType="num">
                                          <p:cBhvr additive="base">
                                            <p:cTn id="19" dur="1250" fill="hold"/>
                                            <p:tgtEl>
                                              <p:spTgt spid="48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28"/>
                                            </p:tgtEl>
                                            <p:attrNameLst>
                                              <p:attrName>style.visibility</p:attrName>
                                            </p:attrNameLst>
                                          </p:cBhvr>
                                          <p:to>
                                            <p:strVal val="visible"/>
                                          </p:to>
                                        </p:set>
                                        <p:anim calcmode="lin" valueType="num">
                                          <p:cBhvr additive="base">
                                            <p:cTn id="22" dur="1250" fill="hold"/>
                                            <p:tgtEl>
                                              <p:spTgt spid="328"/>
                                            </p:tgtEl>
                                            <p:attrNameLst>
                                              <p:attrName>ppt_x</p:attrName>
                                            </p:attrNameLst>
                                          </p:cBhvr>
                                          <p:tavLst>
                                            <p:tav tm="0">
                                              <p:val>
                                                <p:strVal val="#ppt_x"/>
                                              </p:val>
                                            </p:tav>
                                            <p:tav tm="100000">
                                              <p:val>
                                                <p:strVal val="#ppt_x"/>
                                              </p:val>
                                            </p:tav>
                                          </p:tavLst>
                                        </p:anim>
                                        <p:anim calcmode="lin" valueType="num">
                                          <p:cBhvr additive="base">
                                            <p:cTn id="23" dur="1250" fill="hold"/>
                                            <p:tgtEl>
                                              <p:spTgt spid="32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29"/>
                                            </p:tgtEl>
                                            <p:attrNameLst>
                                              <p:attrName>style.visibility</p:attrName>
                                            </p:attrNameLst>
                                          </p:cBhvr>
                                          <p:to>
                                            <p:strVal val="visible"/>
                                          </p:to>
                                        </p:set>
                                        <p:animEffect transition="in" filter="fade">
                                          <p:cBhvr>
                                            <p:cTn id="26" dur="500"/>
                                            <p:tgtEl>
                                              <p:spTgt spid="32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491"/>
                                            </p:tgtEl>
                                            <p:attrNameLst>
                                              <p:attrName>style.visibility</p:attrName>
                                            </p:attrNameLst>
                                          </p:cBhvr>
                                          <p:to>
                                            <p:strVal val="visible"/>
                                          </p:to>
                                        </p:set>
                                        <p:anim calcmode="lin" valueType="num">
                                          <p:cBhvr additive="base">
                                            <p:cTn id="29" dur="750"/>
                                            <p:tgtEl>
                                              <p:spTgt spid="491"/>
                                            </p:tgtEl>
                                            <p:attrNameLst>
                                              <p:attrName>ppt_x</p:attrName>
                                            </p:attrNameLst>
                                          </p:cBhvr>
                                          <p:tavLst>
                                            <p:tav tm="0">
                                              <p:val>
                                                <p:strVal val="#ppt_x-#ppt_w*1.125000"/>
                                              </p:val>
                                            </p:tav>
                                            <p:tav tm="100000">
                                              <p:val>
                                                <p:strVal val="#ppt_x"/>
                                              </p:val>
                                            </p:tav>
                                          </p:tavLst>
                                        </p:anim>
                                        <p:animEffect transition="in" filter="wipe(right)">
                                          <p:cBhvr>
                                            <p:cTn id="30" dur="750"/>
                                            <p:tgtEl>
                                              <p:spTgt spid="49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492"/>
                                            </p:tgtEl>
                                            <p:attrNameLst>
                                              <p:attrName>style.visibility</p:attrName>
                                            </p:attrNameLst>
                                          </p:cBhvr>
                                          <p:to>
                                            <p:strVal val="visible"/>
                                          </p:to>
                                        </p:set>
                                        <p:anim calcmode="lin" valueType="num">
                                          <p:cBhvr additive="base">
                                            <p:cTn id="33" dur="750"/>
                                            <p:tgtEl>
                                              <p:spTgt spid="492"/>
                                            </p:tgtEl>
                                            <p:attrNameLst>
                                              <p:attrName>ppt_x</p:attrName>
                                            </p:attrNameLst>
                                          </p:cBhvr>
                                          <p:tavLst>
                                            <p:tav tm="0">
                                              <p:val>
                                                <p:strVal val="#ppt_x-#ppt_w*1.125000"/>
                                              </p:val>
                                            </p:tav>
                                            <p:tav tm="100000">
                                              <p:val>
                                                <p:strVal val="#ppt_x"/>
                                              </p:val>
                                            </p:tav>
                                          </p:tavLst>
                                        </p:anim>
                                        <p:animEffect transition="in" filter="wipe(right)">
                                          <p:cBhvr>
                                            <p:cTn id="34" dur="750"/>
                                            <p:tgtEl>
                                              <p:spTgt spid="492"/>
                                            </p:tgtEl>
                                          </p:cBhvr>
                                        </p:animEffect>
                                      </p:childTnLst>
                                    </p:cTn>
                                  </p:par>
                                  <p:par>
                                    <p:cTn id="35" presetID="2" presetClass="entr" presetSubtype="3" fill="hold" nodeType="withEffect">
                                      <p:stCondLst>
                                        <p:cond delay="750"/>
                                      </p:stCondLst>
                                      <p:childTnLst>
                                        <p:set>
                                          <p:cBhvr>
                                            <p:cTn id="36" dur="1" fill="hold">
                                              <p:stCondLst>
                                                <p:cond delay="0"/>
                                              </p:stCondLst>
                                            </p:cTn>
                                            <p:tgtEl>
                                              <p:spTgt spid="493"/>
                                            </p:tgtEl>
                                            <p:attrNameLst>
                                              <p:attrName>style.visibility</p:attrName>
                                            </p:attrNameLst>
                                          </p:cBhvr>
                                          <p:to>
                                            <p:strVal val="visible"/>
                                          </p:to>
                                        </p:set>
                                        <p:anim calcmode="lin" valueType="num">
                                          <p:cBhvr additive="base">
                                            <p:cTn id="37" dur="1250" fill="hold"/>
                                            <p:tgtEl>
                                              <p:spTgt spid="493"/>
                                            </p:tgtEl>
                                            <p:attrNameLst>
                                              <p:attrName>ppt_x</p:attrName>
                                            </p:attrNameLst>
                                          </p:cBhvr>
                                          <p:tavLst>
                                            <p:tav tm="0">
                                              <p:val>
                                                <p:strVal val="1+#ppt_w/2"/>
                                              </p:val>
                                            </p:tav>
                                            <p:tav tm="100000">
                                              <p:val>
                                                <p:strVal val="#ppt_x"/>
                                              </p:val>
                                            </p:tav>
                                          </p:tavLst>
                                        </p:anim>
                                        <p:anim calcmode="lin" valueType="num">
                                          <p:cBhvr additive="base">
                                            <p:cTn id="38" dur="1250" fill="hold"/>
                                            <p:tgtEl>
                                              <p:spTgt spid="49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87"/>
                                            </p:tgtEl>
                                            <p:attrNameLst>
                                              <p:attrName>style.visibility</p:attrName>
                                            </p:attrNameLst>
                                          </p:cBhvr>
                                          <p:to>
                                            <p:strVal val="visible"/>
                                          </p:to>
                                        </p:set>
                                        <p:anim calcmode="lin" valueType="num">
                                          <p:cBhvr additive="base">
                                            <p:cTn id="41" dur="750"/>
                                            <p:tgtEl>
                                              <p:spTgt spid="487"/>
                                            </p:tgtEl>
                                            <p:attrNameLst>
                                              <p:attrName>ppt_x</p:attrName>
                                            </p:attrNameLst>
                                          </p:cBhvr>
                                          <p:tavLst>
                                            <p:tav tm="0">
                                              <p:val>
                                                <p:strVal val="#ppt_x-#ppt_w*1.125000"/>
                                              </p:val>
                                            </p:tav>
                                            <p:tav tm="100000">
                                              <p:val>
                                                <p:strVal val="#ppt_x"/>
                                              </p:val>
                                            </p:tav>
                                          </p:tavLst>
                                        </p:anim>
                                        <p:animEffect transition="in" filter="wipe(right)">
                                          <p:cBhvr>
                                            <p:cTn id="42" dur="750"/>
                                            <p:tgtEl>
                                              <p:spTgt spid="48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490"/>
                                            </p:tgtEl>
                                            <p:attrNameLst>
                                              <p:attrName>style.visibility</p:attrName>
                                            </p:attrNameLst>
                                          </p:cBhvr>
                                          <p:to>
                                            <p:strVal val="visible"/>
                                          </p:to>
                                        </p:set>
                                        <p:anim calcmode="lin" valueType="num">
                                          <p:cBhvr additive="base">
                                            <p:cTn id="45" dur="750"/>
                                            <p:tgtEl>
                                              <p:spTgt spid="490"/>
                                            </p:tgtEl>
                                            <p:attrNameLst>
                                              <p:attrName>ppt_x</p:attrName>
                                            </p:attrNameLst>
                                          </p:cBhvr>
                                          <p:tavLst>
                                            <p:tav tm="0">
                                              <p:val>
                                                <p:strVal val="#ppt_x-#ppt_w*1.125000"/>
                                              </p:val>
                                            </p:tav>
                                            <p:tav tm="100000">
                                              <p:val>
                                                <p:strVal val="#ppt_x"/>
                                              </p:val>
                                            </p:tav>
                                          </p:tavLst>
                                        </p:anim>
                                        <p:animEffect transition="in" filter="wipe(right)">
                                          <p:cBhvr>
                                            <p:cTn id="46" dur="750"/>
                                            <p:tgtEl>
                                              <p:spTgt spid="490"/>
                                            </p:tgtEl>
                                          </p:cBhvr>
                                        </p:animEffect>
                                      </p:childTnLst>
                                    </p:cTn>
                                  </p:par>
                                  <p:par>
                                    <p:cTn id="47" presetID="2" presetClass="entr" presetSubtype="3" fill="hold" nodeType="withEffect">
                                      <p:stCondLst>
                                        <p:cond delay="1000"/>
                                      </p:stCondLst>
                                      <p:childTnLst>
                                        <p:set>
                                          <p:cBhvr>
                                            <p:cTn id="48" dur="1" fill="hold">
                                              <p:stCondLst>
                                                <p:cond delay="0"/>
                                              </p:stCondLst>
                                            </p:cTn>
                                            <p:tgtEl>
                                              <p:spTgt spid="496"/>
                                            </p:tgtEl>
                                            <p:attrNameLst>
                                              <p:attrName>style.visibility</p:attrName>
                                            </p:attrNameLst>
                                          </p:cBhvr>
                                          <p:to>
                                            <p:strVal val="visible"/>
                                          </p:to>
                                        </p:set>
                                        <p:anim calcmode="lin" valueType="num">
                                          <p:cBhvr additive="base">
                                            <p:cTn id="49" dur="1250" fill="hold"/>
                                            <p:tgtEl>
                                              <p:spTgt spid="496"/>
                                            </p:tgtEl>
                                            <p:attrNameLst>
                                              <p:attrName>ppt_x</p:attrName>
                                            </p:attrNameLst>
                                          </p:cBhvr>
                                          <p:tavLst>
                                            <p:tav tm="0">
                                              <p:val>
                                                <p:strVal val="1+#ppt_w/2"/>
                                              </p:val>
                                            </p:tav>
                                            <p:tav tm="100000">
                                              <p:val>
                                                <p:strVal val="#ppt_x"/>
                                              </p:val>
                                            </p:tav>
                                          </p:tavLst>
                                        </p:anim>
                                        <p:anim calcmode="lin" valueType="num">
                                          <p:cBhvr additive="base">
                                            <p:cTn id="50" dur="1250" fill="hold"/>
                                            <p:tgtEl>
                                              <p:spTgt spid="49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86"/>
                                            </p:tgtEl>
                                            <p:attrNameLst>
                                              <p:attrName>style.visibility</p:attrName>
                                            </p:attrNameLst>
                                          </p:cBhvr>
                                          <p:to>
                                            <p:strVal val="visible"/>
                                          </p:to>
                                        </p:set>
                                        <p:anim calcmode="lin" valueType="num">
                                          <p:cBhvr additive="base">
                                            <p:cTn id="53" dur="750"/>
                                            <p:tgtEl>
                                              <p:spTgt spid="486"/>
                                            </p:tgtEl>
                                            <p:attrNameLst>
                                              <p:attrName>ppt_x</p:attrName>
                                            </p:attrNameLst>
                                          </p:cBhvr>
                                          <p:tavLst>
                                            <p:tav tm="0">
                                              <p:val>
                                                <p:strVal val="#ppt_x-#ppt_w*1.125000"/>
                                              </p:val>
                                            </p:tav>
                                            <p:tav tm="100000">
                                              <p:val>
                                                <p:strVal val="#ppt_x"/>
                                              </p:val>
                                            </p:tav>
                                          </p:tavLst>
                                        </p:anim>
                                        <p:animEffect transition="in" filter="wipe(right)">
                                          <p:cBhvr>
                                            <p:cTn id="54" dur="750"/>
                                            <p:tgtEl>
                                              <p:spTgt spid="48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89"/>
                                            </p:tgtEl>
                                            <p:attrNameLst>
                                              <p:attrName>style.visibility</p:attrName>
                                            </p:attrNameLst>
                                          </p:cBhvr>
                                          <p:to>
                                            <p:strVal val="visible"/>
                                          </p:to>
                                        </p:set>
                                        <p:anim calcmode="lin" valueType="num">
                                          <p:cBhvr additive="base">
                                            <p:cTn id="57" dur="750"/>
                                            <p:tgtEl>
                                              <p:spTgt spid="489"/>
                                            </p:tgtEl>
                                            <p:attrNameLst>
                                              <p:attrName>ppt_x</p:attrName>
                                            </p:attrNameLst>
                                          </p:cBhvr>
                                          <p:tavLst>
                                            <p:tav tm="0">
                                              <p:val>
                                                <p:strVal val="#ppt_x-#ppt_w*1.125000"/>
                                              </p:val>
                                            </p:tav>
                                            <p:tav tm="100000">
                                              <p:val>
                                                <p:strVal val="#ppt_x"/>
                                              </p:val>
                                            </p:tav>
                                          </p:tavLst>
                                        </p:anim>
                                        <p:animEffect transition="in" filter="wipe(right)">
                                          <p:cBhvr>
                                            <p:cTn id="58" dur="750"/>
                                            <p:tgtEl>
                                              <p:spTgt spid="489"/>
                                            </p:tgtEl>
                                          </p:cBhvr>
                                        </p:animEffect>
                                      </p:childTnLst>
                                    </p:cTn>
                                  </p:par>
                                  <p:par>
                                    <p:cTn id="59" presetID="2" presetClass="entr" presetSubtype="3" fill="hold" nodeType="withEffect">
                                      <p:stCondLst>
                                        <p:cond delay="1250"/>
                                      </p:stCondLst>
                                      <p:childTnLst>
                                        <p:set>
                                          <p:cBhvr>
                                            <p:cTn id="60" dur="1" fill="hold">
                                              <p:stCondLst>
                                                <p:cond delay="0"/>
                                              </p:stCondLst>
                                            </p:cTn>
                                            <p:tgtEl>
                                              <p:spTgt spid="499"/>
                                            </p:tgtEl>
                                            <p:attrNameLst>
                                              <p:attrName>style.visibility</p:attrName>
                                            </p:attrNameLst>
                                          </p:cBhvr>
                                          <p:to>
                                            <p:strVal val="visible"/>
                                          </p:to>
                                        </p:set>
                                        <p:anim calcmode="lin" valueType="num">
                                          <p:cBhvr additive="base">
                                            <p:cTn id="61" dur="1250" fill="hold"/>
                                            <p:tgtEl>
                                              <p:spTgt spid="499"/>
                                            </p:tgtEl>
                                            <p:attrNameLst>
                                              <p:attrName>ppt_x</p:attrName>
                                            </p:attrNameLst>
                                          </p:cBhvr>
                                          <p:tavLst>
                                            <p:tav tm="0">
                                              <p:val>
                                                <p:strVal val="1+#ppt_w/2"/>
                                              </p:val>
                                            </p:tav>
                                            <p:tav tm="100000">
                                              <p:val>
                                                <p:strVal val="#ppt_x"/>
                                              </p:val>
                                            </p:tav>
                                          </p:tavLst>
                                        </p:anim>
                                        <p:anim calcmode="lin" valueType="num">
                                          <p:cBhvr additive="base">
                                            <p:cTn id="62" dur="1250" fill="hold"/>
                                            <p:tgtEl>
                                              <p:spTgt spid="499"/>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85"/>
                                            </p:tgtEl>
                                            <p:attrNameLst>
                                              <p:attrName>style.visibility</p:attrName>
                                            </p:attrNameLst>
                                          </p:cBhvr>
                                          <p:to>
                                            <p:strVal val="visible"/>
                                          </p:to>
                                        </p:set>
                                        <p:anim calcmode="lin" valueType="num">
                                          <p:cBhvr additive="base">
                                            <p:cTn id="65" dur="750"/>
                                            <p:tgtEl>
                                              <p:spTgt spid="485"/>
                                            </p:tgtEl>
                                            <p:attrNameLst>
                                              <p:attrName>ppt_x</p:attrName>
                                            </p:attrNameLst>
                                          </p:cBhvr>
                                          <p:tavLst>
                                            <p:tav tm="0">
                                              <p:val>
                                                <p:strVal val="#ppt_x-#ppt_w*1.125000"/>
                                              </p:val>
                                            </p:tav>
                                            <p:tav tm="100000">
                                              <p:val>
                                                <p:strVal val="#ppt_x"/>
                                              </p:val>
                                            </p:tav>
                                          </p:tavLst>
                                        </p:anim>
                                        <p:animEffect transition="in" filter="wipe(right)">
                                          <p:cBhvr>
                                            <p:cTn id="66" dur="750"/>
                                            <p:tgtEl>
                                              <p:spTgt spid="48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8"/>
                                            </p:tgtEl>
                                            <p:attrNameLst>
                                              <p:attrName>style.visibility</p:attrName>
                                            </p:attrNameLst>
                                          </p:cBhvr>
                                          <p:to>
                                            <p:strVal val="visible"/>
                                          </p:to>
                                        </p:set>
                                        <p:anim calcmode="lin" valueType="num">
                                          <p:cBhvr additive="base">
                                            <p:cTn id="69" dur="750"/>
                                            <p:tgtEl>
                                              <p:spTgt spid="488"/>
                                            </p:tgtEl>
                                            <p:attrNameLst>
                                              <p:attrName>ppt_x</p:attrName>
                                            </p:attrNameLst>
                                          </p:cBhvr>
                                          <p:tavLst>
                                            <p:tav tm="0">
                                              <p:val>
                                                <p:strVal val="#ppt_x-#ppt_w*1.125000"/>
                                              </p:val>
                                            </p:tav>
                                            <p:tav tm="100000">
                                              <p:val>
                                                <p:strVal val="#ppt_x"/>
                                              </p:val>
                                            </p:tav>
                                          </p:tavLst>
                                        </p:anim>
                                        <p:animEffect transition="in" filter="wipe(right)">
                                          <p:cBhvr>
                                            <p:cTn id="70" dur="750"/>
                                            <p:tgtEl>
                                              <p:spTgt spid="488"/>
                                            </p:tgtEl>
                                          </p:cBhvr>
                                        </p:animEffect>
                                      </p:childTnLst>
                                    </p:cTn>
                                  </p:par>
                                  <p:par>
                                    <p:cTn id="71" presetID="2" presetClass="entr" presetSubtype="3" fill="hold" nodeType="withEffect">
                                      <p:stCondLst>
                                        <p:cond delay="1500"/>
                                      </p:stCondLst>
                                      <p:childTnLst>
                                        <p:set>
                                          <p:cBhvr>
                                            <p:cTn id="72" dur="1" fill="hold">
                                              <p:stCondLst>
                                                <p:cond delay="0"/>
                                              </p:stCondLst>
                                            </p:cTn>
                                            <p:tgtEl>
                                              <p:spTgt spid="502"/>
                                            </p:tgtEl>
                                            <p:attrNameLst>
                                              <p:attrName>style.visibility</p:attrName>
                                            </p:attrNameLst>
                                          </p:cBhvr>
                                          <p:to>
                                            <p:strVal val="visible"/>
                                          </p:to>
                                        </p:set>
                                        <p:anim calcmode="lin" valueType="num">
                                          <p:cBhvr additive="base">
                                            <p:cTn id="73" dur="1250" fill="hold"/>
                                            <p:tgtEl>
                                              <p:spTgt spid="502"/>
                                            </p:tgtEl>
                                            <p:attrNameLst>
                                              <p:attrName>ppt_x</p:attrName>
                                            </p:attrNameLst>
                                          </p:cBhvr>
                                          <p:tavLst>
                                            <p:tav tm="0">
                                              <p:val>
                                                <p:strVal val="1+#ppt_w/2"/>
                                              </p:val>
                                            </p:tav>
                                            <p:tav tm="100000">
                                              <p:val>
                                                <p:strVal val="#ppt_x"/>
                                              </p:val>
                                            </p:tav>
                                          </p:tavLst>
                                        </p:anim>
                                        <p:anim calcmode="lin" valueType="num">
                                          <p:cBhvr additive="base">
                                            <p:cTn id="74" dur="1250" fill="hold"/>
                                            <p:tgtEl>
                                              <p:spTgt spid="50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20"/>
                                            </p:tgtEl>
                                            <p:attrNameLst>
                                              <p:attrName>style.visibility</p:attrName>
                                            </p:attrNameLst>
                                          </p:cBhvr>
                                          <p:to>
                                            <p:strVal val="visible"/>
                                          </p:to>
                                        </p:set>
                                        <p:anim calcmode="lin" valueType="num">
                                          <p:cBhvr additive="base">
                                            <p:cTn id="77" dur="750"/>
                                            <p:tgtEl>
                                              <p:spTgt spid="320"/>
                                            </p:tgtEl>
                                            <p:attrNameLst>
                                              <p:attrName>ppt_x</p:attrName>
                                            </p:attrNameLst>
                                          </p:cBhvr>
                                          <p:tavLst>
                                            <p:tav tm="0">
                                              <p:val>
                                                <p:strVal val="#ppt_x-#ppt_w*1.125000"/>
                                              </p:val>
                                            </p:tav>
                                            <p:tav tm="100000">
                                              <p:val>
                                                <p:strVal val="#ppt_x"/>
                                              </p:val>
                                            </p:tav>
                                          </p:tavLst>
                                        </p:anim>
                                        <p:animEffect transition="in" filter="wipe(right)">
                                          <p:cBhvr>
                                            <p:cTn id="78" dur="750"/>
                                            <p:tgtEl>
                                              <p:spTgt spid="32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21"/>
                                            </p:tgtEl>
                                            <p:attrNameLst>
                                              <p:attrName>style.visibility</p:attrName>
                                            </p:attrNameLst>
                                          </p:cBhvr>
                                          <p:to>
                                            <p:strVal val="visible"/>
                                          </p:to>
                                        </p:set>
                                        <p:anim calcmode="lin" valueType="num">
                                          <p:cBhvr additive="base">
                                            <p:cTn id="81" dur="750"/>
                                            <p:tgtEl>
                                              <p:spTgt spid="321"/>
                                            </p:tgtEl>
                                            <p:attrNameLst>
                                              <p:attrName>ppt_x</p:attrName>
                                            </p:attrNameLst>
                                          </p:cBhvr>
                                          <p:tavLst>
                                            <p:tav tm="0">
                                              <p:val>
                                                <p:strVal val="#ppt_x-#ppt_w*1.125000"/>
                                              </p:val>
                                            </p:tav>
                                            <p:tav tm="100000">
                                              <p:val>
                                                <p:strVal val="#ppt_x"/>
                                              </p:val>
                                            </p:tav>
                                          </p:tavLst>
                                        </p:anim>
                                        <p:animEffect transition="in" filter="wipe(right)">
                                          <p:cBhvr>
                                            <p:cTn id="82" dur="750"/>
                                            <p:tgtEl>
                                              <p:spTgt spid="32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2"/>
                                            </p:tgtEl>
                                            <p:attrNameLst>
                                              <p:attrName>style.visibility</p:attrName>
                                            </p:attrNameLst>
                                          </p:cBhvr>
                                          <p:to>
                                            <p:strVal val="visible"/>
                                          </p:to>
                                        </p:set>
                                        <p:anim calcmode="lin" valueType="num">
                                          <p:cBhvr additive="base">
                                            <p:cTn id="85" dur="750"/>
                                            <p:tgtEl>
                                              <p:spTgt spid="322"/>
                                            </p:tgtEl>
                                            <p:attrNameLst>
                                              <p:attrName>ppt_x</p:attrName>
                                            </p:attrNameLst>
                                          </p:cBhvr>
                                          <p:tavLst>
                                            <p:tav tm="0">
                                              <p:val>
                                                <p:strVal val="#ppt_x-#ppt_w*1.125000"/>
                                              </p:val>
                                            </p:tav>
                                            <p:tav tm="100000">
                                              <p:val>
                                                <p:strVal val="#ppt_x"/>
                                              </p:val>
                                            </p:tav>
                                          </p:tavLst>
                                        </p:anim>
                                        <p:animEffect transition="in" filter="wipe(right)">
                                          <p:cBhvr>
                                            <p:cTn id="86" dur="750"/>
                                            <p:tgtEl>
                                              <p:spTgt spid="32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23"/>
                                            </p:tgtEl>
                                            <p:attrNameLst>
                                              <p:attrName>style.visibility</p:attrName>
                                            </p:attrNameLst>
                                          </p:cBhvr>
                                          <p:to>
                                            <p:strVal val="visible"/>
                                          </p:to>
                                        </p:set>
                                        <p:anim calcmode="lin" valueType="num">
                                          <p:cBhvr additive="base">
                                            <p:cTn id="89" dur="750"/>
                                            <p:tgtEl>
                                              <p:spTgt spid="323"/>
                                            </p:tgtEl>
                                            <p:attrNameLst>
                                              <p:attrName>ppt_x</p:attrName>
                                            </p:attrNameLst>
                                          </p:cBhvr>
                                          <p:tavLst>
                                            <p:tav tm="0">
                                              <p:val>
                                                <p:strVal val="#ppt_x-#ppt_w*1.125000"/>
                                              </p:val>
                                            </p:tav>
                                            <p:tav tm="100000">
                                              <p:val>
                                                <p:strVal val="#ppt_x"/>
                                              </p:val>
                                            </p:tav>
                                          </p:tavLst>
                                        </p:anim>
                                        <p:animEffect transition="in" filter="wipe(right)">
                                          <p:cBhvr>
                                            <p:cTn id="90" dur="750"/>
                                            <p:tgtEl>
                                              <p:spTgt spid="32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508"/>
                                            </p:tgtEl>
                                            <p:attrNameLst>
                                              <p:attrName>style.visibility</p:attrName>
                                            </p:attrNameLst>
                                          </p:cBhvr>
                                          <p:to>
                                            <p:strVal val="visible"/>
                                          </p:to>
                                        </p:set>
                                        <p:anim calcmode="lin" valueType="num">
                                          <p:cBhvr additive="base">
                                            <p:cTn id="93" dur="750"/>
                                            <p:tgtEl>
                                              <p:spTgt spid="508"/>
                                            </p:tgtEl>
                                            <p:attrNameLst>
                                              <p:attrName>ppt_y</p:attrName>
                                            </p:attrNameLst>
                                          </p:cBhvr>
                                          <p:tavLst>
                                            <p:tav tm="0">
                                              <p:val>
                                                <p:strVal val="#ppt_y+#ppt_h*1.125000"/>
                                              </p:val>
                                            </p:tav>
                                            <p:tav tm="100000">
                                              <p:val>
                                                <p:strVal val="#ppt_y"/>
                                              </p:val>
                                            </p:tav>
                                          </p:tavLst>
                                        </p:anim>
                                        <p:animEffect transition="in" filter="wipe(up)">
                                          <p:cBhvr>
                                            <p:cTn id="94" dur="750"/>
                                            <p:tgtEl>
                                              <p:spTgt spid="50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509"/>
                                            </p:tgtEl>
                                            <p:attrNameLst>
                                              <p:attrName>style.visibility</p:attrName>
                                            </p:attrNameLst>
                                          </p:cBhvr>
                                          <p:to>
                                            <p:strVal val="visible"/>
                                          </p:to>
                                        </p:set>
                                        <p:anim calcmode="lin" valueType="num">
                                          <p:cBhvr additive="base">
                                            <p:cTn id="97" dur="750"/>
                                            <p:tgtEl>
                                              <p:spTgt spid="509"/>
                                            </p:tgtEl>
                                            <p:attrNameLst>
                                              <p:attrName>ppt_y</p:attrName>
                                            </p:attrNameLst>
                                          </p:cBhvr>
                                          <p:tavLst>
                                            <p:tav tm="0">
                                              <p:val>
                                                <p:strVal val="#ppt_y+#ppt_h*1.125000"/>
                                              </p:val>
                                            </p:tav>
                                            <p:tav tm="100000">
                                              <p:val>
                                                <p:strVal val="#ppt_y"/>
                                              </p:val>
                                            </p:tav>
                                          </p:tavLst>
                                        </p:anim>
                                        <p:animEffect transition="in" filter="wipe(up)">
                                          <p:cBhvr>
                                            <p:cTn id="98" dur="750"/>
                                            <p:tgtEl>
                                              <p:spTgt spid="50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510"/>
                                            </p:tgtEl>
                                            <p:attrNameLst>
                                              <p:attrName>style.visibility</p:attrName>
                                            </p:attrNameLst>
                                          </p:cBhvr>
                                          <p:to>
                                            <p:strVal val="visible"/>
                                          </p:to>
                                        </p:set>
                                        <p:anim calcmode="lin" valueType="num">
                                          <p:cBhvr additive="base">
                                            <p:cTn id="101" dur="750"/>
                                            <p:tgtEl>
                                              <p:spTgt spid="510"/>
                                            </p:tgtEl>
                                            <p:attrNameLst>
                                              <p:attrName>ppt_y</p:attrName>
                                            </p:attrNameLst>
                                          </p:cBhvr>
                                          <p:tavLst>
                                            <p:tav tm="0">
                                              <p:val>
                                                <p:strVal val="#ppt_y+#ppt_h*1.125000"/>
                                              </p:val>
                                            </p:tav>
                                            <p:tav tm="100000">
                                              <p:val>
                                                <p:strVal val="#ppt_y"/>
                                              </p:val>
                                            </p:tav>
                                          </p:tavLst>
                                        </p:anim>
                                        <p:animEffect transition="in" filter="wipe(up)">
                                          <p:cBhvr>
                                            <p:cTn id="102" dur="750"/>
                                            <p:tgtEl>
                                              <p:spTgt spid="51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511"/>
                                            </p:tgtEl>
                                            <p:attrNameLst>
                                              <p:attrName>style.visibility</p:attrName>
                                            </p:attrNameLst>
                                          </p:cBhvr>
                                          <p:to>
                                            <p:strVal val="visible"/>
                                          </p:to>
                                        </p:set>
                                        <p:anim calcmode="lin" valueType="num">
                                          <p:cBhvr additive="base">
                                            <p:cTn id="105" dur="750"/>
                                            <p:tgtEl>
                                              <p:spTgt spid="511"/>
                                            </p:tgtEl>
                                            <p:attrNameLst>
                                              <p:attrName>ppt_y</p:attrName>
                                            </p:attrNameLst>
                                          </p:cBhvr>
                                          <p:tavLst>
                                            <p:tav tm="0">
                                              <p:val>
                                                <p:strVal val="#ppt_y+#ppt_h*1.125000"/>
                                              </p:val>
                                            </p:tav>
                                            <p:tav tm="100000">
                                              <p:val>
                                                <p:strVal val="#ppt_y"/>
                                              </p:val>
                                            </p:tav>
                                          </p:tavLst>
                                        </p:anim>
                                        <p:animEffect transition="in" filter="wipe(up)">
                                          <p:cBhvr>
                                            <p:cTn id="106" dur="750"/>
                                            <p:tgtEl>
                                              <p:spTgt spid="51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24"/>
                                            </p:tgtEl>
                                            <p:attrNameLst>
                                              <p:attrName>style.visibility</p:attrName>
                                            </p:attrNameLst>
                                          </p:cBhvr>
                                          <p:to>
                                            <p:strVal val="visible"/>
                                          </p:to>
                                        </p:set>
                                        <p:anim calcmode="lin" valueType="num">
                                          <p:cBhvr>
                                            <p:cTn id="109" dur="500" fill="hold"/>
                                            <p:tgtEl>
                                              <p:spTgt spid="324"/>
                                            </p:tgtEl>
                                            <p:attrNameLst>
                                              <p:attrName>ppt_w</p:attrName>
                                            </p:attrNameLst>
                                          </p:cBhvr>
                                          <p:tavLst>
                                            <p:tav tm="0">
                                              <p:val>
                                                <p:fltVal val="0"/>
                                              </p:val>
                                            </p:tav>
                                            <p:tav tm="100000">
                                              <p:val>
                                                <p:strVal val="#ppt_w"/>
                                              </p:val>
                                            </p:tav>
                                          </p:tavLst>
                                        </p:anim>
                                        <p:anim calcmode="lin" valueType="num">
                                          <p:cBhvr>
                                            <p:cTn id="110" dur="500" fill="hold"/>
                                            <p:tgtEl>
                                              <p:spTgt spid="324"/>
                                            </p:tgtEl>
                                            <p:attrNameLst>
                                              <p:attrName>ppt_h</p:attrName>
                                            </p:attrNameLst>
                                          </p:cBhvr>
                                          <p:tavLst>
                                            <p:tav tm="0">
                                              <p:val>
                                                <p:fltVal val="0"/>
                                              </p:val>
                                            </p:tav>
                                            <p:tav tm="100000">
                                              <p:val>
                                                <p:strVal val="#ppt_h"/>
                                              </p:val>
                                            </p:tav>
                                          </p:tavLst>
                                        </p:anim>
                                        <p:anim calcmode="lin" valueType="num">
                                          <p:cBhvr>
                                            <p:cTn id="111" dur="500" fill="hold"/>
                                            <p:tgtEl>
                                              <p:spTgt spid="324"/>
                                            </p:tgtEl>
                                            <p:attrNameLst>
                                              <p:attrName>style.rotation</p:attrName>
                                            </p:attrNameLst>
                                          </p:cBhvr>
                                          <p:tavLst>
                                            <p:tav tm="0">
                                              <p:val>
                                                <p:fltVal val="360"/>
                                              </p:val>
                                            </p:tav>
                                            <p:tav tm="100000">
                                              <p:val>
                                                <p:fltVal val="0"/>
                                              </p:val>
                                            </p:tav>
                                          </p:tavLst>
                                        </p:anim>
                                        <p:animEffect transition="in" filter="fade">
                                          <p:cBhvr>
                                            <p:cTn id="112" dur="500"/>
                                            <p:tgtEl>
                                              <p:spTgt spid="32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25"/>
                                            </p:tgtEl>
                                            <p:attrNameLst>
                                              <p:attrName>style.visibility</p:attrName>
                                            </p:attrNameLst>
                                          </p:cBhvr>
                                          <p:to>
                                            <p:strVal val="visible"/>
                                          </p:to>
                                        </p:set>
                                        <p:anim calcmode="lin" valueType="num">
                                          <p:cBhvr>
                                            <p:cTn id="115" dur="500" fill="hold"/>
                                            <p:tgtEl>
                                              <p:spTgt spid="325"/>
                                            </p:tgtEl>
                                            <p:attrNameLst>
                                              <p:attrName>ppt_w</p:attrName>
                                            </p:attrNameLst>
                                          </p:cBhvr>
                                          <p:tavLst>
                                            <p:tav tm="0">
                                              <p:val>
                                                <p:fltVal val="0"/>
                                              </p:val>
                                            </p:tav>
                                            <p:tav tm="100000">
                                              <p:val>
                                                <p:strVal val="#ppt_w"/>
                                              </p:val>
                                            </p:tav>
                                          </p:tavLst>
                                        </p:anim>
                                        <p:anim calcmode="lin" valueType="num">
                                          <p:cBhvr>
                                            <p:cTn id="116" dur="500" fill="hold"/>
                                            <p:tgtEl>
                                              <p:spTgt spid="325"/>
                                            </p:tgtEl>
                                            <p:attrNameLst>
                                              <p:attrName>ppt_h</p:attrName>
                                            </p:attrNameLst>
                                          </p:cBhvr>
                                          <p:tavLst>
                                            <p:tav tm="0">
                                              <p:val>
                                                <p:fltVal val="0"/>
                                              </p:val>
                                            </p:tav>
                                            <p:tav tm="100000">
                                              <p:val>
                                                <p:strVal val="#ppt_h"/>
                                              </p:val>
                                            </p:tav>
                                          </p:tavLst>
                                        </p:anim>
                                        <p:anim calcmode="lin" valueType="num">
                                          <p:cBhvr>
                                            <p:cTn id="117" dur="500" fill="hold"/>
                                            <p:tgtEl>
                                              <p:spTgt spid="325"/>
                                            </p:tgtEl>
                                            <p:attrNameLst>
                                              <p:attrName>style.rotation</p:attrName>
                                            </p:attrNameLst>
                                          </p:cBhvr>
                                          <p:tavLst>
                                            <p:tav tm="0">
                                              <p:val>
                                                <p:fltVal val="360"/>
                                              </p:val>
                                            </p:tav>
                                            <p:tav tm="100000">
                                              <p:val>
                                                <p:fltVal val="0"/>
                                              </p:val>
                                            </p:tav>
                                          </p:tavLst>
                                        </p:anim>
                                        <p:animEffect transition="in" filter="fade">
                                          <p:cBhvr>
                                            <p:cTn id="118" dur="500"/>
                                            <p:tgtEl>
                                              <p:spTgt spid="32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26"/>
                                            </p:tgtEl>
                                            <p:attrNameLst>
                                              <p:attrName>style.visibility</p:attrName>
                                            </p:attrNameLst>
                                          </p:cBhvr>
                                          <p:to>
                                            <p:strVal val="visible"/>
                                          </p:to>
                                        </p:set>
                                        <p:anim calcmode="lin" valueType="num">
                                          <p:cBhvr>
                                            <p:cTn id="121" dur="500" fill="hold"/>
                                            <p:tgtEl>
                                              <p:spTgt spid="326"/>
                                            </p:tgtEl>
                                            <p:attrNameLst>
                                              <p:attrName>ppt_w</p:attrName>
                                            </p:attrNameLst>
                                          </p:cBhvr>
                                          <p:tavLst>
                                            <p:tav tm="0">
                                              <p:val>
                                                <p:fltVal val="0"/>
                                              </p:val>
                                            </p:tav>
                                            <p:tav tm="100000">
                                              <p:val>
                                                <p:strVal val="#ppt_w"/>
                                              </p:val>
                                            </p:tav>
                                          </p:tavLst>
                                        </p:anim>
                                        <p:anim calcmode="lin" valueType="num">
                                          <p:cBhvr>
                                            <p:cTn id="122" dur="500" fill="hold"/>
                                            <p:tgtEl>
                                              <p:spTgt spid="326"/>
                                            </p:tgtEl>
                                            <p:attrNameLst>
                                              <p:attrName>ppt_h</p:attrName>
                                            </p:attrNameLst>
                                          </p:cBhvr>
                                          <p:tavLst>
                                            <p:tav tm="0">
                                              <p:val>
                                                <p:fltVal val="0"/>
                                              </p:val>
                                            </p:tav>
                                            <p:tav tm="100000">
                                              <p:val>
                                                <p:strVal val="#ppt_h"/>
                                              </p:val>
                                            </p:tav>
                                          </p:tavLst>
                                        </p:anim>
                                        <p:anim calcmode="lin" valueType="num">
                                          <p:cBhvr>
                                            <p:cTn id="123" dur="500" fill="hold"/>
                                            <p:tgtEl>
                                              <p:spTgt spid="326"/>
                                            </p:tgtEl>
                                            <p:attrNameLst>
                                              <p:attrName>style.rotation</p:attrName>
                                            </p:attrNameLst>
                                          </p:cBhvr>
                                          <p:tavLst>
                                            <p:tav tm="0">
                                              <p:val>
                                                <p:fltVal val="360"/>
                                              </p:val>
                                            </p:tav>
                                            <p:tav tm="100000">
                                              <p:val>
                                                <p:fltVal val="0"/>
                                              </p:val>
                                            </p:tav>
                                          </p:tavLst>
                                        </p:anim>
                                        <p:animEffect transition="in" filter="fade">
                                          <p:cBhvr>
                                            <p:cTn id="124" dur="500"/>
                                            <p:tgtEl>
                                              <p:spTgt spid="32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27"/>
                                            </p:tgtEl>
                                            <p:attrNameLst>
                                              <p:attrName>style.visibility</p:attrName>
                                            </p:attrNameLst>
                                          </p:cBhvr>
                                          <p:to>
                                            <p:strVal val="visible"/>
                                          </p:to>
                                        </p:set>
                                        <p:anim calcmode="lin" valueType="num">
                                          <p:cBhvr>
                                            <p:cTn id="127" dur="500" fill="hold"/>
                                            <p:tgtEl>
                                              <p:spTgt spid="327"/>
                                            </p:tgtEl>
                                            <p:attrNameLst>
                                              <p:attrName>ppt_w</p:attrName>
                                            </p:attrNameLst>
                                          </p:cBhvr>
                                          <p:tavLst>
                                            <p:tav tm="0">
                                              <p:val>
                                                <p:fltVal val="0"/>
                                              </p:val>
                                            </p:tav>
                                            <p:tav tm="100000">
                                              <p:val>
                                                <p:strVal val="#ppt_w"/>
                                              </p:val>
                                            </p:tav>
                                          </p:tavLst>
                                        </p:anim>
                                        <p:anim calcmode="lin" valueType="num">
                                          <p:cBhvr>
                                            <p:cTn id="128" dur="500" fill="hold"/>
                                            <p:tgtEl>
                                              <p:spTgt spid="327"/>
                                            </p:tgtEl>
                                            <p:attrNameLst>
                                              <p:attrName>ppt_h</p:attrName>
                                            </p:attrNameLst>
                                          </p:cBhvr>
                                          <p:tavLst>
                                            <p:tav tm="0">
                                              <p:val>
                                                <p:fltVal val="0"/>
                                              </p:val>
                                            </p:tav>
                                            <p:tav tm="100000">
                                              <p:val>
                                                <p:strVal val="#ppt_h"/>
                                              </p:val>
                                            </p:tav>
                                          </p:tavLst>
                                        </p:anim>
                                        <p:anim calcmode="lin" valueType="num">
                                          <p:cBhvr>
                                            <p:cTn id="129" dur="500" fill="hold"/>
                                            <p:tgtEl>
                                              <p:spTgt spid="327"/>
                                            </p:tgtEl>
                                            <p:attrNameLst>
                                              <p:attrName>style.rotation</p:attrName>
                                            </p:attrNameLst>
                                          </p:cBhvr>
                                          <p:tavLst>
                                            <p:tav tm="0">
                                              <p:val>
                                                <p:fltVal val="360"/>
                                              </p:val>
                                            </p:tav>
                                            <p:tav tm="100000">
                                              <p:val>
                                                <p:fltVal val="0"/>
                                              </p:val>
                                            </p:tav>
                                          </p:tavLst>
                                        </p:anim>
                                        <p:animEffect transition="in" filter="fade">
                                          <p:cBhvr>
                                            <p:cTn id="130" dur="500"/>
                                            <p:tgtEl>
                                              <p:spTgt spid="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85" grpId="0" animBg="1"/>
          <p:bldP spid="486" grpId="0" animBg="1"/>
          <p:bldP spid="487" grpId="0" animBg="1"/>
          <p:bldP spid="488" grpId="0" animBg="1"/>
          <p:bldP spid="489" grpId="0" animBg="1"/>
          <p:bldP spid="490" grpId="0" animBg="1"/>
          <p:bldP spid="491" grpId="0" animBg="1"/>
          <p:bldP spid="492" grpId="0" animBg="1"/>
          <p:bldP spid="505" grpId="0"/>
          <p:bldP spid="506" grpId="0"/>
          <p:bldP spid="507" grpId="0"/>
          <p:bldP spid="508" grpId="0"/>
          <p:bldP spid="509" grpId="0"/>
          <p:bldP spid="510" grpId="0"/>
          <p:bldP spid="511" grpId="0"/>
          <p:bldP spid="320" grpId="0"/>
          <p:bldP spid="321" grpId="0"/>
          <p:bldP spid="322" grpId="0"/>
          <p:bldP spid="323" grpId="0"/>
          <p:bldP spid="324" grpId="0" animBg="1"/>
          <p:bldP spid="325" grpId="0" animBg="1"/>
          <p:bldP spid="326" grpId="0" animBg="1"/>
          <p:bldP spid="327" grpId="0" animBg="1"/>
          <p:bldP spid="32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E508E9F5-8503-F940-AB85-DD075D141299}"/>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E635AE2-A802-082B-D745-1C7B855FBBC1}"/>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BEDAC5A3-4376-8D34-6AAA-8EE123E68D76}"/>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Rectangle 4">
            <a:extLst>
              <a:ext uri="{FF2B5EF4-FFF2-40B4-BE49-F238E27FC236}">
                <a16:creationId xmlns:a16="http://schemas.microsoft.com/office/drawing/2014/main" id="{DACF2A06-24E6-FEA7-2A4B-8CA244B01C36}"/>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3CB100A9-05A3-9A0E-4024-4CD766071DAB}"/>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F989DC2D-E65B-30F5-DFC2-756B799C53EC}"/>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AE17E35D-6C90-4F50-5D06-23FED100667A}"/>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7E6348A0-D259-6AB7-8B5C-CEAC1DF5ABC7}"/>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BD5FD2B3-3117-CA2A-97E1-ACD85EA6DD04}"/>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73D828B8-1402-6762-BFB6-150105CEF756}"/>
              </a:ext>
            </a:extLst>
          </p:cNvPr>
          <p:cNvGrpSpPr/>
          <p:nvPr/>
        </p:nvGrpSpPr>
        <p:grpSpPr>
          <a:xfrm>
            <a:off x="16407663" y="1646450"/>
            <a:ext cx="3314643" cy="3314643"/>
            <a:chOff x="13296611" y="786043"/>
            <a:chExt cx="3314643" cy="3314643"/>
          </a:xfrm>
        </p:grpSpPr>
        <p:sp>
          <p:nvSpPr>
            <p:cNvPr id="12" name="Oval 11">
              <a:extLst>
                <a:ext uri="{FF2B5EF4-FFF2-40B4-BE49-F238E27FC236}">
                  <a16:creationId xmlns:a16="http://schemas.microsoft.com/office/drawing/2014/main" id="{11EC6D55-4E1B-9FF5-3D18-BF5F22905C36}"/>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Oval 12">
              <a:extLst>
                <a:ext uri="{FF2B5EF4-FFF2-40B4-BE49-F238E27FC236}">
                  <a16:creationId xmlns:a16="http://schemas.microsoft.com/office/drawing/2014/main" id="{2E5B94C6-B31A-70C4-AB39-ED6F41239FA8}"/>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14" name="Group 13">
            <a:extLst>
              <a:ext uri="{FF2B5EF4-FFF2-40B4-BE49-F238E27FC236}">
                <a16:creationId xmlns:a16="http://schemas.microsoft.com/office/drawing/2014/main" id="{9F2E7E67-120B-0902-0A1B-9D17951E584F}"/>
              </a:ext>
            </a:extLst>
          </p:cNvPr>
          <p:cNvGrpSpPr/>
          <p:nvPr/>
        </p:nvGrpSpPr>
        <p:grpSpPr>
          <a:xfrm>
            <a:off x="17153343" y="3679729"/>
            <a:ext cx="3314643" cy="3314643"/>
            <a:chOff x="13296611" y="2825995"/>
            <a:chExt cx="3314643" cy="3314643"/>
          </a:xfrm>
        </p:grpSpPr>
        <p:sp>
          <p:nvSpPr>
            <p:cNvPr id="15" name="Oval 14">
              <a:extLst>
                <a:ext uri="{FF2B5EF4-FFF2-40B4-BE49-F238E27FC236}">
                  <a16:creationId xmlns:a16="http://schemas.microsoft.com/office/drawing/2014/main" id="{1FC723EC-C972-2B1C-5796-BE6C7FB97D9A}"/>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C3D3B078-29DE-9EC3-BB6B-E530E3D45013}"/>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17" name="Group 16">
            <a:extLst>
              <a:ext uri="{FF2B5EF4-FFF2-40B4-BE49-F238E27FC236}">
                <a16:creationId xmlns:a16="http://schemas.microsoft.com/office/drawing/2014/main" id="{F701E9AE-5AA0-F44F-7BA4-2D2448EC17FE}"/>
              </a:ext>
            </a:extLst>
          </p:cNvPr>
          <p:cNvGrpSpPr/>
          <p:nvPr/>
        </p:nvGrpSpPr>
        <p:grpSpPr>
          <a:xfrm>
            <a:off x="17899023" y="5713008"/>
            <a:ext cx="3314643" cy="3314643"/>
            <a:chOff x="13296611" y="4845928"/>
            <a:chExt cx="3314643" cy="3314643"/>
          </a:xfrm>
        </p:grpSpPr>
        <p:sp>
          <p:nvSpPr>
            <p:cNvPr id="18" name="Oval 17">
              <a:extLst>
                <a:ext uri="{FF2B5EF4-FFF2-40B4-BE49-F238E27FC236}">
                  <a16:creationId xmlns:a16="http://schemas.microsoft.com/office/drawing/2014/main" id="{37F1A78D-5816-2645-4A07-9A2D67D2B970}"/>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D98AF990-78B1-C658-3100-9FBEF699DC0F}"/>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20" name="Group 19">
            <a:extLst>
              <a:ext uri="{FF2B5EF4-FFF2-40B4-BE49-F238E27FC236}">
                <a16:creationId xmlns:a16="http://schemas.microsoft.com/office/drawing/2014/main" id="{9EB5C28D-A7E6-E34D-BCF8-1C7A9B737B4D}"/>
              </a:ext>
            </a:extLst>
          </p:cNvPr>
          <p:cNvGrpSpPr/>
          <p:nvPr/>
        </p:nvGrpSpPr>
        <p:grpSpPr>
          <a:xfrm>
            <a:off x="18644703" y="7746287"/>
            <a:ext cx="3314643" cy="3314643"/>
            <a:chOff x="13296611" y="6885880"/>
            <a:chExt cx="3314643" cy="3314643"/>
          </a:xfrm>
        </p:grpSpPr>
        <p:sp>
          <p:nvSpPr>
            <p:cNvPr id="21" name="Oval 20">
              <a:extLst>
                <a:ext uri="{FF2B5EF4-FFF2-40B4-BE49-F238E27FC236}">
                  <a16:creationId xmlns:a16="http://schemas.microsoft.com/office/drawing/2014/main" id="{E916EA2E-3C9B-A66F-CD07-FB7370D292C5}"/>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Oval 21">
              <a:extLst>
                <a:ext uri="{FF2B5EF4-FFF2-40B4-BE49-F238E27FC236}">
                  <a16:creationId xmlns:a16="http://schemas.microsoft.com/office/drawing/2014/main" id="{F4B1EE42-549C-C1E9-7329-405E6DA4C7E0}"/>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23" name="!!SubTitle">
            <a:extLst>
              <a:ext uri="{FF2B5EF4-FFF2-40B4-BE49-F238E27FC236}">
                <a16:creationId xmlns:a16="http://schemas.microsoft.com/office/drawing/2014/main" id="{621DFA1D-7DD3-E31E-F1BA-23B5D90505CC}"/>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24" name="!!MainTitle1">
            <a:extLst>
              <a:ext uri="{FF2B5EF4-FFF2-40B4-BE49-F238E27FC236}">
                <a16:creationId xmlns:a16="http://schemas.microsoft.com/office/drawing/2014/main" id="{17C273D5-2335-B44B-61AA-B5D658D69014}"/>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4">
                    <a:lumMod val="75000"/>
                  </a:schemeClr>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tx2"/>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25" name="TextBox 24">
            <a:extLst>
              <a:ext uri="{FF2B5EF4-FFF2-40B4-BE49-F238E27FC236}">
                <a16:creationId xmlns:a16="http://schemas.microsoft.com/office/drawing/2014/main" id="{7465924F-DF48-2F33-1763-825522597363}"/>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26" name="TextBox 25">
            <a:extLst>
              <a:ext uri="{FF2B5EF4-FFF2-40B4-BE49-F238E27FC236}">
                <a16:creationId xmlns:a16="http://schemas.microsoft.com/office/drawing/2014/main" id="{566F9079-BA14-BE77-28CD-1DF344FE63AE}"/>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27" name="TextBox 26">
            <a:extLst>
              <a:ext uri="{FF2B5EF4-FFF2-40B4-BE49-F238E27FC236}">
                <a16:creationId xmlns:a16="http://schemas.microsoft.com/office/drawing/2014/main" id="{A26BD201-8A6D-0D57-D952-9DEA7BACB376}"/>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28" name="TextBox 27">
            <a:extLst>
              <a:ext uri="{FF2B5EF4-FFF2-40B4-BE49-F238E27FC236}">
                <a16:creationId xmlns:a16="http://schemas.microsoft.com/office/drawing/2014/main" id="{314A477F-8D85-43BE-3ABD-A65C9E82E610}"/>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29" name="TextBox 28">
            <a:extLst>
              <a:ext uri="{FF2B5EF4-FFF2-40B4-BE49-F238E27FC236}">
                <a16:creationId xmlns:a16="http://schemas.microsoft.com/office/drawing/2014/main" id="{8FF330F5-9930-ABF4-2C6E-7BDF98B7345F}"/>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30" name="TextBox 29">
            <a:extLst>
              <a:ext uri="{FF2B5EF4-FFF2-40B4-BE49-F238E27FC236}">
                <a16:creationId xmlns:a16="http://schemas.microsoft.com/office/drawing/2014/main" id="{599F136D-B2B1-68E0-3558-1AAA02B1A9A9}"/>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31" name="TextBox 30">
            <a:extLst>
              <a:ext uri="{FF2B5EF4-FFF2-40B4-BE49-F238E27FC236}">
                <a16:creationId xmlns:a16="http://schemas.microsoft.com/office/drawing/2014/main" id="{EEA3B3F4-40C8-A664-0D3E-8CBE101C26EE}"/>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32" name="TextBox 31">
            <a:extLst>
              <a:ext uri="{FF2B5EF4-FFF2-40B4-BE49-F238E27FC236}">
                <a16:creationId xmlns:a16="http://schemas.microsoft.com/office/drawing/2014/main" id="{C353CE13-AA85-0F50-39D2-19B26113C756}"/>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33" name="TextBox 32">
            <a:extLst>
              <a:ext uri="{FF2B5EF4-FFF2-40B4-BE49-F238E27FC236}">
                <a16:creationId xmlns:a16="http://schemas.microsoft.com/office/drawing/2014/main" id="{A75EA262-0D60-1991-ACC3-5E0DD555925D}"/>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34" name="Freeform 364">
            <a:extLst>
              <a:ext uri="{FF2B5EF4-FFF2-40B4-BE49-F238E27FC236}">
                <a16:creationId xmlns:a16="http://schemas.microsoft.com/office/drawing/2014/main" id="{6DCC6A51-BAC0-FB34-FA97-724C66381FE3}"/>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5" name="Freeform 199">
            <a:extLst>
              <a:ext uri="{FF2B5EF4-FFF2-40B4-BE49-F238E27FC236}">
                <a16:creationId xmlns:a16="http://schemas.microsoft.com/office/drawing/2014/main" id="{9EF653B8-CE83-06CE-733B-ABB7A58CF09F}"/>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6" name="Freeform 230">
            <a:extLst>
              <a:ext uri="{FF2B5EF4-FFF2-40B4-BE49-F238E27FC236}">
                <a16:creationId xmlns:a16="http://schemas.microsoft.com/office/drawing/2014/main" id="{99FE8D40-0420-E4F2-F1D5-F3722E1F1217}"/>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7" name="Freeform 370">
            <a:extLst>
              <a:ext uri="{FF2B5EF4-FFF2-40B4-BE49-F238E27FC236}">
                <a16:creationId xmlns:a16="http://schemas.microsoft.com/office/drawing/2014/main" id="{F9384264-9C0E-D98F-AAEE-E2A177CD25CA}"/>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8" name="Freeform: Shape 37">
            <a:extLst>
              <a:ext uri="{FF2B5EF4-FFF2-40B4-BE49-F238E27FC236}">
                <a16:creationId xmlns:a16="http://schemas.microsoft.com/office/drawing/2014/main" id="{46CE394F-8D9B-FF63-0D50-4E0BA603D154}"/>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9" name="Group 38">
            <a:extLst>
              <a:ext uri="{FF2B5EF4-FFF2-40B4-BE49-F238E27FC236}">
                <a16:creationId xmlns:a16="http://schemas.microsoft.com/office/drawing/2014/main" id="{DFF1885E-08D4-2533-5982-9359C8D46CFB}"/>
              </a:ext>
            </a:extLst>
          </p:cNvPr>
          <p:cNvGrpSpPr/>
          <p:nvPr/>
        </p:nvGrpSpPr>
        <p:grpSpPr>
          <a:xfrm>
            <a:off x="12298928" y="2887598"/>
            <a:ext cx="1366272" cy="9320260"/>
            <a:chOff x="12298928" y="2887598"/>
            <a:chExt cx="1366272" cy="9320260"/>
          </a:xfrm>
        </p:grpSpPr>
        <p:sp>
          <p:nvSpPr>
            <p:cNvPr id="40" name="Circle: Hollow 39">
              <a:extLst>
                <a:ext uri="{FF2B5EF4-FFF2-40B4-BE49-F238E27FC236}">
                  <a16:creationId xmlns:a16="http://schemas.microsoft.com/office/drawing/2014/main" id="{A0851CC0-08CF-506A-5C7A-47526AB295E2}"/>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Rounded Corners 40">
              <a:extLst>
                <a:ext uri="{FF2B5EF4-FFF2-40B4-BE49-F238E27FC236}">
                  <a16:creationId xmlns:a16="http://schemas.microsoft.com/office/drawing/2014/main" id="{94B9F23B-9704-9D8F-3C79-6F2A0C86B60F}"/>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E9A16714-855C-2D28-5325-87B98AC2C57F}"/>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44" name="Rectangle: Rounded Corners 43">
                <a:extLst>
                  <a:ext uri="{FF2B5EF4-FFF2-40B4-BE49-F238E27FC236}">
                    <a16:creationId xmlns:a16="http://schemas.microsoft.com/office/drawing/2014/main" id="{CFE0BE6A-4B3E-7A9D-3A50-5D0443989061}"/>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FC0B3DDC-5B7C-2565-C35F-A57CD29AAE99}"/>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ircle: Hollow 42">
              <a:extLst>
                <a:ext uri="{FF2B5EF4-FFF2-40B4-BE49-F238E27FC236}">
                  <a16:creationId xmlns:a16="http://schemas.microsoft.com/office/drawing/2014/main" id="{A100F11E-976D-E72B-4819-C5C3021BD8A3}"/>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274409425"/>
      </p:ext>
    </p:extLst>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67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50000">
                                          <p:cBhvr additive="base">
                                            <p:cTn id="18" dur="125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25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14:bounceEnd="60000">
                                          <p:cBhvr additive="base">
                                            <p:cTn id="37" dur="12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14:bounceEnd="60000">
                                          <p:cBhvr additive="base">
                                            <p:cTn id="61" dur="125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14:bounceEnd="60000">
                                          <p:cBhvr additive="base">
                                            <p:cTn id="7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250" fill="hold"/>
                                            <p:tgtEl>
                                              <p:spTgt spid="2"/>
                                            </p:tgtEl>
                                            <p:attrNameLst>
                                              <p:attrName>ppt_x</p:attrName>
                                            </p:attrNameLst>
                                          </p:cBhvr>
                                          <p:tavLst>
                                            <p:tav tm="0">
                                              <p:val>
                                                <p:strVal val="#ppt_x"/>
                                              </p:val>
                                            </p:tav>
                                            <p:tav tm="100000">
                                              <p:val>
                                                <p:strVal val="#ppt_x"/>
                                              </p:val>
                                            </p:tav>
                                          </p:tavLst>
                                        </p:anim>
                                        <p:anim calcmode="lin" valueType="num">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250" fill="hold"/>
                                            <p:tgtEl>
                                              <p:spTgt spid="38"/>
                                            </p:tgtEl>
                                            <p:attrNameLst>
                                              <p:attrName>ppt_x</p:attrName>
                                            </p:attrNameLst>
                                          </p:cBhvr>
                                          <p:tavLst>
                                            <p:tav tm="0">
                                              <p:val>
                                                <p:strVal val="#ppt_x"/>
                                              </p:val>
                                            </p:tav>
                                            <p:tav tm="100000">
                                              <p:val>
                                                <p:strVal val="#ppt_x"/>
                                              </p:val>
                                            </p:tav>
                                          </p:tavLst>
                                        </p:anim>
                                        <p:anim calcmode="lin" valueType="num">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250" fill="hold"/>
                                            <p:tgtEl>
                                              <p:spTgt spid="14"/>
                                            </p:tgtEl>
                                            <p:attrNameLst>
                                              <p:attrName>ppt_x</p:attrName>
                                            </p:attrNameLst>
                                          </p:cBhvr>
                                          <p:tavLst>
                                            <p:tav tm="0">
                                              <p:val>
                                                <p:strVal val="1+#ppt_w/2"/>
                                              </p:val>
                                            </p:tav>
                                            <p:tav tm="100000">
                                              <p:val>
                                                <p:strVal val="#ppt_x"/>
                                              </p:val>
                                            </p:tav>
                                          </p:tavLst>
                                        </p:anim>
                                        <p:anim calcmode="lin" valueType="num">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1250" fill="hold"/>
                                            <p:tgtEl>
                                              <p:spTgt spid="17"/>
                                            </p:tgtEl>
                                            <p:attrNameLst>
                                              <p:attrName>ppt_x</p:attrName>
                                            </p:attrNameLst>
                                          </p:cBhvr>
                                          <p:tavLst>
                                            <p:tav tm="0">
                                              <p:val>
                                                <p:strVal val="1+#ppt_w/2"/>
                                              </p:val>
                                            </p:tav>
                                            <p:tav tm="100000">
                                              <p:val>
                                                <p:strVal val="#ppt_x"/>
                                              </p:val>
                                            </p:tav>
                                          </p:tavLst>
                                        </p:anim>
                                        <p:anim calcmode="lin" valueType="num">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1250" fill="hold"/>
                                            <p:tgtEl>
                                              <p:spTgt spid="20"/>
                                            </p:tgtEl>
                                            <p:attrNameLst>
                                              <p:attrName>ppt_x</p:attrName>
                                            </p:attrNameLst>
                                          </p:cBhvr>
                                          <p:tavLst>
                                            <p:tav tm="0">
                                              <p:val>
                                                <p:strVal val="1+#ppt_w/2"/>
                                              </p:val>
                                            </p:tav>
                                            <p:tav tm="100000">
                                              <p:val>
                                                <p:strVal val="#ppt_x"/>
                                              </p:val>
                                            </p:tav>
                                          </p:tavLst>
                                        </p:anim>
                                        <p:anim calcmode="lin" valueType="num">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4" name="Rectangle: Rounded Corners 43">
            <a:extLst>
              <a:ext uri="{FF2B5EF4-FFF2-40B4-BE49-F238E27FC236}">
                <a16:creationId xmlns:a16="http://schemas.microsoft.com/office/drawing/2014/main" id="{42FC7857-CE9C-DC8A-95F5-BC4CEBF34D08}"/>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375B149F-FF58-705F-251D-47574CBFAA92}"/>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Rectangle 45">
            <a:extLst>
              <a:ext uri="{FF2B5EF4-FFF2-40B4-BE49-F238E27FC236}">
                <a16:creationId xmlns:a16="http://schemas.microsoft.com/office/drawing/2014/main" id="{972276EB-A669-0B25-A4E0-F690F9CFF1D7}"/>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Rectangle 46">
            <a:extLst>
              <a:ext uri="{FF2B5EF4-FFF2-40B4-BE49-F238E27FC236}">
                <a16:creationId xmlns:a16="http://schemas.microsoft.com/office/drawing/2014/main" id="{FD2201DE-E99F-42E4-2BC9-8774516AF5D6}"/>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72CEB756-D646-1C50-E9EB-BC4CAA2B33F8}"/>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D8996B22-C195-BE6E-06AB-EB81AD82893A}"/>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CA9CAA6E-92D8-E540-9BF1-16B940B64DD0}"/>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Rectangle 50">
            <a:extLst>
              <a:ext uri="{FF2B5EF4-FFF2-40B4-BE49-F238E27FC236}">
                <a16:creationId xmlns:a16="http://schemas.microsoft.com/office/drawing/2014/main" id="{E37305A6-BD5B-59C3-BFBD-E41AEE8818C6}"/>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70194A87-EFF0-4A3E-A382-37FEEBF60F7E}"/>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3" name="Group 52">
            <a:extLst>
              <a:ext uri="{FF2B5EF4-FFF2-40B4-BE49-F238E27FC236}">
                <a16:creationId xmlns:a16="http://schemas.microsoft.com/office/drawing/2014/main" id="{23C33654-ECF0-167A-137F-6FDCAA6C9AA9}"/>
              </a:ext>
            </a:extLst>
          </p:cNvPr>
          <p:cNvGrpSpPr/>
          <p:nvPr/>
        </p:nvGrpSpPr>
        <p:grpSpPr>
          <a:xfrm>
            <a:off x="16407663" y="1646450"/>
            <a:ext cx="3314643" cy="3314643"/>
            <a:chOff x="13296611" y="786043"/>
            <a:chExt cx="3314643" cy="3314643"/>
          </a:xfrm>
        </p:grpSpPr>
        <p:sp>
          <p:nvSpPr>
            <p:cNvPr id="54" name="Oval 53">
              <a:extLst>
                <a:ext uri="{FF2B5EF4-FFF2-40B4-BE49-F238E27FC236}">
                  <a16:creationId xmlns:a16="http://schemas.microsoft.com/office/drawing/2014/main" id="{81A1D536-9822-5F42-A64F-8ADF03AD3E83}"/>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Oval 54">
              <a:extLst>
                <a:ext uri="{FF2B5EF4-FFF2-40B4-BE49-F238E27FC236}">
                  <a16:creationId xmlns:a16="http://schemas.microsoft.com/office/drawing/2014/main" id="{68EC62BD-9471-B881-0813-9991B050BDDA}"/>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56" name="Group 55">
            <a:extLst>
              <a:ext uri="{FF2B5EF4-FFF2-40B4-BE49-F238E27FC236}">
                <a16:creationId xmlns:a16="http://schemas.microsoft.com/office/drawing/2014/main" id="{C3505480-8907-4A88-060D-53680EF8C121}"/>
              </a:ext>
            </a:extLst>
          </p:cNvPr>
          <p:cNvGrpSpPr/>
          <p:nvPr/>
        </p:nvGrpSpPr>
        <p:grpSpPr>
          <a:xfrm>
            <a:off x="17153343" y="3679729"/>
            <a:ext cx="3314643" cy="3314643"/>
            <a:chOff x="13296611" y="2825995"/>
            <a:chExt cx="3314643" cy="3314643"/>
          </a:xfrm>
        </p:grpSpPr>
        <p:sp>
          <p:nvSpPr>
            <p:cNvPr id="57" name="Oval 56">
              <a:extLst>
                <a:ext uri="{FF2B5EF4-FFF2-40B4-BE49-F238E27FC236}">
                  <a16:creationId xmlns:a16="http://schemas.microsoft.com/office/drawing/2014/main" id="{A3079093-75BF-67A1-B982-FDAECF2F06AB}"/>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0" name="Oval 59">
              <a:extLst>
                <a:ext uri="{FF2B5EF4-FFF2-40B4-BE49-F238E27FC236}">
                  <a16:creationId xmlns:a16="http://schemas.microsoft.com/office/drawing/2014/main" id="{951BCD53-95AF-C72F-FFE0-0CDF9A21F06F}"/>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61" name="Group 60">
            <a:extLst>
              <a:ext uri="{FF2B5EF4-FFF2-40B4-BE49-F238E27FC236}">
                <a16:creationId xmlns:a16="http://schemas.microsoft.com/office/drawing/2014/main" id="{76C953B5-AF46-531C-D8C9-3CFCF2C2A5E0}"/>
              </a:ext>
            </a:extLst>
          </p:cNvPr>
          <p:cNvGrpSpPr/>
          <p:nvPr/>
        </p:nvGrpSpPr>
        <p:grpSpPr>
          <a:xfrm>
            <a:off x="17899023" y="5713008"/>
            <a:ext cx="3314643" cy="3314643"/>
            <a:chOff x="13296611" y="4845928"/>
            <a:chExt cx="3314643" cy="3314643"/>
          </a:xfrm>
        </p:grpSpPr>
        <p:sp>
          <p:nvSpPr>
            <p:cNvPr id="62" name="Oval 61">
              <a:extLst>
                <a:ext uri="{FF2B5EF4-FFF2-40B4-BE49-F238E27FC236}">
                  <a16:creationId xmlns:a16="http://schemas.microsoft.com/office/drawing/2014/main" id="{E89A6D7E-26F8-4E3C-65EC-369A7CA3930D}"/>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3" name="Oval 62">
              <a:extLst>
                <a:ext uri="{FF2B5EF4-FFF2-40B4-BE49-F238E27FC236}">
                  <a16:creationId xmlns:a16="http://schemas.microsoft.com/office/drawing/2014/main" id="{190CD8D4-D17E-C570-F71E-C81F56B73CC9}"/>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192" name="Group 191">
            <a:extLst>
              <a:ext uri="{FF2B5EF4-FFF2-40B4-BE49-F238E27FC236}">
                <a16:creationId xmlns:a16="http://schemas.microsoft.com/office/drawing/2014/main" id="{27CE22B7-DDAC-99D7-832D-AA557A67CA8B}"/>
              </a:ext>
            </a:extLst>
          </p:cNvPr>
          <p:cNvGrpSpPr/>
          <p:nvPr/>
        </p:nvGrpSpPr>
        <p:grpSpPr>
          <a:xfrm>
            <a:off x="18644703" y="7746287"/>
            <a:ext cx="3314643" cy="3314643"/>
            <a:chOff x="13296611" y="6885880"/>
            <a:chExt cx="3314643" cy="3314643"/>
          </a:xfrm>
        </p:grpSpPr>
        <p:sp>
          <p:nvSpPr>
            <p:cNvPr id="193" name="Oval 192">
              <a:extLst>
                <a:ext uri="{FF2B5EF4-FFF2-40B4-BE49-F238E27FC236}">
                  <a16:creationId xmlns:a16="http://schemas.microsoft.com/office/drawing/2014/main" id="{5C0C2F4C-3A5F-7F80-D9EC-A51F56DF6586}"/>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4" name="Oval 193">
              <a:extLst>
                <a:ext uri="{FF2B5EF4-FFF2-40B4-BE49-F238E27FC236}">
                  <a16:creationId xmlns:a16="http://schemas.microsoft.com/office/drawing/2014/main" id="{BC7C701F-1FDB-2C6C-C4A1-FA97BD212610}"/>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195" name="!!SubTitle">
            <a:extLst>
              <a:ext uri="{FF2B5EF4-FFF2-40B4-BE49-F238E27FC236}">
                <a16:creationId xmlns:a16="http://schemas.microsoft.com/office/drawing/2014/main" id="{449403CE-405F-0115-271A-7F495A5F0D67}"/>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sp>
        <p:nvSpPr>
          <p:cNvPr id="196" name="!!MainTitle1">
            <a:extLst>
              <a:ext uri="{FF2B5EF4-FFF2-40B4-BE49-F238E27FC236}">
                <a16:creationId xmlns:a16="http://schemas.microsoft.com/office/drawing/2014/main" id="{4073FD6E-3FBB-685F-7CE0-93FFD8932CDB}"/>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4">
                    <a:lumMod val="75000"/>
                  </a:schemeClr>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97" name="TextBox 196">
            <a:extLst>
              <a:ext uri="{FF2B5EF4-FFF2-40B4-BE49-F238E27FC236}">
                <a16:creationId xmlns:a16="http://schemas.microsoft.com/office/drawing/2014/main" id="{3A8F8A8D-BB4F-E3C2-AC95-CE9B0D4BBBC8}"/>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198" name="TextBox 197">
            <a:extLst>
              <a:ext uri="{FF2B5EF4-FFF2-40B4-BE49-F238E27FC236}">
                <a16:creationId xmlns:a16="http://schemas.microsoft.com/office/drawing/2014/main" id="{8A4E52E4-096F-F35C-3671-838DD9CDDEDA}"/>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199" name="TextBox 198">
            <a:extLst>
              <a:ext uri="{FF2B5EF4-FFF2-40B4-BE49-F238E27FC236}">
                <a16:creationId xmlns:a16="http://schemas.microsoft.com/office/drawing/2014/main" id="{E3AC37DB-5BDF-EBC0-4A5A-FA1CEE774DA1}"/>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200" name="TextBox 199">
            <a:extLst>
              <a:ext uri="{FF2B5EF4-FFF2-40B4-BE49-F238E27FC236}">
                <a16:creationId xmlns:a16="http://schemas.microsoft.com/office/drawing/2014/main" id="{494846E8-FBBF-5231-3802-D52F93A3BFEB}"/>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201" name="TextBox 200">
            <a:extLst>
              <a:ext uri="{FF2B5EF4-FFF2-40B4-BE49-F238E27FC236}">
                <a16:creationId xmlns:a16="http://schemas.microsoft.com/office/drawing/2014/main" id="{E6AB456B-8ECA-13F5-303B-DDE70A8A1C1C}"/>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202" name="TextBox 201">
            <a:extLst>
              <a:ext uri="{FF2B5EF4-FFF2-40B4-BE49-F238E27FC236}">
                <a16:creationId xmlns:a16="http://schemas.microsoft.com/office/drawing/2014/main" id="{FD639E8C-CFD3-2B91-4076-13B45752D6B9}"/>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203" name="TextBox 202">
            <a:extLst>
              <a:ext uri="{FF2B5EF4-FFF2-40B4-BE49-F238E27FC236}">
                <a16:creationId xmlns:a16="http://schemas.microsoft.com/office/drawing/2014/main" id="{74CD26B7-6C44-F04C-FC23-4290EF6790A4}"/>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204" name="TextBox 203">
            <a:extLst>
              <a:ext uri="{FF2B5EF4-FFF2-40B4-BE49-F238E27FC236}">
                <a16:creationId xmlns:a16="http://schemas.microsoft.com/office/drawing/2014/main" id="{15327B9C-8176-91E7-3DF8-18F415ECD58A}"/>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205" name="TextBox 204">
            <a:extLst>
              <a:ext uri="{FF2B5EF4-FFF2-40B4-BE49-F238E27FC236}">
                <a16:creationId xmlns:a16="http://schemas.microsoft.com/office/drawing/2014/main" id="{5E1557BE-16FC-D6E7-E6D6-6D1DDA049D9C}"/>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206" name="Freeform 364">
            <a:extLst>
              <a:ext uri="{FF2B5EF4-FFF2-40B4-BE49-F238E27FC236}">
                <a16:creationId xmlns:a16="http://schemas.microsoft.com/office/drawing/2014/main" id="{60073E34-111A-0210-7E4D-930E1E39218C}"/>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07" name="Freeform 199">
            <a:extLst>
              <a:ext uri="{FF2B5EF4-FFF2-40B4-BE49-F238E27FC236}">
                <a16:creationId xmlns:a16="http://schemas.microsoft.com/office/drawing/2014/main" id="{93C06687-BF92-DE59-AC33-3E982EE7195E}"/>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08" name="Freeform 230">
            <a:extLst>
              <a:ext uri="{FF2B5EF4-FFF2-40B4-BE49-F238E27FC236}">
                <a16:creationId xmlns:a16="http://schemas.microsoft.com/office/drawing/2014/main" id="{995C16F1-0113-0614-AAFB-4B696E6F0AD4}"/>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09" name="Freeform 370">
            <a:extLst>
              <a:ext uri="{FF2B5EF4-FFF2-40B4-BE49-F238E27FC236}">
                <a16:creationId xmlns:a16="http://schemas.microsoft.com/office/drawing/2014/main" id="{9BFFE72D-216B-BF8C-3B2D-4C1285E5AA4C}"/>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10" name="Freeform: Shape 209">
            <a:extLst>
              <a:ext uri="{FF2B5EF4-FFF2-40B4-BE49-F238E27FC236}">
                <a16:creationId xmlns:a16="http://schemas.microsoft.com/office/drawing/2014/main" id="{9DF6C57F-C673-3592-111C-AC3F5F3CF8EC}"/>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11" name="Group 210">
            <a:extLst>
              <a:ext uri="{FF2B5EF4-FFF2-40B4-BE49-F238E27FC236}">
                <a16:creationId xmlns:a16="http://schemas.microsoft.com/office/drawing/2014/main" id="{EBD3A1E0-A7DC-F512-A8AE-FE63CA2A6859}"/>
              </a:ext>
            </a:extLst>
          </p:cNvPr>
          <p:cNvGrpSpPr/>
          <p:nvPr/>
        </p:nvGrpSpPr>
        <p:grpSpPr>
          <a:xfrm>
            <a:off x="12298928" y="2887598"/>
            <a:ext cx="1366272" cy="9320260"/>
            <a:chOff x="12298928" y="2887598"/>
            <a:chExt cx="1366272" cy="9320260"/>
          </a:xfrm>
        </p:grpSpPr>
        <p:sp>
          <p:nvSpPr>
            <p:cNvPr id="212" name="Circle: Hollow 211">
              <a:extLst>
                <a:ext uri="{FF2B5EF4-FFF2-40B4-BE49-F238E27FC236}">
                  <a16:creationId xmlns:a16="http://schemas.microsoft.com/office/drawing/2014/main" id="{BD5D0816-CE05-8531-744C-C1B085D2BD2F}"/>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3" name="Rectangle: Rounded Corners 212">
              <a:extLst>
                <a:ext uri="{FF2B5EF4-FFF2-40B4-BE49-F238E27FC236}">
                  <a16:creationId xmlns:a16="http://schemas.microsoft.com/office/drawing/2014/main" id="{15D336EE-649D-8B52-BBB3-D39B9CA2DB4C}"/>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4" name="Group 213">
              <a:extLst>
                <a:ext uri="{FF2B5EF4-FFF2-40B4-BE49-F238E27FC236}">
                  <a16:creationId xmlns:a16="http://schemas.microsoft.com/office/drawing/2014/main" id="{6F7B8014-12E3-2AF4-77ED-0A2093F0948E}"/>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216" name="Rectangle: Rounded Corners 215">
                <a:extLst>
                  <a:ext uri="{FF2B5EF4-FFF2-40B4-BE49-F238E27FC236}">
                    <a16:creationId xmlns:a16="http://schemas.microsoft.com/office/drawing/2014/main" id="{D8C694F2-1F1D-BEB4-B425-A96A4048D685}"/>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Rectangle: Rounded Corners 216">
                <a:extLst>
                  <a:ext uri="{FF2B5EF4-FFF2-40B4-BE49-F238E27FC236}">
                    <a16:creationId xmlns:a16="http://schemas.microsoft.com/office/drawing/2014/main" id="{AEFC2590-A904-2D42-F940-61E0A6E61F9E}"/>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5" name="Circle: Hollow 214">
              <a:extLst>
                <a:ext uri="{FF2B5EF4-FFF2-40B4-BE49-F238E27FC236}">
                  <a16:creationId xmlns:a16="http://schemas.microsoft.com/office/drawing/2014/main" id="{977A0C33-4BC2-6238-979A-68B7A4093285}"/>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3918220589"/>
      </p:ext>
    </p:extLst>
  </p:cSld>
  <p:clrMapOvr>
    <a:masterClrMapping/>
  </p:clrMapOvr>
  <mc:AlternateContent xmlns:mc="http://schemas.openxmlformats.org/markup-compatibility/2006" xmlns:p14="http://schemas.microsoft.com/office/powerpoint/2010/main">
    <mc:Choice Requires="p14">
      <p:transition spd="slow" p14:dur="1200" advClick="0" advTm="3000">
        <p14:gallery dir="l"/>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97"/>
                                            </p:tgtEl>
                                            <p:attrNameLst>
                                              <p:attrName>style.visibility</p:attrName>
                                            </p:attrNameLst>
                                          </p:cBhvr>
                                          <p:to>
                                            <p:strVal val="visible"/>
                                          </p:to>
                                        </p:set>
                                        <p:anim calcmode="lin" valueType="num">
                                          <p:cBhvr additive="base">
                                            <p:cTn id="7" dur="500"/>
                                            <p:tgtEl>
                                              <p:spTgt spid="197"/>
                                            </p:tgtEl>
                                            <p:attrNameLst>
                                              <p:attrName>ppt_x</p:attrName>
                                            </p:attrNameLst>
                                          </p:cBhvr>
                                          <p:tavLst>
                                            <p:tav tm="0">
                                              <p:val>
                                                <p:strVal val="#ppt_x-#ppt_w*1.125000"/>
                                              </p:val>
                                            </p:tav>
                                            <p:tav tm="100000">
                                              <p:val>
                                                <p:strVal val="#ppt_x"/>
                                              </p:val>
                                            </p:tav>
                                          </p:tavLst>
                                        </p:anim>
                                        <p:animEffect transition="in" filter="wipe(right)">
                                          <p:cBhvr>
                                            <p:cTn id="8" dur="500"/>
                                            <p:tgtEl>
                                              <p:spTgt spid="197"/>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196"/>
                                            </p:tgtEl>
                                            <p:attrNameLst>
                                              <p:attrName>style.visibility</p:attrName>
                                            </p:attrNameLst>
                                          </p:cBhvr>
                                          <p:to>
                                            <p:strVal val="visible"/>
                                          </p:to>
                                        </p:set>
                                        <p:anim calcmode="lin" valueType="num" p14:bounceEnd="67000">
                                          <p:cBhvr additive="base">
                                            <p:cTn id="11" dur="1000" fill="hold"/>
                                            <p:tgtEl>
                                              <p:spTgt spid="196"/>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9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95"/>
                                            </p:tgtEl>
                                            <p:attrNameLst>
                                              <p:attrName>style.visibility</p:attrName>
                                            </p:attrNameLst>
                                          </p:cBhvr>
                                          <p:to>
                                            <p:strVal val="visible"/>
                                          </p:to>
                                        </p:set>
                                        <p:animEffect transition="in" filter="wipe(right)">
                                          <p:cBhvr>
                                            <p:cTn id="15" dur="500"/>
                                            <p:tgtEl>
                                              <p:spTgt spid="195"/>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14:bounceEnd="50000">
                                          <p:cBhvr additive="base">
                                            <p:cTn id="18" dur="12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210"/>
                                            </p:tgtEl>
                                            <p:attrNameLst>
                                              <p:attrName>style.visibility</p:attrName>
                                            </p:attrNameLst>
                                          </p:cBhvr>
                                          <p:to>
                                            <p:strVal val="visible"/>
                                          </p:to>
                                        </p:set>
                                        <p:anim calcmode="lin" valueType="num" p14:bounceEnd="50000">
                                          <p:cBhvr additive="base">
                                            <p:cTn id="22" dur="1250" fill="hold"/>
                                            <p:tgtEl>
                                              <p:spTgt spid="210"/>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210"/>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211"/>
                                            </p:tgtEl>
                                            <p:attrNameLst>
                                              <p:attrName>style.visibility</p:attrName>
                                            </p:attrNameLst>
                                          </p:cBhvr>
                                          <p:to>
                                            <p:strVal val="visible"/>
                                          </p:to>
                                        </p:set>
                                        <p:animEffect transition="in" filter="fade">
                                          <p:cBhvr>
                                            <p:cTn id="26" dur="500"/>
                                            <p:tgtEl>
                                              <p:spTgt spid="21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14:bounceEnd="60000">
                                          <p:cBhvr additive="base">
                                            <p:cTn id="37" dur="125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14:bounceEnd="60000">
                                          <p:cBhvr additive="base">
                                            <p:cTn id="49" dur="125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61"/>
                                            </p:tgtEl>
                                            <p:attrNameLst>
                                              <p:attrName>style.visibility</p:attrName>
                                            </p:attrNameLst>
                                          </p:cBhvr>
                                          <p:to>
                                            <p:strVal val="visible"/>
                                          </p:to>
                                        </p:set>
                                        <p:anim calcmode="lin" valueType="num" p14:bounceEnd="60000">
                                          <p:cBhvr additive="base">
                                            <p:cTn id="61" dur="125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61"/>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192"/>
                                            </p:tgtEl>
                                            <p:attrNameLst>
                                              <p:attrName>style.visibility</p:attrName>
                                            </p:attrNameLst>
                                          </p:cBhvr>
                                          <p:to>
                                            <p:strVal val="visible"/>
                                          </p:to>
                                        </p:set>
                                        <p:anim calcmode="lin" valueType="num" p14:bounceEnd="60000">
                                          <p:cBhvr additive="base">
                                            <p:cTn id="73" dur="1250" fill="hold"/>
                                            <p:tgtEl>
                                              <p:spTgt spid="192"/>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19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202"/>
                                            </p:tgtEl>
                                            <p:attrNameLst>
                                              <p:attrName>style.visibility</p:attrName>
                                            </p:attrNameLst>
                                          </p:cBhvr>
                                          <p:to>
                                            <p:strVal val="visible"/>
                                          </p:to>
                                        </p:set>
                                        <p:anim calcmode="lin" valueType="num">
                                          <p:cBhvr additive="base">
                                            <p:cTn id="77" dur="750"/>
                                            <p:tgtEl>
                                              <p:spTgt spid="202"/>
                                            </p:tgtEl>
                                            <p:attrNameLst>
                                              <p:attrName>ppt_x</p:attrName>
                                            </p:attrNameLst>
                                          </p:cBhvr>
                                          <p:tavLst>
                                            <p:tav tm="0">
                                              <p:val>
                                                <p:strVal val="#ppt_x-#ppt_w*1.125000"/>
                                              </p:val>
                                            </p:tav>
                                            <p:tav tm="100000">
                                              <p:val>
                                                <p:strVal val="#ppt_x"/>
                                              </p:val>
                                            </p:tav>
                                          </p:tavLst>
                                        </p:anim>
                                        <p:animEffect transition="in" filter="wipe(right)">
                                          <p:cBhvr>
                                            <p:cTn id="78" dur="750"/>
                                            <p:tgtEl>
                                              <p:spTgt spid="20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203"/>
                                            </p:tgtEl>
                                            <p:attrNameLst>
                                              <p:attrName>style.visibility</p:attrName>
                                            </p:attrNameLst>
                                          </p:cBhvr>
                                          <p:to>
                                            <p:strVal val="visible"/>
                                          </p:to>
                                        </p:set>
                                        <p:anim calcmode="lin" valueType="num">
                                          <p:cBhvr additive="base">
                                            <p:cTn id="81" dur="750"/>
                                            <p:tgtEl>
                                              <p:spTgt spid="203"/>
                                            </p:tgtEl>
                                            <p:attrNameLst>
                                              <p:attrName>ppt_x</p:attrName>
                                            </p:attrNameLst>
                                          </p:cBhvr>
                                          <p:tavLst>
                                            <p:tav tm="0">
                                              <p:val>
                                                <p:strVal val="#ppt_x-#ppt_w*1.125000"/>
                                              </p:val>
                                            </p:tav>
                                            <p:tav tm="100000">
                                              <p:val>
                                                <p:strVal val="#ppt_x"/>
                                              </p:val>
                                            </p:tav>
                                          </p:tavLst>
                                        </p:anim>
                                        <p:animEffect transition="in" filter="wipe(right)">
                                          <p:cBhvr>
                                            <p:cTn id="82" dur="750"/>
                                            <p:tgtEl>
                                              <p:spTgt spid="20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204"/>
                                            </p:tgtEl>
                                            <p:attrNameLst>
                                              <p:attrName>style.visibility</p:attrName>
                                            </p:attrNameLst>
                                          </p:cBhvr>
                                          <p:to>
                                            <p:strVal val="visible"/>
                                          </p:to>
                                        </p:set>
                                        <p:anim calcmode="lin" valueType="num">
                                          <p:cBhvr additive="base">
                                            <p:cTn id="85" dur="750"/>
                                            <p:tgtEl>
                                              <p:spTgt spid="204"/>
                                            </p:tgtEl>
                                            <p:attrNameLst>
                                              <p:attrName>ppt_x</p:attrName>
                                            </p:attrNameLst>
                                          </p:cBhvr>
                                          <p:tavLst>
                                            <p:tav tm="0">
                                              <p:val>
                                                <p:strVal val="#ppt_x-#ppt_w*1.125000"/>
                                              </p:val>
                                            </p:tav>
                                            <p:tav tm="100000">
                                              <p:val>
                                                <p:strVal val="#ppt_x"/>
                                              </p:val>
                                            </p:tav>
                                          </p:tavLst>
                                        </p:anim>
                                        <p:animEffect transition="in" filter="wipe(right)">
                                          <p:cBhvr>
                                            <p:cTn id="86" dur="750"/>
                                            <p:tgtEl>
                                              <p:spTgt spid="20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205"/>
                                            </p:tgtEl>
                                            <p:attrNameLst>
                                              <p:attrName>style.visibility</p:attrName>
                                            </p:attrNameLst>
                                          </p:cBhvr>
                                          <p:to>
                                            <p:strVal val="visible"/>
                                          </p:to>
                                        </p:set>
                                        <p:anim calcmode="lin" valueType="num">
                                          <p:cBhvr additive="base">
                                            <p:cTn id="89" dur="750"/>
                                            <p:tgtEl>
                                              <p:spTgt spid="205"/>
                                            </p:tgtEl>
                                            <p:attrNameLst>
                                              <p:attrName>ppt_x</p:attrName>
                                            </p:attrNameLst>
                                          </p:cBhvr>
                                          <p:tavLst>
                                            <p:tav tm="0">
                                              <p:val>
                                                <p:strVal val="#ppt_x-#ppt_w*1.125000"/>
                                              </p:val>
                                            </p:tav>
                                            <p:tav tm="100000">
                                              <p:val>
                                                <p:strVal val="#ppt_x"/>
                                              </p:val>
                                            </p:tav>
                                          </p:tavLst>
                                        </p:anim>
                                        <p:animEffect transition="in" filter="wipe(right)">
                                          <p:cBhvr>
                                            <p:cTn id="90" dur="750"/>
                                            <p:tgtEl>
                                              <p:spTgt spid="20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98"/>
                                            </p:tgtEl>
                                            <p:attrNameLst>
                                              <p:attrName>style.visibility</p:attrName>
                                            </p:attrNameLst>
                                          </p:cBhvr>
                                          <p:to>
                                            <p:strVal val="visible"/>
                                          </p:to>
                                        </p:set>
                                        <p:anim calcmode="lin" valueType="num">
                                          <p:cBhvr additive="base">
                                            <p:cTn id="93" dur="750"/>
                                            <p:tgtEl>
                                              <p:spTgt spid="198"/>
                                            </p:tgtEl>
                                            <p:attrNameLst>
                                              <p:attrName>ppt_y</p:attrName>
                                            </p:attrNameLst>
                                          </p:cBhvr>
                                          <p:tavLst>
                                            <p:tav tm="0">
                                              <p:val>
                                                <p:strVal val="#ppt_y+#ppt_h*1.125000"/>
                                              </p:val>
                                            </p:tav>
                                            <p:tav tm="100000">
                                              <p:val>
                                                <p:strVal val="#ppt_y"/>
                                              </p:val>
                                            </p:tav>
                                          </p:tavLst>
                                        </p:anim>
                                        <p:animEffect transition="in" filter="wipe(up)">
                                          <p:cBhvr>
                                            <p:cTn id="94" dur="750"/>
                                            <p:tgtEl>
                                              <p:spTgt spid="19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99"/>
                                            </p:tgtEl>
                                            <p:attrNameLst>
                                              <p:attrName>style.visibility</p:attrName>
                                            </p:attrNameLst>
                                          </p:cBhvr>
                                          <p:to>
                                            <p:strVal val="visible"/>
                                          </p:to>
                                        </p:set>
                                        <p:anim calcmode="lin" valueType="num">
                                          <p:cBhvr additive="base">
                                            <p:cTn id="97" dur="750"/>
                                            <p:tgtEl>
                                              <p:spTgt spid="199"/>
                                            </p:tgtEl>
                                            <p:attrNameLst>
                                              <p:attrName>ppt_y</p:attrName>
                                            </p:attrNameLst>
                                          </p:cBhvr>
                                          <p:tavLst>
                                            <p:tav tm="0">
                                              <p:val>
                                                <p:strVal val="#ppt_y+#ppt_h*1.125000"/>
                                              </p:val>
                                            </p:tav>
                                            <p:tav tm="100000">
                                              <p:val>
                                                <p:strVal val="#ppt_y"/>
                                              </p:val>
                                            </p:tav>
                                          </p:tavLst>
                                        </p:anim>
                                        <p:animEffect transition="in" filter="wipe(up)">
                                          <p:cBhvr>
                                            <p:cTn id="98" dur="750"/>
                                            <p:tgtEl>
                                              <p:spTgt spid="19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00"/>
                                            </p:tgtEl>
                                            <p:attrNameLst>
                                              <p:attrName>style.visibility</p:attrName>
                                            </p:attrNameLst>
                                          </p:cBhvr>
                                          <p:to>
                                            <p:strVal val="visible"/>
                                          </p:to>
                                        </p:set>
                                        <p:anim calcmode="lin" valueType="num">
                                          <p:cBhvr additive="base">
                                            <p:cTn id="101" dur="750"/>
                                            <p:tgtEl>
                                              <p:spTgt spid="200"/>
                                            </p:tgtEl>
                                            <p:attrNameLst>
                                              <p:attrName>ppt_y</p:attrName>
                                            </p:attrNameLst>
                                          </p:cBhvr>
                                          <p:tavLst>
                                            <p:tav tm="0">
                                              <p:val>
                                                <p:strVal val="#ppt_y+#ppt_h*1.125000"/>
                                              </p:val>
                                            </p:tav>
                                            <p:tav tm="100000">
                                              <p:val>
                                                <p:strVal val="#ppt_y"/>
                                              </p:val>
                                            </p:tav>
                                          </p:tavLst>
                                        </p:anim>
                                        <p:animEffect transition="in" filter="wipe(up)">
                                          <p:cBhvr>
                                            <p:cTn id="102" dur="750"/>
                                            <p:tgtEl>
                                              <p:spTgt spid="20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01"/>
                                            </p:tgtEl>
                                            <p:attrNameLst>
                                              <p:attrName>style.visibility</p:attrName>
                                            </p:attrNameLst>
                                          </p:cBhvr>
                                          <p:to>
                                            <p:strVal val="visible"/>
                                          </p:to>
                                        </p:set>
                                        <p:anim calcmode="lin" valueType="num">
                                          <p:cBhvr additive="base">
                                            <p:cTn id="105" dur="750"/>
                                            <p:tgtEl>
                                              <p:spTgt spid="201"/>
                                            </p:tgtEl>
                                            <p:attrNameLst>
                                              <p:attrName>ppt_y</p:attrName>
                                            </p:attrNameLst>
                                          </p:cBhvr>
                                          <p:tavLst>
                                            <p:tav tm="0">
                                              <p:val>
                                                <p:strVal val="#ppt_y+#ppt_h*1.125000"/>
                                              </p:val>
                                            </p:tav>
                                            <p:tav tm="100000">
                                              <p:val>
                                                <p:strVal val="#ppt_y"/>
                                              </p:val>
                                            </p:tav>
                                          </p:tavLst>
                                        </p:anim>
                                        <p:animEffect transition="in" filter="wipe(up)">
                                          <p:cBhvr>
                                            <p:cTn id="106" dur="750"/>
                                            <p:tgtEl>
                                              <p:spTgt spid="20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206"/>
                                            </p:tgtEl>
                                            <p:attrNameLst>
                                              <p:attrName>style.visibility</p:attrName>
                                            </p:attrNameLst>
                                          </p:cBhvr>
                                          <p:to>
                                            <p:strVal val="visible"/>
                                          </p:to>
                                        </p:set>
                                        <p:anim calcmode="lin" valueType="num">
                                          <p:cBhvr>
                                            <p:cTn id="109" dur="500" fill="hold"/>
                                            <p:tgtEl>
                                              <p:spTgt spid="206"/>
                                            </p:tgtEl>
                                            <p:attrNameLst>
                                              <p:attrName>ppt_w</p:attrName>
                                            </p:attrNameLst>
                                          </p:cBhvr>
                                          <p:tavLst>
                                            <p:tav tm="0">
                                              <p:val>
                                                <p:fltVal val="0"/>
                                              </p:val>
                                            </p:tav>
                                            <p:tav tm="100000">
                                              <p:val>
                                                <p:strVal val="#ppt_w"/>
                                              </p:val>
                                            </p:tav>
                                          </p:tavLst>
                                        </p:anim>
                                        <p:anim calcmode="lin" valueType="num">
                                          <p:cBhvr>
                                            <p:cTn id="110" dur="500" fill="hold"/>
                                            <p:tgtEl>
                                              <p:spTgt spid="206"/>
                                            </p:tgtEl>
                                            <p:attrNameLst>
                                              <p:attrName>ppt_h</p:attrName>
                                            </p:attrNameLst>
                                          </p:cBhvr>
                                          <p:tavLst>
                                            <p:tav tm="0">
                                              <p:val>
                                                <p:fltVal val="0"/>
                                              </p:val>
                                            </p:tav>
                                            <p:tav tm="100000">
                                              <p:val>
                                                <p:strVal val="#ppt_h"/>
                                              </p:val>
                                            </p:tav>
                                          </p:tavLst>
                                        </p:anim>
                                        <p:anim calcmode="lin" valueType="num">
                                          <p:cBhvr>
                                            <p:cTn id="111" dur="500" fill="hold"/>
                                            <p:tgtEl>
                                              <p:spTgt spid="206"/>
                                            </p:tgtEl>
                                            <p:attrNameLst>
                                              <p:attrName>style.rotation</p:attrName>
                                            </p:attrNameLst>
                                          </p:cBhvr>
                                          <p:tavLst>
                                            <p:tav tm="0">
                                              <p:val>
                                                <p:fltVal val="360"/>
                                              </p:val>
                                            </p:tav>
                                            <p:tav tm="100000">
                                              <p:val>
                                                <p:fltVal val="0"/>
                                              </p:val>
                                            </p:tav>
                                          </p:tavLst>
                                        </p:anim>
                                        <p:animEffect transition="in" filter="fade">
                                          <p:cBhvr>
                                            <p:cTn id="112" dur="500"/>
                                            <p:tgtEl>
                                              <p:spTgt spid="206"/>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207"/>
                                            </p:tgtEl>
                                            <p:attrNameLst>
                                              <p:attrName>style.visibility</p:attrName>
                                            </p:attrNameLst>
                                          </p:cBhvr>
                                          <p:to>
                                            <p:strVal val="visible"/>
                                          </p:to>
                                        </p:set>
                                        <p:anim calcmode="lin" valueType="num">
                                          <p:cBhvr>
                                            <p:cTn id="115" dur="500" fill="hold"/>
                                            <p:tgtEl>
                                              <p:spTgt spid="207"/>
                                            </p:tgtEl>
                                            <p:attrNameLst>
                                              <p:attrName>ppt_w</p:attrName>
                                            </p:attrNameLst>
                                          </p:cBhvr>
                                          <p:tavLst>
                                            <p:tav tm="0">
                                              <p:val>
                                                <p:fltVal val="0"/>
                                              </p:val>
                                            </p:tav>
                                            <p:tav tm="100000">
                                              <p:val>
                                                <p:strVal val="#ppt_w"/>
                                              </p:val>
                                            </p:tav>
                                          </p:tavLst>
                                        </p:anim>
                                        <p:anim calcmode="lin" valueType="num">
                                          <p:cBhvr>
                                            <p:cTn id="116" dur="500" fill="hold"/>
                                            <p:tgtEl>
                                              <p:spTgt spid="207"/>
                                            </p:tgtEl>
                                            <p:attrNameLst>
                                              <p:attrName>ppt_h</p:attrName>
                                            </p:attrNameLst>
                                          </p:cBhvr>
                                          <p:tavLst>
                                            <p:tav tm="0">
                                              <p:val>
                                                <p:fltVal val="0"/>
                                              </p:val>
                                            </p:tav>
                                            <p:tav tm="100000">
                                              <p:val>
                                                <p:strVal val="#ppt_h"/>
                                              </p:val>
                                            </p:tav>
                                          </p:tavLst>
                                        </p:anim>
                                        <p:anim calcmode="lin" valueType="num">
                                          <p:cBhvr>
                                            <p:cTn id="117" dur="500" fill="hold"/>
                                            <p:tgtEl>
                                              <p:spTgt spid="207"/>
                                            </p:tgtEl>
                                            <p:attrNameLst>
                                              <p:attrName>style.rotation</p:attrName>
                                            </p:attrNameLst>
                                          </p:cBhvr>
                                          <p:tavLst>
                                            <p:tav tm="0">
                                              <p:val>
                                                <p:fltVal val="360"/>
                                              </p:val>
                                            </p:tav>
                                            <p:tav tm="100000">
                                              <p:val>
                                                <p:fltVal val="0"/>
                                              </p:val>
                                            </p:tav>
                                          </p:tavLst>
                                        </p:anim>
                                        <p:animEffect transition="in" filter="fade">
                                          <p:cBhvr>
                                            <p:cTn id="118" dur="500"/>
                                            <p:tgtEl>
                                              <p:spTgt spid="207"/>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208"/>
                                            </p:tgtEl>
                                            <p:attrNameLst>
                                              <p:attrName>style.visibility</p:attrName>
                                            </p:attrNameLst>
                                          </p:cBhvr>
                                          <p:to>
                                            <p:strVal val="visible"/>
                                          </p:to>
                                        </p:set>
                                        <p:anim calcmode="lin" valueType="num">
                                          <p:cBhvr>
                                            <p:cTn id="121" dur="500" fill="hold"/>
                                            <p:tgtEl>
                                              <p:spTgt spid="208"/>
                                            </p:tgtEl>
                                            <p:attrNameLst>
                                              <p:attrName>ppt_w</p:attrName>
                                            </p:attrNameLst>
                                          </p:cBhvr>
                                          <p:tavLst>
                                            <p:tav tm="0">
                                              <p:val>
                                                <p:fltVal val="0"/>
                                              </p:val>
                                            </p:tav>
                                            <p:tav tm="100000">
                                              <p:val>
                                                <p:strVal val="#ppt_w"/>
                                              </p:val>
                                            </p:tav>
                                          </p:tavLst>
                                        </p:anim>
                                        <p:anim calcmode="lin" valueType="num">
                                          <p:cBhvr>
                                            <p:cTn id="122" dur="500" fill="hold"/>
                                            <p:tgtEl>
                                              <p:spTgt spid="208"/>
                                            </p:tgtEl>
                                            <p:attrNameLst>
                                              <p:attrName>ppt_h</p:attrName>
                                            </p:attrNameLst>
                                          </p:cBhvr>
                                          <p:tavLst>
                                            <p:tav tm="0">
                                              <p:val>
                                                <p:fltVal val="0"/>
                                              </p:val>
                                            </p:tav>
                                            <p:tav tm="100000">
                                              <p:val>
                                                <p:strVal val="#ppt_h"/>
                                              </p:val>
                                            </p:tav>
                                          </p:tavLst>
                                        </p:anim>
                                        <p:anim calcmode="lin" valueType="num">
                                          <p:cBhvr>
                                            <p:cTn id="123" dur="500" fill="hold"/>
                                            <p:tgtEl>
                                              <p:spTgt spid="208"/>
                                            </p:tgtEl>
                                            <p:attrNameLst>
                                              <p:attrName>style.rotation</p:attrName>
                                            </p:attrNameLst>
                                          </p:cBhvr>
                                          <p:tavLst>
                                            <p:tav tm="0">
                                              <p:val>
                                                <p:fltVal val="360"/>
                                              </p:val>
                                            </p:tav>
                                            <p:tav tm="100000">
                                              <p:val>
                                                <p:fltVal val="0"/>
                                              </p:val>
                                            </p:tav>
                                          </p:tavLst>
                                        </p:anim>
                                        <p:animEffect transition="in" filter="fade">
                                          <p:cBhvr>
                                            <p:cTn id="124" dur="500"/>
                                            <p:tgtEl>
                                              <p:spTgt spid="208"/>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209"/>
                                            </p:tgtEl>
                                            <p:attrNameLst>
                                              <p:attrName>style.visibility</p:attrName>
                                            </p:attrNameLst>
                                          </p:cBhvr>
                                          <p:to>
                                            <p:strVal val="visible"/>
                                          </p:to>
                                        </p:set>
                                        <p:anim calcmode="lin" valueType="num">
                                          <p:cBhvr>
                                            <p:cTn id="127" dur="500" fill="hold"/>
                                            <p:tgtEl>
                                              <p:spTgt spid="209"/>
                                            </p:tgtEl>
                                            <p:attrNameLst>
                                              <p:attrName>ppt_w</p:attrName>
                                            </p:attrNameLst>
                                          </p:cBhvr>
                                          <p:tavLst>
                                            <p:tav tm="0">
                                              <p:val>
                                                <p:fltVal val="0"/>
                                              </p:val>
                                            </p:tav>
                                            <p:tav tm="100000">
                                              <p:val>
                                                <p:strVal val="#ppt_w"/>
                                              </p:val>
                                            </p:tav>
                                          </p:tavLst>
                                        </p:anim>
                                        <p:anim calcmode="lin" valueType="num">
                                          <p:cBhvr>
                                            <p:cTn id="128" dur="500" fill="hold"/>
                                            <p:tgtEl>
                                              <p:spTgt spid="209"/>
                                            </p:tgtEl>
                                            <p:attrNameLst>
                                              <p:attrName>ppt_h</p:attrName>
                                            </p:attrNameLst>
                                          </p:cBhvr>
                                          <p:tavLst>
                                            <p:tav tm="0">
                                              <p:val>
                                                <p:fltVal val="0"/>
                                              </p:val>
                                            </p:tav>
                                            <p:tav tm="100000">
                                              <p:val>
                                                <p:strVal val="#ppt_h"/>
                                              </p:val>
                                            </p:tav>
                                          </p:tavLst>
                                        </p:anim>
                                        <p:anim calcmode="lin" valueType="num">
                                          <p:cBhvr>
                                            <p:cTn id="129" dur="500" fill="hold"/>
                                            <p:tgtEl>
                                              <p:spTgt spid="209"/>
                                            </p:tgtEl>
                                            <p:attrNameLst>
                                              <p:attrName>style.rotation</p:attrName>
                                            </p:attrNameLst>
                                          </p:cBhvr>
                                          <p:tavLst>
                                            <p:tav tm="0">
                                              <p:val>
                                                <p:fltVal val="360"/>
                                              </p:val>
                                            </p:tav>
                                            <p:tav tm="100000">
                                              <p:val>
                                                <p:fltVal val="0"/>
                                              </p:val>
                                            </p:tav>
                                          </p:tavLst>
                                        </p:anim>
                                        <p:animEffect transition="in" filter="fade">
                                          <p:cBhvr>
                                            <p:cTn id="130" dur="5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95" grpId="0"/>
          <p:bldP spid="196" grpId="0"/>
          <p:bldP spid="197" grpId="0"/>
          <p:bldP spid="198" grpId="0"/>
          <p:bldP spid="199" grpId="0"/>
          <p:bldP spid="200" grpId="0"/>
          <p:bldP spid="201" grpId="0"/>
          <p:bldP spid="202" grpId="0"/>
          <p:bldP spid="203" grpId="0"/>
          <p:bldP spid="204" grpId="0"/>
          <p:bldP spid="205" grpId="0"/>
          <p:bldP spid="206" grpId="0" animBg="1"/>
          <p:bldP spid="207" grpId="0" animBg="1"/>
          <p:bldP spid="208" grpId="0" animBg="1"/>
          <p:bldP spid="209" grpId="0" animBg="1"/>
          <p:bldP spid="2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197"/>
                                            </p:tgtEl>
                                            <p:attrNameLst>
                                              <p:attrName>style.visibility</p:attrName>
                                            </p:attrNameLst>
                                          </p:cBhvr>
                                          <p:to>
                                            <p:strVal val="visible"/>
                                          </p:to>
                                        </p:set>
                                        <p:anim calcmode="lin" valueType="num">
                                          <p:cBhvr additive="base">
                                            <p:cTn id="7" dur="500"/>
                                            <p:tgtEl>
                                              <p:spTgt spid="197"/>
                                            </p:tgtEl>
                                            <p:attrNameLst>
                                              <p:attrName>ppt_x</p:attrName>
                                            </p:attrNameLst>
                                          </p:cBhvr>
                                          <p:tavLst>
                                            <p:tav tm="0">
                                              <p:val>
                                                <p:strVal val="#ppt_x-#ppt_w*1.125000"/>
                                              </p:val>
                                            </p:tav>
                                            <p:tav tm="100000">
                                              <p:val>
                                                <p:strVal val="#ppt_x"/>
                                              </p:val>
                                            </p:tav>
                                          </p:tavLst>
                                        </p:anim>
                                        <p:animEffect transition="in" filter="wipe(right)">
                                          <p:cBhvr>
                                            <p:cTn id="8" dur="500"/>
                                            <p:tgtEl>
                                              <p:spTgt spid="197"/>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196"/>
                                            </p:tgtEl>
                                            <p:attrNameLst>
                                              <p:attrName>style.visibility</p:attrName>
                                            </p:attrNameLst>
                                          </p:cBhvr>
                                          <p:to>
                                            <p:strVal val="visible"/>
                                          </p:to>
                                        </p:set>
                                        <p:anim calcmode="lin" valueType="num">
                                          <p:cBhvr additive="base">
                                            <p:cTn id="11" dur="1000" fill="hold"/>
                                            <p:tgtEl>
                                              <p:spTgt spid="196"/>
                                            </p:tgtEl>
                                            <p:attrNameLst>
                                              <p:attrName>ppt_x</p:attrName>
                                            </p:attrNameLst>
                                          </p:cBhvr>
                                          <p:tavLst>
                                            <p:tav tm="0">
                                              <p:val>
                                                <p:strVal val="#ppt_x"/>
                                              </p:val>
                                            </p:tav>
                                            <p:tav tm="100000">
                                              <p:val>
                                                <p:strVal val="#ppt_x"/>
                                              </p:val>
                                            </p:tav>
                                          </p:tavLst>
                                        </p:anim>
                                        <p:anim calcmode="lin" valueType="num">
                                          <p:cBhvr additive="base">
                                            <p:cTn id="12" dur="1000" fill="hold"/>
                                            <p:tgtEl>
                                              <p:spTgt spid="196"/>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195"/>
                                            </p:tgtEl>
                                            <p:attrNameLst>
                                              <p:attrName>style.visibility</p:attrName>
                                            </p:attrNameLst>
                                          </p:cBhvr>
                                          <p:to>
                                            <p:strVal val="visible"/>
                                          </p:to>
                                        </p:set>
                                        <p:animEffect transition="in" filter="wipe(right)">
                                          <p:cBhvr>
                                            <p:cTn id="15" dur="500"/>
                                            <p:tgtEl>
                                              <p:spTgt spid="195"/>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1250" fill="hold"/>
                                            <p:tgtEl>
                                              <p:spTgt spid="44"/>
                                            </p:tgtEl>
                                            <p:attrNameLst>
                                              <p:attrName>ppt_x</p:attrName>
                                            </p:attrNameLst>
                                          </p:cBhvr>
                                          <p:tavLst>
                                            <p:tav tm="0">
                                              <p:val>
                                                <p:strVal val="#ppt_x"/>
                                              </p:val>
                                            </p:tav>
                                            <p:tav tm="100000">
                                              <p:val>
                                                <p:strVal val="#ppt_x"/>
                                              </p:val>
                                            </p:tav>
                                          </p:tavLst>
                                        </p:anim>
                                        <p:anim calcmode="lin" valueType="num">
                                          <p:cBhvr additive="base">
                                            <p:cTn id="19" dur="1250" fill="hold"/>
                                            <p:tgtEl>
                                              <p:spTgt spid="44"/>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10"/>
                                            </p:tgtEl>
                                            <p:attrNameLst>
                                              <p:attrName>style.visibility</p:attrName>
                                            </p:attrNameLst>
                                          </p:cBhvr>
                                          <p:to>
                                            <p:strVal val="visible"/>
                                          </p:to>
                                        </p:set>
                                        <p:anim calcmode="lin" valueType="num">
                                          <p:cBhvr additive="base">
                                            <p:cTn id="22" dur="1250" fill="hold"/>
                                            <p:tgtEl>
                                              <p:spTgt spid="210"/>
                                            </p:tgtEl>
                                            <p:attrNameLst>
                                              <p:attrName>ppt_x</p:attrName>
                                            </p:attrNameLst>
                                          </p:cBhvr>
                                          <p:tavLst>
                                            <p:tav tm="0">
                                              <p:val>
                                                <p:strVal val="#ppt_x"/>
                                              </p:val>
                                            </p:tav>
                                            <p:tav tm="100000">
                                              <p:val>
                                                <p:strVal val="#ppt_x"/>
                                              </p:val>
                                            </p:tav>
                                          </p:tavLst>
                                        </p:anim>
                                        <p:anim calcmode="lin" valueType="num">
                                          <p:cBhvr additive="base">
                                            <p:cTn id="23" dur="1250" fill="hold"/>
                                            <p:tgtEl>
                                              <p:spTgt spid="210"/>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211"/>
                                            </p:tgtEl>
                                            <p:attrNameLst>
                                              <p:attrName>style.visibility</p:attrName>
                                            </p:attrNameLst>
                                          </p:cBhvr>
                                          <p:to>
                                            <p:strVal val="visible"/>
                                          </p:to>
                                        </p:set>
                                        <p:animEffect transition="in" filter="fade">
                                          <p:cBhvr>
                                            <p:cTn id="26" dur="500"/>
                                            <p:tgtEl>
                                              <p:spTgt spid="21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p:tgtEl>
                                              <p:spTgt spid="51"/>
                                            </p:tgtEl>
                                            <p:attrNameLst>
                                              <p:attrName>ppt_x</p:attrName>
                                            </p:attrNameLst>
                                          </p:cBhvr>
                                          <p:tavLst>
                                            <p:tav tm="0">
                                              <p:val>
                                                <p:strVal val="#ppt_x-#ppt_w*1.125000"/>
                                              </p:val>
                                            </p:tav>
                                            <p:tav tm="100000">
                                              <p:val>
                                                <p:strVal val="#ppt_x"/>
                                              </p:val>
                                            </p:tav>
                                          </p:tavLst>
                                        </p:anim>
                                        <p:animEffect transition="in" filter="wipe(right)">
                                          <p:cBhvr>
                                            <p:cTn id="30" dur="750"/>
                                            <p:tgtEl>
                                              <p:spTgt spid="51"/>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750"/>
                                            <p:tgtEl>
                                              <p:spTgt spid="52"/>
                                            </p:tgtEl>
                                            <p:attrNameLst>
                                              <p:attrName>ppt_x</p:attrName>
                                            </p:attrNameLst>
                                          </p:cBhvr>
                                          <p:tavLst>
                                            <p:tav tm="0">
                                              <p:val>
                                                <p:strVal val="#ppt_x-#ppt_w*1.125000"/>
                                              </p:val>
                                            </p:tav>
                                            <p:tav tm="100000">
                                              <p:val>
                                                <p:strVal val="#ppt_x"/>
                                              </p:val>
                                            </p:tav>
                                          </p:tavLst>
                                        </p:anim>
                                        <p:animEffect transition="in" filter="wipe(right)">
                                          <p:cBhvr>
                                            <p:cTn id="34" dur="750"/>
                                            <p:tgtEl>
                                              <p:spTgt spid="52"/>
                                            </p:tgtEl>
                                          </p:cBhvr>
                                        </p:animEffect>
                                      </p:childTnLst>
                                    </p:cTn>
                                  </p:par>
                                  <p:par>
                                    <p:cTn id="35" presetID="2" presetClass="entr" presetSubtype="3" fill="hold" nodeType="withEffect">
                                      <p:stCondLst>
                                        <p:cond delay="75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1250" fill="hold"/>
                                            <p:tgtEl>
                                              <p:spTgt spid="53"/>
                                            </p:tgtEl>
                                            <p:attrNameLst>
                                              <p:attrName>ppt_x</p:attrName>
                                            </p:attrNameLst>
                                          </p:cBhvr>
                                          <p:tavLst>
                                            <p:tav tm="0">
                                              <p:val>
                                                <p:strVal val="1+#ppt_w/2"/>
                                              </p:val>
                                            </p:tav>
                                            <p:tav tm="100000">
                                              <p:val>
                                                <p:strVal val="#ppt_x"/>
                                              </p:val>
                                            </p:tav>
                                          </p:tavLst>
                                        </p:anim>
                                        <p:anim calcmode="lin" valueType="num">
                                          <p:cBhvr additive="base">
                                            <p:cTn id="38" dur="1250" fill="hold"/>
                                            <p:tgtEl>
                                              <p:spTgt spid="53"/>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p:tgtEl>
                                              <p:spTgt spid="47"/>
                                            </p:tgtEl>
                                            <p:attrNameLst>
                                              <p:attrName>ppt_x</p:attrName>
                                            </p:attrNameLst>
                                          </p:cBhvr>
                                          <p:tavLst>
                                            <p:tav tm="0">
                                              <p:val>
                                                <p:strVal val="#ppt_x-#ppt_w*1.125000"/>
                                              </p:val>
                                            </p:tav>
                                            <p:tav tm="100000">
                                              <p:val>
                                                <p:strVal val="#ppt_x"/>
                                              </p:val>
                                            </p:tav>
                                          </p:tavLst>
                                        </p:anim>
                                        <p:animEffect transition="in" filter="wipe(right)">
                                          <p:cBhvr>
                                            <p:cTn id="42" dur="750"/>
                                            <p:tgtEl>
                                              <p:spTgt spid="47"/>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750"/>
                                            <p:tgtEl>
                                              <p:spTgt spid="50"/>
                                            </p:tgtEl>
                                            <p:attrNameLst>
                                              <p:attrName>ppt_x</p:attrName>
                                            </p:attrNameLst>
                                          </p:cBhvr>
                                          <p:tavLst>
                                            <p:tav tm="0">
                                              <p:val>
                                                <p:strVal val="#ppt_x-#ppt_w*1.125000"/>
                                              </p:val>
                                            </p:tav>
                                            <p:tav tm="100000">
                                              <p:val>
                                                <p:strVal val="#ppt_x"/>
                                              </p:val>
                                            </p:tav>
                                          </p:tavLst>
                                        </p:anim>
                                        <p:animEffect transition="in" filter="wipe(right)">
                                          <p:cBhvr>
                                            <p:cTn id="46" dur="750"/>
                                            <p:tgtEl>
                                              <p:spTgt spid="50"/>
                                            </p:tgtEl>
                                          </p:cBhvr>
                                        </p:animEffect>
                                      </p:childTnLst>
                                    </p:cTn>
                                  </p:par>
                                  <p:par>
                                    <p:cTn id="47" presetID="2" presetClass="entr" presetSubtype="3" fill="hold" nodeType="withEffect">
                                      <p:stCondLst>
                                        <p:cond delay="10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1250" fill="hold"/>
                                            <p:tgtEl>
                                              <p:spTgt spid="56"/>
                                            </p:tgtEl>
                                            <p:attrNameLst>
                                              <p:attrName>ppt_x</p:attrName>
                                            </p:attrNameLst>
                                          </p:cBhvr>
                                          <p:tavLst>
                                            <p:tav tm="0">
                                              <p:val>
                                                <p:strVal val="1+#ppt_w/2"/>
                                              </p:val>
                                            </p:tav>
                                            <p:tav tm="100000">
                                              <p:val>
                                                <p:strVal val="#ppt_x"/>
                                              </p:val>
                                            </p:tav>
                                          </p:tavLst>
                                        </p:anim>
                                        <p:anim calcmode="lin" valueType="num">
                                          <p:cBhvr additive="base">
                                            <p:cTn id="50" dur="1250" fill="hold"/>
                                            <p:tgtEl>
                                              <p:spTgt spid="56"/>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p:tgtEl>
                                              <p:spTgt spid="46"/>
                                            </p:tgtEl>
                                            <p:attrNameLst>
                                              <p:attrName>ppt_x</p:attrName>
                                            </p:attrNameLst>
                                          </p:cBhvr>
                                          <p:tavLst>
                                            <p:tav tm="0">
                                              <p:val>
                                                <p:strVal val="#ppt_x-#ppt_w*1.125000"/>
                                              </p:val>
                                            </p:tav>
                                            <p:tav tm="100000">
                                              <p:val>
                                                <p:strVal val="#ppt_x"/>
                                              </p:val>
                                            </p:tav>
                                          </p:tavLst>
                                        </p:anim>
                                        <p:animEffect transition="in" filter="wipe(right)">
                                          <p:cBhvr>
                                            <p:cTn id="54" dur="750"/>
                                            <p:tgtEl>
                                              <p:spTgt spid="46"/>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p:tgtEl>
                                              <p:spTgt spid="49"/>
                                            </p:tgtEl>
                                            <p:attrNameLst>
                                              <p:attrName>ppt_x</p:attrName>
                                            </p:attrNameLst>
                                          </p:cBhvr>
                                          <p:tavLst>
                                            <p:tav tm="0">
                                              <p:val>
                                                <p:strVal val="#ppt_x-#ppt_w*1.125000"/>
                                              </p:val>
                                            </p:tav>
                                            <p:tav tm="100000">
                                              <p:val>
                                                <p:strVal val="#ppt_x"/>
                                              </p:val>
                                            </p:tav>
                                          </p:tavLst>
                                        </p:anim>
                                        <p:animEffect transition="in" filter="wipe(right)">
                                          <p:cBhvr>
                                            <p:cTn id="58" dur="750"/>
                                            <p:tgtEl>
                                              <p:spTgt spid="49"/>
                                            </p:tgtEl>
                                          </p:cBhvr>
                                        </p:animEffect>
                                      </p:childTnLst>
                                    </p:cTn>
                                  </p:par>
                                  <p:par>
                                    <p:cTn id="59" presetID="2" presetClass="entr" presetSubtype="3" fill="hold" nodeType="withEffect">
                                      <p:stCondLst>
                                        <p:cond delay="1250"/>
                                      </p:stCondLst>
                                      <p:childTnLst>
                                        <p:set>
                                          <p:cBhvr>
                                            <p:cTn id="60" dur="1" fill="hold">
                                              <p:stCondLst>
                                                <p:cond delay="0"/>
                                              </p:stCondLst>
                                            </p:cTn>
                                            <p:tgtEl>
                                              <p:spTgt spid="61"/>
                                            </p:tgtEl>
                                            <p:attrNameLst>
                                              <p:attrName>style.visibility</p:attrName>
                                            </p:attrNameLst>
                                          </p:cBhvr>
                                          <p:to>
                                            <p:strVal val="visible"/>
                                          </p:to>
                                        </p:set>
                                        <p:anim calcmode="lin" valueType="num">
                                          <p:cBhvr additive="base">
                                            <p:cTn id="61" dur="1250" fill="hold"/>
                                            <p:tgtEl>
                                              <p:spTgt spid="61"/>
                                            </p:tgtEl>
                                            <p:attrNameLst>
                                              <p:attrName>ppt_x</p:attrName>
                                            </p:attrNameLst>
                                          </p:cBhvr>
                                          <p:tavLst>
                                            <p:tav tm="0">
                                              <p:val>
                                                <p:strVal val="1+#ppt_w/2"/>
                                              </p:val>
                                            </p:tav>
                                            <p:tav tm="100000">
                                              <p:val>
                                                <p:strVal val="#ppt_x"/>
                                              </p:val>
                                            </p:tav>
                                          </p:tavLst>
                                        </p:anim>
                                        <p:anim calcmode="lin" valueType="num">
                                          <p:cBhvr additive="base">
                                            <p:cTn id="62" dur="1250" fill="hold"/>
                                            <p:tgtEl>
                                              <p:spTgt spid="61"/>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750"/>
                                            <p:tgtEl>
                                              <p:spTgt spid="45"/>
                                            </p:tgtEl>
                                            <p:attrNameLst>
                                              <p:attrName>ppt_x</p:attrName>
                                            </p:attrNameLst>
                                          </p:cBhvr>
                                          <p:tavLst>
                                            <p:tav tm="0">
                                              <p:val>
                                                <p:strVal val="#ppt_x-#ppt_w*1.125000"/>
                                              </p:val>
                                            </p:tav>
                                            <p:tav tm="100000">
                                              <p:val>
                                                <p:strVal val="#ppt_x"/>
                                              </p:val>
                                            </p:tav>
                                          </p:tavLst>
                                        </p:anim>
                                        <p:animEffect transition="in" filter="wipe(right)">
                                          <p:cBhvr>
                                            <p:cTn id="66" dur="750"/>
                                            <p:tgtEl>
                                              <p:spTgt spid="45"/>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750"/>
                                            <p:tgtEl>
                                              <p:spTgt spid="48"/>
                                            </p:tgtEl>
                                            <p:attrNameLst>
                                              <p:attrName>ppt_x</p:attrName>
                                            </p:attrNameLst>
                                          </p:cBhvr>
                                          <p:tavLst>
                                            <p:tav tm="0">
                                              <p:val>
                                                <p:strVal val="#ppt_x-#ppt_w*1.125000"/>
                                              </p:val>
                                            </p:tav>
                                            <p:tav tm="100000">
                                              <p:val>
                                                <p:strVal val="#ppt_x"/>
                                              </p:val>
                                            </p:tav>
                                          </p:tavLst>
                                        </p:anim>
                                        <p:animEffect transition="in" filter="wipe(right)">
                                          <p:cBhvr>
                                            <p:cTn id="70" dur="750"/>
                                            <p:tgtEl>
                                              <p:spTgt spid="48"/>
                                            </p:tgtEl>
                                          </p:cBhvr>
                                        </p:animEffect>
                                      </p:childTnLst>
                                    </p:cTn>
                                  </p:par>
                                  <p:par>
                                    <p:cTn id="71" presetID="2" presetClass="entr" presetSubtype="3" fill="hold" nodeType="withEffect">
                                      <p:stCondLst>
                                        <p:cond delay="1500"/>
                                      </p:stCondLst>
                                      <p:childTnLst>
                                        <p:set>
                                          <p:cBhvr>
                                            <p:cTn id="72" dur="1" fill="hold">
                                              <p:stCondLst>
                                                <p:cond delay="0"/>
                                              </p:stCondLst>
                                            </p:cTn>
                                            <p:tgtEl>
                                              <p:spTgt spid="192"/>
                                            </p:tgtEl>
                                            <p:attrNameLst>
                                              <p:attrName>style.visibility</p:attrName>
                                            </p:attrNameLst>
                                          </p:cBhvr>
                                          <p:to>
                                            <p:strVal val="visible"/>
                                          </p:to>
                                        </p:set>
                                        <p:anim calcmode="lin" valueType="num">
                                          <p:cBhvr additive="base">
                                            <p:cTn id="73" dur="1250" fill="hold"/>
                                            <p:tgtEl>
                                              <p:spTgt spid="192"/>
                                            </p:tgtEl>
                                            <p:attrNameLst>
                                              <p:attrName>ppt_x</p:attrName>
                                            </p:attrNameLst>
                                          </p:cBhvr>
                                          <p:tavLst>
                                            <p:tav tm="0">
                                              <p:val>
                                                <p:strVal val="1+#ppt_w/2"/>
                                              </p:val>
                                            </p:tav>
                                            <p:tav tm="100000">
                                              <p:val>
                                                <p:strVal val="#ppt_x"/>
                                              </p:val>
                                            </p:tav>
                                          </p:tavLst>
                                        </p:anim>
                                        <p:anim calcmode="lin" valueType="num">
                                          <p:cBhvr additive="base">
                                            <p:cTn id="74" dur="1250" fill="hold"/>
                                            <p:tgtEl>
                                              <p:spTgt spid="192"/>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202"/>
                                            </p:tgtEl>
                                            <p:attrNameLst>
                                              <p:attrName>style.visibility</p:attrName>
                                            </p:attrNameLst>
                                          </p:cBhvr>
                                          <p:to>
                                            <p:strVal val="visible"/>
                                          </p:to>
                                        </p:set>
                                        <p:anim calcmode="lin" valueType="num">
                                          <p:cBhvr additive="base">
                                            <p:cTn id="77" dur="750"/>
                                            <p:tgtEl>
                                              <p:spTgt spid="202"/>
                                            </p:tgtEl>
                                            <p:attrNameLst>
                                              <p:attrName>ppt_x</p:attrName>
                                            </p:attrNameLst>
                                          </p:cBhvr>
                                          <p:tavLst>
                                            <p:tav tm="0">
                                              <p:val>
                                                <p:strVal val="#ppt_x-#ppt_w*1.125000"/>
                                              </p:val>
                                            </p:tav>
                                            <p:tav tm="100000">
                                              <p:val>
                                                <p:strVal val="#ppt_x"/>
                                              </p:val>
                                            </p:tav>
                                          </p:tavLst>
                                        </p:anim>
                                        <p:animEffect transition="in" filter="wipe(right)">
                                          <p:cBhvr>
                                            <p:cTn id="78" dur="750"/>
                                            <p:tgtEl>
                                              <p:spTgt spid="202"/>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203"/>
                                            </p:tgtEl>
                                            <p:attrNameLst>
                                              <p:attrName>style.visibility</p:attrName>
                                            </p:attrNameLst>
                                          </p:cBhvr>
                                          <p:to>
                                            <p:strVal val="visible"/>
                                          </p:to>
                                        </p:set>
                                        <p:anim calcmode="lin" valueType="num">
                                          <p:cBhvr additive="base">
                                            <p:cTn id="81" dur="750"/>
                                            <p:tgtEl>
                                              <p:spTgt spid="203"/>
                                            </p:tgtEl>
                                            <p:attrNameLst>
                                              <p:attrName>ppt_x</p:attrName>
                                            </p:attrNameLst>
                                          </p:cBhvr>
                                          <p:tavLst>
                                            <p:tav tm="0">
                                              <p:val>
                                                <p:strVal val="#ppt_x-#ppt_w*1.125000"/>
                                              </p:val>
                                            </p:tav>
                                            <p:tav tm="100000">
                                              <p:val>
                                                <p:strVal val="#ppt_x"/>
                                              </p:val>
                                            </p:tav>
                                          </p:tavLst>
                                        </p:anim>
                                        <p:animEffect transition="in" filter="wipe(right)">
                                          <p:cBhvr>
                                            <p:cTn id="82" dur="750"/>
                                            <p:tgtEl>
                                              <p:spTgt spid="203"/>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204"/>
                                            </p:tgtEl>
                                            <p:attrNameLst>
                                              <p:attrName>style.visibility</p:attrName>
                                            </p:attrNameLst>
                                          </p:cBhvr>
                                          <p:to>
                                            <p:strVal val="visible"/>
                                          </p:to>
                                        </p:set>
                                        <p:anim calcmode="lin" valueType="num">
                                          <p:cBhvr additive="base">
                                            <p:cTn id="85" dur="750"/>
                                            <p:tgtEl>
                                              <p:spTgt spid="204"/>
                                            </p:tgtEl>
                                            <p:attrNameLst>
                                              <p:attrName>ppt_x</p:attrName>
                                            </p:attrNameLst>
                                          </p:cBhvr>
                                          <p:tavLst>
                                            <p:tav tm="0">
                                              <p:val>
                                                <p:strVal val="#ppt_x-#ppt_w*1.125000"/>
                                              </p:val>
                                            </p:tav>
                                            <p:tav tm="100000">
                                              <p:val>
                                                <p:strVal val="#ppt_x"/>
                                              </p:val>
                                            </p:tav>
                                          </p:tavLst>
                                        </p:anim>
                                        <p:animEffect transition="in" filter="wipe(right)">
                                          <p:cBhvr>
                                            <p:cTn id="86" dur="750"/>
                                            <p:tgtEl>
                                              <p:spTgt spid="204"/>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205"/>
                                            </p:tgtEl>
                                            <p:attrNameLst>
                                              <p:attrName>style.visibility</p:attrName>
                                            </p:attrNameLst>
                                          </p:cBhvr>
                                          <p:to>
                                            <p:strVal val="visible"/>
                                          </p:to>
                                        </p:set>
                                        <p:anim calcmode="lin" valueType="num">
                                          <p:cBhvr additive="base">
                                            <p:cTn id="89" dur="750"/>
                                            <p:tgtEl>
                                              <p:spTgt spid="205"/>
                                            </p:tgtEl>
                                            <p:attrNameLst>
                                              <p:attrName>ppt_x</p:attrName>
                                            </p:attrNameLst>
                                          </p:cBhvr>
                                          <p:tavLst>
                                            <p:tav tm="0">
                                              <p:val>
                                                <p:strVal val="#ppt_x-#ppt_w*1.125000"/>
                                              </p:val>
                                            </p:tav>
                                            <p:tav tm="100000">
                                              <p:val>
                                                <p:strVal val="#ppt_x"/>
                                              </p:val>
                                            </p:tav>
                                          </p:tavLst>
                                        </p:anim>
                                        <p:animEffect transition="in" filter="wipe(right)">
                                          <p:cBhvr>
                                            <p:cTn id="90" dur="750"/>
                                            <p:tgtEl>
                                              <p:spTgt spid="205"/>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198"/>
                                            </p:tgtEl>
                                            <p:attrNameLst>
                                              <p:attrName>style.visibility</p:attrName>
                                            </p:attrNameLst>
                                          </p:cBhvr>
                                          <p:to>
                                            <p:strVal val="visible"/>
                                          </p:to>
                                        </p:set>
                                        <p:anim calcmode="lin" valueType="num">
                                          <p:cBhvr additive="base">
                                            <p:cTn id="93" dur="750"/>
                                            <p:tgtEl>
                                              <p:spTgt spid="198"/>
                                            </p:tgtEl>
                                            <p:attrNameLst>
                                              <p:attrName>ppt_y</p:attrName>
                                            </p:attrNameLst>
                                          </p:cBhvr>
                                          <p:tavLst>
                                            <p:tav tm="0">
                                              <p:val>
                                                <p:strVal val="#ppt_y+#ppt_h*1.125000"/>
                                              </p:val>
                                            </p:tav>
                                            <p:tav tm="100000">
                                              <p:val>
                                                <p:strVal val="#ppt_y"/>
                                              </p:val>
                                            </p:tav>
                                          </p:tavLst>
                                        </p:anim>
                                        <p:animEffect transition="in" filter="wipe(up)">
                                          <p:cBhvr>
                                            <p:cTn id="94" dur="750"/>
                                            <p:tgtEl>
                                              <p:spTgt spid="198"/>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199"/>
                                            </p:tgtEl>
                                            <p:attrNameLst>
                                              <p:attrName>style.visibility</p:attrName>
                                            </p:attrNameLst>
                                          </p:cBhvr>
                                          <p:to>
                                            <p:strVal val="visible"/>
                                          </p:to>
                                        </p:set>
                                        <p:anim calcmode="lin" valueType="num">
                                          <p:cBhvr additive="base">
                                            <p:cTn id="97" dur="750"/>
                                            <p:tgtEl>
                                              <p:spTgt spid="199"/>
                                            </p:tgtEl>
                                            <p:attrNameLst>
                                              <p:attrName>ppt_y</p:attrName>
                                            </p:attrNameLst>
                                          </p:cBhvr>
                                          <p:tavLst>
                                            <p:tav tm="0">
                                              <p:val>
                                                <p:strVal val="#ppt_y+#ppt_h*1.125000"/>
                                              </p:val>
                                            </p:tav>
                                            <p:tav tm="100000">
                                              <p:val>
                                                <p:strVal val="#ppt_y"/>
                                              </p:val>
                                            </p:tav>
                                          </p:tavLst>
                                        </p:anim>
                                        <p:animEffect transition="in" filter="wipe(up)">
                                          <p:cBhvr>
                                            <p:cTn id="98" dur="750"/>
                                            <p:tgtEl>
                                              <p:spTgt spid="199"/>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00"/>
                                            </p:tgtEl>
                                            <p:attrNameLst>
                                              <p:attrName>style.visibility</p:attrName>
                                            </p:attrNameLst>
                                          </p:cBhvr>
                                          <p:to>
                                            <p:strVal val="visible"/>
                                          </p:to>
                                        </p:set>
                                        <p:anim calcmode="lin" valueType="num">
                                          <p:cBhvr additive="base">
                                            <p:cTn id="101" dur="750"/>
                                            <p:tgtEl>
                                              <p:spTgt spid="200"/>
                                            </p:tgtEl>
                                            <p:attrNameLst>
                                              <p:attrName>ppt_y</p:attrName>
                                            </p:attrNameLst>
                                          </p:cBhvr>
                                          <p:tavLst>
                                            <p:tav tm="0">
                                              <p:val>
                                                <p:strVal val="#ppt_y+#ppt_h*1.125000"/>
                                              </p:val>
                                            </p:tav>
                                            <p:tav tm="100000">
                                              <p:val>
                                                <p:strVal val="#ppt_y"/>
                                              </p:val>
                                            </p:tav>
                                          </p:tavLst>
                                        </p:anim>
                                        <p:animEffect transition="in" filter="wipe(up)">
                                          <p:cBhvr>
                                            <p:cTn id="102" dur="750"/>
                                            <p:tgtEl>
                                              <p:spTgt spid="200"/>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01"/>
                                            </p:tgtEl>
                                            <p:attrNameLst>
                                              <p:attrName>style.visibility</p:attrName>
                                            </p:attrNameLst>
                                          </p:cBhvr>
                                          <p:to>
                                            <p:strVal val="visible"/>
                                          </p:to>
                                        </p:set>
                                        <p:anim calcmode="lin" valueType="num">
                                          <p:cBhvr additive="base">
                                            <p:cTn id="105" dur="750"/>
                                            <p:tgtEl>
                                              <p:spTgt spid="201"/>
                                            </p:tgtEl>
                                            <p:attrNameLst>
                                              <p:attrName>ppt_y</p:attrName>
                                            </p:attrNameLst>
                                          </p:cBhvr>
                                          <p:tavLst>
                                            <p:tav tm="0">
                                              <p:val>
                                                <p:strVal val="#ppt_y+#ppt_h*1.125000"/>
                                              </p:val>
                                            </p:tav>
                                            <p:tav tm="100000">
                                              <p:val>
                                                <p:strVal val="#ppt_y"/>
                                              </p:val>
                                            </p:tav>
                                          </p:tavLst>
                                        </p:anim>
                                        <p:animEffect transition="in" filter="wipe(up)">
                                          <p:cBhvr>
                                            <p:cTn id="106" dur="750"/>
                                            <p:tgtEl>
                                              <p:spTgt spid="201"/>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206"/>
                                            </p:tgtEl>
                                            <p:attrNameLst>
                                              <p:attrName>style.visibility</p:attrName>
                                            </p:attrNameLst>
                                          </p:cBhvr>
                                          <p:to>
                                            <p:strVal val="visible"/>
                                          </p:to>
                                        </p:set>
                                        <p:anim calcmode="lin" valueType="num">
                                          <p:cBhvr>
                                            <p:cTn id="109" dur="500" fill="hold"/>
                                            <p:tgtEl>
                                              <p:spTgt spid="206"/>
                                            </p:tgtEl>
                                            <p:attrNameLst>
                                              <p:attrName>ppt_w</p:attrName>
                                            </p:attrNameLst>
                                          </p:cBhvr>
                                          <p:tavLst>
                                            <p:tav tm="0">
                                              <p:val>
                                                <p:fltVal val="0"/>
                                              </p:val>
                                            </p:tav>
                                            <p:tav tm="100000">
                                              <p:val>
                                                <p:strVal val="#ppt_w"/>
                                              </p:val>
                                            </p:tav>
                                          </p:tavLst>
                                        </p:anim>
                                        <p:anim calcmode="lin" valueType="num">
                                          <p:cBhvr>
                                            <p:cTn id="110" dur="500" fill="hold"/>
                                            <p:tgtEl>
                                              <p:spTgt spid="206"/>
                                            </p:tgtEl>
                                            <p:attrNameLst>
                                              <p:attrName>ppt_h</p:attrName>
                                            </p:attrNameLst>
                                          </p:cBhvr>
                                          <p:tavLst>
                                            <p:tav tm="0">
                                              <p:val>
                                                <p:fltVal val="0"/>
                                              </p:val>
                                            </p:tav>
                                            <p:tav tm="100000">
                                              <p:val>
                                                <p:strVal val="#ppt_h"/>
                                              </p:val>
                                            </p:tav>
                                          </p:tavLst>
                                        </p:anim>
                                        <p:anim calcmode="lin" valueType="num">
                                          <p:cBhvr>
                                            <p:cTn id="111" dur="500" fill="hold"/>
                                            <p:tgtEl>
                                              <p:spTgt spid="206"/>
                                            </p:tgtEl>
                                            <p:attrNameLst>
                                              <p:attrName>style.rotation</p:attrName>
                                            </p:attrNameLst>
                                          </p:cBhvr>
                                          <p:tavLst>
                                            <p:tav tm="0">
                                              <p:val>
                                                <p:fltVal val="360"/>
                                              </p:val>
                                            </p:tav>
                                            <p:tav tm="100000">
                                              <p:val>
                                                <p:fltVal val="0"/>
                                              </p:val>
                                            </p:tav>
                                          </p:tavLst>
                                        </p:anim>
                                        <p:animEffect transition="in" filter="fade">
                                          <p:cBhvr>
                                            <p:cTn id="112" dur="500"/>
                                            <p:tgtEl>
                                              <p:spTgt spid="206"/>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207"/>
                                            </p:tgtEl>
                                            <p:attrNameLst>
                                              <p:attrName>style.visibility</p:attrName>
                                            </p:attrNameLst>
                                          </p:cBhvr>
                                          <p:to>
                                            <p:strVal val="visible"/>
                                          </p:to>
                                        </p:set>
                                        <p:anim calcmode="lin" valueType="num">
                                          <p:cBhvr>
                                            <p:cTn id="115" dur="500" fill="hold"/>
                                            <p:tgtEl>
                                              <p:spTgt spid="207"/>
                                            </p:tgtEl>
                                            <p:attrNameLst>
                                              <p:attrName>ppt_w</p:attrName>
                                            </p:attrNameLst>
                                          </p:cBhvr>
                                          <p:tavLst>
                                            <p:tav tm="0">
                                              <p:val>
                                                <p:fltVal val="0"/>
                                              </p:val>
                                            </p:tav>
                                            <p:tav tm="100000">
                                              <p:val>
                                                <p:strVal val="#ppt_w"/>
                                              </p:val>
                                            </p:tav>
                                          </p:tavLst>
                                        </p:anim>
                                        <p:anim calcmode="lin" valueType="num">
                                          <p:cBhvr>
                                            <p:cTn id="116" dur="500" fill="hold"/>
                                            <p:tgtEl>
                                              <p:spTgt spid="207"/>
                                            </p:tgtEl>
                                            <p:attrNameLst>
                                              <p:attrName>ppt_h</p:attrName>
                                            </p:attrNameLst>
                                          </p:cBhvr>
                                          <p:tavLst>
                                            <p:tav tm="0">
                                              <p:val>
                                                <p:fltVal val="0"/>
                                              </p:val>
                                            </p:tav>
                                            <p:tav tm="100000">
                                              <p:val>
                                                <p:strVal val="#ppt_h"/>
                                              </p:val>
                                            </p:tav>
                                          </p:tavLst>
                                        </p:anim>
                                        <p:anim calcmode="lin" valueType="num">
                                          <p:cBhvr>
                                            <p:cTn id="117" dur="500" fill="hold"/>
                                            <p:tgtEl>
                                              <p:spTgt spid="207"/>
                                            </p:tgtEl>
                                            <p:attrNameLst>
                                              <p:attrName>style.rotation</p:attrName>
                                            </p:attrNameLst>
                                          </p:cBhvr>
                                          <p:tavLst>
                                            <p:tav tm="0">
                                              <p:val>
                                                <p:fltVal val="360"/>
                                              </p:val>
                                            </p:tav>
                                            <p:tav tm="100000">
                                              <p:val>
                                                <p:fltVal val="0"/>
                                              </p:val>
                                            </p:tav>
                                          </p:tavLst>
                                        </p:anim>
                                        <p:animEffect transition="in" filter="fade">
                                          <p:cBhvr>
                                            <p:cTn id="118" dur="500"/>
                                            <p:tgtEl>
                                              <p:spTgt spid="207"/>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208"/>
                                            </p:tgtEl>
                                            <p:attrNameLst>
                                              <p:attrName>style.visibility</p:attrName>
                                            </p:attrNameLst>
                                          </p:cBhvr>
                                          <p:to>
                                            <p:strVal val="visible"/>
                                          </p:to>
                                        </p:set>
                                        <p:anim calcmode="lin" valueType="num">
                                          <p:cBhvr>
                                            <p:cTn id="121" dur="500" fill="hold"/>
                                            <p:tgtEl>
                                              <p:spTgt spid="208"/>
                                            </p:tgtEl>
                                            <p:attrNameLst>
                                              <p:attrName>ppt_w</p:attrName>
                                            </p:attrNameLst>
                                          </p:cBhvr>
                                          <p:tavLst>
                                            <p:tav tm="0">
                                              <p:val>
                                                <p:fltVal val="0"/>
                                              </p:val>
                                            </p:tav>
                                            <p:tav tm="100000">
                                              <p:val>
                                                <p:strVal val="#ppt_w"/>
                                              </p:val>
                                            </p:tav>
                                          </p:tavLst>
                                        </p:anim>
                                        <p:anim calcmode="lin" valueType="num">
                                          <p:cBhvr>
                                            <p:cTn id="122" dur="500" fill="hold"/>
                                            <p:tgtEl>
                                              <p:spTgt spid="208"/>
                                            </p:tgtEl>
                                            <p:attrNameLst>
                                              <p:attrName>ppt_h</p:attrName>
                                            </p:attrNameLst>
                                          </p:cBhvr>
                                          <p:tavLst>
                                            <p:tav tm="0">
                                              <p:val>
                                                <p:fltVal val="0"/>
                                              </p:val>
                                            </p:tav>
                                            <p:tav tm="100000">
                                              <p:val>
                                                <p:strVal val="#ppt_h"/>
                                              </p:val>
                                            </p:tav>
                                          </p:tavLst>
                                        </p:anim>
                                        <p:anim calcmode="lin" valueType="num">
                                          <p:cBhvr>
                                            <p:cTn id="123" dur="500" fill="hold"/>
                                            <p:tgtEl>
                                              <p:spTgt spid="208"/>
                                            </p:tgtEl>
                                            <p:attrNameLst>
                                              <p:attrName>style.rotation</p:attrName>
                                            </p:attrNameLst>
                                          </p:cBhvr>
                                          <p:tavLst>
                                            <p:tav tm="0">
                                              <p:val>
                                                <p:fltVal val="360"/>
                                              </p:val>
                                            </p:tav>
                                            <p:tav tm="100000">
                                              <p:val>
                                                <p:fltVal val="0"/>
                                              </p:val>
                                            </p:tav>
                                          </p:tavLst>
                                        </p:anim>
                                        <p:animEffect transition="in" filter="fade">
                                          <p:cBhvr>
                                            <p:cTn id="124" dur="500"/>
                                            <p:tgtEl>
                                              <p:spTgt spid="208"/>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209"/>
                                            </p:tgtEl>
                                            <p:attrNameLst>
                                              <p:attrName>style.visibility</p:attrName>
                                            </p:attrNameLst>
                                          </p:cBhvr>
                                          <p:to>
                                            <p:strVal val="visible"/>
                                          </p:to>
                                        </p:set>
                                        <p:anim calcmode="lin" valueType="num">
                                          <p:cBhvr>
                                            <p:cTn id="127" dur="500" fill="hold"/>
                                            <p:tgtEl>
                                              <p:spTgt spid="209"/>
                                            </p:tgtEl>
                                            <p:attrNameLst>
                                              <p:attrName>ppt_w</p:attrName>
                                            </p:attrNameLst>
                                          </p:cBhvr>
                                          <p:tavLst>
                                            <p:tav tm="0">
                                              <p:val>
                                                <p:fltVal val="0"/>
                                              </p:val>
                                            </p:tav>
                                            <p:tav tm="100000">
                                              <p:val>
                                                <p:strVal val="#ppt_w"/>
                                              </p:val>
                                            </p:tav>
                                          </p:tavLst>
                                        </p:anim>
                                        <p:anim calcmode="lin" valueType="num">
                                          <p:cBhvr>
                                            <p:cTn id="128" dur="500" fill="hold"/>
                                            <p:tgtEl>
                                              <p:spTgt spid="209"/>
                                            </p:tgtEl>
                                            <p:attrNameLst>
                                              <p:attrName>ppt_h</p:attrName>
                                            </p:attrNameLst>
                                          </p:cBhvr>
                                          <p:tavLst>
                                            <p:tav tm="0">
                                              <p:val>
                                                <p:fltVal val="0"/>
                                              </p:val>
                                            </p:tav>
                                            <p:tav tm="100000">
                                              <p:val>
                                                <p:strVal val="#ppt_h"/>
                                              </p:val>
                                            </p:tav>
                                          </p:tavLst>
                                        </p:anim>
                                        <p:anim calcmode="lin" valueType="num">
                                          <p:cBhvr>
                                            <p:cTn id="129" dur="500" fill="hold"/>
                                            <p:tgtEl>
                                              <p:spTgt spid="209"/>
                                            </p:tgtEl>
                                            <p:attrNameLst>
                                              <p:attrName>style.rotation</p:attrName>
                                            </p:attrNameLst>
                                          </p:cBhvr>
                                          <p:tavLst>
                                            <p:tav tm="0">
                                              <p:val>
                                                <p:fltVal val="360"/>
                                              </p:val>
                                            </p:tav>
                                            <p:tav tm="100000">
                                              <p:val>
                                                <p:fltVal val="0"/>
                                              </p:val>
                                            </p:tav>
                                          </p:tavLst>
                                        </p:anim>
                                        <p:animEffect transition="in" filter="fade">
                                          <p:cBhvr>
                                            <p:cTn id="130" dur="5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195" grpId="0"/>
          <p:bldP spid="196" grpId="0"/>
          <p:bldP spid="197" grpId="0"/>
          <p:bldP spid="198" grpId="0"/>
          <p:bldP spid="199" grpId="0"/>
          <p:bldP spid="200" grpId="0"/>
          <p:bldP spid="201" grpId="0"/>
          <p:bldP spid="202" grpId="0"/>
          <p:bldP spid="203" grpId="0"/>
          <p:bldP spid="204" grpId="0"/>
          <p:bldP spid="205" grpId="0"/>
          <p:bldP spid="206" grpId="0" animBg="1"/>
          <p:bldP spid="207" grpId="0" animBg="1"/>
          <p:bldP spid="208" grpId="0" animBg="1"/>
          <p:bldP spid="209" grpId="0" animBg="1"/>
          <p:bldP spid="210"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D53CA88-7C47-7F6C-324C-6CA438DAEA11}"/>
              </a:ext>
            </a:extLst>
          </p:cNvPr>
          <p:cNvSpPr/>
          <p:nvPr/>
        </p:nvSpPr>
        <p:spPr>
          <a:xfrm>
            <a:off x="10530964" y="2632057"/>
            <a:ext cx="4902200" cy="9791700"/>
          </a:xfrm>
          <a:prstGeom prst="roundRect">
            <a:avLst>
              <a:gd name="adj" fmla="val 12522"/>
            </a:avLst>
          </a:prstGeom>
          <a:solidFill>
            <a:schemeClr val="bg1"/>
          </a:solidFill>
          <a:ln>
            <a:noFill/>
          </a:ln>
          <a:effectLst>
            <a:outerShdw blurRad="1270000" dist="6350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DCCF7D2A-C29E-DED8-400C-BEE5AA3BEC17}"/>
              </a:ext>
            </a:extLst>
          </p:cNvPr>
          <p:cNvSpPr/>
          <p:nvPr/>
        </p:nvSpPr>
        <p:spPr>
          <a:xfrm>
            <a:off x="10795423" y="9363882"/>
            <a:ext cx="4406601" cy="2029227"/>
          </a:xfrm>
          <a:prstGeom prst="rect">
            <a:avLst/>
          </a:pr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A39E49A5-2D7C-A439-0C4A-403162833DFF}"/>
              </a:ext>
            </a:extLst>
          </p:cNvPr>
          <p:cNvSpPr/>
          <p:nvPr/>
        </p:nvSpPr>
        <p:spPr>
          <a:xfrm>
            <a:off x="10795423" y="7344450"/>
            <a:ext cx="4406601" cy="2029227"/>
          </a:xfrm>
          <a:prstGeom prst="rect">
            <a:avLst/>
          </a:pr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Rectangle 4">
            <a:extLst>
              <a:ext uri="{FF2B5EF4-FFF2-40B4-BE49-F238E27FC236}">
                <a16:creationId xmlns:a16="http://schemas.microsoft.com/office/drawing/2014/main" id="{5C696896-271F-3C9B-8DCE-785C0CB5CD0C}"/>
              </a:ext>
            </a:extLst>
          </p:cNvPr>
          <p:cNvSpPr/>
          <p:nvPr/>
        </p:nvSpPr>
        <p:spPr>
          <a:xfrm>
            <a:off x="10795423" y="5333714"/>
            <a:ext cx="4406601" cy="2029227"/>
          </a:xfrm>
          <a:prstGeom prst="rect">
            <a:avLst/>
          </a:pr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33E2375E-4135-D040-3443-CA133BCFC9E1}"/>
              </a:ext>
            </a:extLst>
          </p:cNvPr>
          <p:cNvSpPr/>
          <p:nvPr/>
        </p:nvSpPr>
        <p:spPr>
          <a:xfrm>
            <a:off x="15433164" y="8388314"/>
            <a:ext cx="4361102" cy="3055248"/>
          </a:xfrm>
          <a:custGeom>
            <a:avLst/>
            <a:gdLst>
              <a:gd name="connsiteX0" fmla="*/ 3783182 w 4361102"/>
              <a:gd name="connsiteY0" fmla="*/ 0 h 3055248"/>
              <a:gd name="connsiteX1" fmla="*/ 4361102 w 4361102"/>
              <a:gd name="connsiteY1" fmla="*/ 2156827 h 3055248"/>
              <a:gd name="connsiteX2" fmla="*/ 4206022 w 4361102"/>
              <a:gd name="connsiteY2" fmla="*/ 2229308 h 3055248"/>
              <a:gd name="connsiteX3" fmla="*/ 332028 w 4361102"/>
              <a:gd name="connsiteY3" fmla="*/ 3050529 h 3055248"/>
              <a:gd name="connsiteX4" fmla="*/ 0 w 4361102"/>
              <a:gd name="connsiteY4" fmla="*/ 3055248 h 3055248"/>
              <a:gd name="connsiteX5" fmla="*/ 0 w 4361102"/>
              <a:gd name="connsiteY5" fmla="*/ 1020876 h 3055248"/>
              <a:gd name="connsiteX6" fmla="*/ 412282 w 4361102"/>
              <a:gd name="connsiteY6" fmla="*/ 1012025 h 3055248"/>
              <a:gd name="connsiteX7" fmla="*/ 3741914 w 4361102"/>
              <a:gd name="connsiteY7" fmla="*/ 36842 h 3055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102" h="3055248">
                <a:moveTo>
                  <a:pt x="3783182" y="0"/>
                </a:moveTo>
                <a:lnTo>
                  <a:pt x="4361102" y="2156827"/>
                </a:lnTo>
                <a:lnTo>
                  <a:pt x="4206022" y="2229308"/>
                </a:lnTo>
                <a:cubicBezTo>
                  <a:pt x="3131034" y="2708526"/>
                  <a:pt x="1792272" y="3008926"/>
                  <a:pt x="332028" y="3050529"/>
                </a:cubicBezTo>
                <a:lnTo>
                  <a:pt x="0" y="3055248"/>
                </a:lnTo>
                <a:lnTo>
                  <a:pt x="0" y="1020876"/>
                </a:lnTo>
                <a:lnTo>
                  <a:pt x="412282" y="1012025"/>
                </a:lnTo>
                <a:cubicBezTo>
                  <a:pt x="1871392" y="949027"/>
                  <a:pt x="3110170" y="569164"/>
                  <a:pt x="3741914" y="36842"/>
                </a:cubicBezTo>
                <a:close/>
              </a:path>
            </a:pathLst>
          </a:custGeom>
          <a:solidFill>
            <a:schemeClr val="accent4"/>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23ED6ED4-F658-B7E6-411F-6A2F3F51667B}"/>
              </a:ext>
            </a:extLst>
          </p:cNvPr>
          <p:cNvSpPr/>
          <p:nvPr/>
        </p:nvSpPr>
        <p:spPr>
          <a:xfrm>
            <a:off x="15433164" y="6570309"/>
            <a:ext cx="3849534" cy="2833301"/>
          </a:xfrm>
          <a:custGeom>
            <a:avLst/>
            <a:gdLst>
              <a:gd name="connsiteX0" fmla="*/ 3296048 w 3849534"/>
              <a:gd name="connsiteY0" fmla="*/ 0 h 2833301"/>
              <a:gd name="connsiteX1" fmla="*/ 3849534 w 3849534"/>
              <a:gd name="connsiteY1" fmla="*/ 2065637 h 2833301"/>
              <a:gd name="connsiteX2" fmla="*/ 3740212 w 3849534"/>
              <a:gd name="connsiteY2" fmla="*/ 2114739 h 2833301"/>
              <a:gd name="connsiteX3" fmla="*/ 314126 w 3849534"/>
              <a:gd name="connsiteY3" fmla="*/ 2828582 h 2833301"/>
              <a:gd name="connsiteX4" fmla="*/ 0 w 3849534"/>
              <a:gd name="connsiteY4" fmla="*/ 2833301 h 2833301"/>
              <a:gd name="connsiteX5" fmla="*/ 0 w 3849534"/>
              <a:gd name="connsiteY5" fmla="*/ 798929 h 2833301"/>
              <a:gd name="connsiteX6" fmla="*/ 390056 w 3849534"/>
              <a:gd name="connsiteY6" fmla="*/ 790078 h 2833301"/>
              <a:gd name="connsiteX7" fmla="*/ 3159424 w 3849534"/>
              <a:gd name="connsiteY7" fmla="*/ 89145 h 283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9534" h="2833301">
                <a:moveTo>
                  <a:pt x="3296048" y="0"/>
                </a:moveTo>
                <a:lnTo>
                  <a:pt x="3849534" y="2065637"/>
                </a:lnTo>
                <a:lnTo>
                  <a:pt x="3740212" y="2114739"/>
                </a:lnTo>
                <a:cubicBezTo>
                  <a:pt x="2766704" y="2531263"/>
                  <a:pt x="1589380" y="2790179"/>
                  <a:pt x="314126" y="2828582"/>
                </a:cubicBezTo>
                <a:lnTo>
                  <a:pt x="0" y="2833301"/>
                </a:lnTo>
                <a:lnTo>
                  <a:pt x="0" y="798929"/>
                </a:lnTo>
                <a:lnTo>
                  <a:pt x="390056" y="790078"/>
                </a:lnTo>
                <a:cubicBezTo>
                  <a:pt x="1519516" y="738534"/>
                  <a:pt x="2509434" y="474874"/>
                  <a:pt x="3159424" y="89145"/>
                </a:cubicBezTo>
                <a:close/>
              </a:path>
            </a:pathLst>
          </a:custGeom>
          <a:solidFill>
            <a:schemeClr val="accent3"/>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17F165DE-196C-BD95-469A-7288332CD83B}"/>
              </a:ext>
            </a:extLst>
          </p:cNvPr>
          <p:cNvSpPr/>
          <p:nvPr/>
        </p:nvSpPr>
        <p:spPr>
          <a:xfrm>
            <a:off x="15433164" y="4696065"/>
            <a:ext cx="3332014" cy="2687612"/>
          </a:xfrm>
          <a:custGeom>
            <a:avLst/>
            <a:gdLst>
              <a:gd name="connsiteX0" fmla="*/ 2793846 w 3332014"/>
              <a:gd name="connsiteY0" fmla="*/ 0 h 2687612"/>
              <a:gd name="connsiteX1" fmla="*/ 3332014 w 3332014"/>
              <a:gd name="connsiteY1" fmla="*/ 2008467 h 2687612"/>
              <a:gd name="connsiteX2" fmla="*/ 3194134 w 3332014"/>
              <a:gd name="connsiteY2" fmla="*/ 2069861 h 2687612"/>
              <a:gd name="connsiteX3" fmla="*/ 287280 w 3332014"/>
              <a:gd name="connsiteY3" fmla="*/ 2682893 h 2687612"/>
              <a:gd name="connsiteX4" fmla="*/ 0 w 3332014"/>
              <a:gd name="connsiteY4" fmla="*/ 2687612 h 2687612"/>
              <a:gd name="connsiteX5" fmla="*/ 0 w 3332014"/>
              <a:gd name="connsiteY5" fmla="*/ 653240 h 2687612"/>
              <a:gd name="connsiteX6" fmla="*/ 356718 w 3332014"/>
              <a:gd name="connsiteY6" fmla="*/ 644390 h 2687612"/>
              <a:gd name="connsiteX7" fmla="*/ 2679982 w 3332014"/>
              <a:gd name="connsiteY7" fmla="*/ 67388 h 2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2014" h="2687612">
                <a:moveTo>
                  <a:pt x="2793846" y="0"/>
                </a:moveTo>
                <a:lnTo>
                  <a:pt x="3332014" y="2008467"/>
                </a:lnTo>
                <a:lnTo>
                  <a:pt x="3194134" y="2069861"/>
                </a:lnTo>
                <a:cubicBezTo>
                  <a:pt x="2350164" y="2427196"/>
                  <a:pt x="1356350" y="2647690"/>
                  <a:pt x="287280" y="2682893"/>
                </a:cubicBezTo>
                <a:lnTo>
                  <a:pt x="0" y="2687612"/>
                </a:lnTo>
                <a:lnTo>
                  <a:pt x="0" y="653240"/>
                </a:lnTo>
                <a:lnTo>
                  <a:pt x="356718" y="644390"/>
                </a:lnTo>
                <a:cubicBezTo>
                  <a:pt x="1274874" y="598573"/>
                  <a:pt x="2092198" y="385158"/>
                  <a:pt x="2679982" y="67388"/>
                </a:cubicBezTo>
                <a:close/>
              </a:path>
            </a:pathLst>
          </a:custGeom>
          <a:solidFill>
            <a:schemeClr val="accent2"/>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15B9711A-2EF8-7BE9-AA4C-61D5A07CD784}"/>
              </a:ext>
            </a:extLst>
          </p:cNvPr>
          <p:cNvSpPr/>
          <p:nvPr/>
        </p:nvSpPr>
        <p:spPr>
          <a:xfrm>
            <a:off x="10795423" y="3303772"/>
            <a:ext cx="4406601" cy="2029227"/>
          </a:xfrm>
          <a:prstGeom prst="rect">
            <a:avLst/>
          </a:pr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44F9D86-307B-0C0B-B796-7D157A55216F}"/>
              </a:ext>
            </a:extLst>
          </p:cNvPr>
          <p:cNvSpPr/>
          <p:nvPr/>
        </p:nvSpPr>
        <p:spPr>
          <a:xfrm>
            <a:off x="15433164" y="2801394"/>
            <a:ext cx="2811038" cy="2542332"/>
          </a:xfrm>
          <a:custGeom>
            <a:avLst/>
            <a:gdLst>
              <a:gd name="connsiteX0" fmla="*/ 2286172 w 2811038"/>
              <a:gd name="connsiteY0" fmla="*/ 0 h 2542332"/>
              <a:gd name="connsiteX1" fmla="*/ 2811038 w 2811038"/>
              <a:gd name="connsiteY1" fmla="*/ 1958830 h 2542332"/>
              <a:gd name="connsiteX2" fmla="*/ 2683062 w 2811038"/>
              <a:gd name="connsiteY2" fmla="*/ 2018606 h 2542332"/>
              <a:gd name="connsiteX3" fmla="*/ 260374 w 2811038"/>
              <a:gd name="connsiteY3" fmla="*/ 2537613 h 2542332"/>
              <a:gd name="connsiteX4" fmla="*/ 0 w 2811038"/>
              <a:gd name="connsiteY4" fmla="*/ 2542332 h 2542332"/>
              <a:gd name="connsiteX5" fmla="*/ 0 w 2811038"/>
              <a:gd name="connsiteY5" fmla="*/ 507959 h 2542332"/>
              <a:gd name="connsiteX6" fmla="*/ 323310 w 2811038"/>
              <a:gd name="connsiteY6" fmla="*/ 499108 h 2542332"/>
              <a:gd name="connsiteX7" fmla="*/ 2219694 w 2811038"/>
              <a:gd name="connsiteY7" fmla="*/ 36255 h 254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038" h="2542332">
                <a:moveTo>
                  <a:pt x="2286172" y="0"/>
                </a:moveTo>
                <a:lnTo>
                  <a:pt x="2811038" y="1958830"/>
                </a:lnTo>
                <a:lnTo>
                  <a:pt x="2683062" y="2018606"/>
                </a:lnTo>
                <a:cubicBezTo>
                  <a:pt x="1965730" y="2320474"/>
                  <a:pt x="1141236" y="2505610"/>
                  <a:pt x="260374" y="2537613"/>
                </a:cubicBezTo>
                <a:lnTo>
                  <a:pt x="0" y="2542332"/>
                </a:lnTo>
                <a:lnTo>
                  <a:pt x="0" y="507959"/>
                </a:lnTo>
                <a:lnTo>
                  <a:pt x="323310" y="499108"/>
                </a:lnTo>
                <a:cubicBezTo>
                  <a:pt x="1051458" y="459019"/>
                  <a:pt x="1709636" y="290612"/>
                  <a:pt x="2219694" y="36255"/>
                </a:cubicBezTo>
                <a:close/>
              </a:path>
            </a:pathLst>
          </a:custGeom>
          <a:solidFill>
            <a:schemeClr val="accent1"/>
          </a:solidFill>
          <a:ln>
            <a:noFill/>
          </a:ln>
          <a:effectLst>
            <a:outerShdw blurRad="254000" dist="127000" dir="54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5874828A-996D-2613-953B-E05B2D2FEC3E}"/>
              </a:ext>
            </a:extLst>
          </p:cNvPr>
          <p:cNvGrpSpPr/>
          <p:nvPr/>
        </p:nvGrpSpPr>
        <p:grpSpPr>
          <a:xfrm>
            <a:off x="16407663" y="1646450"/>
            <a:ext cx="3314643" cy="3314643"/>
            <a:chOff x="13296611" y="786043"/>
            <a:chExt cx="3314643" cy="3314643"/>
          </a:xfrm>
        </p:grpSpPr>
        <p:sp>
          <p:nvSpPr>
            <p:cNvPr id="12" name="Oval 11">
              <a:extLst>
                <a:ext uri="{FF2B5EF4-FFF2-40B4-BE49-F238E27FC236}">
                  <a16:creationId xmlns:a16="http://schemas.microsoft.com/office/drawing/2014/main" id="{4E51144F-E76F-D789-E145-56BD8AEEAF9B}"/>
                </a:ext>
              </a:extLst>
            </p:cNvPr>
            <p:cNvSpPr/>
            <p:nvPr/>
          </p:nvSpPr>
          <p:spPr>
            <a:xfrm>
              <a:off x="13296611" y="786043"/>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Oval 12">
              <a:extLst>
                <a:ext uri="{FF2B5EF4-FFF2-40B4-BE49-F238E27FC236}">
                  <a16:creationId xmlns:a16="http://schemas.microsoft.com/office/drawing/2014/main" id="{2FED2CB0-C191-DE6E-48D8-802162A7194D}"/>
                </a:ext>
              </a:extLst>
            </p:cNvPr>
            <p:cNvSpPr/>
            <p:nvPr/>
          </p:nvSpPr>
          <p:spPr>
            <a:xfrm>
              <a:off x="13447598" y="937030"/>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1"/>
                  </a:solidFill>
                  <a:latin typeface="+mj-lt"/>
                </a:rPr>
                <a:t>01</a:t>
              </a:r>
            </a:p>
          </p:txBody>
        </p:sp>
      </p:grpSp>
      <p:grpSp>
        <p:nvGrpSpPr>
          <p:cNvPr id="14" name="Group 13">
            <a:extLst>
              <a:ext uri="{FF2B5EF4-FFF2-40B4-BE49-F238E27FC236}">
                <a16:creationId xmlns:a16="http://schemas.microsoft.com/office/drawing/2014/main" id="{E6E40BE5-616E-6891-FD3A-288E1C85602D}"/>
              </a:ext>
            </a:extLst>
          </p:cNvPr>
          <p:cNvGrpSpPr/>
          <p:nvPr/>
        </p:nvGrpSpPr>
        <p:grpSpPr>
          <a:xfrm>
            <a:off x="17153343" y="3679729"/>
            <a:ext cx="3314643" cy="3314643"/>
            <a:chOff x="13296611" y="2825995"/>
            <a:chExt cx="3314643" cy="3314643"/>
          </a:xfrm>
        </p:grpSpPr>
        <p:sp>
          <p:nvSpPr>
            <p:cNvPr id="15" name="Oval 14">
              <a:extLst>
                <a:ext uri="{FF2B5EF4-FFF2-40B4-BE49-F238E27FC236}">
                  <a16:creationId xmlns:a16="http://schemas.microsoft.com/office/drawing/2014/main" id="{405EE435-015D-F5FA-EC00-DAF57D8C5566}"/>
                </a:ext>
              </a:extLst>
            </p:cNvPr>
            <p:cNvSpPr/>
            <p:nvPr/>
          </p:nvSpPr>
          <p:spPr>
            <a:xfrm>
              <a:off x="13296611" y="2825995"/>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B02A37ED-ED19-5536-C309-EDC31FA5B9D3}"/>
                </a:ext>
              </a:extLst>
            </p:cNvPr>
            <p:cNvSpPr/>
            <p:nvPr/>
          </p:nvSpPr>
          <p:spPr>
            <a:xfrm>
              <a:off x="13447598" y="2976982"/>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2"/>
                  </a:solidFill>
                  <a:latin typeface="+mj-lt"/>
                </a:rPr>
                <a:t>02</a:t>
              </a:r>
            </a:p>
          </p:txBody>
        </p:sp>
      </p:grpSp>
      <p:grpSp>
        <p:nvGrpSpPr>
          <p:cNvPr id="17" name="Group 16">
            <a:extLst>
              <a:ext uri="{FF2B5EF4-FFF2-40B4-BE49-F238E27FC236}">
                <a16:creationId xmlns:a16="http://schemas.microsoft.com/office/drawing/2014/main" id="{AB92A0AA-8E7C-584E-22D7-A402AB0E13E3}"/>
              </a:ext>
            </a:extLst>
          </p:cNvPr>
          <p:cNvGrpSpPr/>
          <p:nvPr/>
        </p:nvGrpSpPr>
        <p:grpSpPr>
          <a:xfrm>
            <a:off x="17899023" y="5713008"/>
            <a:ext cx="3314643" cy="3314643"/>
            <a:chOff x="13296611" y="4845928"/>
            <a:chExt cx="3314643" cy="3314643"/>
          </a:xfrm>
        </p:grpSpPr>
        <p:sp>
          <p:nvSpPr>
            <p:cNvPr id="18" name="Oval 17">
              <a:extLst>
                <a:ext uri="{FF2B5EF4-FFF2-40B4-BE49-F238E27FC236}">
                  <a16:creationId xmlns:a16="http://schemas.microsoft.com/office/drawing/2014/main" id="{D30544A9-2485-1005-EB3D-3526898CE515}"/>
                </a:ext>
              </a:extLst>
            </p:cNvPr>
            <p:cNvSpPr/>
            <p:nvPr/>
          </p:nvSpPr>
          <p:spPr>
            <a:xfrm>
              <a:off x="13296611" y="4845928"/>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7C228C27-DDFD-4D36-A9A2-E70A162B369F}"/>
                </a:ext>
              </a:extLst>
            </p:cNvPr>
            <p:cNvSpPr/>
            <p:nvPr/>
          </p:nvSpPr>
          <p:spPr>
            <a:xfrm>
              <a:off x="13447598" y="4996915"/>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3"/>
                  </a:solidFill>
                  <a:latin typeface="+mj-lt"/>
                </a:rPr>
                <a:t>03</a:t>
              </a:r>
            </a:p>
          </p:txBody>
        </p:sp>
      </p:grpSp>
      <p:grpSp>
        <p:nvGrpSpPr>
          <p:cNvPr id="20" name="Group 19">
            <a:extLst>
              <a:ext uri="{FF2B5EF4-FFF2-40B4-BE49-F238E27FC236}">
                <a16:creationId xmlns:a16="http://schemas.microsoft.com/office/drawing/2014/main" id="{34365411-E24C-4FBD-6148-8157696EC6CC}"/>
              </a:ext>
            </a:extLst>
          </p:cNvPr>
          <p:cNvGrpSpPr/>
          <p:nvPr/>
        </p:nvGrpSpPr>
        <p:grpSpPr>
          <a:xfrm>
            <a:off x="18644703" y="7746287"/>
            <a:ext cx="3314643" cy="3314643"/>
            <a:chOff x="13296611" y="6885880"/>
            <a:chExt cx="3314643" cy="3314643"/>
          </a:xfrm>
        </p:grpSpPr>
        <p:sp>
          <p:nvSpPr>
            <p:cNvPr id="21" name="Oval 20">
              <a:extLst>
                <a:ext uri="{FF2B5EF4-FFF2-40B4-BE49-F238E27FC236}">
                  <a16:creationId xmlns:a16="http://schemas.microsoft.com/office/drawing/2014/main" id="{1B94A1A8-E89C-4D1A-C00A-9D7144FBE744}"/>
                </a:ext>
              </a:extLst>
            </p:cNvPr>
            <p:cNvSpPr/>
            <p:nvPr/>
          </p:nvSpPr>
          <p:spPr>
            <a:xfrm>
              <a:off x="13296611" y="6885880"/>
              <a:ext cx="3314643" cy="3314643"/>
            </a:xfrm>
            <a:prstGeom prst="ellipse">
              <a:avLst/>
            </a:pr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Oval 21">
              <a:extLst>
                <a:ext uri="{FF2B5EF4-FFF2-40B4-BE49-F238E27FC236}">
                  <a16:creationId xmlns:a16="http://schemas.microsoft.com/office/drawing/2014/main" id="{897F9CCA-FFED-04F4-B950-557DFE405B96}"/>
                </a:ext>
              </a:extLst>
            </p:cNvPr>
            <p:cNvSpPr/>
            <p:nvPr/>
          </p:nvSpPr>
          <p:spPr>
            <a:xfrm>
              <a:off x="13447598" y="7036867"/>
              <a:ext cx="3012670" cy="3012670"/>
            </a:xfrm>
            <a:prstGeom prst="ellipse">
              <a:avLst/>
            </a:prstGeom>
            <a:gradFill>
              <a:gsLst>
                <a:gs pos="0">
                  <a:schemeClr val="bg1">
                    <a:lumMod val="75000"/>
                  </a:schemeClr>
                </a:gs>
                <a:gs pos="100000">
                  <a:schemeClr val="bg1">
                    <a:lumMod val="95000"/>
                  </a:schemeClr>
                </a:gs>
              </a:gsLst>
              <a:lin ang="8100000" scaled="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1500" dirty="0">
                  <a:solidFill>
                    <a:schemeClr val="accent4"/>
                  </a:solidFill>
                  <a:latin typeface="+mj-lt"/>
                </a:rPr>
                <a:t>04</a:t>
              </a:r>
            </a:p>
          </p:txBody>
        </p:sp>
      </p:grpSp>
      <p:sp>
        <p:nvSpPr>
          <p:cNvPr id="23" name="!!SubTitle">
            <a:extLst>
              <a:ext uri="{FF2B5EF4-FFF2-40B4-BE49-F238E27FC236}">
                <a16:creationId xmlns:a16="http://schemas.microsoft.com/office/drawing/2014/main" id="{356D8B0E-A247-02CF-0FDC-E2A52DD7EA93}"/>
              </a:ext>
            </a:extLst>
          </p:cNvPr>
          <p:cNvSpPr txBox="1"/>
          <p:nvPr/>
        </p:nvSpPr>
        <p:spPr>
          <a:xfrm>
            <a:off x="1907416" y="12131610"/>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24" name="!!MainTitle1">
            <a:extLst>
              <a:ext uri="{FF2B5EF4-FFF2-40B4-BE49-F238E27FC236}">
                <a16:creationId xmlns:a16="http://schemas.microsoft.com/office/drawing/2014/main" id="{1C17B588-2FB7-ED05-4B55-0E929ABEC685}"/>
              </a:ext>
            </a:extLst>
          </p:cNvPr>
          <p:cNvSpPr txBox="1"/>
          <p:nvPr/>
        </p:nvSpPr>
        <p:spPr>
          <a:xfrm>
            <a:off x="1907416" y="9729223"/>
            <a:ext cx="6162264"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2"/>
                </a:solidFill>
                <a:effectLst>
                  <a:outerShdw blurRad="127000" dist="101600" dir="5400000" algn="t" rotWithShape="0">
                    <a:prstClr val="black">
                      <a:alpha val="20000"/>
                    </a:prstClr>
                  </a:outerShdw>
                </a:effectLst>
                <a:latin typeface="+mj-lt"/>
              </a:rPr>
              <a:t>MOBILE UX</a:t>
            </a:r>
          </a:p>
          <a:p>
            <a:pPr lvl="0">
              <a:defRPr/>
            </a:pPr>
            <a:r>
              <a:rPr lang="en-US" sz="7600" dirty="0">
                <a:solidFill>
                  <a:schemeClr val="accent1"/>
                </a:solidFill>
                <a:effectLst>
                  <a:outerShdw blurRad="127000" dist="101600" dir="5400000" algn="t" rotWithShape="0">
                    <a:prstClr val="black">
                      <a:alpha val="20000"/>
                    </a:prstClr>
                  </a:outerShdw>
                </a:effectLst>
                <a:latin typeface="+mj-lt"/>
              </a:rPr>
              <a:t>Optimization</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25" name="TextBox 24">
            <a:extLst>
              <a:ext uri="{FF2B5EF4-FFF2-40B4-BE49-F238E27FC236}">
                <a16:creationId xmlns:a16="http://schemas.microsoft.com/office/drawing/2014/main" id="{038E578D-3E47-71AA-3C76-97E05F441ED4}"/>
              </a:ext>
            </a:extLst>
          </p:cNvPr>
          <p:cNvSpPr txBox="1"/>
          <p:nvPr/>
        </p:nvSpPr>
        <p:spPr>
          <a:xfrm rot="10800000" flipV="1">
            <a:off x="1907416" y="3303772"/>
            <a:ext cx="6800999" cy="3046988"/>
          </a:xfrm>
          <a:prstGeom prst="rect">
            <a:avLst/>
          </a:prstGeom>
          <a:noFill/>
        </p:spPr>
        <p:txBody>
          <a:bodyPr wrap="square" rtlCol="0" anchor="t">
            <a:spAutoFit/>
          </a:bodyPr>
          <a:lstStyle/>
          <a:p>
            <a:r>
              <a:rPr lang="vi-VN" sz="3200" b="1" dirty="0">
                <a:solidFill>
                  <a:schemeClr val="tx1">
                    <a:lumMod val="50000"/>
                  </a:schemeClr>
                </a:solidFill>
              </a:rPr>
              <a:t>Mobile UX Optimization</a:t>
            </a:r>
            <a:r>
              <a:rPr lang="vi-VN" sz="3200" dirty="0">
                <a:solidFill>
                  <a:schemeClr val="tx1">
                    <a:lumMod val="50000"/>
                  </a:schemeClr>
                </a:solidFill>
              </a:rPr>
              <a:t> là khung tối ưu trải nghiệm người dùng trên môi trường di động, tập trung vào tốc độ tải, sự đơn giản, tính rõ ràng và khả năng truy cập để nâng cao sự hài lòng và tỉ lệ chuyển đổi.</a:t>
            </a:r>
          </a:p>
        </p:txBody>
      </p:sp>
      <p:sp>
        <p:nvSpPr>
          <p:cNvPr id="26" name="TextBox 25">
            <a:extLst>
              <a:ext uri="{FF2B5EF4-FFF2-40B4-BE49-F238E27FC236}">
                <a16:creationId xmlns:a16="http://schemas.microsoft.com/office/drawing/2014/main" id="{5335F964-95EE-7FEA-F5DA-DED621A9C293}"/>
              </a:ext>
            </a:extLst>
          </p:cNvPr>
          <p:cNvSpPr txBox="1"/>
          <p:nvPr/>
        </p:nvSpPr>
        <p:spPr>
          <a:xfrm>
            <a:off x="12070635" y="3595110"/>
            <a:ext cx="2729424" cy="1446550"/>
          </a:xfrm>
          <a:prstGeom prst="rect">
            <a:avLst/>
          </a:prstGeom>
          <a:noFill/>
        </p:spPr>
        <p:txBody>
          <a:bodyPr wrap="square" rtlCol="0" anchor="ctr">
            <a:spAutoFit/>
          </a:bodyPr>
          <a:lstStyle/>
          <a:p>
            <a:r>
              <a:rPr lang="vi-VN" sz="2200" dirty="0">
                <a:solidFill>
                  <a:schemeClr val="bg2"/>
                </a:solidFill>
              </a:rPr>
              <a:t>Tối ưu tốc độ tải giúp trải nghiệm mượt mà ngay từ đầu.</a:t>
            </a:r>
          </a:p>
        </p:txBody>
      </p:sp>
      <p:sp>
        <p:nvSpPr>
          <p:cNvPr id="27" name="TextBox 26">
            <a:extLst>
              <a:ext uri="{FF2B5EF4-FFF2-40B4-BE49-F238E27FC236}">
                <a16:creationId xmlns:a16="http://schemas.microsoft.com/office/drawing/2014/main" id="{3C57D65F-0C5E-3FAE-F321-F7116CE1FFAA}"/>
              </a:ext>
            </a:extLst>
          </p:cNvPr>
          <p:cNvSpPr txBox="1"/>
          <p:nvPr/>
        </p:nvSpPr>
        <p:spPr>
          <a:xfrm>
            <a:off x="12128547" y="5618412"/>
            <a:ext cx="2671512" cy="1446550"/>
          </a:xfrm>
          <a:prstGeom prst="rect">
            <a:avLst/>
          </a:prstGeom>
          <a:noFill/>
        </p:spPr>
        <p:txBody>
          <a:bodyPr wrap="square" rtlCol="0" anchor="ctr">
            <a:spAutoFit/>
          </a:bodyPr>
          <a:lstStyle/>
          <a:p>
            <a:r>
              <a:rPr lang="vi-VN" sz="2200" dirty="0">
                <a:solidFill>
                  <a:schemeClr val="bg2"/>
                </a:solidFill>
              </a:rPr>
              <a:t>Giữ giao diện gọn gàng giúp người dùng thao tác tự nhiên dễ hiểu.</a:t>
            </a:r>
          </a:p>
        </p:txBody>
      </p:sp>
      <p:sp>
        <p:nvSpPr>
          <p:cNvPr id="28" name="TextBox 27">
            <a:extLst>
              <a:ext uri="{FF2B5EF4-FFF2-40B4-BE49-F238E27FC236}">
                <a16:creationId xmlns:a16="http://schemas.microsoft.com/office/drawing/2014/main" id="{AB0E374A-EF52-5145-BE5B-445999F0D690}"/>
              </a:ext>
            </a:extLst>
          </p:cNvPr>
          <p:cNvSpPr txBox="1"/>
          <p:nvPr/>
        </p:nvSpPr>
        <p:spPr>
          <a:xfrm>
            <a:off x="12128547" y="7641713"/>
            <a:ext cx="2671512" cy="1446550"/>
          </a:xfrm>
          <a:prstGeom prst="rect">
            <a:avLst/>
          </a:prstGeom>
          <a:noFill/>
        </p:spPr>
        <p:txBody>
          <a:bodyPr wrap="square" rtlCol="0" anchor="ctr">
            <a:spAutoFit/>
          </a:bodyPr>
          <a:lstStyle/>
          <a:p>
            <a:r>
              <a:rPr lang="vi-VN" sz="2200" dirty="0">
                <a:solidFill>
                  <a:schemeClr val="bg2"/>
                </a:solidFill>
              </a:rPr>
              <a:t>Hiển thị rõ ràng thông tin sản phẩm, giá, ưu đãi và lợi ích chính.</a:t>
            </a:r>
          </a:p>
        </p:txBody>
      </p:sp>
      <p:sp>
        <p:nvSpPr>
          <p:cNvPr id="29" name="TextBox 28">
            <a:extLst>
              <a:ext uri="{FF2B5EF4-FFF2-40B4-BE49-F238E27FC236}">
                <a16:creationId xmlns:a16="http://schemas.microsoft.com/office/drawing/2014/main" id="{31E1370B-CA01-3634-A0DF-07B720668B6B}"/>
              </a:ext>
            </a:extLst>
          </p:cNvPr>
          <p:cNvSpPr txBox="1"/>
          <p:nvPr/>
        </p:nvSpPr>
        <p:spPr>
          <a:xfrm>
            <a:off x="12128547" y="9665015"/>
            <a:ext cx="2671512" cy="1446550"/>
          </a:xfrm>
          <a:prstGeom prst="rect">
            <a:avLst/>
          </a:prstGeom>
          <a:noFill/>
        </p:spPr>
        <p:txBody>
          <a:bodyPr wrap="square" rtlCol="0" anchor="ctr">
            <a:spAutoFit/>
          </a:bodyPr>
          <a:lstStyle/>
          <a:p>
            <a:r>
              <a:rPr lang="vi-VN" sz="2200" dirty="0">
                <a:solidFill>
                  <a:schemeClr val="bg2"/>
                </a:solidFill>
              </a:rPr>
              <a:t>Thiết kế phù hợp đa thiết bị, đa người dùng, không hạn chế.</a:t>
            </a:r>
          </a:p>
        </p:txBody>
      </p:sp>
      <p:sp>
        <p:nvSpPr>
          <p:cNvPr id="30" name="TextBox 29">
            <a:extLst>
              <a:ext uri="{FF2B5EF4-FFF2-40B4-BE49-F238E27FC236}">
                <a16:creationId xmlns:a16="http://schemas.microsoft.com/office/drawing/2014/main" id="{B81490C7-8CAC-D28D-720B-DFA3C35F1EFC}"/>
              </a:ext>
            </a:extLst>
          </p:cNvPr>
          <p:cNvSpPr txBox="1"/>
          <p:nvPr/>
        </p:nvSpPr>
        <p:spPr>
          <a:xfrm rot="16200000">
            <a:off x="10438005" y="4118330"/>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speed</a:t>
            </a:r>
          </a:p>
        </p:txBody>
      </p:sp>
      <p:sp>
        <p:nvSpPr>
          <p:cNvPr id="31" name="TextBox 30">
            <a:extLst>
              <a:ext uri="{FF2B5EF4-FFF2-40B4-BE49-F238E27FC236}">
                <a16:creationId xmlns:a16="http://schemas.microsoft.com/office/drawing/2014/main" id="{0FD621F5-3B88-B4A7-C225-E5427870AFB1}"/>
              </a:ext>
            </a:extLst>
          </p:cNvPr>
          <p:cNvSpPr txBox="1"/>
          <p:nvPr/>
        </p:nvSpPr>
        <p:spPr>
          <a:xfrm rot="16200000">
            <a:off x="10438005" y="6148272"/>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simplicity</a:t>
            </a:r>
          </a:p>
        </p:txBody>
      </p:sp>
      <p:sp>
        <p:nvSpPr>
          <p:cNvPr id="32" name="TextBox 31">
            <a:extLst>
              <a:ext uri="{FF2B5EF4-FFF2-40B4-BE49-F238E27FC236}">
                <a16:creationId xmlns:a16="http://schemas.microsoft.com/office/drawing/2014/main" id="{358E6584-C654-8EA9-BBF8-2FB591B6837D}"/>
              </a:ext>
            </a:extLst>
          </p:cNvPr>
          <p:cNvSpPr txBox="1"/>
          <p:nvPr/>
        </p:nvSpPr>
        <p:spPr>
          <a:xfrm rot="16200000">
            <a:off x="10438005" y="8159008"/>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clarity</a:t>
            </a:r>
          </a:p>
        </p:txBody>
      </p:sp>
      <p:sp>
        <p:nvSpPr>
          <p:cNvPr id="33" name="TextBox 32">
            <a:extLst>
              <a:ext uri="{FF2B5EF4-FFF2-40B4-BE49-F238E27FC236}">
                <a16:creationId xmlns:a16="http://schemas.microsoft.com/office/drawing/2014/main" id="{A84BC17F-775A-18AE-1E49-7D75B1FD93BE}"/>
              </a:ext>
            </a:extLst>
          </p:cNvPr>
          <p:cNvSpPr txBox="1"/>
          <p:nvPr/>
        </p:nvSpPr>
        <p:spPr>
          <a:xfrm rot="16200000">
            <a:off x="10438005" y="10178441"/>
            <a:ext cx="1990048" cy="400110"/>
          </a:xfrm>
          <a:prstGeom prst="rect">
            <a:avLst/>
          </a:prstGeom>
          <a:noFill/>
          <a:effectLst/>
        </p:spPr>
        <p:txBody>
          <a:bodyPr wrap="square" rtlCol="0" anchor="ctr">
            <a:spAutoFit/>
          </a:bodyPr>
          <a:lstStyle/>
          <a:p>
            <a:pPr lvl="0" algn="ctr"/>
            <a:r>
              <a:rPr kumimoji="0" lang="en-US" sz="2000" b="1" i="0" u="none" strike="noStrike" kern="1200" cap="none" spc="0" normalizeH="0" baseline="0" noProof="0" dirty="0">
                <a:ln>
                  <a:noFill/>
                </a:ln>
                <a:solidFill>
                  <a:schemeClr val="bg2"/>
                </a:solidFill>
                <a:uLnTx/>
                <a:uFillTx/>
                <a:latin typeface="+mj-lt"/>
              </a:rPr>
              <a:t>accessibility</a:t>
            </a:r>
          </a:p>
        </p:txBody>
      </p:sp>
      <p:sp>
        <p:nvSpPr>
          <p:cNvPr id="34" name="Freeform 364">
            <a:extLst>
              <a:ext uri="{FF2B5EF4-FFF2-40B4-BE49-F238E27FC236}">
                <a16:creationId xmlns:a16="http://schemas.microsoft.com/office/drawing/2014/main" id="{5BC6EBC6-CE85-30EB-4CF3-0A6C7DA2D8EC}"/>
              </a:ext>
            </a:extLst>
          </p:cNvPr>
          <p:cNvSpPr>
            <a:spLocks noEditPoints="1"/>
          </p:cNvSpPr>
          <p:nvPr/>
        </p:nvSpPr>
        <p:spPr bwMode="auto">
          <a:xfrm>
            <a:off x="15796102" y="3940706"/>
            <a:ext cx="477444" cy="755360"/>
          </a:xfrm>
          <a:custGeom>
            <a:avLst/>
            <a:gdLst>
              <a:gd name="T0" fmla="*/ 0 w 560"/>
              <a:gd name="T1" fmla="*/ 880 h 880"/>
              <a:gd name="T2" fmla="*/ 0 w 560"/>
              <a:gd name="T3" fmla="*/ 701 h 880"/>
              <a:gd name="T4" fmla="*/ 81 w 560"/>
              <a:gd name="T5" fmla="*/ 553 h 880"/>
              <a:gd name="T6" fmla="*/ 159 w 560"/>
              <a:gd name="T7" fmla="*/ 493 h 880"/>
              <a:gd name="T8" fmla="*/ 159 w 560"/>
              <a:gd name="T9" fmla="*/ 493 h 880"/>
              <a:gd name="T10" fmla="*/ 155 w 560"/>
              <a:gd name="T11" fmla="*/ 383 h 880"/>
              <a:gd name="T12" fmla="*/ 155 w 560"/>
              <a:gd name="T13" fmla="*/ 383 h 880"/>
              <a:gd name="T14" fmla="*/ 81 w 560"/>
              <a:gd name="T15" fmla="*/ 328 h 880"/>
              <a:gd name="T16" fmla="*/ 0 w 560"/>
              <a:gd name="T17" fmla="*/ 180 h 880"/>
              <a:gd name="T18" fmla="*/ 0 w 560"/>
              <a:gd name="T19" fmla="*/ 0 h 880"/>
              <a:gd name="T20" fmla="*/ 560 w 560"/>
              <a:gd name="T21" fmla="*/ 0 h 880"/>
              <a:gd name="T22" fmla="*/ 560 w 560"/>
              <a:gd name="T23" fmla="*/ 180 h 880"/>
              <a:gd name="T24" fmla="*/ 479 w 560"/>
              <a:gd name="T25" fmla="*/ 328 h 880"/>
              <a:gd name="T26" fmla="*/ 405 w 560"/>
              <a:gd name="T27" fmla="*/ 383 h 880"/>
              <a:gd name="T28" fmla="*/ 405 w 560"/>
              <a:gd name="T29" fmla="*/ 383 h 880"/>
              <a:gd name="T30" fmla="*/ 401 w 560"/>
              <a:gd name="T31" fmla="*/ 493 h 880"/>
              <a:gd name="T32" fmla="*/ 401 w 560"/>
              <a:gd name="T33" fmla="*/ 493 h 880"/>
              <a:gd name="T34" fmla="*/ 479 w 560"/>
              <a:gd name="T35" fmla="*/ 553 h 880"/>
              <a:gd name="T36" fmla="*/ 560 w 560"/>
              <a:gd name="T37" fmla="*/ 701 h 880"/>
              <a:gd name="T38" fmla="*/ 560 w 560"/>
              <a:gd name="T39" fmla="*/ 880 h 880"/>
              <a:gd name="T40" fmla="*/ 0 w 560"/>
              <a:gd name="T41" fmla="*/ 880 h 880"/>
              <a:gd name="T42" fmla="*/ 141 w 560"/>
              <a:gd name="T43" fmla="*/ 738 h 880"/>
              <a:gd name="T44" fmla="*/ 419 w 560"/>
              <a:gd name="T45" fmla="*/ 738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0" h="880">
                <a:moveTo>
                  <a:pt x="0" y="880"/>
                </a:moveTo>
                <a:cubicBezTo>
                  <a:pt x="0" y="701"/>
                  <a:pt x="0" y="701"/>
                  <a:pt x="0" y="701"/>
                </a:cubicBezTo>
                <a:cubicBezTo>
                  <a:pt x="0" y="645"/>
                  <a:pt x="29" y="591"/>
                  <a:pt x="81" y="553"/>
                </a:cubicBezTo>
                <a:cubicBezTo>
                  <a:pt x="81" y="553"/>
                  <a:pt x="156" y="497"/>
                  <a:pt x="159" y="493"/>
                </a:cubicBezTo>
                <a:cubicBezTo>
                  <a:pt x="159" y="493"/>
                  <a:pt x="159" y="493"/>
                  <a:pt x="159" y="493"/>
                </a:cubicBezTo>
                <a:cubicBezTo>
                  <a:pt x="183" y="458"/>
                  <a:pt x="182" y="416"/>
                  <a:pt x="155" y="383"/>
                </a:cubicBezTo>
                <a:cubicBezTo>
                  <a:pt x="155" y="383"/>
                  <a:pt x="155" y="383"/>
                  <a:pt x="155" y="383"/>
                </a:cubicBezTo>
                <a:cubicBezTo>
                  <a:pt x="81" y="328"/>
                  <a:pt x="81" y="328"/>
                  <a:pt x="81" y="328"/>
                </a:cubicBezTo>
                <a:cubicBezTo>
                  <a:pt x="29" y="290"/>
                  <a:pt x="0" y="236"/>
                  <a:pt x="0" y="180"/>
                </a:cubicBezTo>
                <a:cubicBezTo>
                  <a:pt x="0" y="0"/>
                  <a:pt x="0" y="0"/>
                  <a:pt x="0" y="0"/>
                </a:cubicBezTo>
                <a:cubicBezTo>
                  <a:pt x="560" y="0"/>
                  <a:pt x="560" y="0"/>
                  <a:pt x="560" y="0"/>
                </a:cubicBezTo>
                <a:cubicBezTo>
                  <a:pt x="560" y="180"/>
                  <a:pt x="560" y="180"/>
                  <a:pt x="560" y="180"/>
                </a:cubicBezTo>
                <a:cubicBezTo>
                  <a:pt x="560" y="236"/>
                  <a:pt x="531" y="290"/>
                  <a:pt x="479" y="328"/>
                </a:cubicBezTo>
                <a:cubicBezTo>
                  <a:pt x="405" y="383"/>
                  <a:pt x="405" y="383"/>
                  <a:pt x="405" y="383"/>
                </a:cubicBezTo>
                <a:cubicBezTo>
                  <a:pt x="405" y="383"/>
                  <a:pt x="405" y="383"/>
                  <a:pt x="405" y="383"/>
                </a:cubicBezTo>
                <a:cubicBezTo>
                  <a:pt x="378" y="416"/>
                  <a:pt x="377" y="458"/>
                  <a:pt x="401" y="493"/>
                </a:cubicBezTo>
                <a:cubicBezTo>
                  <a:pt x="401" y="493"/>
                  <a:pt x="401" y="493"/>
                  <a:pt x="401" y="493"/>
                </a:cubicBezTo>
                <a:cubicBezTo>
                  <a:pt x="404" y="497"/>
                  <a:pt x="479" y="553"/>
                  <a:pt x="479" y="553"/>
                </a:cubicBezTo>
                <a:cubicBezTo>
                  <a:pt x="531" y="591"/>
                  <a:pt x="560" y="645"/>
                  <a:pt x="560" y="701"/>
                </a:cubicBezTo>
                <a:cubicBezTo>
                  <a:pt x="560" y="880"/>
                  <a:pt x="560" y="880"/>
                  <a:pt x="560" y="880"/>
                </a:cubicBezTo>
                <a:lnTo>
                  <a:pt x="0" y="880"/>
                </a:lnTo>
                <a:close/>
                <a:moveTo>
                  <a:pt x="141" y="738"/>
                </a:moveTo>
                <a:cubicBezTo>
                  <a:pt x="419" y="738"/>
                  <a:pt x="419" y="738"/>
                  <a:pt x="419" y="73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5" name="Freeform 199">
            <a:extLst>
              <a:ext uri="{FF2B5EF4-FFF2-40B4-BE49-F238E27FC236}">
                <a16:creationId xmlns:a16="http://schemas.microsoft.com/office/drawing/2014/main" id="{CB0F0E17-805F-8CB5-7E8D-7FDCB9C09C18}"/>
              </a:ext>
            </a:extLst>
          </p:cNvPr>
          <p:cNvSpPr>
            <a:spLocks noEditPoints="1"/>
          </p:cNvSpPr>
          <p:nvPr/>
        </p:nvSpPr>
        <p:spPr bwMode="auto">
          <a:xfrm>
            <a:off x="16108141" y="5842933"/>
            <a:ext cx="764390" cy="889628"/>
          </a:xfrm>
          <a:custGeom>
            <a:avLst/>
            <a:gdLst>
              <a:gd name="T0" fmla="*/ 232 w 741"/>
              <a:gd name="T1" fmla="*/ 706 h 857"/>
              <a:gd name="T2" fmla="*/ 122 w 741"/>
              <a:gd name="T3" fmla="*/ 706 h 857"/>
              <a:gd name="T4" fmla="*/ 0 w 741"/>
              <a:gd name="T5" fmla="*/ 584 h 857"/>
              <a:gd name="T6" fmla="*/ 0 w 741"/>
              <a:gd name="T7" fmla="*/ 122 h 857"/>
              <a:gd name="T8" fmla="*/ 122 w 741"/>
              <a:gd name="T9" fmla="*/ 0 h 857"/>
              <a:gd name="T10" fmla="*/ 455 w 741"/>
              <a:gd name="T11" fmla="*/ 0 h 857"/>
              <a:gd name="T12" fmla="*/ 576 w 741"/>
              <a:gd name="T13" fmla="*/ 122 h 857"/>
              <a:gd name="T14" fmla="*/ 576 w 741"/>
              <a:gd name="T15" fmla="*/ 290 h 857"/>
              <a:gd name="T16" fmla="*/ 171 w 741"/>
              <a:gd name="T17" fmla="*/ 222 h 857"/>
              <a:gd name="T18" fmla="*/ 424 w 741"/>
              <a:gd name="T19" fmla="*/ 222 h 857"/>
              <a:gd name="T20" fmla="*/ 171 w 741"/>
              <a:gd name="T21" fmla="*/ 356 h 857"/>
              <a:gd name="T22" fmla="*/ 424 w 741"/>
              <a:gd name="T23" fmla="*/ 356 h 857"/>
              <a:gd name="T24" fmla="*/ 340 w 741"/>
              <a:gd name="T25" fmla="*/ 727 h 857"/>
              <a:gd name="T26" fmla="*/ 314 w 741"/>
              <a:gd name="T27" fmla="*/ 857 h 857"/>
              <a:gd name="T28" fmla="*/ 436 w 741"/>
              <a:gd name="T29" fmla="*/ 806 h 857"/>
              <a:gd name="T30" fmla="*/ 741 w 741"/>
              <a:gd name="T31" fmla="*/ 431 h 857"/>
              <a:gd name="T32" fmla="*/ 645 w 741"/>
              <a:gd name="T33" fmla="*/ 353 h 857"/>
              <a:gd name="T34" fmla="*/ 340 w 741"/>
              <a:gd name="T35" fmla="*/ 727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1" h="857">
                <a:moveTo>
                  <a:pt x="232" y="706"/>
                </a:moveTo>
                <a:cubicBezTo>
                  <a:pt x="122" y="706"/>
                  <a:pt x="122" y="706"/>
                  <a:pt x="122" y="706"/>
                </a:cubicBezTo>
                <a:cubicBezTo>
                  <a:pt x="55" y="706"/>
                  <a:pt x="0" y="651"/>
                  <a:pt x="0" y="584"/>
                </a:cubicBezTo>
                <a:cubicBezTo>
                  <a:pt x="0" y="122"/>
                  <a:pt x="0" y="122"/>
                  <a:pt x="0" y="122"/>
                </a:cubicBezTo>
                <a:cubicBezTo>
                  <a:pt x="0" y="55"/>
                  <a:pt x="55" y="0"/>
                  <a:pt x="122" y="0"/>
                </a:cubicBezTo>
                <a:cubicBezTo>
                  <a:pt x="455" y="0"/>
                  <a:pt x="455" y="0"/>
                  <a:pt x="455" y="0"/>
                </a:cubicBezTo>
                <a:cubicBezTo>
                  <a:pt x="522" y="0"/>
                  <a:pt x="576" y="55"/>
                  <a:pt x="576" y="122"/>
                </a:cubicBezTo>
                <a:cubicBezTo>
                  <a:pt x="576" y="290"/>
                  <a:pt x="576" y="290"/>
                  <a:pt x="576" y="290"/>
                </a:cubicBezTo>
                <a:moveTo>
                  <a:pt x="171" y="222"/>
                </a:moveTo>
                <a:cubicBezTo>
                  <a:pt x="424" y="222"/>
                  <a:pt x="424" y="222"/>
                  <a:pt x="424" y="222"/>
                </a:cubicBezTo>
                <a:moveTo>
                  <a:pt x="171" y="356"/>
                </a:moveTo>
                <a:cubicBezTo>
                  <a:pt x="424" y="356"/>
                  <a:pt x="424" y="356"/>
                  <a:pt x="424" y="356"/>
                </a:cubicBezTo>
                <a:moveTo>
                  <a:pt x="340" y="727"/>
                </a:moveTo>
                <a:cubicBezTo>
                  <a:pt x="314" y="857"/>
                  <a:pt x="314" y="857"/>
                  <a:pt x="314" y="857"/>
                </a:cubicBezTo>
                <a:cubicBezTo>
                  <a:pt x="436" y="806"/>
                  <a:pt x="436" y="806"/>
                  <a:pt x="436" y="806"/>
                </a:cubicBezTo>
                <a:cubicBezTo>
                  <a:pt x="741" y="431"/>
                  <a:pt x="741" y="431"/>
                  <a:pt x="741" y="431"/>
                </a:cubicBezTo>
                <a:cubicBezTo>
                  <a:pt x="645" y="353"/>
                  <a:pt x="645" y="353"/>
                  <a:pt x="645" y="353"/>
                </a:cubicBezTo>
                <a:lnTo>
                  <a:pt x="340" y="727"/>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6" name="Freeform 230">
            <a:extLst>
              <a:ext uri="{FF2B5EF4-FFF2-40B4-BE49-F238E27FC236}">
                <a16:creationId xmlns:a16="http://schemas.microsoft.com/office/drawing/2014/main" id="{9B8D85B3-754E-6AAF-9EC8-AA7DE77D5F58}"/>
              </a:ext>
            </a:extLst>
          </p:cNvPr>
          <p:cNvSpPr>
            <a:spLocks noEditPoints="1"/>
          </p:cNvSpPr>
          <p:nvPr/>
        </p:nvSpPr>
        <p:spPr bwMode="auto">
          <a:xfrm>
            <a:off x="16707126" y="7879428"/>
            <a:ext cx="584798" cy="904224"/>
          </a:xfrm>
          <a:custGeom>
            <a:avLst/>
            <a:gdLst>
              <a:gd name="T0" fmla="*/ 41 w 496"/>
              <a:gd name="T1" fmla="*/ 386 h 768"/>
              <a:gd name="T2" fmla="*/ 0 w 496"/>
              <a:gd name="T3" fmla="*/ 249 h 768"/>
              <a:gd name="T4" fmla="*/ 248 w 496"/>
              <a:gd name="T5" fmla="*/ 0 h 768"/>
              <a:gd name="T6" fmla="*/ 496 w 496"/>
              <a:gd name="T7" fmla="*/ 249 h 768"/>
              <a:gd name="T8" fmla="*/ 456 w 496"/>
              <a:gd name="T9" fmla="*/ 386 h 768"/>
              <a:gd name="T10" fmla="*/ 391 w 496"/>
              <a:gd name="T11" fmla="*/ 547 h 768"/>
              <a:gd name="T12" fmla="*/ 105 w 496"/>
              <a:gd name="T13" fmla="*/ 547 h 768"/>
              <a:gd name="T14" fmla="*/ 41 w 496"/>
              <a:gd name="T15" fmla="*/ 386 h 768"/>
              <a:gd name="T16" fmla="*/ 136 w 496"/>
              <a:gd name="T17" fmla="*/ 657 h 768"/>
              <a:gd name="T18" fmla="*/ 361 w 496"/>
              <a:gd name="T19" fmla="*/ 657 h 768"/>
              <a:gd name="T20" fmla="*/ 171 w 496"/>
              <a:gd name="T21" fmla="*/ 768 h 768"/>
              <a:gd name="T22" fmla="*/ 325 w 496"/>
              <a:gd name="T23"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768">
                <a:moveTo>
                  <a:pt x="41" y="386"/>
                </a:moveTo>
                <a:cubicBezTo>
                  <a:pt x="14" y="345"/>
                  <a:pt x="0" y="298"/>
                  <a:pt x="0" y="249"/>
                </a:cubicBezTo>
                <a:cubicBezTo>
                  <a:pt x="0" y="112"/>
                  <a:pt x="112" y="0"/>
                  <a:pt x="248" y="0"/>
                </a:cubicBezTo>
                <a:cubicBezTo>
                  <a:pt x="385" y="0"/>
                  <a:pt x="496" y="112"/>
                  <a:pt x="496" y="249"/>
                </a:cubicBezTo>
                <a:cubicBezTo>
                  <a:pt x="496" y="298"/>
                  <a:pt x="482" y="345"/>
                  <a:pt x="456" y="386"/>
                </a:cubicBezTo>
                <a:cubicBezTo>
                  <a:pt x="403" y="468"/>
                  <a:pt x="391" y="506"/>
                  <a:pt x="391" y="547"/>
                </a:cubicBezTo>
                <a:cubicBezTo>
                  <a:pt x="105" y="547"/>
                  <a:pt x="105" y="547"/>
                  <a:pt x="105" y="547"/>
                </a:cubicBezTo>
                <a:cubicBezTo>
                  <a:pt x="105" y="506"/>
                  <a:pt x="94" y="468"/>
                  <a:pt x="41" y="386"/>
                </a:cubicBezTo>
                <a:close/>
                <a:moveTo>
                  <a:pt x="136" y="657"/>
                </a:moveTo>
                <a:cubicBezTo>
                  <a:pt x="361" y="657"/>
                  <a:pt x="361" y="657"/>
                  <a:pt x="361" y="657"/>
                </a:cubicBezTo>
                <a:moveTo>
                  <a:pt x="171" y="768"/>
                </a:moveTo>
                <a:cubicBezTo>
                  <a:pt x="325" y="768"/>
                  <a:pt x="325" y="768"/>
                  <a:pt x="325" y="768"/>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7" name="Freeform 370">
            <a:extLst>
              <a:ext uri="{FF2B5EF4-FFF2-40B4-BE49-F238E27FC236}">
                <a16:creationId xmlns:a16="http://schemas.microsoft.com/office/drawing/2014/main" id="{CA75BC95-874E-1A7A-393A-CEF02A986106}"/>
              </a:ext>
            </a:extLst>
          </p:cNvPr>
          <p:cNvSpPr>
            <a:spLocks noEditPoints="1"/>
          </p:cNvSpPr>
          <p:nvPr/>
        </p:nvSpPr>
        <p:spPr bwMode="auto">
          <a:xfrm>
            <a:off x="17126519" y="9930520"/>
            <a:ext cx="647786" cy="915540"/>
          </a:xfrm>
          <a:custGeom>
            <a:avLst/>
            <a:gdLst>
              <a:gd name="T0" fmla="*/ 627 w 627"/>
              <a:gd name="T1" fmla="*/ 567 h 880"/>
              <a:gd name="T2" fmla="*/ 314 w 627"/>
              <a:gd name="T3" fmla="*/ 880 h 880"/>
              <a:gd name="T4" fmla="*/ 0 w 627"/>
              <a:gd name="T5" fmla="*/ 567 h 880"/>
              <a:gd name="T6" fmla="*/ 314 w 627"/>
              <a:gd name="T7" fmla="*/ 253 h 880"/>
              <a:gd name="T8" fmla="*/ 627 w 627"/>
              <a:gd name="T9" fmla="*/ 567 h 880"/>
              <a:gd name="T10" fmla="*/ 314 w 627"/>
              <a:gd name="T11" fmla="*/ 483 h 880"/>
              <a:gd name="T12" fmla="*/ 255 w 627"/>
              <a:gd name="T13" fmla="*/ 541 h 880"/>
              <a:gd name="T14" fmla="*/ 314 w 627"/>
              <a:gd name="T15" fmla="*/ 599 h 880"/>
              <a:gd name="T16" fmla="*/ 372 w 627"/>
              <a:gd name="T17" fmla="*/ 541 h 880"/>
              <a:gd name="T18" fmla="*/ 314 w 627"/>
              <a:gd name="T19" fmla="*/ 483 h 880"/>
              <a:gd name="T20" fmla="*/ 314 w 627"/>
              <a:gd name="T21" fmla="*/ 599 h 880"/>
              <a:gd name="T22" fmla="*/ 314 w 627"/>
              <a:gd name="T23" fmla="*/ 709 h 880"/>
              <a:gd name="T24" fmla="*/ 512 w 627"/>
              <a:gd name="T25" fmla="*/ 324 h 880"/>
              <a:gd name="T26" fmla="*/ 512 w 627"/>
              <a:gd name="T27" fmla="*/ 199 h 880"/>
              <a:gd name="T28" fmla="*/ 314 w 627"/>
              <a:gd name="T29" fmla="*/ 0 h 880"/>
              <a:gd name="T30" fmla="*/ 122 w 627"/>
              <a:gd name="T31" fmla="*/ 14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7" h="880">
                <a:moveTo>
                  <a:pt x="627" y="567"/>
                </a:moveTo>
                <a:cubicBezTo>
                  <a:pt x="627" y="740"/>
                  <a:pt x="487" y="880"/>
                  <a:pt x="314" y="880"/>
                </a:cubicBezTo>
                <a:cubicBezTo>
                  <a:pt x="140" y="880"/>
                  <a:pt x="0" y="740"/>
                  <a:pt x="0" y="567"/>
                </a:cubicBezTo>
                <a:cubicBezTo>
                  <a:pt x="0" y="393"/>
                  <a:pt x="140" y="253"/>
                  <a:pt x="314" y="253"/>
                </a:cubicBezTo>
                <a:cubicBezTo>
                  <a:pt x="487" y="253"/>
                  <a:pt x="627" y="393"/>
                  <a:pt x="627" y="567"/>
                </a:cubicBezTo>
                <a:close/>
                <a:moveTo>
                  <a:pt x="314" y="483"/>
                </a:moveTo>
                <a:cubicBezTo>
                  <a:pt x="281" y="483"/>
                  <a:pt x="255" y="509"/>
                  <a:pt x="255" y="541"/>
                </a:cubicBezTo>
                <a:cubicBezTo>
                  <a:pt x="255" y="573"/>
                  <a:pt x="281" y="599"/>
                  <a:pt x="314" y="599"/>
                </a:cubicBezTo>
                <a:cubicBezTo>
                  <a:pt x="346" y="599"/>
                  <a:pt x="372" y="573"/>
                  <a:pt x="372" y="541"/>
                </a:cubicBezTo>
                <a:cubicBezTo>
                  <a:pt x="372" y="509"/>
                  <a:pt x="346" y="483"/>
                  <a:pt x="314" y="483"/>
                </a:cubicBezTo>
                <a:close/>
                <a:moveTo>
                  <a:pt x="314" y="599"/>
                </a:moveTo>
                <a:cubicBezTo>
                  <a:pt x="314" y="709"/>
                  <a:pt x="314" y="709"/>
                  <a:pt x="314" y="709"/>
                </a:cubicBezTo>
                <a:moveTo>
                  <a:pt x="512" y="324"/>
                </a:moveTo>
                <a:cubicBezTo>
                  <a:pt x="512" y="199"/>
                  <a:pt x="512" y="199"/>
                  <a:pt x="512" y="199"/>
                </a:cubicBezTo>
                <a:cubicBezTo>
                  <a:pt x="512" y="90"/>
                  <a:pt x="423" y="0"/>
                  <a:pt x="314" y="0"/>
                </a:cubicBezTo>
                <a:cubicBezTo>
                  <a:pt x="223" y="0"/>
                  <a:pt x="146" y="61"/>
                  <a:pt x="122" y="144"/>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38" name="Freeform: Shape 37">
            <a:extLst>
              <a:ext uri="{FF2B5EF4-FFF2-40B4-BE49-F238E27FC236}">
                <a16:creationId xmlns:a16="http://schemas.microsoft.com/office/drawing/2014/main" id="{092CA2E8-888B-B3FD-47D0-1F484A9FE866}"/>
              </a:ext>
            </a:extLst>
          </p:cNvPr>
          <p:cNvSpPr/>
          <p:nvPr/>
        </p:nvSpPr>
        <p:spPr>
          <a:xfrm>
            <a:off x="10530964" y="2632057"/>
            <a:ext cx="4902200" cy="9791700"/>
          </a:xfrm>
          <a:custGeom>
            <a:avLst/>
            <a:gdLst>
              <a:gd name="connsiteX0" fmla="*/ 356206 w 4902200"/>
              <a:gd name="connsiteY0" fmla="*/ 695779 h 9791700"/>
              <a:gd name="connsiteX1" fmla="*/ 288472 w 4902200"/>
              <a:gd name="connsiteY1" fmla="*/ 763513 h 9791700"/>
              <a:gd name="connsiteX2" fmla="*/ 288472 w 4902200"/>
              <a:gd name="connsiteY2" fmla="*/ 8703111 h 9791700"/>
              <a:gd name="connsiteX3" fmla="*/ 356206 w 4902200"/>
              <a:gd name="connsiteY3" fmla="*/ 8770845 h 9791700"/>
              <a:gd name="connsiteX4" fmla="*/ 4545995 w 4902200"/>
              <a:gd name="connsiteY4" fmla="*/ 8770845 h 9791700"/>
              <a:gd name="connsiteX5" fmla="*/ 4613729 w 4902200"/>
              <a:gd name="connsiteY5" fmla="*/ 8703111 h 9791700"/>
              <a:gd name="connsiteX6" fmla="*/ 4613729 w 4902200"/>
              <a:gd name="connsiteY6" fmla="*/ 763513 h 9791700"/>
              <a:gd name="connsiteX7" fmla="*/ 4545995 w 4902200"/>
              <a:gd name="connsiteY7" fmla="*/ 695779 h 9791700"/>
              <a:gd name="connsiteX8" fmla="*/ 613853 w 4902200"/>
              <a:gd name="connsiteY8" fmla="*/ 0 h 9791700"/>
              <a:gd name="connsiteX9" fmla="*/ 4288347 w 4902200"/>
              <a:gd name="connsiteY9" fmla="*/ 0 h 9791700"/>
              <a:gd name="connsiteX10" fmla="*/ 4902200 w 4902200"/>
              <a:gd name="connsiteY10" fmla="*/ 613853 h 9791700"/>
              <a:gd name="connsiteX11" fmla="*/ 4902200 w 4902200"/>
              <a:gd name="connsiteY11" fmla="*/ 9177847 h 9791700"/>
              <a:gd name="connsiteX12" fmla="*/ 4288347 w 4902200"/>
              <a:gd name="connsiteY12" fmla="*/ 9791700 h 9791700"/>
              <a:gd name="connsiteX13" fmla="*/ 613853 w 4902200"/>
              <a:gd name="connsiteY13" fmla="*/ 9791700 h 9791700"/>
              <a:gd name="connsiteX14" fmla="*/ 0 w 4902200"/>
              <a:gd name="connsiteY14" fmla="*/ 9177847 h 9791700"/>
              <a:gd name="connsiteX15" fmla="*/ 0 w 4902200"/>
              <a:gd name="connsiteY15" fmla="*/ 613853 h 9791700"/>
              <a:gd name="connsiteX16" fmla="*/ 613853 w 4902200"/>
              <a:gd name="connsiteY16" fmla="*/ 0 h 979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02200" h="9791700">
                <a:moveTo>
                  <a:pt x="356206" y="695779"/>
                </a:moveTo>
                <a:cubicBezTo>
                  <a:pt x="318798" y="695779"/>
                  <a:pt x="288472" y="726105"/>
                  <a:pt x="288472" y="763513"/>
                </a:cubicBezTo>
                <a:lnTo>
                  <a:pt x="288472" y="8703111"/>
                </a:lnTo>
                <a:cubicBezTo>
                  <a:pt x="288472" y="8740519"/>
                  <a:pt x="318798" y="8770845"/>
                  <a:pt x="356206" y="8770845"/>
                </a:cubicBezTo>
                <a:lnTo>
                  <a:pt x="4545995" y="8770845"/>
                </a:lnTo>
                <a:cubicBezTo>
                  <a:pt x="4583403" y="8770845"/>
                  <a:pt x="4613729" y="8740519"/>
                  <a:pt x="4613729" y="8703111"/>
                </a:cubicBezTo>
                <a:lnTo>
                  <a:pt x="4613729" y="763513"/>
                </a:lnTo>
                <a:cubicBezTo>
                  <a:pt x="4613729" y="726105"/>
                  <a:pt x="4583403" y="695779"/>
                  <a:pt x="4545995" y="695779"/>
                </a:cubicBezTo>
                <a:close/>
                <a:moveTo>
                  <a:pt x="613853" y="0"/>
                </a:moveTo>
                <a:lnTo>
                  <a:pt x="4288347" y="0"/>
                </a:lnTo>
                <a:cubicBezTo>
                  <a:pt x="4627369" y="0"/>
                  <a:pt x="4902200" y="274831"/>
                  <a:pt x="4902200" y="613853"/>
                </a:cubicBezTo>
                <a:lnTo>
                  <a:pt x="4902200" y="9177847"/>
                </a:lnTo>
                <a:cubicBezTo>
                  <a:pt x="4902200" y="9516869"/>
                  <a:pt x="4627369" y="9791700"/>
                  <a:pt x="4288347" y="9791700"/>
                </a:cubicBezTo>
                <a:lnTo>
                  <a:pt x="613853" y="9791700"/>
                </a:lnTo>
                <a:cubicBezTo>
                  <a:pt x="274831" y="9791700"/>
                  <a:pt x="0" y="9516869"/>
                  <a:pt x="0" y="9177847"/>
                </a:cubicBezTo>
                <a:lnTo>
                  <a:pt x="0" y="613853"/>
                </a:lnTo>
                <a:cubicBezTo>
                  <a:pt x="0" y="274831"/>
                  <a:pt x="274831" y="0"/>
                  <a:pt x="613853" y="0"/>
                </a:cubicBezTo>
                <a:close/>
              </a:path>
            </a:pathLst>
          </a:custGeom>
          <a:solidFill>
            <a:schemeClr val="bg2"/>
          </a:solidFill>
          <a:ln>
            <a:noFill/>
          </a:ln>
          <a:effectLst>
            <a:outerShdw blurRad="254000" dist="127000" dir="8100000" algn="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9" name="Group 38">
            <a:extLst>
              <a:ext uri="{FF2B5EF4-FFF2-40B4-BE49-F238E27FC236}">
                <a16:creationId xmlns:a16="http://schemas.microsoft.com/office/drawing/2014/main" id="{410CE303-22FB-A4DC-ACB0-E0FF8EE649B0}"/>
              </a:ext>
            </a:extLst>
          </p:cNvPr>
          <p:cNvGrpSpPr/>
          <p:nvPr/>
        </p:nvGrpSpPr>
        <p:grpSpPr>
          <a:xfrm>
            <a:off x="12298928" y="2887598"/>
            <a:ext cx="1366272" cy="9320260"/>
            <a:chOff x="12298928" y="2887598"/>
            <a:chExt cx="1366272" cy="9320260"/>
          </a:xfrm>
        </p:grpSpPr>
        <p:sp>
          <p:nvSpPr>
            <p:cNvPr id="40" name="Circle: Hollow 39">
              <a:extLst>
                <a:ext uri="{FF2B5EF4-FFF2-40B4-BE49-F238E27FC236}">
                  <a16:creationId xmlns:a16="http://schemas.microsoft.com/office/drawing/2014/main" id="{E83F53D6-E63B-D082-7B86-FC42DEAC7092}"/>
                </a:ext>
              </a:extLst>
            </p:cNvPr>
            <p:cNvSpPr/>
            <p:nvPr/>
          </p:nvSpPr>
          <p:spPr>
            <a:xfrm>
              <a:off x="12763783" y="11695048"/>
              <a:ext cx="436562" cy="436562"/>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Rounded Corners 40">
              <a:extLst>
                <a:ext uri="{FF2B5EF4-FFF2-40B4-BE49-F238E27FC236}">
                  <a16:creationId xmlns:a16="http://schemas.microsoft.com/office/drawing/2014/main" id="{AE7D744E-7FFA-84B4-A0FE-D47A218FE122}"/>
                </a:ext>
              </a:extLst>
            </p:cNvPr>
            <p:cNvSpPr/>
            <p:nvPr/>
          </p:nvSpPr>
          <p:spPr>
            <a:xfrm>
              <a:off x="12689497" y="11618802"/>
              <a:ext cx="585134" cy="589056"/>
            </a:xfrm>
            <a:prstGeom prst="roundRect">
              <a:avLst>
                <a:gd name="adj" fmla="val 50000"/>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AC5C1BF2-1722-B801-CB6C-C33D36B5B42B}"/>
                </a:ext>
              </a:extLst>
            </p:cNvPr>
            <p:cNvGrpSpPr/>
            <p:nvPr/>
          </p:nvGrpSpPr>
          <p:grpSpPr>
            <a:xfrm>
              <a:off x="12298928" y="2887598"/>
              <a:ext cx="1366272" cy="160634"/>
              <a:chOff x="8928100" y="2036989"/>
              <a:chExt cx="1739900" cy="204561"/>
            </a:xfrm>
            <a:solidFill>
              <a:schemeClr val="tx1">
                <a:lumMod val="20000"/>
                <a:lumOff val="80000"/>
              </a:schemeClr>
            </a:solidFill>
          </p:grpSpPr>
          <p:sp>
            <p:nvSpPr>
              <p:cNvPr id="44" name="Rectangle: Rounded Corners 43">
                <a:extLst>
                  <a:ext uri="{FF2B5EF4-FFF2-40B4-BE49-F238E27FC236}">
                    <a16:creationId xmlns:a16="http://schemas.microsoft.com/office/drawing/2014/main" id="{A3112258-9B81-47ED-6ABE-8DDC287632F7}"/>
                  </a:ext>
                </a:extLst>
              </p:cNvPr>
              <p:cNvSpPr/>
              <p:nvPr/>
            </p:nvSpPr>
            <p:spPr>
              <a:xfrm>
                <a:off x="9283700" y="2036989"/>
                <a:ext cx="13843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DD3D4300-B313-83F3-A61A-81E37EFC3968}"/>
                  </a:ext>
                </a:extLst>
              </p:cNvPr>
              <p:cNvSpPr/>
              <p:nvPr/>
            </p:nvSpPr>
            <p:spPr>
              <a:xfrm>
                <a:off x="8928100" y="2036989"/>
                <a:ext cx="203200" cy="204561"/>
              </a:xfrm>
              <a:prstGeom prst="roundRect">
                <a:avLst>
                  <a:gd name="adj" fmla="val 50000"/>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ircle: Hollow 42">
              <a:extLst>
                <a:ext uri="{FF2B5EF4-FFF2-40B4-BE49-F238E27FC236}">
                  <a16:creationId xmlns:a16="http://schemas.microsoft.com/office/drawing/2014/main" id="{44DF8D8F-76C3-A9A3-D1FE-EEEFD7B35EE8}"/>
                </a:ext>
              </a:extLst>
            </p:cNvPr>
            <p:cNvSpPr/>
            <p:nvPr/>
          </p:nvSpPr>
          <p:spPr>
            <a:xfrm>
              <a:off x="12749259" y="11680525"/>
              <a:ext cx="465610" cy="465610"/>
            </a:xfrm>
            <a:prstGeom prst="donu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052227186"/>
      </p:ext>
    </p:extLst>
  </p:cSld>
  <p:clrMapOvr>
    <a:masterClrMapping/>
  </p:clrMapOvr>
  <mc:AlternateContent xmlns:mc="http://schemas.openxmlformats.org/markup-compatibility/2006" xmlns:p14="http://schemas.microsoft.com/office/powerpoint/2010/main">
    <mc:Choice Requires="p14">
      <p:transition spd="slow" p14:dur="1200" advClick="0" advTm="3000">
        <p14:prism dir="u"/>
      </p:transition>
    </mc:Choice>
    <mc:Fallback xmlns="">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14:presetBounceEnd="67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67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14:presetBounceEnd="5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50000">
                                          <p:cBhvr additive="base">
                                            <p:cTn id="18" dur="125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25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14:presetBounceEnd="60000">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14:bounceEnd="60000">
                                          <p:cBhvr additive="base">
                                            <p:cTn id="37" dur="12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14:presetBounceEnd="60000">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14:presetBounceEnd="60000">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14:bounceEnd="60000">
                                          <p:cBhvr additive="base">
                                            <p:cTn id="61" dur="125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14:presetBounceEnd="60000">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14:bounceEnd="60000">
                                          <p:cBhvr additive="base">
                                            <p:cTn id="7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1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par>
                                    <p:cTn id="16" presetID="2" presetClass="entr" presetSubtype="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250" fill="hold"/>
                                            <p:tgtEl>
                                              <p:spTgt spid="2"/>
                                            </p:tgtEl>
                                            <p:attrNameLst>
                                              <p:attrName>ppt_x</p:attrName>
                                            </p:attrNameLst>
                                          </p:cBhvr>
                                          <p:tavLst>
                                            <p:tav tm="0">
                                              <p:val>
                                                <p:strVal val="#ppt_x"/>
                                              </p:val>
                                            </p:tav>
                                            <p:tav tm="100000">
                                              <p:val>
                                                <p:strVal val="#ppt_x"/>
                                              </p:val>
                                            </p:tav>
                                          </p:tavLst>
                                        </p:anim>
                                        <p:anim calcmode="lin" valueType="num">
                                          <p:cBhvr additive="base">
                                            <p:cTn id="19" dur="125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250" fill="hold"/>
                                            <p:tgtEl>
                                              <p:spTgt spid="38"/>
                                            </p:tgtEl>
                                            <p:attrNameLst>
                                              <p:attrName>ppt_x</p:attrName>
                                            </p:attrNameLst>
                                          </p:cBhvr>
                                          <p:tavLst>
                                            <p:tav tm="0">
                                              <p:val>
                                                <p:strVal val="#ppt_x"/>
                                              </p:val>
                                            </p:tav>
                                            <p:tav tm="100000">
                                              <p:val>
                                                <p:strVal val="#ppt_x"/>
                                              </p:val>
                                            </p:tav>
                                          </p:tavLst>
                                        </p:anim>
                                        <p:anim calcmode="lin" valueType="num">
                                          <p:cBhvr additive="base">
                                            <p:cTn id="23" dur="1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750"/>
                                            <p:tgtEl>
                                              <p:spTgt spid="9"/>
                                            </p:tgtEl>
                                            <p:attrNameLst>
                                              <p:attrName>ppt_x</p:attrName>
                                            </p:attrNameLst>
                                          </p:cBhvr>
                                          <p:tavLst>
                                            <p:tav tm="0">
                                              <p:val>
                                                <p:strVal val="#ppt_x-#ppt_w*1.125000"/>
                                              </p:val>
                                            </p:tav>
                                            <p:tav tm="100000">
                                              <p:val>
                                                <p:strVal val="#ppt_x"/>
                                              </p:val>
                                            </p:tav>
                                          </p:tavLst>
                                        </p:anim>
                                        <p:animEffect transition="in" filter="wipe(right)">
                                          <p:cBhvr>
                                            <p:cTn id="30" dur="750"/>
                                            <p:tgtEl>
                                              <p:spTgt spid="9"/>
                                            </p:tgtEl>
                                          </p:cBhvr>
                                        </p:animEffect>
                                      </p:childTnLst>
                                    </p:cTn>
                                  </p:par>
                                  <p:par>
                                    <p:cTn id="31" presetID="12" presetClass="entr" presetSubtype="8"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p:tgtEl>
                                              <p:spTgt spid="10"/>
                                            </p:tgtEl>
                                            <p:attrNameLst>
                                              <p:attrName>ppt_x</p:attrName>
                                            </p:attrNameLst>
                                          </p:cBhvr>
                                          <p:tavLst>
                                            <p:tav tm="0">
                                              <p:val>
                                                <p:strVal val="#ppt_x-#ppt_w*1.125000"/>
                                              </p:val>
                                            </p:tav>
                                            <p:tav tm="100000">
                                              <p:val>
                                                <p:strVal val="#ppt_x"/>
                                              </p:val>
                                            </p:tav>
                                          </p:tavLst>
                                        </p:anim>
                                        <p:animEffect transition="in" filter="wipe(right)">
                                          <p:cBhvr>
                                            <p:cTn id="34" dur="750"/>
                                            <p:tgtEl>
                                              <p:spTgt spid="10"/>
                                            </p:tgtEl>
                                          </p:cBhvr>
                                        </p:animEffect>
                                      </p:childTnLst>
                                    </p:cTn>
                                  </p:par>
                                  <p:par>
                                    <p:cTn id="35" presetID="2" presetClass="entr" presetSubtype="3" fill="hold" nodeType="withEffect">
                                      <p:stCondLst>
                                        <p:cond delay="7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0-#ppt_h/2"/>
                                              </p:val>
                                            </p:tav>
                                            <p:tav tm="100000">
                                              <p:val>
                                                <p:strVal val="#ppt_y"/>
                                              </p:val>
                                            </p:tav>
                                          </p:tavLst>
                                        </p:anim>
                                      </p:childTnLst>
                                    </p:cTn>
                                  </p:par>
                                  <p:par>
                                    <p:cTn id="39" presetID="12" presetClass="entr" presetSubtype="8" fill="hold" grpId="0"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750"/>
                                            <p:tgtEl>
                                              <p:spTgt spid="5"/>
                                            </p:tgtEl>
                                            <p:attrNameLst>
                                              <p:attrName>ppt_x</p:attrName>
                                            </p:attrNameLst>
                                          </p:cBhvr>
                                          <p:tavLst>
                                            <p:tav tm="0">
                                              <p:val>
                                                <p:strVal val="#ppt_x-#ppt_w*1.125000"/>
                                              </p:val>
                                            </p:tav>
                                            <p:tav tm="100000">
                                              <p:val>
                                                <p:strVal val="#ppt_x"/>
                                              </p:val>
                                            </p:tav>
                                          </p:tavLst>
                                        </p:anim>
                                        <p:animEffect transition="in" filter="wipe(right)">
                                          <p:cBhvr>
                                            <p:cTn id="42" dur="750"/>
                                            <p:tgtEl>
                                              <p:spTgt spid="5"/>
                                            </p:tgtEl>
                                          </p:cBhvr>
                                        </p:animEffect>
                                      </p:childTnLst>
                                    </p:cTn>
                                  </p:par>
                                  <p:par>
                                    <p:cTn id="43" presetID="12" presetClass="entr" presetSubtype="8"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p:tgtEl>
                                              <p:spTgt spid="8"/>
                                            </p:tgtEl>
                                            <p:attrNameLst>
                                              <p:attrName>ppt_x</p:attrName>
                                            </p:attrNameLst>
                                          </p:cBhvr>
                                          <p:tavLst>
                                            <p:tav tm="0">
                                              <p:val>
                                                <p:strVal val="#ppt_x-#ppt_w*1.125000"/>
                                              </p:val>
                                            </p:tav>
                                            <p:tav tm="100000">
                                              <p:val>
                                                <p:strVal val="#ppt_x"/>
                                              </p:val>
                                            </p:tav>
                                          </p:tavLst>
                                        </p:anim>
                                        <p:animEffect transition="in" filter="wipe(right)">
                                          <p:cBhvr>
                                            <p:cTn id="46" dur="750"/>
                                            <p:tgtEl>
                                              <p:spTgt spid="8"/>
                                            </p:tgtEl>
                                          </p:cBhvr>
                                        </p:animEffect>
                                      </p:childTnLst>
                                    </p:cTn>
                                  </p:par>
                                  <p:par>
                                    <p:cTn id="47" presetID="2" presetClass="entr" presetSubtype="3"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250" fill="hold"/>
                                            <p:tgtEl>
                                              <p:spTgt spid="14"/>
                                            </p:tgtEl>
                                            <p:attrNameLst>
                                              <p:attrName>ppt_x</p:attrName>
                                            </p:attrNameLst>
                                          </p:cBhvr>
                                          <p:tavLst>
                                            <p:tav tm="0">
                                              <p:val>
                                                <p:strVal val="1+#ppt_w/2"/>
                                              </p:val>
                                            </p:tav>
                                            <p:tav tm="100000">
                                              <p:val>
                                                <p:strVal val="#ppt_x"/>
                                              </p:val>
                                            </p:tav>
                                          </p:tavLst>
                                        </p:anim>
                                        <p:anim calcmode="lin" valueType="num">
                                          <p:cBhvr additive="base">
                                            <p:cTn id="50" dur="1250" fill="hold"/>
                                            <p:tgtEl>
                                              <p:spTgt spid="14"/>
                                            </p:tgtEl>
                                            <p:attrNameLst>
                                              <p:attrName>ppt_y</p:attrName>
                                            </p:attrNameLst>
                                          </p:cBhvr>
                                          <p:tavLst>
                                            <p:tav tm="0">
                                              <p:val>
                                                <p:strVal val="0-#ppt_h/2"/>
                                              </p:val>
                                            </p:tav>
                                            <p:tav tm="100000">
                                              <p:val>
                                                <p:strVal val="#ppt_y"/>
                                              </p:val>
                                            </p:tav>
                                          </p:tavLst>
                                        </p:anim>
                                      </p:childTnLst>
                                    </p:cTn>
                                  </p:par>
                                  <p:par>
                                    <p:cTn id="51" presetID="12" presetClass="entr" presetSubtype="8"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p:tgtEl>
                                              <p:spTgt spid="4"/>
                                            </p:tgtEl>
                                            <p:attrNameLst>
                                              <p:attrName>ppt_x</p:attrName>
                                            </p:attrNameLst>
                                          </p:cBhvr>
                                          <p:tavLst>
                                            <p:tav tm="0">
                                              <p:val>
                                                <p:strVal val="#ppt_x-#ppt_w*1.125000"/>
                                              </p:val>
                                            </p:tav>
                                            <p:tav tm="100000">
                                              <p:val>
                                                <p:strVal val="#ppt_x"/>
                                              </p:val>
                                            </p:tav>
                                          </p:tavLst>
                                        </p:anim>
                                        <p:animEffect transition="in" filter="wipe(right)">
                                          <p:cBhvr>
                                            <p:cTn id="54" dur="750"/>
                                            <p:tgtEl>
                                              <p:spTgt spid="4"/>
                                            </p:tgtEl>
                                          </p:cBhvr>
                                        </p:animEffect>
                                      </p:childTnLst>
                                    </p:cTn>
                                  </p:par>
                                  <p:par>
                                    <p:cTn id="55" presetID="12" presetClass="entr" presetSubtype="8" fill="hold" grpId="0" nodeType="withEffect">
                                      <p:stCondLst>
                                        <p:cond delay="10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p:tgtEl>
                                              <p:spTgt spid="7"/>
                                            </p:tgtEl>
                                            <p:attrNameLst>
                                              <p:attrName>ppt_x</p:attrName>
                                            </p:attrNameLst>
                                          </p:cBhvr>
                                          <p:tavLst>
                                            <p:tav tm="0">
                                              <p:val>
                                                <p:strVal val="#ppt_x-#ppt_w*1.125000"/>
                                              </p:val>
                                            </p:tav>
                                            <p:tav tm="100000">
                                              <p:val>
                                                <p:strVal val="#ppt_x"/>
                                              </p:val>
                                            </p:tav>
                                          </p:tavLst>
                                        </p:anim>
                                        <p:animEffect transition="in" filter="wipe(right)">
                                          <p:cBhvr>
                                            <p:cTn id="58" dur="750"/>
                                            <p:tgtEl>
                                              <p:spTgt spid="7"/>
                                            </p:tgtEl>
                                          </p:cBhvr>
                                        </p:animEffect>
                                      </p:childTnLst>
                                    </p:cTn>
                                  </p:par>
                                  <p:par>
                                    <p:cTn id="59" presetID="2" presetClass="entr" presetSubtype="3" fill="hold" nodeType="withEffect">
                                      <p:stCondLst>
                                        <p:cond delay="125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1250" fill="hold"/>
                                            <p:tgtEl>
                                              <p:spTgt spid="17"/>
                                            </p:tgtEl>
                                            <p:attrNameLst>
                                              <p:attrName>ppt_x</p:attrName>
                                            </p:attrNameLst>
                                          </p:cBhvr>
                                          <p:tavLst>
                                            <p:tav tm="0">
                                              <p:val>
                                                <p:strVal val="1+#ppt_w/2"/>
                                              </p:val>
                                            </p:tav>
                                            <p:tav tm="100000">
                                              <p:val>
                                                <p:strVal val="#ppt_x"/>
                                              </p:val>
                                            </p:tav>
                                          </p:tavLst>
                                        </p:anim>
                                        <p:anim calcmode="lin" valueType="num">
                                          <p:cBhvr additive="base">
                                            <p:cTn id="62" dur="1250" fill="hold"/>
                                            <p:tgtEl>
                                              <p:spTgt spid="17"/>
                                            </p:tgtEl>
                                            <p:attrNameLst>
                                              <p:attrName>ppt_y</p:attrName>
                                            </p:attrNameLst>
                                          </p:cBhvr>
                                          <p:tavLst>
                                            <p:tav tm="0">
                                              <p:val>
                                                <p:strVal val="0-#ppt_h/2"/>
                                              </p:val>
                                            </p:tav>
                                            <p:tav tm="100000">
                                              <p:val>
                                                <p:strVal val="#ppt_y"/>
                                              </p:val>
                                            </p:tav>
                                          </p:tavLst>
                                        </p:anim>
                                      </p:childTnLst>
                                    </p:cTn>
                                  </p:par>
                                  <p:par>
                                    <p:cTn id="63" presetID="12" presetClass="entr" presetSubtype="8" fill="hold" grpId="0" nodeType="withEffect">
                                      <p:stCondLst>
                                        <p:cond delay="75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750"/>
                                            <p:tgtEl>
                                              <p:spTgt spid="3"/>
                                            </p:tgtEl>
                                            <p:attrNameLst>
                                              <p:attrName>ppt_x</p:attrName>
                                            </p:attrNameLst>
                                          </p:cBhvr>
                                          <p:tavLst>
                                            <p:tav tm="0">
                                              <p:val>
                                                <p:strVal val="#ppt_x-#ppt_w*1.125000"/>
                                              </p:val>
                                            </p:tav>
                                            <p:tav tm="100000">
                                              <p:val>
                                                <p:strVal val="#ppt_x"/>
                                              </p:val>
                                            </p:tav>
                                          </p:tavLst>
                                        </p:anim>
                                        <p:animEffect transition="in" filter="wipe(right)">
                                          <p:cBhvr>
                                            <p:cTn id="66" dur="750"/>
                                            <p:tgtEl>
                                              <p:spTgt spid="3"/>
                                            </p:tgtEl>
                                          </p:cBhvr>
                                        </p:animEffect>
                                      </p:childTnLst>
                                    </p:cTn>
                                  </p:par>
                                  <p:par>
                                    <p:cTn id="67" presetID="12" presetClass="entr" presetSubtype="8" fill="hold" grpId="0" nodeType="withEffect">
                                      <p:stCondLst>
                                        <p:cond delay="125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p:tgtEl>
                                              <p:spTgt spid="6"/>
                                            </p:tgtEl>
                                            <p:attrNameLst>
                                              <p:attrName>ppt_x</p:attrName>
                                            </p:attrNameLst>
                                          </p:cBhvr>
                                          <p:tavLst>
                                            <p:tav tm="0">
                                              <p:val>
                                                <p:strVal val="#ppt_x-#ppt_w*1.125000"/>
                                              </p:val>
                                            </p:tav>
                                            <p:tav tm="100000">
                                              <p:val>
                                                <p:strVal val="#ppt_x"/>
                                              </p:val>
                                            </p:tav>
                                          </p:tavLst>
                                        </p:anim>
                                        <p:animEffect transition="in" filter="wipe(right)">
                                          <p:cBhvr>
                                            <p:cTn id="70" dur="750"/>
                                            <p:tgtEl>
                                              <p:spTgt spid="6"/>
                                            </p:tgtEl>
                                          </p:cBhvr>
                                        </p:animEffect>
                                      </p:childTnLst>
                                    </p:cTn>
                                  </p:par>
                                  <p:par>
                                    <p:cTn id="71" presetID="2" presetClass="entr" presetSubtype="3" fill="hold" nodeType="withEffect">
                                      <p:stCondLst>
                                        <p:cond delay="15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1250" fill="hold"/>
                                            <p:tgtEl>
                                              <p:spTgt spid="20"/>
                                            </p:tgtEl>
                                            <p:attrNameLst>
                                              <p:attrName>ppt_x</p:attrName>
                                            </p:attrNameLst>
                                          </p:cBhvr>
                                          <p:tavLst>
                                            <p:tav tm="0">
                                              <p:val>
                                                <p:strVal val="1+#ppt_w/2"/>
                                              </p:val>
                                            </p:tav>
                                            <p:tav tm="100000">
                                              <p:val>
                                                <p:strVal val="#ppt_x"/>
                                              </p:val>
                                            </p:tav>
                                          </p:tavLst>
                                        </p:anim>
                                        <p:anim calcmode="lin" valueType="num">
                                          <p:cBhvr additive="base">
                                            <p:cTn id="74" dur="1250" fill="hold"/>
                                            <p:tgtEl>
                                              <p:spTgt spid="20"/>
                                            </p:tgtEl>
                                            <p:attrNameLst>
                                              <p:attrName>ppt_y</p:attrName>
                                            </p:attrNameLst>
                                          </p:cBhvr>
                                          <p:tavLst>
                                            <p:tav tm="0">
                                              <p:val>
                                                <p:strVal val="0-#ppt_h/2"/>
                                              </p:val>
                                            </p:tav>
                                            <p:tav tm="100000">
                                              <p:val>
                                                <p:strVal val="#ppt_y"/>
                                              </p:val>
                                            </p:tav>
                                          </p:tavLst>
                                        </p:anim>
                                      </p:childTnLst>
                                    </p:cTn>
                                  </p:par>
                                  <p:par>
                                    <p:cTn id="75" presetID="12" presetClass="entr" presetSubtype="8"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750"/>
                                            <p:tgtEl>
                                              <p:spTgt spid="30"/>
                                            </p:tgtEl>
                                            <p:attrNameLst>
                                              <p:attrName>ppt_x</p:attrName>
                                            </p:attrNameLst>
                                          </p:cBhvr>
                                          <p:tavLst>
                                            <p:tav tm="0">
                                              <p:val>
                                                <p:strVal val="#ppt_x-#ppt_w*1.125000"/>
                                              </p:val>
                                            </p:tav>
                                            <p:tav tm="100000">
                                              <p:val>
                                                <p:strVal val="#ppt_x"/>
                                              </p:val>
                                            </p:tav>
                                          </p:tavLst>
                                        </p:anim>
                                        <p:animEffect transition="in" filter="wipe(right)">
                                          <p:cBhvr>
                                            <p:cTn id="78" dur="750"/>
                                            <p:tgtEl>
                                              <p:spTgt spid="30"/>
                                            </p:tgtEl>
                                          </p:cBhvr>
                                        </p:animEffect>
                                      </p:childTnLst>
                                    </p:cTn>
                                  </p:par>
                                  <p:par>
                                    <p:cTn id="79" presetID="12" presetClass="entr" presetSubtype="8"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750"/>
                                            <p:tgtEl>
                                              <p:spTgt spid="31"/>
                                            </p:tgtEl>
                                            <p:attrNameLst>
                                              <p:attrName>ppt_x</p:attrName>
                                            </p:attrNameLst>
                                          </p:cBhvr>
                                          <p:tavLst>
                                            <p:tav tm="0">
                                              <p:val>
                                                <p:strVal val="#ppt_x-#ppt_w*1.125000"/>
                                              </p:val>
                                            </p:tav>
                                            <p:tav tm="100000">
                                              <p:val>
                                                <p:strVal val="#ppt_x"/>
                                              </p:val>
                                            </p:tav>
                                          </p:tavLst>
                                        </p:anim>
                                        <p:animEffect transition="in" filter="wipe(right)">
                                          <p:cBhvr>
                                            <p:cTn id="82" dur="750"/>
                                            <p:tgtEl>
                                              <p:spTgt spid="31"/>
                                            </p:tgtEl>
                                          </p:cBhvr>
                                        </p:animEffect>
                                      </p:childTnLst>
                                    </p:cTn>
                                  </p:par>
                                  <p:par>
                                    <p:cTn id="83" presetID="12" presetClass="entr" presetSubtype="8" fill="hold" grpId="0" nodeType="withEffect">
                                      <p:stCondLst>
                                        <p:cond delay="75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750"/>
                                            <p:tgtEl>
                                              <p:spTgt spid="32"/>
                                            </p:tgtEl>
                                            <p:attrNameLst>
                                              <p:attrName>ppt_x</p:attrName>
                                            </p:attrNameLst>
                                          </p:cBhvr>
                                          <p:tavLst>
                                            <p:tav tm="0">
                                              <p:val>
                                                <p:strVal val="#ppt_x-#ppt_w*1.125000"/>
                                              </p:val>
                                            </p:tav>
                                            <p:tav tm="100000">
                                              <p:val>
                                                <p:strVal val="#ppt_x"/>
                                              </p:val>
                                            </p:tav>
                                          </p:tavLst>
                                        </p:anim>
                                        <p:animEffect transition="in" filter="wipe(right)">
                                          <p:cBhvr>
                                            <p:cTn id="86" dur="750"/>
                                            <p:tgtEl>
                                              <p:spTgt spid="32"/>
                                            </p:tgtEl>
                                          </p:cBhvr>
                                        </p:animEffect>
                                      </p:childTnLst>
                                    </p:cTn>
                                  </p:par>
                                  <p:par>
                                    <p:cTn id="87" presetID="12" presetClass="entr" presetSubtype="8" fill="hold" grpId="0" nodeType="withEffect">
                                      <p:stCondLst>
                                        <p:cond delay="10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750"/>
                                            <p:tgtEl>
                                              <p:spTgt spid="33"/>
                                            </p:tgtEl>
                                            <p:attrNameLst>
                                              <p:attrName>ppt_x</p:attrName>
                                            </p:attrNameLst>
                                          </p:cBhvr>
                                          <p:tavLst>
                                            <p:tav tm="0">
                                              <p:val>
                                                <p:strVal val="#ppt_x-#ppt_w*1.125000"/>
                                              </p:val>
                                            </p:tav>
                                            <p:tav tm="100000">
                                              <p:val>
                                                <p:strVal val="#ppt_x"/>
                                              </p:val>
                                            </p:tav>
                                          </p:tavLst>
                                        </p:anim>
                                        <p:animEffect transition="in" filter="wipe(right)">
                                          <p:cBhvr>
                                            <p:cTn id="90" dur="750"/>
                                            <p:tgtEl>
                                              <p:spTgt spid="33"/>
                                            </p:tgtEl>
                                          </p:cBhvr>
                                        </p:animEffect>
                                      </p:childTnLst>
                                    </p:cTn>
                                  </p:par>
                                  <p:par>
                                    <p:cTn id="91" presetID="12" presetClass="entr" presetSubtype="4" fill="hold" grpId="0" nodeType="withEffect">
                                      <p:stCondLst>
                                        <p:cond delay="50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750"/>
                                            <p:tgtEl>
                                              <p:spTgt spid="26"/>
                                            </p:tgtEl>
                                            <p:attrNameLst>
                                              <p:attrName>ppt_y</p:attrName>
                                            </p:attrNameLst>
                                          </p:cBhvr>
                                          <p:tavLst>
                                            <p:tav tm="0">
                                              <p:val>
                                                <p:strVal val="#ppt_y+#ppt_h*1.125000"/>
                                              </p:val>
                                            </p:tav>
                                            <p:tav tm="100000">
                                              <p:val>
                                                <p:strVal val="#ppt_y"/>
                                              </p:val>
                                            </p:tav>
                                          </p:tavLst>
                                        </p:anim>
                                        <p:animEffect transition="in" filter="wipe(up)">
                                          <p:cBhvr>
                                            <p:cTn id="94" dur="750"/>
                                            <p:tgtEl>
                                              <p:spTgt spid="26"/>
                                            </p:tgtEl>
                                          </p:cBhvr>
                                        </p:animEffect>
                                      </p:childTnLst>
                                    </p:cTn>
                                  </p:par>
                                  <p:par>
                                    <p:cTn id="95" presetID="12" presetClass="entr" presetSubtype="4" fill="hold" grpId="0" nodeType="withEffect">
                                      <p:stCondLst>
                                        <p:cond delay="75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750"/>
                                            <p:tgtEl>
                                              <p:spTgt spid="27"/>
                                            </p:tgtEl>
                                            <p:attrNameLst>
                                              <p:attrName>ppt_y</p:attrName>
                                            </p:attrNameLst>
                                          </p:cBhvr>
                                          <p:tavLst>
                                            <p:tav tm="0">
                                              <p:val>
                                                <p:strVal val="#ppt_y+#ppt_h*1.125000"/>
                                              </p:val>
                                            </p:tav>
                                            <p:tav tm="100000">
                                              <p:val>
                                                <p:strVal val="#ppt_y"/>
                                              </p:val>
                                            </p:tav>
                                          </p:tavLst>
                                        </p:anim>
                                        <p:animEffect transition="in" filter="wipe(up)">
                                          <p:cBhvr>
                                            <p:cTn id="98" dur="750"/>
                                            <p:tgtEl>
                                              <p:spTgt spid="27"/>
                                            </p:tgtEl>
                                          </p:cBhvr>
                                        </p:animEffect>
                                      </p:childTnLst>
                                    </p:cTn>
                                  </p:par>
                                  <p:par>
                                    <p:cTn id="99" presetID="12" presetClass="entr" presetSubtype="4" fill="hold" grpId="0" nodeType="withEffect">
                                      <p:stCondLst>
                                        <p:cond delay="100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750"/>
                                            <p:tgtEl>
                                              <p:spTgt spid="28"/>
                                            </p:tgtEl>
                                            <p:attrNameLst>
                                              <p:attrName>ppt_y</p:attrName>
                                            </p:attrNameLst>
                                          </p:cBhvr>
                                          <p:tavLst>
                                            <p:tav tm="0">
                                              <p:val>
                                                <p:strVal val="#ppt_y+#ppt_h*1.125000"/>
                                              </p:val>
                                            </p:tav>
                                            <p:tav tm="100000">
                                              <p:val>
                                                <p:strVal val="#ppt_y"/>
                                              </p:val>
                                            </p:tav>
                                          </p:tavLst>
                                        </p:anim>
                                        <p:animEffect transition="in" filter="wipe(up)">
                                          <p:cBhvr>
                                            <p:cTn id="102" dur="750"/>
                                            <p:tgtEl>
                                              <p:spTgt spid="28"/>
                                            </p:tgtEl>
                                          </p:cBhvr>
                                        </p:animEffect>
                                      </p:childTnLst>
                                    </p:cTn>
                                  </p:par>
                                  <p:par>
                                    <p:cTn id="103" presetID="12" presetClass="entr" presetSubtype="4" fill="hold" grpId="0" nodeType="withEffect">
                                      <p:stCondLst>
                                        <p:cond delay="125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750"/>
                                            <p:tgtEl>
                                              <p:spTgt spid="29"/>
                                            </p:tgtEl>
                                            <p:attrNameLst>
                                              <p:attrName>ppt_y</p:attrName>
                                            </p:attrNameLst>
                                          </p:cBhvr>
                                          <p:tavLst>
                                            <p:tav tm="0">
                                              <p:val>
                                                <p:strVal val="#ppt_y+#ppt_h*1.125000"/>
                                              </p:val>
                                            </p:tav>
                                            <p:tav tm="100000">
                                              <p:val>
                                                <p:strVal val="#ppt_y"/>
                                              </p:val>
                                            </p:tav>
                                          </p:tavLst>
                                        </p:anim>
                                        <p:animEffect transition="in" filter="wipe(up)">
                                          <p:cBhvr>
                                            <p:cTn id="106" dur="750"/>
                                            <p:tgtEl>
                                              <p:spTgt spid="29"/>
                                            </p:tgtEl>
                                          </p:cBhvr>
                                        </p:animEffect>
                                      </p:childTnLst>
                                    </p:cTn>
                                  </p:par>
                                  <p:par>
                                    <p:cTn id="107" presetID="49" presetClass="entr" presetSubtype="0" decel="100000" fill="hold" grpId="0" nodeType="withEffect">
                                      <p:stCondLst>
                                        <p:cond delay="75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style.rotation</p:attrName>
                                            </p:attrNameLst>
                                          </p:cBhvr>
                                          <p:tavLst>
                                            <p:tav tm="0">
                                              <p:val>
                                                <p:fltVal val="360"/>
                                              </p:val>
                                            </p:tav>
                                            <p:tav tm="100000">
                                              <p:val>
                                                <p:fltVal val="0"/>
                                              </p:val>
                                            </p:tav>
                                          </p:tavLst>
                                        </p:anim>
                                        <p:animEffect transition="in" filter="fade">
                                          <p:cBhvr>
                                            <p:cTn id="112" dur="500"/>
                                            <p:tgtEl>
                                              <p:spTgt spid="34"/>
                                            </p:tgtEl>
                                          </p:cBhvr>
                                        </p:animEffect>
                                      </p:childTnLst>
                                    </p:cTn>
                                  </p:par>
                                  <p:par>
                                    <p:cTn id="113" presetID="49" presetClass="entr" presetSubtype="0" decel="100000" fill="hold" grpId="0" nodeType="withEffect">
                                      <p:stCondLst>
                                        <p:cond delay="10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500" fill="hold"/>
                                            <p:tgtEl>
                                              <p:spTgt spid="35"/>
                                            </p:tgtEl>
                                            <p:attrNameLst>
                                              <p:attrName>ppt_w</p:attrName>
                                            </p:attrNameLst>
                                          </p:cBhvr>
                                          <p:tavLst>
                                            <p:tav tm="0">
                                              <p:val>
                                                <p:fltVal val="0"/>
                                              </p:val>
                                            </p:tav>
                                            <p:tav tm="100000">
                                              <p:val>
                                                <p:strVal val="#ppt_w"/>
                                              </p:val>
                                            </p:tav>
                                          </p:tavLst>
                                        </p:anim>
                                        <p:anim calcmode="lin" valueType="num">
                                          <p:cBhvr>
                                            <p:cTn id="116" dur="500" fill="hold"/>
                                            <p:tgtEl>
                                              <p:spTgt spid="35"/>
                                            </p:tgtEl>
                                            <p:attrNameLst>
                                              <p:attrName>ppt_h</p:attrName>
                                            </p:attrNameLst>
                                          </p:cBhvr>
                                          <p:tavLst>
                                            <p:tav tm="0">
                                              <p:val>
                                                <p:fltVal val="0"/>
                                              </p:val>
                                            </p:tav>
                                            <p:tav tm="100000">
                                              <p:val>
                                                <p:strVal val="#ppt_h"/>
                                              </p:val>
                                            </p:tav>
                                          </p:tavLst>
                                        </p:anim>
                                        <p:anim calcmode="lin" valueType="num">
                                          <p:cBhvr>
                                            <p:cTn id="117" dur="500" fill="hold"/>
                                            <p:tgtEl>
                                              <p:spTgt spid="35"/>
                                            </p:tgtEl>
                                            <p:attrNameLst>
                                              <p:attrName>style.rotation</p:attrName>
                                            </p:attrNameLst>
                                          </p:cBhvr>
                                          <p:tavLst>
                                            <p:tav tm="0">
                                              <p:val>
                                                <p:fltVal val="360"/>
                                              </p:val>
                                            </p:tav>
                                            <p:tav tm="100000">
                                              <p:val>
                                                <p:fltVal val="0"/>
                                              </p:val>
                                            </p:tav>
                                          </p:tavLst>
                                        </p:anim>
                                        <p:animEffect transition="in" filter="fade">
                                          <p:cBhvr>
                                            <p:cTn id="118" dur="500"/>
                                            <p:tgtEl>
                                              <p:spTgt spid="35"/>
                                            </p:tgtEl>
                                          </p:cBhvr>
                                        </p:animEffect>
                                      </p:childTnLst>
                                    </p:cTn>
                                  </p:par>
                                  <p:par>
                                    <p:cTn id="119" presetID="49" presetClass="entr" presetSubtype="0" decel="100000" fill="hold" grpId="0" nodeType="withEffect">
                                      <p:stCondLst>
                                        <p:cond delay="1250"/>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00" fill="hold"/>
                                            <p:tgtEl>
                                              <p:spTgt spid="36"/>
                                            </p:tgtEl>
                                            <p:attrNameLst>
                                              <p:attrName>ppt_w</p:attrName>
                                            </p:attrNameLst>
                                          </p:cBhvr>
                                          <p:tavLst>
                                            <p:tav tm="0">
                                              <p:val>
                                                <p:fltVal val="0"/>
                                              </p:val>
                                            </p:tav>
                                            <p:tav tm="100000">
                                              <p:val>
                                                <p:strVal val="#ppt_w"/>
                                              </p:val>
                                            </p:tav>
                                          </p:tavLst>
                                        </p:anim>
                                        <p:anim calcmode="lin" valueType="num">
                                          <p:cBhvr>
                                            <p:cTn id="122" dur="500" fill="hold"/>
                                            <p:tgtEl>
                                              <p:spTgt spid="36"/>
                                            </p:tgtEl>
                                            <p:attrNameLst>
                                              <p:attrName>ppt_h</p:attrName>
                                            </p:attrNameLst>
                                          </p:cBhvr>
                                          <p:tavLst>
                                            <p:tav tm="0">
                                              <p:val>
                                                <p:fltVal val="0"/>
                                              </p:val>
                                            </p:tav>
                                            <p:tav tm="100000">
                                              <p:val>
                                                <p:strVal val="#ppt_h"/>
                                              </p:val>
                                            </p:tav>
                                          </p:tavLst>
                                        </p:anim>
                                        <p:anim calcmode="lin" valueType="num">
                                          <p:cBhvr>
                                            <p:cTn id="123" dur="500" fill="hold"/>
                                            <p:tgtEl>
                                              <p:spTgt spid="36"/>
                                            </p:tgtEl>
                                            <p:attrNameLst>
                                              <p:attrName>style.rotation</p:attrName>
                                            </p:attrNameLst>
                                          </p:cBhvr>
                                          <p:tavLst>
                                            <p:tav tm="0">
                                              <p:val>
                                                <p:fltVal val="360"/>
                                              </p:val>
                                            </p:tav>
                                            <p:tav tm="100000">
                                              <p:val>
                                                <p:fltVal val="0"/>
                                              </p:val>
                                            </p:tav>
                                          </p:tavLst>
                                        </p:anim>
                                        <p:animEffect transition="in" filter="fade">
                                          <p:cBhvr>
                                            <p:cTn id="124" dur="500"/>
                                            <p:tgtEl>
                                              <p:spTgt spid="36"/>
                                            </p:tgtEl>
                                          </p:cBhvr>
                                        </p:animEffect>
                                      </p:childTnLst>
                                    </p:cTn>
                                  </p:par>
                                  <p:par>
                                    <p:cTn id="125" presetID="49" presetClass="entr" presetSubtype="0" decel="100000" fill="hold" grpId="0" nodeType="withEffect">
                                      <p:stCondLst>
                                        <p:cond delay="1500"/>
                                      </p:stCondLst>
                                      <p:childTnLst>
                                        <p:set>
                                          <p:cBhvr>
                                            <p:cTn id="126" dur="1" fill="hold">
                                              <p:stCondLst>
                                                <p:cond delay="0"/>
                                              </p:stCondLst>
                                            </p:cTn>
                                            <p:tgtEl>
                                              <p:spTgt spid="37"/>
                                            </p:tgtEl>
                                            <p:attrNameLst>
                                              <p:attrName>style.visibility</p:attrName>
                                            </p:attrNameLst>
                                          </p:cBhvr>
                                          <p:to>
                                            <p:strVal val="visible"/>
                                          </p:to>
                                        </p:set>
                                        <p:anim calcmode="lin" valueType="num">
                                          <p:cBhvr>
                                            <p:cTn id="127" dur="500" fill="hold"/>
                                            <p:tgtEl>
                                              <p:spTgt spid="37"/>
                                            </p:tgtEl>
                                            <p:attrNameLst>
                                              <p:attrName>ppt_w</p:attrName>
                                            </p:attrNameLst>
                                          </p:cBhvr>
                                          <p:tavLst>
                                            <p:tav tm="0">
                                              <p:val>
                                                <p:fltVal val="0"/>
                                              </p:val>
                                            </p:tav>
                                            <p:tav tm="100000">
                                              <p:val>
                                                <p:strVal val="#ppt_w"/>
                                              </p:val>
                                            </p:tav>
                                          </p:tavLst>
                                        </p:anim>
                                        <p:anim calcmode="lin" valueType="num">
                                          <p:cBhvr>
                                            <p:cTn id="128" dur="500" fill="hold"/>
                                            <p:tgtEl>
                                              <p:spTgt spid="37"/>
                                            </p:tgtEl>
                                            <p:attrNameLst>
                                              <p:attrName>ppt_h</p:attrName>
                                            </p:attrNameLst>
                                          </p:cBhvr>
                                          <p:tavLst>
                                            <p:tav tm="0">
                                              <p:val>
                                                <p:fltVal val="0"/>
                                              </p:val>
                                            </p:tav>
                                            <p:tav tm="100000">
                                              <p:val>
                                                <p:strVal val="#ppt_h"/>
                                              </p:val>
                                            </p:tav>
                                          </p:tavLst>
                                        </p:anim>
                                        <p:anim calcmode="lin" valueType="num">
                                          <p:cBhvr>
                                            <p:cTn id="129" dur="500" fill="hold"/>
                                            <p:tgtEl>
                                              <p:spTgt spid="37"/>
                                            </p:tgtEl>
                                            <p:attrNameLst>
                                              <p:attrName>style.rotation</p:attrName>
                                            </p:attrNameLst>
                                          </p:cBhvr>
                                          <p:tavLst>
                                            <p:tav tm="0">
                                              <p:val>
                                                <p:fltVal val="360"/>
                                              </p:val>
                                            </p:tav>
                                            <p:tav tm="100000">
                                              <p:val>
                                                <p:fltVal val="0"/>
                                              </p:val>
                                            </p:tav>
                                          </p:tavLst>
                                        </p:anim>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3"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P spid="38" grpId="0" animBg="1"/>
        </p:bldLst>
      </p:timing>
    </mc:Fallback>
  </mc:AlternateContent>
</p:sld>
</file>

<file path=ppt/theme/theme1.xml><?xml version="1.0" encoding="utf-8"?>
<a:theme xmlns:a="http://schemas.openxmlformats.org/drawingml/2006/main" name="SO 02">
  <a:themeElements>
    <a:clrScheme name="CP_D_93">
      <a:dk1>
        <a:srgbClr val="FFFFFF"/>
      </a:dk1>
      <a:lt1>
        <a:srgbClr val="2A2833"/>
      </a:lt1>
      <a:dk2>
        <a:srgbClr val="FAFBFF"/>
      </a:dk2>
      <a:lt2>
        <a:srgbClr val="2A2834"/>
      </a:lt2>
      <a:accent1>
        <a:srgbClr val="C716B3"/>
      </a:accent1>
      <a:accent2>
        <a:srgbClr val="1ABC9C"/>
      </a:accent2>
      <a:accent3>
        <a:srgbClr val="5B6A37"/>
      </a:accent3>
      <a:accent4>
        <a:srgbClr val="ABEBC6"/>
      </a:accent4>
      <a:accent5>
        <a:srgbClr val="95D3A5"/>
      </a:accent5>
      <a:accent6>
        <a:srgbClr val="E3D6C3"/>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_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SO 08">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1_SO 04">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1_SO 03">
  <a:themeElements>
    <a:clrScheme name="CP_L_86">
      <a:dk1>
        <a:srgbClr val="2A2833"/>
      </a:dk1>
      <a:lt1>
        <a:srgbClr val="FFFFFF"/>
      </a:lt1>
      <a:dk2>
        <a:srgbClr val="2A2834"/>
      </a:dk2>
      <a:lt2>
        <a:srgbClr val="FAFBFF"/>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1_SO 02">
  <a:themeElements>
    <a:clrScheme name="CP_L_51">
      <a:dk1>
        <a:srgbClr val="6E808E"/>
      </a:dk1>
      <a:lt1>
        <a:srgbClr val="FFFFFF"/>
      </a:lt1>
      <a:dk2>
        <a:srgbClr val="242655"/>
      </a:dk2>
      <a:lt2>
        <a:srgbClr val="FFFFFF"/>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5.xml><?xml version="1.0" encoding="utf-8"?>
<a:theme xmlns:a="http://schemas.openxmlformats.org/drawingml/2006/main" name="SO 01">
  <a:themeElements>
    <a:clrScheme name="Business_2Tones_L_Cobalt">
      <a:dk1>
        <a:srgbClr val="7F7F7F"/>
      </a:dk1>
      <a:lt1>
        <a:srgbClr val="FFFFFF"/>
      </a:lt1>
      <a:dk2>
        <a:srgbClr val="000000"/>
      </a:dk2>
      <a:lt2>
        <a:srgbClr val="FFFFFF"/>
      </a:lt2>
      <a:accent1>
        <a:srgbClr val="5E88FE"/>
      </a:accent1>
      <a:accent2>
        <a:srgbClr val="265FFE"/>
      </a:accent2>
      <a:accent3>
        <a:srgbClr val="6D6D6D"/>
      </a:accent3>
      <a:accent4>
        <a:srgbClr val="B3B3B3"/>
      </a:accent4>
      <a:accent5>
        <a:srgbClr val="DFDEDB"/>
      </a:accent5>
      <a:accent6>
        <a:srgbClr val="EBEBEB"/>
      </a:accent6>
      <a:hlink>
        <a:srgbClr val="E7E7E7"/>
      </a:hlink>
      <a:folHlink>
        <a:srgbClr val="D87867"/>
      </a:folHlink>
    </a:clrScheme>
    <a:fontScheme name="so_02">
      <a:majorFont>
        <a:latin typeface="UTM Avo"/>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SO 07">
  <a:themeElements>
    <a:clrScheme name="CP_L_95">
      <a:dk1>
        <a:srgbClr val="383838"/>
      </a:dk1>
      <a:lt1>
        <a:srgbClr val="FFFFFF"/>
      </a:lt1>
      <a:dk2>
        <a:srgbClr val="666666"/>
      </a:dk2>
      <a:lt2>
        <a:srgbClr val="D9D9D9"/>
      </a:lt2>
      <a:accent1>
        <a:srgbClr val="86B1C1"/>
      </a:accent1>
      <a:accent2>
        <a:srgbClr val="A8CEDF"/>
      </a:accent2>
      <a:accent3>
        <a:srgbClr val="FFC480"/>
      </a:accent3>
      <a:accent4>
        <a:srgbClr val="D6876D"/>
      </a:accent4>
      <a:accent5>
        <a:srgbClr val="808A4A"/>
      </a:accent5>
      <a:accent6>
        <a:srgbClr val="676E45"/>
      </a:accent6>
      <a:hlink>
        <a:srgbClr val="383838"/>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2_SO 06">
  <a:themeElements>
    <a:clrScheme name="a_LeadConsulting_07">
      <a:dk1>
        <a:srgbClr val="6E808E"/>
      </a:dk1>
      <a:lt1>
        <a:srgbClr val="FFFFFF"/>
      </a:lt1>
      <a:dk2>
        <a:srgbClr val="242655"/>
      </a:dk2>
      <a:lt2>
        <a:srgbClr val="FFFFFF"/>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8.xml><?xml version="1.0" encoding="utf-8"?>
<a:theme xmlns:a="http://schemas.openxmlformats.org/drawingml/2006/main" name="2_SO 05">
  <a:themeElements>
    <a:clrScheme name="CP_NEU_D_03">
      <a:dk1>
        <a:srgbClr val="10141A"/>
      </a:dk1>
      <a:lt1>
        <a:sysClr val="window" lastClr="FFFFFF"/>
      </a:lt1>
      <a:dk2>
        <a:srgbClr val="334257"/>
      </a:dk2>
      <a:lt2>
        <a:srgbClr val="242E3D"/>
      </a:lt2>
      <a:accent1>
        <a:srgbClr val="6E84A6"/>
      </a:accent1>
      <a:accent2>
        <a:srgbClr val="0BECF2"/>
      </a:accent2>
      <a:accent3>
        <a:srgbClr val="FF017E"/>
      </a:accent3>
      <a:accent4>
        <a:srgbClr val="A052E7"/>
      </a:accent4>
      <a:accent5>
        <a:srgbClr val="FEF903"/>
      </a:accent5>
      <a:accent6>
        <a:srgbClr val="FA2134"/>
      </a:accent6>
      <a:hlink>
        <a:srgbClr val="0070C0"/>
      </a:hlink>
      <a:folHlink>
        <a:srgbClr val="00206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9.xml><?xml version="1.0" encoding="utf-8"?>
<a:theme xmlns:a="http://schemas.openxmlformats.org/drawingml/2006/main" name="2_SO 03">
  <a:themeElements>
    <a:clrScheme name="CP_L_25">
      <a:dk1>
        <a:srgbClr val="7F7F7F"/>
      </a:dk1>
      <a:lt1>
        <a:srgbClr val="FFFFFF"/>
      </a:lt1>
      <a:dk2>
        <a:srgbClr val="000000"/>
      </a:dk2>
      <a:lt2>
        <a:srgbClr val="FFFFFF"/>
      </a:lt2>
      <a:accent1>
        <a:srgbClr val="322039"/>
      </a:accent1>
      <a:accent2>
        <a:srgbClr val="DE592E"/>
      </a:accent2>
      <a:accent3>
        <a:srgbClr val="855853"/>
      </a:accent3>
      <a:accent4>
        <a:srgbClr val="21C394"/>
      </a:accent4>
      <a:accent5>
        <a:srgbClr val="4F8B82"/>
      </a:accent5>
      <a:accent6>
        <a:srgbClr val="0A3945"/>
      </a:accent6>
      <a:hlink>
        <a:srgbClr val="E7E7E7"/>
      </a:hlink>
      <a:folHlink>
        <a:srgbClr val="D8786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O 03">
  <a:themeElements>
    <a:clrScheme name="CP_L_83">
      <a:dk1>
        <a:srgbClr val="374047"/>
      </a:dk1>
      <a:lt1>
        <a:srgbClr val="FFFFFF"/>
      </a:lt1>
      <a:dk2>
        <a:srgbClr val="242655"/>
      </a:dk2>
      <a:lt2>
        <a:srgbClr val="FFFFFF"/>
      </a:lt2>
      <a:accent1>
        <a:srgbClr val="001F3F"/>
      </a:accent1>
      <a:accent2>
        <a:srgbClr val="1E488F"/>
      </a:accent2>
      <a:accent3>
        <a:srgbClr val="00804C"/>
      </a:accent3>
      <a:accent4>
        <a:srgbClr val="74C365"/>
      </a:accent4>
      <a:accent5>
        <a:srgbClr val="F6F7ED"/>
      </a:accent5>
      <a:accent6>
        <a:srgbClr val="DBE64C"/>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0.xml><?xml version="1.0" encoding="utf-8"?>
<a:theme xmlns:a="http://schemas.openxmlformats.org/drawingml/2006/main" name="Office 2013 - 2022 Theme">
  <a:themeElements>
    <a:clrScheme name="CP_L_51">
      <a:dk1>
        <a:srgbClr val="6E808E"/>
      </a:dk1>
      <a:lt1>
        <a:srgbClr val="FFFFFF"/>
      </a:lt1>
      <a:dk2>
        <a:srgbClr val="242655"/>
      </a:dk2>
      <a:lt2>
        <a:srgbClr val="FFFFFF"/>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1.xml><?xml version="1.0" encoding="utf-8"?>
<a:theme xmlns:a="http://schemas.openxmlformats.org/drawingml/2006/main" name="3_SO 05">
  <a:themeElements>
    <a:clrScheme name="CP_L_80">
      <a:dk1>
        <a:srgbClr val="374047"/>
      </a:dk1>
      <a:lt1>
        <a:srgbClr val="FFFFFF"/>
      </a:lt1>
      <a:dk2>
        <a:srgbClr val="242655"/>
      </a:dk2>
      <a:lt2>
        <a:srgbClr val="FFFFFF"/>
      </a:lt2>
      <a:accent1>
        <a:srgbClr val="393156"/>
      </a:accent1>
      <a:accent2>
        <a:srgbClr val="5E56CC"/>
      </a:accent2>
      <a:accent3>
        <a:srgbClr val="9C85FF"/>
      </a:accent3>
      <a:accent4>
        <a:srgbClr val="FBCCFF"/>
      </a:accent4>
      <a:accent5>
        <a:srgbClr val="E7E3FF"/>
      </a:accent5>
      <a:accent6>
        <a:srgbClr val="FFDE68"/>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 04">
  <a:themeElements>
    <a:clrScheme name="CP_NEU_D_06">
      <a:dk1>
        <a:srgbClr val="10141A"/>
      </a:dk1>
      <a:lt1>
        <a:sysClr val="window" lastClr="FFFFFF"/>
      </a:lt1>
      <a:dk2>
        <a:srgbClr val="334257"/>
      </a:dk2>
      <a:lt2>
        <a:srgbClr val="242E3D"/>
      </a:lt2>
      <a:accent1>
        <a:srgbClr val="6E84A6"/>
      </a:accent1>
      <a:accent2>
        <a:srgbClr val="FFD000"/>
      </a:accent2>
      <a:accent3>
        <a:srgbClr val="00E6F2"/>
      </a:accent3>
      <a:accent4>
        <a:srgbClr val="006EFF"/>
      </a:accent4>
      <a:accent5>
        <a:srgbClr val="065381"/>
      </a:accent5>
      <a:accent6>
        <a:srgbClr val="BD114D"/>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SO 05">
  <a:themeElements>
    <a:clrScheme name="CP_L_77">
      <a:dk1>
        <a:srgbClr val="374047"/>
      </a:dk1>
      <a:lt1>
        <a:srgbClr val="FFFFFF"/>
      </a:lt1>
      <a:dk2>
        <a:srgbClr val="242655"/>
      </a:dk2>
      <a:lt2>
        <a:srgbClr val="FFFFFF"/>
      </a:lt2>
      <a:accent1>
        <a:srgbClr val="393156"/>
      </a:accent1>
      <a:accent2>
        <a:srgbClr val="FDB4C5"/>
      </a:accent2>
      <a:accent3>
        <a:srgbClr val="FF514A"/>
      </a:accent3>
      <a:accent4>
        <a:srgbClr val="92AB9E"/>
      </a:accent4>
      <a:accent5>
        <a:srgbClr val="B8BFC7"/>
      </a:accent5>
      <a:accent6>
        <a:srgbClr val="CD9677"/>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SO 06">
  <a:themeElements>
    <a:clrScheme name="CP_L_59">
      <a:dk1>
        <a:srgbClr val="6E808E"/>
      </a:dk1>
      <a:lt1>
        <a:srgbClr val="FFFFFF"/>
      </a:lt1>
      <a:dk2>
        <a:srgbClr val="242655"/>
      </a:dk2>
      <a:lt2>
        <a:srgbClr val="FFFFFF"/>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SO 07">
  <a:themeElements>
    <a:clrScheme name="CP_L_68">
      <a:dk1>
        <a:srgbClr val="6E808E"/>
      </a:dk1>
      <a:lt1>
        <a:srgbClr val="FFFFFF"/>
      </a:lt1>
      <a:dk2>
        <a:srgbClr val="242655"/>
      </a:dk2>
      <a:lt2>
        <a:srgbClr val="FFFFFF"/>
      </a:lt2>
      <a:accent1>
        <a:srgbClr val="123244"/>
      </a:accent1>
      <a:accent2>
        <a:srgbClr val="046683"/>
      </a:accent2>
      <a:accent3>
        <a:srgbClr val="48A0B6"/>
      </a:accent3>
      <a:accent4>
        <a:srgbClr val="B8DAE3"/>
      </a:accent4>
      <a:accent5>
        <a:srgbClr val="EFD7AD"/>
      </a:accent5>
      <a:accent6>
        <a:srgbClr val="DCBD85"/>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SO 08">
  <a:themeElements>
    <a:clrScheme name="SlideOcean - Light 07">
      <a:dk1>
        <a:srgbClr val="FFFFFF"/>
      </a:dk1>
      <a:lt1>
        <a:sysClr val="window" lastClr="FFFFFF"/>
      </a:lt1>
      <a:dk2>
        <a:srgbClr val="242E3D"/>
      </a:dk2>
      <a:lt2>
        <a:srgbClr val="FFFFFF"/>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SO 07">
  <a:themeElements>
    <a:clrScheme name="CP_D_94">
      <a:dk1>
        <a:srgbClr val="FFFFFF"/>
      </a:dk1>
      <a:lt1>
        <a:srgbClr val="2A2833"/>
      </a:lt1>
      <a:dk2>
        <a:srgbClr val="FAFBFF"/>
      </a:dk2>
      <a:lt2>
        <a:srgbClr val="2A2834"/>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SO 06">
  <a:themeElements>
    <a:clrScheme name="CP_L_77">
      <a:dk1>
        <a:srgbClr val="374047"/>
      </a:dk1>
      <a:lt1>
        <a:srgbClr val="FFFFFF"/>
      </a:lt1>
      <a:dk2>
        <a:srgbClr val="242655"/>
      </a:dk2>
      <a:lt2>
        <a:srgbClr val="FFFFFF"/>
      </a:lt2>
      <a:accent1>
        <a:srgbClr val="393156"/>
      </a:accent1>
      <a:accent2>
        <a:srgbClr val="FDB4C5"/>
      </a:accent2>
      <a:accent3>
        <a:srgbClr val="FF514A"/>
      </a:accent3>
      <a:accent4>
        <a:srgbClr val="92AB9E"/>
      </a:accent4>
      <a:accent5>
        <a:srgbClr val="B8BFC7"/>
      </a:accent5>
      <a:accent6>
        <a:srgbClr val="CD9677"/>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12533</TotalTime>
  <Words>1270</Words>
  <Application>Microsoft Office PowerPoint</Application>
  <PresentationFormat>Custom</PresentationFormat>
  <Paragraphs>160</Paragraphs>
  <Slides>10</Slides>
  <Notes>0</Notes>
  <HiddenSlides>0</HiddenSlides>
  <MMClips>0</MMClips>
  <ScaleCrop>false</ScaleCrop>
  <HeadingPairs>
    <vt:vector size="6" baseType="variant">
      <vt:variant>
        <vt:lpstr>Fonts Used</vt:lpstr>
      </vt:variant>
      <vt:variant>
        <vt:i4>5</vt:i4>
      </vt:variant>
      <vt:variant>
        <vt:lpstr>Theme</vt:lpstr>
      </vt:variant>
      <vt:variant>
        <vt:i4>21</vt:i4>
      </vt:variant>
      <vt:variant>
        <vt:lpstr>Slide Titles</vt:lpstr>
      </vt:variant>
      <vt:variant>
        <vt:i4>10</vt:i4>
      </vt:variant>
    </vt:vector>
  </HeadingPairs>
  <TitlesOfParts>
    <vt:vector size="36" baseType="lpstr">
      <vt:lpstr>Aptos</vt:lpstr>
      <vt:lpstr>Arial</vt:lpstr>
      <vt:lpstr>Calibri</vt:lpstr>
      <vt:lpstr>Open Sans Light</vt:lpstr>
      <vt:lpstr>UTM Avo</vt:lpstr>
      <vt:lpstr>SO 02</vt:lpstr>
      <vt:lpstr>SO 03</vt:lpstr>
      <vt:lpstr>SO 04</vt:lpstr>
      <vt:lpstr>SO 05</vt:lpstr>
      <vt:lpstr>SO 06</vt:lpstr>
      <vt:lpstr>SO 07</vt:lpstr>
      <vt:lpstr>SO 08</vt:lpstr>
      <vt:lpstr>1_SO 07</vt:lpstr>
      <vt:lpstr>1_SO 06</vt:lpstr>
      <vt:lpstr>1_SO 05</vt:lpstr>
      <vt:lpstr>1_SO 08</vt:lpstr>
      <vt:lpstr>1_SO 04</vt:lpstr>
      <vt:lpstr>1_SO 03</vt:lpstr>
      <vt:lpstr>1_SO 02</vt:lpstr>
      <vt:lpstr>SO 01</vt:lpstr>
      <vt:lpstr>2_SO 07</vt:lpstr>
      <vt:lpstr>2_SO 06</vt:lpstr>
      <vt:lpstr>2_SO 05</vt:lpstr>
      <vt:lpstr>2_SO 03</vt:lpstr>
      <vt:lpstr>Office 2013 - 2022 Theme</vt:lpstr>
      <vt:lpstr>3_SO 05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 Design 118 - MOBILE UX Optimization</dc:title>
  <dc:creator>Slide Ocean</dc:creator>
  <cp:lastModifiedBy>SO</cp:lastModifiedBy>
  <cp:revision>2880</cp:revision>
  <dcterms:created xsi:type="dcterms:W3CDTF">2024-04-24T08:43:56Z</dcterms:created>
  <dcterms:modified xsi:type="dcterms:W3CDTF">2025-11-24T01:25:21Z</dcterms:modified>
</cp:coreProperties>
</file>