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183" r:id="rId22"/>
    <p:sldId id="2147378227" r:id="rId23"/>
    <p:sldId id="2147378229" r:id="rId24"/>
    <p:sldId id="2147378235" r:id="rId25"/>
    <p:sldId id="2147378237" r:id="rId26"/>
    <p:sldId id="2147378225" r:id="rId27"/>
    <p:sldId id="2147378238" r:id="rId28"/>
    <p:sldId id="2147378236" r:id="rId29"/>
    <p:sldId id="2147378242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D5D4DD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53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!!MainTitle1">
            <a:extLst>
              <a:ext uri="{FF2B5EF4-FFF2-40B4-BE49-F238E27FC236}">
                <a16:creationId xmlns:a16="http://schemas.microsoft.com/office/drawing/2014/main" id="{2062FBBE-2E30-9451-421C-B82141506285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" name="!!SubTitle">
            <a:extLst>
              <a:ext uri="{FF2B5EF4-FFF2-40B4-BE49-F238E27FC236}">
                <a16:creationId xmlns:a16="http://schemas.microsoft.com/office/drawing/2014/main" id="{8FD392E8-5B46-C8EC-9601-6E848CB0DF15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Circle: Hollow 96">
            <a:extLst>
              <a:ext uri="{FF2B5EF4-FFF2-40B4-BE49-F238E27FC236}">
                <a16:creationId xmlns:a16="http://schemas.microsoft.com/office/drawing/2014/main" id="{DEB420D5-6835-4840-8290-4C2F20E30748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Circle: Hollow 97">
            <a:extLst>
              <a:ext uri="{FF2B5EF4-FFF2-40B4-BE49-F238E27FC236}">
                <a16:creationId xmlns:a16="http://schemas.microsoft.com/office/drawing/2014/main" id="{F906867F-4B34-71AC-EB34-E500C7D9482E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9" name="Circle: Hollow 158">
            <a:extLst>
              <a:ext uri="{FF2B5EF4-FFF2-40B4-BE49-F238E27FC236}">
                <a16:creationId xmlns:a16="http://schemas.microsoft.com/office/drawing/2014/main" id="{F1B1D7F6-8E51-4EFD-D7A7-079F803739A9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Circle: Hollow 159">
            <a:extLst>
              <a:ext uri="{FF2B5EF4-FFF2-40B4-BE49-F238E27FC236}">
                <a16:creationId xmlns:a16="http://schemas.microsoft.com/office/drawing/2014/main" id="{10E4986F-DCF8-AD30-55B5-6378EF3CF24B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Circle: Hollow 160">
            <a:extLst>
              <a:ext uri="{FF2B5EF4-FFF2-40B4-BE49-F238E27FC236}">
                <a16:creationId xmlns:a16="http://schemas.microsoft.com/office/drawing/2014/main" id="{802C78AC-A469-8642-47CD-E8B769B85291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94406F92-23B6-17DB-0910-ACEFBBE11B74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34BDFA4C-47AE-80D0-FB86-E45014566175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9E1272D4-A879-B5D5-9778-3E7DDFB1B5E2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53B68518-A0DE-B4D6-5653-6B96742E7541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16A9F16C-C62B-7804-DCDB-D9DEAD607D5F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2DC1BDB9-A61F-8497-CE57-B51E1C43320B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699AA16E-4335-18A9-0B4B-35660EC313E2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7B14451C-7422-19EF-2FB1-7AF0104706BC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D6654F03-8742-7DD4-CF70-63F5CE19AB2C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FAFEB726-140E-406F-28F3-C2B139408AAE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AB8ABF7E-36E2-F4FA-B6F3-96995246838D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4CEE1725-EB27-6FBD-AD67-DE075F41314E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163AD3B0-5FD3-DE55-751D-73A96BF7D0E4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9E5607A6-CCA1-CD6C-8003-91A363D910A4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BE92BB79-9EB3-48D7-B2C6-5E587F6CE713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28F0A1A0-A77B-BF0B-D54D-6D4406C697DD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F14C9694-84DA-0A66-DBD9-EB4F250DCCA6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2E288AEF-26E4-9576-0E0D-04F71ACFA399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BFABD94F-8208-A267-948A-7D1DB57FBCA4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54FD94F5-4CC1-DB09-677F-E19A4AFA5612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53AD0C53-4BD2-A98B-D4BC-A516EA37BB32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BF95B893-C527-2BDA-339B-CA66EA6F70E0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5D0F407-4CE8-82BF-7C18-766B0028B2C8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FB6BF34-F755-1220-63B2-552C69DF6F14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6BB31F64-EA27-001C-C07E-F7F5288D3E58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8AA41398-83BE-5D55-1FA0-A679E3A8FC7B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754B3EC-9BA1-5087-21C6-0EB427844DF8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F6EAD1C3-1964-DC2A-EE64-6BB013439886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8ED219A2-AA64-F00A-A970-B3BC2AF701FE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F936C855-300A-AA76-1B6F-34A4D13A8F7D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3A06FED0-E609-F52A-40EB-79D9AC6047D7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50496EAA-1D3A-DA6A-5AF6-B50B88F7FA22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9774317E-90EE-1AF7-58BB-407E2C0BF120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2E752B4-8077-6A3F-028C-AE19348B0A5B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53CD7DF3-7468-A186-9BE2-DF3536F16020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4A94E4B2-D321-CE7C-04CD-BD2CCA5EED2A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23A4CF7C-3AFC-D76D-90BD-092DF5F65C2F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88A5D780-B9FF-5535-3522-83F931F55F63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5FFE2DC7-394E-15D6-1AE3-5F93191721D9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2D472C36-1179-3ADC-E8A1-3B90E508E5DA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2" grpId="0"/>
          <p:bldP spid="97" grpId="0" animBg="1"/>
          <p:bldP spid="9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73" grpId="0"/>
          <p:bldP spid="180" grpId="0"/>
          <p:bldP spid="187" grpId="0"/>
          <p:bldP spid="194" grpId="0"/>
          <p:bldP spid="20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2" grpId="0"/>
          <p:bldP spid="97" grpId="0" animBg="1"/>
          <p:bldP spid="9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73" grpId="0"/>
          <p:bldP spid="180" grpId="0"/>
          <p:bldP spid="187" grpId="0"/>
          <p:bldP spid="194" grpId="0"/>
          <p:bldP spid="20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!!MainTitle1">
            <a:extLst>
              <a:ext uri="{FF2B5EF4-FFF2-40B4-BE49-F238E27FC236}">
                <a16:creationId xmlns:a16="http://schemas.microsoft.com/office/drawing/2014/main" id="{71214319-BB08-D821-2432-F87E4EB40C82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74E59969-7614-6264-7D7A-567324C57AC2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4" name="Circle: Hollow 83">
            <a:extLst>
              <a:ext uri="{FF2B5EF4-FFF2-40B4-BE49-F238E27FC236}">
                <a16:creationId xmlns:a16="http://schemas.microsoft.com/office/drawing/2014/main" id="{C605D0E8-1B8A-1CFC-5356-A7636C6EFE9D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Circle: Hollow 84">
            <a:extLst>
              <a:ext uri="{FF2B5EF4-FFF2-40B4-BE49-F238E27FC236}">
                <a16:creationId xmlns:a16="http://schemas.microsoft.com/office/drawing/2014/main" id="{18A45E5F-C34D-F1D5-026C-96A03C7B6A65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Circle: Hollow 85">
            <a:extLst>
              <a:ext uri="{FF2B5EF4-FFF2-40B4-BE49-F238E27FC236}">
                <a16:creationId xmlns:a16="http://schemas.microsoft.com/office/drawing/2014/main" id="{25E4A6D6-69FC-05FE-535D-79CC3E95F253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Circle: Hollow 86">
            <a:extLst>
              <a:ext uri="{FF2B5EF4-FFF2-40B4-BE49-F238E27FC236}">
                <a16:creationId xmlns:a16="http://schemas.microsoft.com/office/drawing/2014/main" id="{5E152B3A-EAA6-96F5-87C8-B9444F5B05E4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Circle: Hollow 87">
            <a:extLst>
              <a:ext uri="{FF2B5EF4-FFF2-40B4-BE49-F238E27FC236}">
                <a16:creationId xmlns:a16="http://schemas.microsoft.com/office/drawing/2014/main" id="{E5ED76D2-B78D-1105-5523-028FA1638438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7678BBA-C2CE-007F-A67E-965D2238D7CF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411B7426-8A50-CDBB-4ABE-30131DA00260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09688F8-E2F9-FE58-ED0F-0977C1A1C12E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778A6A2-B93B-75FE-728D-2AD9EF000963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09BC566-223C-FE0B-B1D7-2362D4DC3174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7D40D02-B028-406E-B40F-A14C87705034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4E1190E3-5003-6EFA-5780-C0040BB590E1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C4CBF24-5213-7690-1341-085E01337E9A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0DACA6D-5BC6-6569-E389-DB5D67BB5745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B1D84EF-D550-2495-891F-ADE99AE67688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6E6519B-F3C3-850A-A63E-93E87D932510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C57DF721-FA18-29EF-7205-8BB31EB25419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20104D7-9D4E-6A46-A791-98DE1B56DA8F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0B42CDC9-8619-692F-4B2C-0F347A73A735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C6FB2AF-7797-854E-2DEF-88DF89FF2234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266D84F1-9F8D-D70E-87C2-5B1C9EB778B2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5305CABC-EDEC-E041-BD5C-41BAEF50B40E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A268CB0E-0081-FB6B-01F0-9E6A16C9690B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63E527D6-1B6E-2E97-7426-75E961C22D53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F7DF6E-B649-5712-B978-E372F0A306E2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AD7181DC-3935-7EEB-784B-90EAA8F87372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FECC572-D1AF-64D3-C1AA-1547FC200DBF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E94DB2B7-9BE0-0B9D-B680-E26559E5898E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B8089B93-B487-7158-0A52-C160896F5AC3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8655FB1C-A7FC-FD70-EE70-BFD899594C65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60870372-A353-F3F5-A3C7-7E1661FFA1FF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17271781-64E8-B479-0519-6DD9F1329C56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8CD1EE55-0194-D6A7-EDD3-74F5BDE0641D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41D1C61D-41F6-DAD4-5BFC-CF4F42CE52AD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97C40E-CB0A-7EC7-4A65-9EA71528F987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A975496B-8082-A032-DB3C-C802D3EE6311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DC7037DC-6F40-96F3-CEC4-B42157002DB7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2E86295E-1C9B-EF13-CA12-9D432774E456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1730C8A0-FD88-828A-BCFC-A23FE3A7CA71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542F90F7-C5E1-72EE-444D-13CC21D38FC1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5175A61C-9A92-15F4-DC3F-6B35A41277FC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F11B8984-E1A9-EE2F-C343-B1A538D16DF8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1F1F6D49-EE4C-3C86-F080-1E984B697CFE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CE21FD9-59B1-7A8A-E0FA-47EDA6F35ABE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B8B7940D-2A23-5227-DDAB-436D75B37484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p:transition spd="med" advClick="0" advTm="300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160" grpId="0"/>
          <p:bldP spid="167" grpId="0"/>
          <p:bldP spid="174" grpId="0"/>
          <p:bldP spid="181" grpId="0"/>
          <p:bldP spid="1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160" grpId="0"/>
          <p:bldP spid="167" grpId="0"/>
          <p:bldP spid="174" grpId="0"/>
          <p:bldP spid="181" grpId="0"/>
          <p:bldP spid="18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!!MainTitle1">
            <a:extLst>
              <a:ext uri="{FF2B5EF4-FFF2-40B4-BE49-F238E27FC236}">
                <a16:creationId xmlns:a16="http://schemas.microsoft.com/office/drawing/2014/main" id="{08778CD4-6010-0916-9BA6-AC5170CB54FA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22F9F937-9620-5079-6ACF-A600893728F8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1" name="Circle: Hollow 190">
            <a:extLst>
              <a:ext uri="{FF2B5EF4-FFF2-40B4-BE49-F238E27FC236}">
                <a16:creationId xmlns:a16="http://schemas.microsoft.com/office/drawing/2014/main" id="{2C304256-2B1D-4721-31AF-06AF6F7026AC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Circle: Hollow 191">
            <a:extLst>
              <a:ext uri="{FF2B5EF4-FFF2-40B4-BE49-F238E27FC236}">
                <a16:creationId xmlns:a16="http://schemas.microsoft.com/office/drawing/2014/main" id="{0A53BB54-096E-967C-F88F-17D6AFB0BE90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Circle: Hollow 192">
            <a:extLst>
              <a:ext uri="{FF2B5EF4-FFF2-40B4-BE49-F238E27FC236}">
                <a16:creationId xmlns:a16="http://schemas.microsoft.com/office/drawing/2014/main" id="{806B5386-DDBE-0C31-B9B1-A227B6E0DB07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Circle: Hollow 193">
            <a:extLst>
              <a:ext uri="{FF2B5EF4-FFF2-40B4-BE49-F238E27FC236}">
                <a16:creationId xmlns:a16="http://schemas.microsoft.com/office/drawing/2014/main" id="{9294922E-CC51-5254-F035-67EDF664929D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5" name="Circle: Hollow 194">
            <a:extLst>
              <a:ext uri="{FF2B5EF4-FFF2-40B4-BE49-F238E27FC236}">
                <a16:creationId xmlns:a16="http://schemas.microsoft.com/office/drawing/2014/main" id="{4B65FB49-3ACF-678F-C345-BA2B0CE838BA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5710170E-7F67-42E2-73E2-8D7345E67597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E24CF7E5-FD99-983F-E945-650520241B1F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6E71FB97-B0CF-0C1A-CF37-098CCC0087DE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9EBCA9B0-61C7-06A7-C256-E9B4DE5E0621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2B80F01C-7C15-4EC5-ED85-6D791D06C76F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E355951D-B7A7-3522-4AF4-FDD1189F5238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00F94CEF-2E84-E5B0-425B-2B6D540C3241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FF2FB36E-3CF8-5483-A887-14F9001FA068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1047E9AA-7D0B-CA22-4064-22DC4D7AA4DE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C186B8E3-8802-094A-B872-4C8858CD773F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07E849A7-DE4D-F434-F849-294AE4CEB74A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7" name="TextBox 206">
            <a:extLst>
              <a:ext uri="{FF2B5EF4-FFF2-40B4-BE49-F238E27FC236}">
                <a16:creationId xmlns:a16="http://schemas.microsoft.com/office/drawing/2014/main" id="{5C916412-C669-44A1-6A68-BCBD9FE8C8D6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12256E69-2D7D-20B0-5DC3-80AA9382BC4D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127A765D-10B2-49E0-364F-F8F226FC004D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69B8124D-FF89-E981-1A7E-3CC301F180DD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BCED5D73-31BE-3248-FE39-AA6881A55F3A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B368FE34-F70D-37A6-4999-722ED34D20E4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654756DD-B752-521E-598B-D8F47BBA3010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0E7E29B4-6CA1-1990-CD55-2F827B9EF59A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2789DF3A-5F42-8E24-1E9E-001D795A1098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DD08773C-1F8A-F947-C10F-D4B1CEF62188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31FC7032-CBE1-71A2-6A00-E3C716180BC7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370953F6-D8EE-C0EC-9C1A-6F8C1B99600B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483E37AA-F8DF-4A34-B0F6-9AE6E4C09E48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3B72654C-07ED-6DEC-C808-DB081B595E2E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3459793B-C348-4654-63A6-EAE79C9AF548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F2C39D1D-CC17-C1DF-25FD-2EE673C4EBFD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05821B05-7330-7464-BFBA-7319FAE5C865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FF3503D-73B7-6B5A-3108-D32A621C9C37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2C16DA9E-7EE6-C044-67D7-66F8C586C3EA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24D536EB-2421-4AD9-4C42-730095AF251E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19C68A86-B67C-43DD-740D-98361CB1BA86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8" name="TextBox 227">
            <a:extLst>
              <a:ext uri="{FF2B5EF4-FFF2-40B4-BE49-F238E27FC236}">
                <a16:creationId xmlns:a16="http://schemas.microsoft.com/office/drawing/2014/main" id="{0C5E9F25-3787-B61F-6A9A-0B5160508199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A500EE9-2F8D-B9F5-EA78-4A204EDBF724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EA0EFE78-7051-356F-613B-305ECEDBF9A4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9043A20D-E3FD-8F5D-D961-5D8A1BBFC3D5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835C20B2-825F-4E81-EB29-2BDC464DF8C8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BB654964-3118-59CD-2B0F-6753A8E76C67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EBFEAB23-3421-495A-37BB-AC356FA3D7AE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35" name="TextBox 234">
            <a:extLst>
              <a:ext uri="{FF2B5EF4-FFF2-40B4-BE49-F238E27FC236}">
                <a16:creationId xmlns:a16="http://schemas.microsoft.com/office/drawing/2014/main" id="{4DEAB818-1805-7573-5801-971E86FD2EFE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7" grpId="0"/>
          <p:bldP spid="214" grpId="0"/>
          <p:bldP spid="221" grpId="0"/>
          <p:bldP spid="228" grpId="0"/>
          <p:bldP spid="2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7" grpId="0"/>
          <p:bldP spid="214" grpId="0"/>
          <p:bldP spid="221" grpId="0"/>
          <p:bldP spid="228" grpId="0"/>
          <p:bldP spid="23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!!MainTitle1">
            <a:extLst>
              <a:ext uri="{FF2B5EF4-FFF2-40B4-BE49-F238E27FC236}">
                <a16:creationId xmlns:a16="http://schemas.microsoft.com/office/drawing/2014/main" id="{478D1185-02A2-047E-AF30-1F0A7C895247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56BC6587-8383-46AE-B278-A572EF2CA486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36" name="Circle: Hollow 235">
            <a:extLst>
              <a:ext uri="{FF2B5EF4-FFF2-40B4-BE49-F238E27FC236}">
                <a16:creationId xmlns:a16="http://schemas.microsoft.com/office/drawing/2014/main" id="{67012492-E154-F73C-6A3F-2EB2C28D80E9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7" name="Circle: Hollow 236">
            <a:extLst>
              <a:ext uri="{FF2B5EF4-FFF2-40B4-BE49-F238E27FC236}">
                <a16:creationId xmlns:a16="http://schemas.microsoft.com/office/drawing/2014/main" id="{C40C3AA4-6607-70A0-8191-B95A24A8DA6D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8" name="Circle: Hollow 237">
            <a:extLst>
              <a:ext uri="{FF2B5EF4-FFF2-40B4-BE49-F238E27FC236}">
                <a16:creationId xmlns:a16="http://schemas.microsoft.com/office/drawing/2014/main" id="{F6F6D1CC-8BCB-4535-0144-863828F22331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9" name="Circle: Hollow 238">
            <a:extLst>
              <a:ext uri="{FF2B5EF4-FFF2-40B4-BE49-F238E27FC236}">
                <a16:creationId xmlns:a16="http://schemas.microsoft.com/office/drawing/2014/main" id="{9DE6D345-14E4-A33D-42C0-7104B6F4C6DB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0" name="Circle: Hollow 239">
            <a:extLst>
              <a:ext uri="{FF2B5EF4-FFF2-40B4-BE49-F238E27FC236}">
                <a16:creationId xmlns:a16="http://schemas.microsoft.com/office/drawing/2014/main" id="{AB044142-58FD-F65E-D907-C8A03BFB27EC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C9E9BB50-75A3-71AD-C766-D3FE8B23B952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940CF17F-01D6-6516-BE17-EB0E18CC003F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53CDE24C-18DB-99D0-CC4C-15B52AE22AAC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07D9AD6D-7910-6CAC-C9F5-5F93927ADCCA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963BF964-76D8-0695-C9E6-7AB095BB5F14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861306B3-3123-4322-6816-0971F0801B16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B1125255-72FB-90E4-1D08-D9C521077851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C19331E1-69B1-DAAB-7C78-B9E516229298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04D7054C-CED1-4E9C-38A7-28B3EFF35F19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4CD0AF64-F94E-E2CA-F7B7-3FEBC8878321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432341FD-9633-66B2-DB63-93207F3BA1D7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52" name="TextBox 251">
            <a:extLst>
              <a:ext uri="{FF2B5EF4-FFF2-40B4-BE49-F238E27FC236}">
                <a16:creationId xmlns:a16="http://schemas.microsoft.com/office/drawing/2014/main" id="{39E2B7A7-395B-D3A3-1AC3-D50E725BDDEC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838212E2-89D7-5E79-5A36-3650FB9FB9E7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03E4EB0-6771-6C91-0F9D-5C6BF13802DF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E78B9594-8F4E-509E-4D4E-1B2E973D436F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D3396175-8557-7BA2-A7FF-4B5CFA334211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A0B765EE-B9EC-DD2E-6E76-B2A27EB48E86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1E5A35F3-10A3-3984-5877-62B3266FE030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59" name="TextBox 258">
            <a:extLst>
              <a:ext uri="{FF2B5EF4-FFF2-40B4-BE49-F238E27FC236}">
                <a16:creationId xmlns:a16="http://schemas.microsoft.com/office/drawing/2014/main" id="{75D6855C-8E3A-F95E-0A8A-64F3D51C7630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8861C647-044B-135D-EA32-DDDE50FCF173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4E05E1C9-5048-268C-CEB5-C46D835FF8C6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5B29FF2F-06E6-AC98-DFA8-E66955E97790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75CF55DC-9451-9DC3-5831-1418AE03962C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9924D155-85CF-DAD3-C758-C3A945C66CA1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85141969-898C-5677-13E8-B785D12BA3F6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66" name="TextBox 265">
            <a:extLst>
              <a:ext uri="{FF2B5EF4-FFF2-40B4-BE49-F238E27FC236}">
                <a16:creationId xmlns:a16="http://schemas.microsoft.com/office/drawing/2014/main" id="{8DFDB899-58E6-5B47-F459-3928B47DC0A6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4E68AA73-A722-CE39-B69D-ECE6E1702573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F6557A99-4687-B2B7-2396-7E5C4BAC75A0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83F5031C-EB98-B706-3857-3F28E3769ECA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93013D4-F08A-66D6-0FDF-33BD39922492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2BB24FBA-A575-F6D7-86D2-FDFCFFA74BDC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59D0D02A-D458-F853-C00C-32D0F9A4CBB1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73" name="TextBox 272">
            <a:extLst>
              <a:ext uri="{FF2B5EF4-FFF2-40B4-BE49-F238E27FC236}">
                <a16:creationId xmlns:a16="http://schemas.microsoft.com/office/drawing/2014/main" id="{FD8C1B73-7D67-6CED-E97D-1C2683C49B24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D4E6E0D5-AAA3-9F68-4CBB-D497C589A7A4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AD67C106-244C-2ABF-CABB-AB0C270B7E51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0E5F39DD-83A8-9A01-D3AE-2E6CF80B1E76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3AB938A8-C4C6-F100-7D38-3200423FDF55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AFA900C7-80A6-99EE-33CB-EFC49E1005DF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D421C492-45EC-917F-063A-6E79EECCD314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80" name="TextBox 279">
            <a:extLst>
              <a:ext uri="{FF2B5EF4-FFF2-40B4-BE49-F238E27FC236}">
                <a16:creationId xmlns:a16="http://schemas.microsoft.com/office/drawing/2014/main" id="{19F4A595-C277-AF98-1C98-BF34AFF8F1A0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prism dir="u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  <p:bldP spid="245" grpId="0" animBg="1"/>
          <p:bldP spid="252" grpId="0"/>
          <p:bldP spid="259" grpId="0"/>
          <p:bldP spid="266" grpId="0"/>
          <p:bldP spid="273" grpId="0"/>
          <p:bldP spid="28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  <p:bldP spid="245" grpId="0" animBg="1"/>
          <p:bldP spid="252" grpId="0"/>
          <p:bldP spid="259" grpId="0"/>
          <p:bldP spid="266" grpId="0"/>
          <p:bldP spid="273" grpId="0"/>
          <p:bldP spid="28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MainTitle1">
            <a:extLst>
              <a:ext uri="{FF2B5EF4-FFF2-40B4-BE49-F238E27FC236}">
                <a16:creationId xmlns:a16="http://schemas.microsoft.com/office/drawing/2014/main" id="{0756BE81-0462-44D1-30C7-85D596223A95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4" name="!!SubTitle">
            <a:extLst>
              <a:ext uri="{FF2B5EF4-FFF2-40B4-BE49-F238E27FC236}">
                <a16:creationId xmlns:a16="http://schemas.microsoft.com/office/drawing/2014/main" id="{FFB84C69-3BFE-3972-3B22-C682FCEABD4B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1" name="Circle: Hollow 190">
            <a:extLst>
              <a:ext uri="{FF2B5EF4-FFF2-40B4-BE49-F238E27FC236}">
                <a16:creationId xmlns:a16="http://schemas.microsoft.com/office/drawing/2014/main" id="{0155F7CE-E40D-DDCE-9647-30A2283851C0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Circle: Hollow 191">
            <a:extLst>
              <a:ext uri="{FF2B5EF4-FFF2-40B4-BE49-F238E27FC236}">
                <a16:creationId xmlns:a16="http://schemas.microsoft.com/office/drawing/2014/main" id="{193A8984-3D3A-25F9-A778-1D835757C713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Circle: Hollow 192">
            <a:extLst>
              <a:ext uri="{FF2B5EF4-FFF2-40B4-BE49-F238E27FC236}">
                <a16:creationId xmlns:a16="http://schemas.microsoft.com/office/drawing/2014/main" id="{8ADC4CF6-AB6F-286A-4906-1EF438FC9775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Circle: Hollow 193">
            <a:extLst>
              <a:ext uri="{FF2B5EF4-FFF2-40B4-BE49-F238E27FC236}">
                <a16:creationId xmlns:a16="http://schemas.microsoft.com/office/drawing/2014/main" id="{FD16AC66-B447-3B68-1421-B3A5911D4AD2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5" name="Circle: Hollow 194">
            <a:extLst>
              <a:ext uri="{FF2B5EF4-FFF2-40B4-BE49-F238E27FC236}">
                <a16:creationId xmlns:a16="http://schemas.microsoft.com/office/drawing/2014/main" id="{80271D5B-8F79-4E27-E398-4E3AADE660FE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CD783EDE-4B76-DABC-FD2B-B10F34E3AE97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1403A304-9B90-18CE-1FAB-6DD25B47036C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2A2CF894-EDF6-242F-E004-22DA222B94C1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F8D90117-4FC9-CB08-F507-75DA7ED951FC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ECD9E695-6594-0B9D-8F47-C68ADD58588F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B8F73A43-1027-FFBE-3188-CF5F7B9A7A6F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7DC711D7-0F16-5557-9F28-D0D76164BB60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F603B208-6ED6-5255-2065-5B873D77695B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10557E6-FC5E-935E-66CB-1C0C0C28ABE8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A56CD533-D984-376E-E9DA-4A8A4733BA9C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4CFE961F-EEB4-0BF1-5576-B71279F99354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7" name="TextBox 206">
            <a:extLst>
              <a:ext uri="{FF2B5EF4-FFF2-40B4-BE49-F238E27FC236}">
                <a16:creationId xmlns:a16="http://schemas.microsoft.com/office/drawing/2014/main" id="{CC64A8AA-34C0-5634-64EE-998545F6ACA2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44D5C120-310A-74F2-6098-9E9C446079A8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EAB3F96C-AE17-6FDF-66A4-6BD9082652CF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13BD2AB5-0269-DAF7-8928-ECFF896EE95F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CCA8C9F-4530-DC80-6DF9-FE603D1065EC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D4392F3A-70A8-A72F-D1B9-F5BA051D99A1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D73F1A64-859F-56E8-016B-0DB0A7EB1D10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96E0C971-B69F-18E5-563D-C62FB42311EF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57BBFB0-B0DA-5CC6-FE75-308106859BC3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424377D8-228A-117A-53C9-B368C2B6C954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633F5068-DCE9-4CAD-AF4B-EDD05620A855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74E86593-C3CF-6D82-5261-03D6BFBC8104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E927465E-013E-3A25-08B9-18294AF9B7F9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78D91408-3856-C87C-B392-44CCFCD663E5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4AE5CC24-53C2-43B4-7E26-578EBF0091BF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47F120B-5803-F11F-0ED9-28B44222A27B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1331363-1471-1F06-F68F-6F8E9B42DD41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C61E1C28-A8A0-775C-0C85-8EF20A34CEC1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3703A22-D0DA-9B74-7DFE-E72A00B2B103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514465E3-80CA-CEF2-1C35-55BF8B3888DF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0A02F003-AA24-1A38-660D-7531A971A037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8" name="TextBox 227">
            <a:extLst>
              <a:ext uri="{FF2B5EF4-FFF2-40B4-BE49-F238E27FC236}">
                <a16:creationId xmlns:a16="http://schemas.microsoft.com/office/drawing/2014/main" id="{F260FBC7-BA90-AB62-0C5A-33509077321B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25D1A055-B039-26CD-4B1E-BEA819FC5AA1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9EA098C5-5696-B272-F593-08B60D7DE53D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C8C95AA-4DAA-B31B-E37E-FF7FD9C9451E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948C9260-0C66-DAB1-CEEE-3ED1D5A1E822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80473F14-15E7-6378-A13D-699D68D168DE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9EEF78A1-95C5-C210-B0E7-0DACC505EF97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35" name="TextBox 234">
            <a:extLst>
              <a:ext uri="{FF2B5EF4-FFF2-40B4-BE49-F238E27FC236}">
                <a16:creationId xmlns:a16="http://schemas.microsoft.com/office/drawing/2014/main" id="{D7F9FB55-6B8C-A1E4-456B-E1C536EF8264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p:transition spd="med" advClick="0" advTm="300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7" grpId="0"/>
          <p:bldP spid="214" grpId="0"/>
          <p:bldP spid="221" grpId="0"/>
          <p:bldP spid="228" grpId="0"/>
          <p:bldP spid="2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7" grpId="0"/>
          <p:bldP spid="214" grpId="0"/>
          <p:bldP spid="221" grpId="0"/>
          <p:bldP spid="228" grpId="0"/>
          <p:bldP spid="23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!!MainTitle1">
            <a:extLst>
              <a:ext uri="{FF2B5EF4-FFF2-40B4-BE49-F238E27FC236}">
                <a16:creationId xmlns:a16="http://schemas.microsoft.com/office/drawing/2014/main" id="{371E1007-434E-9F63-034B-BF756164158D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7" name="!!SubTitle">
            <a:extLst>
              <a:ext uri="{FF2B5EF4-FFF2-40B4-BE49-F238E27FC236}">
                <a16:creationId xmlns:a16="http://schemas.microsoft.com/office/drawing/2014/main" id="{99585C5A-2B0C-4A01-B4B2-AF9F959A4937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5" name="Circle: Hollow 284">
            <a:extLst>
              <a:ext uri="{FF2B5EF4-FFF2-40B4-BE49-F238E27FC236}">
                <a16:creationId xmlns:a16="http://schemas.microsoft.com/office/drawing/2014/main" id="{F00B41FF-B9BF-2359-1F1E-42265AECC734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6" name="Circle: Hollow 285">
            <a:extLst>
              <a:ext uri="{FF2B5EF4-FFF2-40B4-BE49-F238E27FC236}">
                <a16:creationId xmlns:a16="http://schemas.microsoft.com/office/drawing/2014/main" id="{01872AEF-2AC1-F5E9-61F7-C3387B428A96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7" name="Circle: Hollow 286">
            <a:extLst>
              <a:ext uri="{FF2B5EF4-FFF2-40B4-BE49-F238E27FC236}">
                <a16:creationId xmlns:a16="http://schemas.microsoft.com/office/drawing/2014/main" id="{80FFC669-8F82-FEB1-4759-3013BE9C4FC3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8" name="Circle: Hollow 287">
            <a:extLst>
              <a:ext uri="{FF2B5EF4-FFF2-40B4-BE49-F238E27FC236}">
                <a16:creationId xmlns:a16="http://schemas.microsoft.com/office/drawing/2014/main" id="{0334330E-6819-359E-8497-C3B036884EA8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9" name="Circle: Hollow 288">
            <a:extLst>
              <a:ext uri="{FF2B5EF4-FFF2-40B4-BE49-F238E27FC236}">
                <a16:creationId xmlns:a16="http://schemas.microsoft.com/office/drawing/2014/main" id="{3C7F09DD-130D-57FD-CE92-3DF041B6E58F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BD163C7A-8F5A-52E8-4D1E-08B6EFE80EAF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14748FDD-5DC5-83EB-F0F2-A4D9645AFAAC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14940216-1208-D3D8-AD11-5DEDA557C973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993F9459-8150-710E-57DE-F4F8F85F7D1D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F45F0B34-9D92-028E-AEF0-A0B9D0D19E3D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B297471B-1C13-D54A-9C03-2A7AA09987EE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988A7BB4-DD65-C2A7-8894-60F88084FC53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24281524-A535-4699-E46A-C1E6ABA02301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63E0BE9E-8956-E819-53B6-5D4FC9FD6284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73454C2A-D469-4DBA-1739-465685802628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E03CBE6B-0876-DF8E-690D-93C3BC15A74E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01" name="TextBox 300">
            <a:extLst>
              <a:ext uri="{FF2B5EF4-FFF2-40B4-BE49-F238E27FC236}">
                <a16:creationId xmlns:a16="http://schemas.microsoft.com/office/drawing/2014/main" id="{AA389F9F-DF4E-56C4-4E8F-8FB9A9E7A21D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CAB5E63E-282D-3CE4-2A43-178D68EC19AC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D196AC14-7ADB-FC09-1036-22D323259887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9499BEFA-F6B4-914F-0FC1-561823F6FF8C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E40A5F4A-1A37-EA01-E560-B73DFD6D05DA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D7D183FD-09AA-C462-F1B5-69CC212A89A0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6F775999-91F2-228C-B304-6064BFBD865F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08" name="TextBox 307">
            <a:extLst>
              <a:ext uri="{FF2B5EF4-FFF2-40B4-BE49-F238E27FC236}">
                <a16:creationId xmlns:a16="http://schemas.microsoft.com/office/drawing/2014/main" id="{858BA8F7-7062-519E-8D12-F37A10DE9C74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C506F6D6-A4B9-3D74-6EF0-83B0AFBDB550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BDC49697-5E67-1FBE-8481-8B3146D5D6E9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3D1E31CE-E2CB-6C59-C0F5-41EEAF96BBA9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C4D9926D-D538-78A7-0BCC-155C379852EF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00307D92-20C7-4D36-1CC4-588F124D99E0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48BC3882-6DF9-0FB0-6C50-F745587444CD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15" name="TextBox 314">
            <a:extLst>
              <a:ext uri="{FF2B5EF4-FFF2-40B4-BE49-F238E27FC236}">
                <a16:creationId xmlns:a16="http://schemas.microsoft.com/office/drawing/2014/main" id="{6C01389F-E2F0-6053-1CD0-9F83F8AB3127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1019B488-6027-3847-E2AE-3949BD04FFCB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97F2A44F-C61C-56E5-333B-2A1EB11F1501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6055782A-395F-B1B3-68B7-43864767658C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0F512093-0639-6A5B-312B-721EFCB211BE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E46077D5-562B-1632-5B93-1D2D554C7937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2A74737E-F538-8DCD-14B3-7DDEAB6456E1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61CDBCBD-ECB0-CADD-6632-0685AED69D78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AC32C05F-0965-788A-3975-B288D4C25D60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C86C2430-E296-80DF-E56C-D4E19C77A5D6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278FD10E-832D-6372-FBE3-20E07103861F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B6006C7C-146D-9523-4EFB-46E0D9CDE85D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44219437-03EC-9431-BAC4-87E97F34C1CE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0A594CF2-0C97-4038-BA60-36B27818068F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36680773-2868-5DBD-58A5-15DA9AD278C2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prism dir="u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285" grpId="0" animBg="1"/>
          <p:bldP spid="286" grpId="0" animBg="1"/>
          <p:bldP spid="287" grpId="0" animBg="1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294" grpId="0" animBg="1"/>
          <p:bldP spid="301" grpId="0"/>
          <p:bldP spid="308" grpId="0"/>
          <p:bldP spid="315" grpId="0"/>
          <p:bldP spid="322" grpId="0"/>
          <p:bldP spid="3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285" grpId="0" animBg="1"/>
          <p:bldP spid="286" grpId="0" animBg="1"/>
          <p:bldP spid="287" grpId="0" animBg="1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294" grpId="0" animBg="1"/>
          <p:bldP spid="301" grpId="0"/>
          <p:bldP spid="308" grpId="0"/>
          <p:bldP spid="315" grpId="0"/>
          <p:bldP spid="322" grpId="0"/>
          <p:bldP spid="32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!!MainTitle1">
            <a:extLst>
              <a:ext uri="{FF2B5EF4-FFF2-40B4-BE49-F238E27FC236}">
                <a16:creationId xmlns:a16="http://schemas.microsoft.com/office/drawing/2014/main" id="{5F14C775-AF72-2135-6AC3-F7B997960191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6" name="!!SubTitle">
            <a:extLst>
              <a:ext uri="{FF2B5EF4-FFF2-40B4-BE49-F238E27FC236}">
                <a16:creationId xmlns:a16="http://schemas.microsoft.com/office/drawing/2014/main" id="{3B0994F3-D3C6-6C14-7C70-87671BA572D0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3" name="Circle: Hollow 412">
            <a:extLst>
              <a:ext uri="{FF2B5EF4-FFF2-40B4-BE49-F238E27FC236}">
                <a16:creationId xmlns:a16="http://schemas.microsoft.com/office/drawing/2014/main" id="{42478AA8-04B0-0B45-597B-22D8C1DA6F9B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4" name="Circle: Hollow 413">
            <a:extLst>
              <a:ext uri="{FF2B5EF4-FFF2-40B4-BE49-F238E27FC236}">
                <a16:creationId xmlns:a16="http://schemas.microsoft.com/office/drawing/2014/main" id="{9BD041B1-A7AB-36CC-07A3-D5FD829C986D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5" name="Circle: Hollow 414">
            <a:extLst>
              <a:ext uri="{FF2B5EF4-FFF2-40B4-BE49-F238E27FC236}">
                <a16:creationId xmlns:a16="http://schemas.microsoft.com/office/drawing/2014/main" id="{C556ACF5-6F76-C500-B525-AA8F78C8EB07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6" name="Circle: Hollow 415">
            <a:extLst>
              <a:ext uri="{FF2B5EF4-FFF2-40B4-BE49-F238E27FC236}">
                <a16:creationId xmlns:a16="http://schemas.microsoft.com/office/drawing/2014/main" id="{96432D87-C7AA-8361-DAAB-D5D65293903B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7" name="Circle: Hollow 416">
            <a:extLst>
              <a:ext uri="{FF2B5EF4-FFF2-40B4-BE49-F238E27FC236}">
                <a16:creationId xmlns:a16="http://schemas.microsoft.com/office/drawing/2014/main" id="{1AA5AEE7-0A1A-D300-30E1-D1A7F8E61906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25A5BA8B-9610-C73D-2DAC-A41118A5BF73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35358D81-28EB-7E43-E4BA-98BD20D0CEA0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629F9171-85E7-F8E8-B7DA-87422D0B7044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00294614-1303-25F6-E6E7-49E3F8A4F2D2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73835F4D-2266-E20B-8FED-4A11A690652D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3" name="Group 422">
            <a:extLst>
              <a:ext uri="{FF2B5EF4-FFF2-40B4-BE49-F238E27FC236}">
                <a16:creationId xmlns:a16="http://schemas.microsoft.com/office/drawing/2014/main" id="{3D32CE63-5378-042E-CE1B-45F4DEFAEB37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E9CC11D4-BDCE-C5EA-F063-1FCC55609931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B7590F14-B72F-6B17-694D-04A3DA6EEC3C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D6EDE45C-5C0B-DDC5-3899-2FDD69094D49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70B6ACB6-B705-8249-759A-F06D7B0703D3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428" name="TextBox 427">
              <a:extLst>
                <a:ext uri="{FF2B5EF4-FFF2-40B4-BE49-F238E27FC236}">
                  <a16:creationId xmlns:a16="http://schemas.microsoft.com/office/drawing/2014/main" id="{E45A7E03-10BF-B8CC-A2B6-D497D0063C5F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29" name="TextBox 428">
            <a:extLst>
              <a:ext uri="{FF2B5EF4-FFF2-40B4-BE49-F238E27FC236}">
                <a16:creationId xmlns:a16="http://schemas.microsoft.com/office/drawing/2014/main" id="{57D6BD67-C050-DF0D-7D6B-22FF30781F1B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430" name="Group 429">
            <a:extLst>
              <a:ext uri="{FF2B5EF4-FFF2-40B4-BE49-F238E27FC236}">
                <a16:creationId xmlns:a16="http://schemas.microsoft.com/office/drawing/2014/main" id="{F18001B2-D990-8E05-78DF-B43930505DE3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F72706C5-7C7E-A056-3AE2-FDD9061732D9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9D07AEED-547D-D1A7-E738-C2B15B3D89C7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33" name="Group 432">
            <a:extLst>
              <a:ext uri="{FF2B5EF4-FFF2-40B4-BE49-F238E27FC236}">
                <a16:creationId xmlns:a16="http://schemas.microsoft.com/office/drawing/2014/main" id="{1EBABED7-B8CB-E979-E125-E2EFA5CAE68E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434" name="TextBox 433">
              <a:extLst>
                <a:ext uri="{FF2B5EF4-FFF2-40B4-BE49-F238E27FC236}">
                  <a16:creationId xmlns:a16="http://schemas.microsoft.com/office/drawing/2014/main" id="{6B306A9B-6237-423B-BAF4-4D13458950DC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99069B10-D1B0-32FB-C221-B2593DA73B90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36" name="TextBox 435">
            <a:extLst>
              <a:ext uri="{FF2B5EF4-FFF2-40B4-BE49-F238E27FC236}">
                <a16:creationId xmlns:a16="http://schemas.microsoft.com/office/drawing/2014/main" id="{FE9AEAAD-709F-3530-3039-18E24ABC6D24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BA74400B-6897-4D6B-C31E-B03162BE3A0B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9C03BC2A-7A4E-6815-2655-00693AD5DAFE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F088A3EA-CB10-3352-2171-A50351BFFCFB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40" name="Group 439">
            <a:extLst>
              <a:ext uri="{FF2B5EF4-FFF2-40B4-BE49-F238E27FC236}">
                <a16:creationId xmlns:a16="http://schemas.microsoft.com/office/drawing/2014/main" id="{F443699A-25CC-F2D2-4409-DA5A8A80D1E4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441" name="TextBox 440">
              <a:extLst>
                <a:ext uri="{FF2B5EF4-FFF2-40B4-BE49-F238E27FC236}">
                  <a16:creationId xmlns:a16="http://schemas.microsoft.com/office/drawing/2014/main" id="{F9FFBEFE-8116-32BC-B415-CF7B2A742FEB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442" name="TextBox 441">
              <a:extLst>
                <a:ext uri="{FF2B5EF4-FFF2-40B4-BE49-F238E27FC236}">
                  <a16:creationId xmlns:a16="http://schemas.microsoft.com/office/drawing/2014/main" id="{D48CFB8B-DAF5-AB96-4AA0-DBA23854F67A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43" name="TextBox 442">
            <a:extLst>
              <a:ext uri="{FF2B5EF4-FFF2-40B4-BE49-F238E27FC236}">
                <a16:creationId xmlns:a16="http://schemas.microsoft.com/office/drawing/2014/main" id="{F65C6010-912D-C39B-6591-2187EFFABD16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D27614DB-FBF4-AD02-46B4-74F42B960C7B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B3208DBB-8815-6A7B-9B14-C2C4FF1A43BE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1E87E52B-8D96-DFD4-CF74-D5EC660F1CBE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47" name="Group 446">
            <a:extLst>
              <a:ext uri="{FF2B5EF4-FFF2-40B4-BE49-F238E27FC236}">
                <a16:creationId xmlns:a16="http://schemas.microsoft.com/office/drawing/2014/main" id="{F360B9E2-B11F-CCB7-E2AB-C731236EFEFA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448" name="TextBox 447">
              <a:extLst>
                <a:ext uri="{FF2B5EF4-FFF2-40B4-BE49-F238E27FC236}">
                  <a16:creationId xmlns:a16="http://schemas.microsoft.com/office/drawing/2014/main" id="{FFD4EFB3-F0B3-EE03-5148-52DF3478F6C6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449" name="TextBox 448">
              <a:extLst>
                <a:ext uri="{FF2B5EF4-FFF2-40B4-BE49-F238E27FC236}">
                  <a16:creationId xmlns:a16="http://schemas.microsoft.com/office/drawing/2014/main" id="{BE57000B-4EAD-86BF-A6CC-1B190BD12863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50" name="TextBox 449">
            <a:extLst>
              <a:ext uri="{FF2B5EF4-FFF2-40B4-BE49-F238E27FC236}">
                <a16:creationId xmlns:a16="http://schemas.microsoft.com/office/drawing/2014/main" id="{57CAEB31-B675-99FA-6BC0-68429609B75D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04AEB0A4-C7F5-2747-A691-299304EFB3C8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289A880E-5ADB-0EC2-23E4-A05EAB7916F0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0A551644-41CC-9433-674F-16497F5659E9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54" name="Group 453">
            <a:extLst>
              <a:ext uri="{FF2B5EF4-FFF2-40B4-BE49-F238E27FC236}">
                <a16:creationId xmlns:a16="http://schemas.microsoft.com/office/drawing/2014/main" id="{898B812C-31AB-1438-CF0A-6FC5E34322BB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455" name="TextBox 454">
              <a:extLst>
                <a:ext uri="{FF2B5EF4-FFF2-40B4-BE49-F238E27FC236}">
                  <a16:creationId xmlns:a16="http://schemas.microsoft.com/office/drawing/2014/main" id="{9FC9BBDD-AB42-DBF1-8815-05A4F6D1CFF7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456" name="TextBox 455">
              <a:extLst>
                <a:ext uri="{FF2B5EF4-FFF2-40B4-BE49-F238E27FC236}">
                  <a16:creationId xmlns:a16="http://schemas.microsoft.com/office/drawing/2014/main" id="{6AA77935-01B1-83BF-DC19-28BCF42CEDB8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D556FA8F-F08F-823E-38E4-EB0BB7D4C56B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5" grpId="0"/>
          <p:bldP spid="376" grpId="0"/>
          <p:bldP spid="413" grpId="0" animBg="1"/>
          <p:bldP spid="414" grpId="0" animBg="1"/>
          <p:bldP spid="415" grpId="0" animBg="1"/>
          <p:bldP spid="416" grpId="0" animBg="1"/>
          <p:bldP spid="417" grpId="0" animBg="1"/>
          <p:bldP spid="418" grpId="0" animBg="1"/>
          <p:bldP spid="419" grpId="0" animBg="1"/>
          <p:bldP spid="420" grpId="0" animBg="1"/>
          <p:bldP spid="421" grpId="0" animBg="1"/>
          <p:bldP spid="422" grpId="0" animBg="1"/>
          <p:bldP spid="429" grpId="0"/>
          <p:bldP spid="436" grpId="0"/>
          <p:bldP spid="443" grpId="0"/>
          <p:bldP spid="450" grpId="0"/>
          <p:bldP spid="45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5" grpId="0"/>
          <p:bldP spid="376" grpId="0"/>
          <p:bldP spid="413" grpId="0" animBg="1"/>
          <p:bldP spid="414" grpId="0" animBg="1"/>
          <p:bldP spid="415" grpId="0" animBg="1"/>
          <p:bldP spid="416" grpId="0" animBg="1"/>
          <p:bldP spid="417" grpId="0" animBg="1"/>
          <p:bldP spid="418" grpId="0" animBg="1"/>
          <p:bldP spid="419" grpId="0" animBg="1"/>
          <p:bldP spid="420" grpId="0" animBg="1"/>
          <p:bldP spid="421" grpId="0" animBg="1"/>
          <p:bldP spid="422" grpId="0" animBg="1"/>
          <p:bldP spid="429" grpId="0"/>
          <p:bldP spid="436" grpId="0"/>
          <p:bldP spid="443" grpId="0"/>
          <p:bldP spid="450" grpId="0"/>
          <p:bldP spid="45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MainTitle1">
            <a:extLst>
              <a:ext uri="{FF2B5EF4-FFF2-40B4-BE49-F238E27FC236}">
                <a16:creationId xmlns:a16="http://schemas.microsoft.com/office/drawing/2014/main" id="{A447F43A-D57B-E44E-0529-9D9D89C5982E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4" name="!!SubTitle">
            <a:extLst>
              <a:ext uri="{FF2B5EF4-FFF2-40B4-BE49-F238E27FC236}">
                <a16:creationId xmlns:a16="http://schemas.microsoft.com/office/drawing/2014/main" id="{B2ED9A7E-AB29-7C1D-8453-74044E526064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1" name="Circle: Hollow 190">
            <a:extLst>
              <a:ext uri="{FF2B5EF4-FFF2-40B4-BE49-F238E27FC236}">
                <a16:creationId xmlns:a16="http://schemas.microsoft.com/office/drawing/2014/main" id="{CE0C8B12-03EA-1D2A-B36D-7A3E28F5E75B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Circle: Hollow 191">
            <a:extLst>
              <a:ext uri="{FF2B5EF4-FFF2-40B4-BE49-F238E27FC236}">
                <a16:creationId xmlns:a16="http://schemas.microsoft.com/office/drawing/2014/main" id="{A8ACD9DE-48B8-F084-F911-3C72DC0CD1A1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Circle: Hollow 192">
            <a:extLst>
              <a:ext uri="{FF2B5EF4-FFF2-40B4-BE49-F238E27FC236}">
                <a16:creationId xmlns:a16="http://schemas.microsoft.com/office/drawing/2014/main" id="{93633DBA-57F3-0A30-CC9E-2DE27DD8DFD4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Circle: Hollow 193">
            <a:extLst>
              <a:ext uri="{FF2B5EF4-FFF2-40B4-BE49-F238E27FC236}">
                <a16:creationId xmlns:a16="http://schemas.microsoft.com/office/drawing/2014/main" id="{BEACE296-3013-FAB1-8DC8-03DA4A3EF994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5" name="Circle: Hollow 194">
            <a:extLst>
              <a:ext uri="{FF2B5EF4-FFF2-40B4-BE49-F238E27FC236}">
                <a16:creationId xmlns:a16="http://schemas.microsoft.com/office/drawing/2014/main" id="{99AE9618-926A-5A6C-7849-83A7E5E33297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AB29DBAA-BF00-9244-096F-0B03A36C056C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DC0F6287-0B16-0CD9-7DA0-CA309984093D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68B4148-3799-A3C5-DD57-9EFE3AA85269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B43A17B7-7D9C-2139-96D2-CDAF0C139C82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0876F225-A0C9-C330-81BE-823F0D6854F1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4A0ACAF2-67D9-C95B-C161-B5F5B0415D6C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22FE902A-2444-C75B-0BC8-1E69C7783B32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B12F5297-4132-AF76-E50A-87559B964C21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B84AC9FA-BD66-4EE6-524F-072B8B3765F7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346FA09B-3CC9-8158-A51B-2BC3D71E51D4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9F349185-7C88-4105-2996-703523DF436B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7" name="TextBox 206">
            <a:extLst>
              <a:ext uri="{FF2B5EF4-FFF2-40B4-BE49-F238E27FC236}">
                <a16:creationId xmlns:a16="http://schemas.microsoft.com/office/drawing/2014/main" id="{669637A5-B674-F374-2C5B-F2ABDC5C72E8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0682445-5F14-BBC8-358D-46E8BC2BF9F5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FE257633-8FA6-40D0-2DDE-CEA19E39F317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F44623CE-0C65-1951-D3C5-00BBB3AB2B48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76E4DE6-1639-009F-A54E-9DEEA5D3886F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85B59E6E-9A1D-6CA0-57EB-CD782A9D0B45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3368860-EEAE-5399-AF91-1F1EB3C1E3BC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9D136604-C99F-29B8-9D4F-A4DB48EC9EBD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3D6ECC67-4ADE-0F1D-F2B2-3CD545EAD88E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0F67D0D8-1DB9-5CE0-52ED-2588266BE780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76C3E590-AF8B-EAB0-55A4-96F859534130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E4D1B9CB-4580-EB6A-CAA1-DC0742B9890D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31B33A0C-E106-A2E3-20DB-983118C932FA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CBAC89F6-8F72-65EA-CAA0-5EEEBEEDA754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835B9B34-4E59-604B-EFBA-4CF5B5B317D6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7982C17-DF60-AE82-2E2D-A9FA5FF56EF3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09BEE338-1F64-E110-4839-074573A129B4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352963C2-B31C-94A6-B437-52047794C60D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953998D9-311C-99CF-4C9B-6047B29F18F4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5C79064D-34B4-9108-2307-813C4CBA6CB2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6769B5BF-1483-3917-5872-E2A0F5993E65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8" name="TextBox 227">
            <a:extLst>
              <a:ext uri="{FF2B5EF4-FFF2-40B4-BE49-F238E27FC236}">
                <a16:creationId xmlns:a16="http://schemas.microsoft.com/office/drawing/2014/main" id="{6FDB8E1A-15D4-9419-F110-D60F80CE9024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029C17EF-2016-F385-CCDE-A7EBA5195B8C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EDD96DF7-2C03-1362-84ED-2D8EFE2EF944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D138E39C-E83F-1BE6-855B-8DE1259F5860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000000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CE5B8E49-1D81-41D5-77C0-09AAE551C565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4DCB5522-AFEF-2F76-8489-4F124246F2B2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A5AE91D4-8F30-05C6-D122-343C3341DAFC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35" name="TextBox 234">
            <a:extLst>
              <a:ext uri="{FF2B5EF4-FFF2-40B4-BE49-F238E27FC236}">
                <a16:creationId xmlns:a16="http://schemas.microsoft.com/office/drawing/2014/main" id="{C70CDE84-052A-A660-F4AE-3209CAB30E7C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000">
        <p:cut/>
      </p:transition>
    </mc:Choice>
    <mc:Fallback>
      <p:transition advTm="3000">
        <p:cut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7" grpId="0"/>
          <p:bldP spid="214" grpId="0"/>
          <p:bldP spid="221" grpId="0"/>
          <p:bldP spid="228" grpId="0"/>
          <p:bldP spid="2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7" grpId="0"/>
          <p:bldP spid="214" grpId="0"/>
          <p:bldP spid="221" grpId="0"/>
          <p:bldP spid="228" grpId="0"/>
          <p:bldP spid="23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!!MainTitle1">
            <a:extLst>
              <a:ext uri="{FF2B5EF4-FFF2-40B4-BE49-F238E27FC236}">
                <a16:creationId xmlns:a16="http://schemas.microsoft.com/office/drawing/2014/main" id="{0C37447C-3805-AC07-2835-B128B2495B06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C97214EC-2439-10B5-BE13-E3955CC2880A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4" name="Circle: Hollow 223">
            <a:extLst>
              <a:ext uri="{FF2B5EF4-FFF2-40B4-BE49-F238E27FC236}">
                <a16:creationId xmlns:a16="http://schemas.microsoft.com/office/drawing/2014/main" id="{23FA89A4-9CF6-E5DF-99B8-527E1807185C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5" name="Circle: Hollow 224">
            <a:extLst>
              <a:ext uri="{FF2B5EF4-FFF2-40B4-BE49-F238E27FC236}">
                <a16:creationId xmlns:a16="http://schemas.microsoft.com/office/drawing/2014/main" id="{CF5CF7A4-C114-691A-C6E1-62593E1DC910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6" name="Circle: Hollow 225">
            <a:extLst>
              <a:ext uri="{FF2B5EF4-FFF2-40B4-BE49-F238E27FC236}">
                <a16:creationId xmlns:a16="http://schemas.microsoft.com/office/drawing/2014/main" id="{58B2518A-915D-CE70-F738-D18E97F95C77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7" name="Circle: Hollow 226">
            <a:extLst>
              <a:ext uri="{FF2B5EF4-FFF2-40B4-BE49-F238E27FC236}">
                <a16:creationId xmlns:a16="http://schemas.microsoft.com/office/drawing/2014/main" id="{B7FEBA3E-1B12-18AC-7585-36E6AD7529CA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8" name="Circle: Hollow 227">
            <a:extLst>
              <a:ext uri="{FF2B5EF4-FFF2-40B4-BE49-F238E27FC236}">
                <a16:creationId xmlns:a16="http://schemas.microsoft.com/office/drawing/2014/main" id="{3D3C5C1F-6B6E-3BF0-3DE6-22DE5D70FE00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1209445C-A3EA-BE37-80D9-F377894AC58D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B3AC4AD3-2085-74EF-D5AD-E74494000460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79FE1442-FFA8-BF5E-C2AE-F95488AC4264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F48351A3-8E28-9EB2-50C1-AD0D7BC1E38C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819F3355-BEDB-8586-CC55-EBCDD3DDA2E9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5B47FC28-3499-2FD7-75E3-67487B4F9541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7D7F53B-B6A4-7F72-A3A7-FF949122A72C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4B91F5FE-DB83-7A1D-0213-54296475B326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1C1C1C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907D9170-44EB-1640-3A9E-7F3F89973A01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7C8B8224-80F2-964A-7B9D-A8C3AD224436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89E344EF-D54B-00D6-4F9D-8E33C3141C02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F8502ACC-606B-8966-C8E2-C19F1500EA8E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A561191C-F1C2-D991-D48A-716362B23F27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5B8EB321-A7EC-3F83-46C2-D4AB41DC70BA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E9E77301-9123-2514-A0E0-D666D38AC6C0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1C1C1C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551FD9F0-AE88-082B-EC97-42AC44D28E67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2FDC5845-3CC2-E61D-3A66-E87909052F38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4BB64C2-9A29-9DD6-4E6D-710878C9D821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47" name="TextBox 246">
            <a:extLst>
              <a:ext uri="{FF2B5EF4-FFF2-40B4-BE49-F238E27FC236}">
                <a16:creationId xmlns:a16="http://schemas.microsoft.com/office/drawing/2014/main" id="{6556BB84-4A12-CF3F-260A-D8EF10123444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F1A464D3-1CA1-3111-B451-7A68BC696E36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3440738-2C18-744D-5A51-711412022D47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E002EF19-C71C-96D6-37C1-32FBA123E694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1C1C1C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3BD94503-13DC-F6E9-C1E2-B856780AAD75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4864B997-2705-7E52-0A73-153B4A0BF2BD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977C2113-42DE-8879-245F-479DE67A99ED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49" name="TextBox 348">
            <a:extLst>
              <a:ext uri="{FF2B5EF4-FFF2-40B4-BE49-F238E27FC236}">
                <a16:creationId xmlns:a16="http://schemas.microsoft.com/office/drawing/2014/main" id="{3AECA57F-E4C7-BF04-FB12-6FD035ED311B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E8BA5455-BA5C-90F1-FC77-7B202D43FF46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10DB0403-71E2-2DA9-1612-0771B206EA5D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CF1C580F-3834-85A8-5671-AC2DEB65D7B2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1C1C1C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9F835D8F-38C2-54CD-7F6D-C8E0FB259235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354" name="TextBox 353">
              <a:extLst>
                <a:ext uri="{FF2B5EF4-FFF2-40B4-BE49-F238E27FC236}">
                  <a16:creationId xmlns:a16="http://schemas.microsoft.com/office/drawing/2014/main" id="{365B987D-508E-F924-38D1-A555F66579E7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A0B4CF38-134F-FDED-DA55-21E4943A4C0E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56" name="TextBox 355">
            <a:extLst>
              <a:ext uri="{FF2B5EF4-FFF2-40B4-BE49-F238E27FC236}">
                <a16:creationId xmlns:a16="http://schemas.microsoft.com/office/drawing/2014/main" id="{1F4EF5CE-52B1-3287-2304-9F3916A7D2BD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3020CD73-A41A-713B-932D-BC440183F072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55F422CF-6249-B8A3-465F-98612FFF767E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76200" cap="flat">
              <a:solidFill>
                <a:schemeClr val="tx1">
                  <a:lumMod val="95000"/>
                </a:schemeClr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80D0642B-B72D-F5AB-859D-64AD6C1486F9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rgbClr val="1C1C1C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C44F9214-0883-5CA6-139D-5C6BBD5426A4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5E843296-54AE-A199-6315-FAA862EF5773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6B807950-B818-6E9A-3C15-30977A299466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63" name="TextBox 362">
            <a:extLst>
              <a:ext uri="{FF2B5EF4-FFF2-40B4-BE49-F238E27FC236}">
                <a16:creationId xmlns:a16="http://schemas.microsoft.com/office/drawing/2014/main" id="{AE0B28BD-EF61-E6C4-E553-5E26C7D06DAE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  <p:bldP spid="224" grpId="0" animBg="1"/>
          <p:bldP spid="225" grpId="0" animBg="1"/>
          <p:bldP spid="226" grpId="0" animBg="1"/>
          <p:bldP spid="227" grpId="0" animBg="1"/>
          <p:bldP spid="228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40" grpId="0"/>
          <p:bldP spid="247" grpId="0"/>
          <p:bldP spid="349" grpId="0"/>
          <p:bldP spid="356" grpId="0"/>
          <p:bldP spid="3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  <p:bldP spid="224" grpId="0" animBg="1"/>
          <p:bldP spid="225" grpId="0" animBg="1"/>
          <p:bldP spid="226" grpId="0" animBg="1"/>
          <p:bldP spid="227" grpId="0" animBg="1"/>
          <p:bldP spid="228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40" grpId="0"/>
          <p:bldP spid="247" grpId="0"/>
          <p:bldP spid="349" grpId="0"/>
          <p:bldP spid="356" grpId="0"/>
          <p:bldP spid="36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!!MainTitle1">
            <a:extLst>
              <a:ext uri="{FF2B5EF4-FFF2-40B4-BE49-F238E27FC236}">
                <a16:creationId xmlns:a16="http://schemas.microsoft.com/office/drawing/2014/main" id="{135BDE64-1CC5-F4B0-A10D-B275E5CCE3B9}"/>
              </a:ext>
            </a:extLst>
          </p:cNvPr>
          <p:cNvSpPr txBox="1"/>
          <p:nvPr/>
        </p:nvSpPr>
        <p:spPr>
          <a:xfrm>
            <a:off x="6281323" y="1190307"/>
            <a:ext cx="1182157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5-Step </a:t>
            </a:r>
            <a:r>
              <a:rPr lang="en-US" sz="7500" b="1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Reframing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4" name="!!SubTitle">
            <a:extLst>
              <a:ext uri="{FF2B5EF4-FFF2-40B4-BE49-F238E27FC236}">
                <a16:creationId xmlns:a16="http://schemas.microsoft.com/office/drawing/2014/main" id="{CB8CE3E9-8185-5822-D783-5F5B8AA29841}"/>
              </a:ext>
            </a:extLst>
          </p:cNvPr>
          <p:cNvSpPr txBox="1"/>
          <p:nvPr/>
        </p:nvSpPr>
        <p:spPr>
          <a:xfrm>
            <a:off x="9238973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9" name="Circle: Hollow 188">
            <a:extLst>
              <a:ext uri="{FF2B5EF4-FFF2-40B4-BE49-F238E27FC236}">
                <a16:creationId xmlns:a16="http://schemas.microsoft.com/office/drawing/2014/main" id="{AD17F2C3-B05B-7B2C-4705-4C9F8C23927A}"/>
              </a:ext>
            </a:extLst>
          </p:cNvPr>
          <p:cNvSpPr/>
          <p:nvPr/>
        </p:nvSpPr>
        <p:spPr>
          <a:xfrm>
            <a:off x="1265905" y="5461550"/>
            <a:ext cx="986996" cy="986996"/>
          </a:xfrm>
          <a:prstGeom prst="donut">
            <a:avLst>
              <a:gd name="adj" fmla="val 88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0" name="Circle: Hollow 189">
            <a:extLst>
              <a:ext uri="{FF2B5EF4-FFF2-40B4-BE49-F238E27FC236}">
                <a16:creationId xmlns:a16="http://schemas.microsoft.com/office/drawing/2014/main" id="{F9660571-9C1A-F07F-B178-840A5ABA185B}"/>
              </a:ext>
            </a:extLst>
          </p:cNvPr>
          <p:cNvSpPr/>
          <p:nvPr/>
        </p:nvSpPr>
        <p:spPr>
          <a:xfrm>
            <a:off x="10569667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1" name="Circle: Hollow 190">
            <a:extLst>
              <a:ext uri="{FF2B5EF4-FFF2-40B4-BE49-F238E27FC236}">
                <a16:creationId xmlns:a16="http://schemas.microsoft.com/office/drawing/2014/main" id="{42BFF8D4-094F-3F83-7FA0-C2725E7C4BEE}"/>
              </a:ext>
            </a:extLst>
          </p:cNvPr>
          <p:cNvSpPr/>
          <p:nvPr/>
        </p:nvSpPr>
        <p:spPr>
          <a:xfrm>
            <a:off x="19811755" y="5461550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Circle: Hollow 191">
            <a:extLst>
              <a:ext uri="{FF2B5EF4-FFF2-40B4-BE49-F238E27FC236}">
                <a16:creationId xmlns:a16="http://schemas.microsoft.com/office/drawing/2014/main" id="{40BE7625-4329-0998-440A-AA9574BD0172}"/>
              </a:ext>
            </a:extLst>
          </p:cNvPr>
          <p:cNvSpPr/>
          <p:nvPr/>
        </p:nvSpPr>
        <p:spPr>
          <a:xfrm>
            <a:off x="8216605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Circle: Hollow 192">
            <a:extLst>
              <a:ext uri="{FF2B5EF4-FFF2-40B4-BE49-F238E27FC236}">
                <a16:creationId xmlns:a16="http://schemas.microsoft.com/office/drawing/2014/main" id="{D5168F60-27AF-5D99-CF25-81B351EAE545}"/>
              </a:ext>
            </a:extLst>
          </p:cNvPr>
          <p:cNvSpPr/>
          <p:nvPr/>
        </p:nvSpPr>
        <p:spPr>
          <a:xfrm>
            <a:off x="17520367" y="9318555"/>
            <a:ext cx="986996" cy="986996"/>
          </a:xfrm>
          <a:prstGeom prst="donut">
            <a:avLst>
              <a:gd name="adj" fmla="val 88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311E5718-7988-CDD7-87CD-8DAE4E6E218E}"/>
              </a:ext>
            </a:extLst>
          </p:cNvPr>
          <p:cNvSpPr/>
          <p:nvPr/>
        </p:nvSpPr>
        <p:spPr>
          <a:xfrm rot="10800000" flipH="1">
            <a:off x="5645522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3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0B93343F-0037-5073-0904-46AF716B1F94}"/>
              </a:ext>
            </a:extLst>
          </p:cNvPr>
          <p:cNvSpPr/>
          <p:nvPr/>
        </p:nvSpPr>
        <p:spPr>
          <a:xfrm flipH="1">
            <a:off x="11262456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4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941C458B-AA60-9066-62B8-5565EB91DCB9}"/>
              </a:ext>
            </a:extLst>
          </p:cNvPr>
          <p:cNvSpPr/>
          <p:nvPr/>
        </p:nvSpPr>
        <p:spPr>
          <a:xfrm rot="10800000" flipH="1">
            <a:off x="14922258" y="5562412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5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E614F752-75BD-0C21-3D9E-66D2A12E6675}"/>
              </a:ext>
            </a:extLst>
          </p:cNvPr>
          <p:cNvSpPr/>
          <p:nvPr/>
        </p:nvSpPr>
        <p:spPr>
          <a:xfrm flipH="1">
            <a:off x="20539191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6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4A4D7E50-0B5C-5E54-BB24-33A4BFC43B00}"/>
              </a:ext>
            </a:extLst>
          </p:cNvPr>
          <p:cNvSpPr/>
          <p:nvPr/>
        </p:nvSpPr>
        <p:spPr>
          <a:xfrm flipH="1">
            <a:off x="1985720" y="7081075"/>
            <a:ext cx="2837656" cy="3154172"/>
          </a:xfrm>
          <a:custGeom>
            <a:avLst/>
            <a:gdLst>
              <a:gd name="connsiteX0" fmla="*/ 2166270 w 4332510"/>
              <a:gd name="connsiteY0" fmla="*/ 0 h 4815764"/>
              <a:gd name="connsiteX1" fmla="*/ 1890696 w 4332510"/>
              <a:gd name="connsiteY1" fmla="*/ 65627 h 4815764"/>
              <a:gd name="connsiteX2" fmla="*/ 275578 w 4332510"/>
              <a:gd name="connsiteY2" fmla="*/ 998116 h 4815764"/>
              <a:gd name="connsiteX3" fmla="*/ 5 w 4332510"/>
              <a:gd name="connsiteY3" fmla="*/ 1475409 h 4815764"/>
              <a:gd name="connsiteX4" fmla="*/ 1 w 4332510"/>
              <a:gd name="connsiteY4" fmla="*/ 3340379 h 4815764"/>
              <a:gd name="connsiteX5" fmla="*/ 275562 w 4332510"/>
              <a:gd name="connsiteY5" fmla="*/ 3817665 h 4815764"/>
              <a:gd name="connsiteX6" fmla="*/ 1890674 w 4332510"/>
              <a:gd name="connsiteY6" fmla="*/ 4750142 h 4815764"/>
              <a:gd name="connsiteX7" fmla="*/ 2441810 w 4332510"/>
              <a:gd name="connsiteY7" fmla="*/ 4750140 h 4815764"/>
              <a:gd name="connsiteX8" fmla="*/ 4056928 w 4332510"/>
              <a:gd name="connsiteY8" fmla="*/ 3817651 h 4815764"/>
              <a:gd name="connsiteX9" fmla="*/ 4332503 w 4332510"/>
              <a:gd name="connsiteY9" fmla="*/ 3340352 h 4815764"/>
              <a:gd name="connsiteX10" fmla="*/ 4332510 w 4332510"/>
              <a:gd name="connsiteY10" fmla="*/ 1475386 h 4815764"/>
              <a:gd name="connsiteX11" fmla="*/ 4056948 w 4332510"/>
              <a:gd name="connsiteY11" fmla="*/ 998099 h 4815764"/>
              <a:gd name="connsiteX12" fmla="*/ 2441835 w 4332510"/>
              <a:gd name="connsiteY12" fmla="*/ 65618 h 4815764"/>
              <a:gd name="connsiteX13" fmla="*/ 2166270 w 4332510"/>
              <a:gd name="connsiteY13" fmla="*/ 0 h 481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2510" h="4815764">
                <a:moveTo>
                  <a:pt x="2166270" y="0"/>
                </a:moveTo>
                <a:cubicBezTo>
                  <a:pt x="2066375" y="0"/>
                  <a:pt x="1966479" y="21874"/>
                  <a:pt x="1890696" y="65627"/>
                </a:cubicBezTo>
                <a:lnTo>
                  <a:pt x="275578" y="998116"/>
                </a:lnTo>
                <a:cubicBezTo>
                  <a:pt x="124018" y="1085619"/>
                  <a:pt x="16" y="1300416"/>
                  <a:pt x="5" y="1475409"/>
                </a:cubicBezTo>
                <a:lnTo>
                  <a:pt x="1" y="3340379"/>
                </a:lnTo>
                <a:cubicBezTo>
                  <a:pt x="-10" y="3515371"/>
                  <a:pt x="124009" y="3730178"/>
                  <a:pt x="275562" y="3817665"/>
                </a:cubicBezTo>
                <a:lnTo>
                  <a:pt x="1890674" y="4750142"/>
                </a:lnTo>
                <a:cubicBezTo>
                  <a:pt x="2042230" y="4837634"/>
                  <a:pt x="2290250" y="4837643"/>
                  <a:pt x="2441810" y="4750140"/>
                </a:cubicBezTo>
                <a:lnTo>
                  <a:pt x="4056928" y="3817651"/>
                </a:lnTo>
                <a:cubicBezTo>
                  <a:pt x="4208493" y="3730145"/>
                  <a:pt x="4332495" y="3515348"/>
                  <a:pt x="4332503" y="3340352"/>
                </a:cubicBezTo>
                <a:lnTo>
                  <a:pt x="4332510" y="1475386"/>
                </a:lnTo>
                <a:cubicBezTo>
                  <a:pt x="4332521" y="1300393"/>
                  <a:pt x="4208502" y="1085586"/>
                  <a:pt x="4056948" y="998099"/>
                </a:cubicBezTo>
                <a:lnTo>
                  <a:pt x="2441835" y="65618"/>
                </a:lnTo>
                <a:cubicBezTo>
                  <a:pt x="2366058" y="21874"/>
                  <a:pt x="2266164" y="0"/>
                  <a:pt x="2166270" y="0"/>
                </a:cubicBezTo>
                <a:close/>
              </a:path>
            </a:pathLst>
          </a:custGeom>
          <a:solidFill>
            <a:schemeClr val="accent1"/>
          </a:solidFill>
          <a:ln w="101600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C80C1046-8FDF-05D8-4EA8-A6CB479E6AC6}"/>
              </a:ext>
            </a:extLst>
          </p:cNvPr>
          <p:cNvGrpSpPr/>
          <p:nvPr/>
        </p:nvGrpSpPr>
        <p:grpSpPr>
          <a:xfrm>
            <a:off x="749010" y="5478284"/>
            <a:ext cx="4332510" cy="4815764"/>
            <a:chOff x="749010" y="5002034"/>
            <a:chExt cx="4332510" cy="4815764"/>
          </a:xfrm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61C873C6-F132-44F7-1FC1-0ACB99B85885}"/>
                </a:ext>
              </a:extLst>
            </p:cNvPr>
            <p:cNvSpPr/>
            <p:nvPr/>
          </p:nvSpPr>
          <p:spPr>
            <a:xfrm flipH="1">
              <a:off x="749010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6975153E-E682-618E-ECE7-1600A600494D}"/>
                </a:ext>
              </a:extLst>
            </p:cNvPr>
            <p:cNvSpPr/>
            <p:nvPr/>
          </p:nvSpPr>
          <p:spPr>
            <a:xfrm flipH="1">
              <a:off x="1265298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86ABD53F-48D7-DC2A-43A4-D3136BDC77C8}"/>
              </a:ext>
            </a:extLst>
          </p:cNvPr>
          <p:cNvGrpSpPr/>
          <p:nvPr/>
        </p:nvGrpSpPr>
        <p:grpSpPr>
          <a:xfrm>
            <a:off x="1573273" y="6855896"/>
            <a:ext cx="2683984" cy="2175617"/>
            <a:chOff x="3605568" y="6355466"/>
            <a:chExt cx="1329615" cy="2175617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04CCD3DD-9799-4D8D-483B-C91455E871EA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Dừng lại quan sát tình huống để nhìn nhận mọi thứ khách quan hơn nhiều.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0B1B475D-B9DB-591B-F655-2CB29D086729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PAUSE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05" name="TextBox 204">
            <a:extLst>
              <a:ext uri="{FF2B5EF4-FFF2-40B4-BE49-F238E27FC236}">
                <a16:creationId xmlns:a16="http://schemas.microsoft.com/office/drawing/2014/main" id="{29070F4A-7653-C0C0-CACF-2CF2C98FF158}"/>
              </a:ext>
            </a:extLst>
          </p:cNvPr>
          <p:cNvSpPr txBox="1"/>
          <p:nvPr/>
        </p:nvSpPr>
        <p:spPr>
          <a:xfrm>
            <a:off x="4282319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</a:endParaRP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51A851A0-2FAE-6B01-3627-7A561D7653C1}"/>
              </a:ext>
            </a:extLst>
          </p:cNvPr>
          <p:cNvGrpSpPr/>
          <p:nvPr/>
        </p:nvGrpSpPr>
        <p:grpSpPr>
          <a:xfrm>
            <a:off x="5387378" y="5503611"/>
            <a:ext cx="4332510" cy="4815764"/>
            <a:chOff x="5387378" y="5027361"/>
            <a:chExt cx="4332510" cy="4815764"/>
          </a:xfrm>
        </p:grpSpPr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70D42BE2-7436-6AA2-2FD0-09B4283CEE18}"/>
                </a:ext>
              </a:extLst>
            </p:cNvPr>
            <p:cNvSpPr/>
            <p:nvPr/>
          </p:nvSpPr>
          <p:spPr>
            <a:xfrm rot="10800000" flipH="1">
              <a:off x="5387378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E4A3C591-DF86-9F2D-206D-77E5F4901CC9}"/>
                </a:ext>
              </a:extLst>
            </p:cNvPr>
            <p:cNvSpPr/>
            <p:nvPr/>
          </p:nvSpPr>
          <p:spPr>
            <a:xfrm rot="10800000" flipH="1">
              <a:off x="5903666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1AFAF9A-7379-EFA0-433C-AB95FE83AFDE}"/>
              </a:ext>
            </a:extLst>
          </p:cNvPr>
          <p:cNvGrpSpPr/>
          <p:nvPr/>
        </p:nvGrpSpPr>
        <p:grpSpPr>
          <a:xfrm>
            <a:off x="6211641" y="7073923"/>
            <a:ext cx="2683984" cy="1867840"/>
            <a:chOff x="6211641" y="6597673"/>
            <a:chExt cx="2683984" cy="1867840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FC14AAC-7450-D0DA-492F-D23AEB1A595D}"/>
                </a:ext>
              </a:extLst>
            </p:cNvPr>
            <p:cNvSpPr txBox="1"/>
            <p:nvPr/>
          </p:nvSpPr>
          <p:spPr>
            <a:xfrm>
              <a:off x="6475276" y="6597673"/>
              <a:ext cx="2156713" cy="132343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Nhìn vấn đề từ góc khác nhằm tìm ra cơ hội mới tiềm năng.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8A78CAF5-9756-71CE-F606-28FDEF679538}"/>
                </a:ext>
              </a:extLst>
            </p:cNvPr>
            <p:cNvSpPr txBox="1"/>
            <p:nvPr/>
          </p:nvSpPr>
          <p:spPr>
            <a:xfrm>
              <a:off x="6211641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SEE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3009CA48-6CAA-05E1-3A29-D55BED64AE8D}"/>
              </a:ext>
            </a:extLst>
          </p:cNvPr>
          <p:cNvSpPr txBox="1"/>
          <p:nvPr/>
        </p:nvSpPr>
        <p:spPr>
          <a:xfrm>
            <a:off x="5516450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98C73F90-165C-E44B-0650-BD9084ED9172}"/>
              </a:ext>
            </a:extLst>
          </p:cNvPr>
          <p:cNvGrpSpPr/>
          <p:nvPr/>
        </p:nvGrpSpPr>
        <p:grpSpPr>
          <a:xfrm>
            <a:off x="10025746" y="5478284"/>
            <a:ext cx="4332510" cy="4815764"/>
            <a:chOff x="10025746" y="5002034"/>
            <a:chExt cx="4332510" cy="4815764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3B81A7AC-0223-B4D0-405B-DB66B29B0E54}"/>
                </a:ext>
              </a:extLst>
            </p:cNvPr>
            <p:cNvSpPr/>
            <p:nvPr/>
          </p:nvSpPr>
          <p:spPr>
            <a:xfrm flipH="1">
              <a:off x="10025746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65CACE9A-B154-8AF5-83D2-F80DA3CB71F2}"/>
                </a:ext>
              </a:extLst>
            </p:cNvPr>
            <p:cNvSpPr/>
            <p:nvPr/>
          </p:nvSpPr>
          <p:spPr>
            <a:xfrm flipH="1">
              <a:off x="10542034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61C56CD7-4800-8EDD-E3A5-F76EC1829308}"/>
              </a:ext>
            </a:extLst>
          </p:cNvPr>
          <p:cNvGrpSpPr/>
          <p:nvPr/>
        </p:nvGrpSpPr>
        <p:grpSpPr>
          <a:xfrm>
            <a:off x="10850009" y="6855896"/>
            <a:ext cx="2683984" cy="2175617"/>
            <a:chOff x="3605568" y="6355466"/>
            <a:chExt cx="1329615" cy="2175617"/>
          </a:xfrm>
        </p:grpSpPr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FC6E0EDB-8F8A-7DC9-05B1-ECB4E93E3563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Đặt câu hỏi chất lượng giúp mở khóa hiểu biết sâu và hướng đi đúng.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050A3964-7BAF-DC8C-48A5-814A33AE4173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ASK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477E7305-E7B7-342F-DA44-87B71258E428}"/>
              </a:ext>
            </a:extLst>
          </p:cNvPr>
          <p:cNvSpPr txBox="1"/>
          <p:nvPr/>
        </p:nvSpPr>
        <p:spPr>
          <a:xfrm>
            <a:off x="13559055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331ADD9D-F133-6610-E65D-E6053838EDE2}"/>
              </a:ext>
            </a:extLst>
          </p:cNvPr>
          <p:cNvGrpSpPr/>
          <p:nvPr/>
        </p:nvGrpSpPr>
        <p:grpSpPr>
          <a:xfrm>
            <a:off x="14664114" y="5503611"/>
            <a:ext cx="4332510" cy="4815764"/>
            <a:chOff x="14664114" y="5027361"/>
            <a:chExt cx="4332510" cy="4815764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997860C5-0348-59DF-FD85-AB4F622EAAE8}"/>
                </a:ext>
              </a:extLst>
            </p:cNvPr>
            <p:cNvSpPr/>
            <p:nvPr/>
          </p:nvSpPr>
          <p:spPr>
            <a:xfrm rot="10800000" flipH="1">
              <a:off x="14664114" y="5027361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D3E1C4C2-77F6-51FA-1D7F-14CF37BD38BF}"/>
                </a:ext>
              </a:extLst>
            </p:cNvPr>
            <p:cNvSpPr/>
            <p:nvPr/>
          </p:nvSpPr>
          <p:spPr>
            <a:xfrm rot="10800000" flipH="1">
              <a:off x="15180402" y="5601236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28099983-D396-DD81-C7B3-5AF024A187E4}"/>
              </a:ext>
            </a:extLst>
          </p:cNvPr>
          <p:cNvGrpSpPr/>
          <p:nvPr/>
        </p:nvGrpSpPr>
        <p:grpSpPr>
          <a:xfrm>
            <a:off x="15488377" y="6766146"/>
            <a:ext cx="2683984" cy="2175617"/>
            <a:chOff x="15488377" y="6289896"/>
            <a:chExt cx="2683984" cy="2175617"/>
          </a:xfrm>
        </p:grpSpPr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A51CC8CA-2B17-6683-A4E4-04C0F23193CC}"/>
                </a:ext>
              </a:extLst>
            </p:cNvPr>
            <p:cNvSpPr txBox="1"/>
            <p:nvPr/>
          </p:nvSpPr>
          <p:spPr>
            <a:xfrm>
              <a:off x="15752012" y="6289896"/>
              <a:ext cx="2156713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Đảo ngược giả định cũ để mở ra giải pháp đột phá hơn mong đợi.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0451BD77-137B-25BA-85AD-E70E4B6E9835}"/>
                </a:ext>
              </a:extLst>
            </p:cNvPr>
            <p:cNvSpPr txBox="1"/>
            <p:nvPr/>
          </p:nvSpPr>
          <p:spPr>
            <a:xfrm>
              <a:off x="15488377" y="7942293"/>
              <a:ext cx="2683984" cy="523220"/>
            </a:xfrm>
            <a:prstGeom prst="rect">
              <a:avLst/>
            </a:prstGeom>
            <a:noFill/>
            <a:effectLst/>
          </p:spPr>
          <p:txBody>
            <a:bodyPr wrap="square" rtlCol="0" anchor="b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FLIP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26" name="TextBox 225">
            <a:extLst>
              <a:ext uri="{FF2B5EF4-FFF2-40B4-BE49-F238E27FC236}">
                <a16:creationId xmlns:a16="http://schemas.microsoft.com/office/drawing/2014/main" id="{92CD0770-F324-B772-2563-F83ECE87AE51}"/>
              </a:ext>
            </a:extLst>
          </p:cNvPr>
          <p:cNvSpPr txBox="1"/>
          <p:nvPr/>
        </p:nvSpPr>
        <p:spPr>
          <a:xfrm>
            <a:off x="14793186" y="5478284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B8263FB8-697D-B316-3481-9EF22549C600}"/>
              </a:ext>
            </a:extLst>
          </p:cNvPr>
          <p:cNvGrpSpPr/>
          <p:nvPr/>
        </p:nvGrpSpPr>
        <p:grpSpPr>
          <a:xfrm>
            <a:off x="19302481" y="5478284"/>
            <a:ext cx="4332510" cy="4815764"/>
            <a:chOff x="19302481" y="5002034"/>
            <a:chExt cx="4332510" cy="4815764"/>
          </a:xfrm>
        </p:grpSpPr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332963CB-A8FC-7203-41BE-8582FFD8E517}"/>
                </a:ext>
              </a:extLst>
            </p:cNvPr>
            <p:cNvSpPr/>
            <p:nvPr/>
          </p:nvSpPr>
          <p:spPr>
            <a:xfrm flipH="1">
              <a:off x="19302481" y="5002034"/>
              <a:ext cx="4332510" cy="481576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1">
                <a:lumMod val="50000"/>
                <a:lumOff val="50000"/>
              </a:schemeClr>
            </a:solidFill>
            <a:ln w="76200" cap="flat">
              <a:solidFill>
                <a:schemeClr val="bg2"/>
              </a:solidFill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BB4E76AE-B673-8ABE-5225-EDC9E024E021}"/>
                </a:ext>
              </a:extLst>
            </p:cNvPr>
            <p:cNvSpPr/>
            <p:nvPr/>
          </p:nvSpPr>
          <p:spPr>
            <a:xfrm flipH="1">
              <a:off x="19818769" y="5575909"/>
              <a:ext cx="3299934" cy="3668014"/>
            </a:xfrm>
            <a:custGeom>
              <a:avLst/>
              <a:gdLst>
                <a:gd name="connsiteX0" fmla="*/ 2166270 w 4332510"/>
                <a:gd name="connsiteY0" fmla="*/ 0 h 4815764"/>
                <a:gd name="connsiteX1" fmla="*/ 1890696 w 4332510"/>
                <a:gd name="connsiteY1" fmla="*/ 65627 h 4815764"/>
                <a:gd name="connsiteX2" fmla="*/ 275578 w 4332510"/>
                <a:gd name="connsiteY2" fmla="*/ 998116 h 4815764"/>
                <a:gd name="connsiteX3" fmla="*/ 5 w 4332510"/>
                <a:gd name="connsiteY3" fmla="*/ 1475409 h 4815764"/>
                <a:gd name="connsiteX4" fmla="*/ 1 w 4332510"/>
                <a:gd name="connsiteY4" fmla="*/ 3340379 h 4815764"/>
                <a:gd name="connsiteX5" fmla="*/ 275562 w 4332510"/>
                <a:gd name="connsiteY5" fmla="*/ 3817665 h 4815764"/>
                <a:gd name="connsiteX6" fmla="*/ 1890674 w 4332510"/>
                <a:gd name="connsiteY6" fmla="*/ 4750142 h 4815764"/>
                <a:gd name="connsiteX7" fmla="*/ 2441810 w 4332510"/>
                <a:gd name="connsiteY7" fmla="*/ 4750140 h 4815764"/>
                <a:gd name="connsiteX8" fmla="*/ 4056928 w 4332510"/>
                <a:gd name="connsiteY8" fmla="*/ 3817651 h 4815764"/>
                <a:gd name="connsiteX9" fmla="*/ 4332503 w 4332510"/>
                <a:gd name="connsiteY9" fmla="*/ 3340352 h 4815764"/>
                <a:gd name="connsiteX10" fmla="*/ 4332510 w 4332510"/>
                <a:gd name="connsiteY10" fmla="*/ 1475386 h 4815764"/>
                <a:gd name="connsiteX11" fmla="*/ 4056948 w 4332510"/>
                <a:gd name="connsiteY11" fmla="*/ 998099 h 4815764"/>
                <a:gd name="connsiteX12" fmla="*/ 2441835 w 4332510"/>
                <a:gd name="connsiteY12" fmla="*/ 65618 h 4815764"/>
                <a:gd name="connsiteX13" fmla="*/ 2166270 w 4332510"/>
                <a:gd name="connsiteY13" fmla="*/ 0 h 48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2510" h="4815764">
                  <a:moveTo>
                    <a:pt x="2166270" y="0"/>
                  </a:moveTo>
                  <a:cubicBezTo>
                    <a:pt x="2066375" y="0"/>
                    <a:pt x="1966479" y="21874"/>
                    <a:pt x="1890696" y="65627"/>
                  </a:cubicBezTo>
                  <a:lnTo>
                    <a:pt x="275578" y="998116"/>
                  </a:lnTo>
                  <a:cubicBezTo>
                    <a:pt x="124018" y="1085619"/>
                    <a:pt x="16" y="1300416"/>
                    <a:pt x="5" y="1475409"/>
                  </a:cubicBezTo>
                  <a:lnTo>
                    <a:pt x="1" y="3340379"/>
                  </a:lnTo>
                  <a:cubicBezTo>
                    <a:pt x="-10" y="3515371"/>
                    <a:pt x="124009" y="3730178"/>
                    <a:pt x="275562" y="3817665"/>
                  </a:cubicBezTo>
                  <a:lnTo>
                    <a:pt x="1890674" y="4750142"/>
                  </a:lnTo>
                  <a:cubicBezTo>
                    <a:pt x="2042230" y="4837634"/>
                    <a:pt x="2290250" y="4837643"/>
                    <a:pt x="2441810" y="4750140"/>
                  </a:cubicBezTo>
                  <a:lnTo>
                    <a:pt x="4056928" y="3817651"/>
                  </a:lnTo>
                  <a:cubicBezTo>
                    <a:pt x="4208493" y="3730145"/>
                    <a:pt x="4332495" y="3515348"/>
                    <a:pt x="4332503" y="3340352"/>
                  </a:cubicBezTo>
                  <a:lnTo>
                    <a:pt x="4332510" y="1475386"/>
                  </a:lnTo>
                  <a:cubicBezTo>
                    <a:pt x="4332521" y="1300393"/>
                    <a:pt x="4208502" y="1085586"/>
                    <a:pt x="4056948" y="998099"/>
                  </a:cubicBezTo>
                  <a:lnTo>
                    <a:pt x="2441835" y="65618"/>
                  </a:lnTo>
                  <a:cubicBezTo>
                    <a:pt x="2366058" y="21874"/>
                    <a:pt x="2266164" y="0"/>
                    <a:pt x="2166270" y="0"/>
                  </a:cubicBezTo>
                  <a:close/>
                </a:path>
              </a:pathLst>
            </a:custGeom>
            <a:solidFill>
              <a:schemeClr val="bg2"/>
            </a:solidFill>
            <a:ln w="101600" cap="flat">
              <a:noFill/>
              <a:prstDash val="solid"/>
              <a:miter/>
            </a:ln>
            <a:effectLst>
              <a:innerShdw blurRad="444500" dist="381000" dir="16200000">
                <a:prstClr val="black">
                  <a:alpha val="2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88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3BCAB3DC-D092-2FA6-8DF4-01C8FB302646}"/>
              </a:ext>
            </a:extLst>
          </p:cNvPr>
          <p:cNvGrpSpPr/>
          <p:nvPr/>
        </p:nvGrpSpPr>
        <p:grpSpPr>
          <a:xfrm>
            <a:off x="20126744" y="6855896"/>
            <a:ext cx="2683984" cy="2175617"/>
            <a:chOff x="3605568" y="6355466"/>
            <a:chExt cx="1329615" cy="2175617"/>
          </a:xfrm>
        </p:grpSpPr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F0184A19-C32C-FB6A-6393-FDCFEFD55856}"/>
                </a:ext>
              </a:extLst>
            </p:cNvPr>
            <p:cNvSpPr txBox="1"/>
            <p:nvPr/>
          </p:nvSpPr>
          <p:spPr>
            <a:xfrm>
              <a:off x="3736170" y="6899867"/>
              <a:ext cx="1068411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vi-VN" sz="20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Tái cấu trúc vấn đề thành cơ hội rõ ràng giúp định hướng hành động hiệu quả.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F6DBDC8F-2B3E-2D95-E868-F018F61F8A3D}"/>
                </a:ext>
              </a:extLst>
            </p:cNvPr>
            <p:cNvSpPr txBox="1"/>
            <p:nvPr/>
          </p:nvSpPr>
          <p:spPr>
            <a:xfrm>
              <a:off x="3605568" y="6355466"/>
              <a:ext cx="1329615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FRAME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DC1F581F-A6AB-06FE-D424-80C664480BE6}"/>
              </a:ext>
            </a:extLst>
          </p:cNvPr>
          <p:cNvSpPr txBox="1"/>
          <p:nvPr/>
        </p:nvSpPr>
        <p:spPr>
          <a:xfrm>
            <a:off x="22835790" y="9796155"/>
            <a:ext cx="67012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05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222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prism dir="u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189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205" grpId="0"/>
          <p:bldP spid="212" grpId="0"/>
          <p:bldP spid="219" grpId="0"/>
          <p:bldP spid="226" grpId="0"/>
          <p:bldP spid="2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6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9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9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189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205" grpId="0"/>
          <p:bldP spid="212" grpId="0"/>
          <p:bldP spid="219" grpId="0"/>
          <p:bldP spid="226" grpId="0"/>
          <p:bldP spid="233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9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85FFC7"/>
      </a:accent1>
      <a:accent2>
        <a:srgbClr val="FFCA3A"/>
      </a:accent2>
      <a:accent3>
        <a:srgbClr val="FF715B"/>
      </a:accent3>
      <a:accent4>
        <a:srgbClr val="FFFFFF"/>
      </a:accent4>
      <a:accent5>
        <a:srgbClr val="1EA896"/>
      </a:accent5>
      <a:accent6>
        <a:srgbClr val="8AC926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51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136">
      <a:dk1>
        <a:sysClr val="windowText" lastClr="000000"/>
      </a:dk1>
      <a:lt1>
        <a:sysClr val="window" lastClr="FFFFFF"/>
      </a:lt1>
      <a:dk2>
        <a:srgbClr val="FCAF17"/>
      </a:dk2>
      <a:lt2>
        <a:srgbClr val="943588"/>
      </a:lt2>
      <a:accent1>
        <a:srgbClr val="ED047A"/>
      </a:accent1>
      <a:accent2>
        <a:srgbClr val="C2D127"/>
      </a:accent2>
      <a:accent3>
        <a:srgbClr val="32B3B1"/>
      </a:accent3>
      <a:accent4>
        <a:srgbClr val="0091D0"/>
      </a:accent4>
      <a:accent5>
        <a:srgbClr val="FFF56D"/>
      </a:accent5>
      <a:accent6>
        <a:srgbClr val="C20450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12474</TotalTime>
  <Words>990</Words>
  <Application>Microsoft Office PowerPoint</Application>
  <PresentationFormat>Custom</PresentationFormat>
  <Paragraphs>170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117 - 5-Step Reframing Model</dc:title>
  <dc:creator>Slide Ocean</dc:creator>
  <cp:lastModifiedBy>SO</cp:lastModifiedBy>
  <cp:revision>2858</cp:revision>
  <dcterms:created xsi:type="dcterms:W3CDTF">2024-04-24T08:43:56Z</dcterms:created>
  <dcterms:modified xsi:type="dcterms:W3CDTF">2025-11-23T02:30:34Z</dcterms:modified>
</cp:coreProperties>
</file>