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183" r:id="rId22"/>
    <p:sldId id="2147378227" r:id="rId23"/>
    <p:sldId id="2147378229" r:id="rId24"/>
    <p:sldId id="2147378235" r:id="rId25"/>
    <p:sldId id="2147378237" r:id="rId26"/>
    <p:sldId id="2147378225" r:id="rId27"/>
    <p:sldId id="2147378238" r:id="rId28"/>
    <p:sldId id="2147378236" r:id="rId29"/>
    <p:sldId id="2147378242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5D4DD"/>
    <a:srgbClr val="1C1C1C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5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CC516BB-7EB1-833B-9DAC-FFAD212B0D4B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59C991-2090-3832-0248-673F86DD1972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50B1905-4C3D-9AD7-09B2-9E6352458980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53082C5-0DF1-DFCE-443A-13F17072EF29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!!MainTitle1">
            <a:extLst>
              <a:ext uri="{FF2B5EF4-FFF2-40B4-BE49-F238E27FC236}">
                <a16:creationId xmlns:a16="http://schemas.microsoft.com/office/drawing/2014/main" id="{2062FBBE-2E30-9451-421C-B82141506285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" name="!!SubTitle">
            <a:extLst>
              <a:ext uri="{FF2B5EF4-FFF2-40B4-BE49-F238E27FC236}">
                <a16:creationId xmlns:a16="http://schemas.microsoft.com/office/drawing/2014/main" id="{8FD392E8-5B46-C8EC-9601-6E848CB0DF1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075FAA8-E700-081E-1AC3-178C82FADE82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7E37BF3-4CCC-0601-7831-65BB0D5B10C8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80339AB-A401-F52D-A1DE-5D6111267C53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43640D-160F-EA44-563A-038BBC56B1AA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C79FD0-B36A-8947-9635-0A55E4016365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BADD1A6-DF7F-FD2A-55FC-690A1F8616CD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622CE25-E85E-9EBD-E5AB-79F35F44D77F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4B8860D-2445-4228-0927-29EC919D4F76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D089960-E357-BE0F-31D1-57CBE54C0BEF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6ED551-043A-4E6B-5819-5D3F2AB94767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DECA864-2591-AA3B-4033-91A2B1CF02E5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9C0E9BD-7BA7-6530-7B5E-B3D44F766345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5B7B646-935B-56A9-BF07-4FB3815082FB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B436A4C6-703D-4EA6-2EAA-B5D87E1692B6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293BC637-EFE0-B941-601E-05BE4E53A4E1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663428B-34F6-5705-F6C3-2CAC97F86A63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540423E-CB33-86D0-00CB-C09DED4F08C4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A50D937-527B-5B78-1395-A819F1B7581D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7F9C99A-06C8-ABEA-D92C-9439E2EB2637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46BCD20-5030-54EC-16D9-E415C81BC4EA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C39460A-15FB-F797-41C3-8C50D928D9D3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8ED05AB-3FB3-7AE5-5145-D478D2D18296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C48C2B4-0940-0633-AD28-8EB33E32038C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70CD5A7-E144-AAFE-E934-7BDDD971CEFA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48CF4F-6C75-B4B9-E73E-583D670C8F79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4C67EE-7EB5-8B9D-13D1-79610C029A54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EA163C8-44A3-1DBC-650E-01064714672C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FE83721-03C2-29F3-919F-04B02314B189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32A2B66-1CC9-9459-A163-578C5AB4835D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720B4AE-0290-AD06-7FAE-048B49F093C3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4A84E06-83B6-2E44-E319-67C998884175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CD1A6C6-597C-E638-2625-E3B5CF6FCABA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1CF6E740-9572-0961-FC6C-17E73A37F7C0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C83F4FF2-CEF7-81F1-213A-539FE63F0CB4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094C05D4-4AB7-E052-3B51-7284A5F4287D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B6F2348-B412-F963-8FC6-A811BB50C3C2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51508FB3-FAF0-0E9B-CA69-4AB8EFB8EAED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983545C5-075E-E339-830A-6CB85170EB01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426FBFA-8940-8158-C790-9EA22A2E361F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AC0124D-230B-C145-35FC-9C9D440E18A5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7DD3A40-AC79-019D-CAB7-B33FF0514E91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D9FC018-3DA3-2FBE-10CF-875DEE0327F2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0F9032-D20A-316D-6ECB-1BA8B4F7CB16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4CF2ACB-2746-E82A-5105-0139F6D9DAD1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299EC7AE-48C5-CC5D-40D7-9B1C4302DEF2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918149F-C973-CBA3-5B24-80D86BCE4205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CC5AFE8-8F29-AFDA-0318-94C2961D2E48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D88C91A-03D6-DF1B-E580-6920C56D04C3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6355EBA-3DA6-A6DA-5B1C-F51887E84818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7224EAF-2C2B-6964-A26D-B89458F7AE95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FB130D9-E26C-49B1-AA3C-99547F517AAB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32F21F89-2460-E36F-A8FD-7987EA636717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49047E-F193-2B40-7D20-9C97457869F9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8D241E8E-3C45-CAE7-15A2-89C9CB3CA084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570A1616-1B9D-FB73-80CA-C9633F338AAD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85A1C4B8-C938-84CB-3276-22E95AAEA935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801AB635-354D-9A80-D7BC-3B8987AE332B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6DF44DF-EC01-0CEB-22E7-530C42BE66ED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6572AB80-56CB-178F-5A4C-62ECEA487312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56D06A1-2FCB-86BD-FBEC-0F14CB1EFDF1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BE81017-15FC-B1D1-8B82-FCD4E49FCA31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05945442-4B27-FDD2-F38A-ABC75EDAB6E5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0592D8B0-DDD1-9A21-1EC3-DC148ED51F17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63347F7-CF92-7EE8-C23A-AD192A49D7DD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EF6F3B0-A9EE-3688-343D-8DEB1164ABCE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CE1DD12-28A6-D415-77D8-E70957BB193E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A8725686-CB1B-1EF3-0C49-D534BA98C4EF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2F2A4A88-7931-452A-BECB-2D7955D41F57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6B192CC-A315-9810-CDC9-439830656F5C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67FD6501-CBFD-0929-6DBD-4AD18D8FAD29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4647D444-F12D-477F-C09A-3D9BBD88ACD5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60A90F7-2034-D596-0466-118EC7E30C0B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ADEFEAEF-A395-04D7-A36B-B9328D9535F6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CF6658FB-2D7F-9CA3-EFE5-869DA9BA8F71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12A8611C-259E-9639-0769-B4FDE4B96069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7F906426-5517-02E1-6051-3FB1F22129EF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A7B0627-539F-02EF-8861-4858BB4ED3DA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30">
            <a:extLst>
              <a:ext uri="{FF2B5EF4-FFF2-40B4-BE49-F238E27FC236}">
                <a16:creationId xmlns:a16="http://schemas.microsoft.com/office/drawing/2014/main" id="{B3A00C40-4EE9-BC62-9746-504ECAE1BCAE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6">
            <a:extLst>
              <a:ext uri="{FF2B5EF4-FFF2-40B4-BE49-F238E27FC236}">
                <a16:creationId xmlns:a16="http://schemas.microsoft.com/office/drawing/2014/main" id="{7B64143E-C03D-BDBA-8386-687E7C1B4C3C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20">
            <a:extLst>
              <a:ext uri="{FF2B5EF4-FFF2-40B4-BE49-F238E27FC236}">
                <a16:creationId xmlns:a16="http://schemas.microsoft.com/office/drawing/2014/main" id="{9137CED4-9A80-1877-DB43-CA09221D22E7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26">
            <a:extLst>
              <a:ext uri="{FF2B5EF4-FFF2-40B4-BE49-F238E27FC236}">
                <a16:creationId xmlns:a16="http://schemas.microsoft.com/office/drawing/2014/main" id="{0711A8E8-12CE-395C-1C2F-CCE30F36FD12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249DC681-8829-937A-D6EE-B6FB7DB98219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FD42ECE7-E27D-7E68-E5F2-35CCA6B26300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B94EAE71-D26E-C53B-FDE3-577D3B62BCCE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C202996-B7FE-A4B8-4270-ACECC9A495E5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9CD23C0D-FE85-A7B4-2FA0-9829805B1B58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D1CA255F-D616-D6C5-8693-00E86BB2C5DA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3FDFC5DD-AF77-0E08-CA87-8AF65715F562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643903A-4576-D5DB-21AE-8257D464DAC9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7" grpId="0"/>
          <p:bldP spid="22" grpId="0"/>
          <p:bldP spid="23" grpId="0" animBg="1"/>
          <p:bldP spid="24" grpId="0" animBg="1"/>
          <p:bldP spid="25" grpId="0" animBg="1"/>
          <p:bldP spid="29" grpId="0" animBg="1"/>
          <p:bldP spid="30" grpId="0" animBg="1"/>
          <p:bldP spid="47" grpId="0" animBg="1"/>
          <p:bldP spid="48" grpId="0" animBg="1"/>
          <p:bldP spid="49" grpId="0" animBg="1"/>
          <p:bldP spid="57" grpId="0" animBg="1"/>
          <p:bldP spid="58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7" grpId="0"/>
          <p:bldP spid="22" grpId="0"/>
          <p:bldP spid="23" grpId="0" animBg="1"/>
          <p:bldP spid="24" grpId="0" animBg="1"/>
          <p:bldP spid="25" grpId="0" animBg="1"/>
          <p:bldP spid="29" grpId="0" animBg="1"/>
          <p:bldP spid="30" grpId="0" animBg="1"/>
          <p:bldP spid="47" grpId="0" animBg="1"/>
          <p:bldP spid="48" grpId="0" animBg="1"/>
          <p:bldP spid="49" grpId="0" animBg="1"/>
          <p:bldP spid="57" grpId="0" animBg="1"/>
          <p:bldP spid="58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A1C33F9-7089-DA07-E627-91C723E6550C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CBBAB3D-187B-ED6E-42D4-C6D2CDCE5AD5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F0F6E8A-AC48-E0DE-FEF7-0614D8B2B655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9AA496F-716A-D716-1981-0C6D58DFC4BF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9C309FB2-DE51-467A-48F7-C657362DEA25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01BB579D-E882-0634-AC25-3634338D428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2069448-94A4-71CC-0A08-B5E46F02D7ED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0A496C6-61D2-4E71-B1EE-C35E59FB63BF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CCCF41E-6151-CA94-1536-EDF74DF9BEB5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B127CE-9FF1-2E4C-9642-D1EDC2E81F36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FC00E02-C0C9-5CBB-C4B3-011CD7F0C2B7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3755A99-63E1-3831-040E-F86088C32397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9E76068-1D5B-423F-5DC9-C3D77D5D3A6F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8EDBEC7-81D8-0784-CBA5-054ECB593D04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909F4-91AC-BC39-E365-1B3476F022AD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EC4F5A-3E60-25BB-079A-D63833B27D5E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4203262-EC35-268B-BD62-1394528E9891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9DE18B-4509-CC5E-85AA-51FAF573156B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A52D7F7-4015-4EA2-2725-29C5960952BA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9A4194B-7AA3-3DE5-83FC-82C8F0D681E9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DA7CA6E-BE58-B721-F3CF-19DF59241A6B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E83C9B5-9411-07E1-410C-CE1D7279B7EB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DB32549-5165-3D7E-CB79-3B165C2F99C6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D1C6E1-B45B-A652-8298-48874F3E3419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9293E17-38D6-C6EF-AD06-78B59549A3B7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F596C22-8CDD-870C-C9FF-77F9948581EB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BA23DA1-9999-6F9B-76CA-C57F5D1B321F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A1F1433-27E9-3FF4-A7EF-11BB91CAFE26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EFEBFF8-DFDD-C0FB-3F59-B5846F76D855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1F8C112-9D6D-EA78-745B-9632362EE31A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EA42A5-A1FA-664A-F570-41E758AA2B59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3C72C34-C3CD-BC57-42CA-446C4E86E2A6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08B3A4C8-2368-1B97-5537-2732C3A75CFA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538AB67-67DC-8083-542A-019705A6E22D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683A37-D8FC-0C5F-AFFA-F95321A744A1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DEF2F3C-EF59-7882-49D4-501E41560464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1EC71D1-E750-9B1A-D3BE-9F9C1512CD0C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1C81F58-EB91-B7B3-E9E0-B35B0F7E1A67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9FD57EBC-B056-5B38-B241-A4B1C86278EF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7CAD6815-84BD-B9F9-06CF-5B2CF1121799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F3705A14-DB38-61CD-6F76-1517094985B6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05BB5A5-BA6B-EB99-E6A4-726A6D2A0A3F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79A1D0E3-A8A1-BCAD-2130-04DD147A4353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AAE3066A-B628-7AAB-505A-A8455A493EBB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813B120-EC13-85A9-62DB-71A602EE9A95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5DD75F0-439E-8F2A-1161-7BCED1A570F3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1BAE07A-AF8C-48F3-3642-0A5796E25513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79FBA425-44B6-3128-259C-895105DA30FC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3A717B8-3BBB-96B6-C849-6E83C5318B5B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B2A6EF5-9830-CF46-4F5D-7F68A1A37969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F615C7A-C4F9-1389-1E98-FE28021F88BB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F6EC36A9-F257-D918-E1E4-4B207C4E452D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955910DE-D770-BB8E-8897-45587D025ABC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0545B5F5-FEC4-EBE3-6267-57B850D7FFB9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E699CC8-4163-3D7C-8EB7-E3F19FF5921C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4480BC7-E312-5A2B-7DFA-C6ECF5800D70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6357074-F1F1-0AED-A16E-77772759FD40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C1B2978-6630-D225-3E81-41E50B48C199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548E179D-EFCA-C371-88FB-47AF90DC1EF5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ED3AE8B0-4B24-E6F7-5888-D688D596B7B0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5EF75AF5-442A-B9DE-95A9-090492C8E643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A17AF115-1E5E-4337-7F40-1575D043A450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BB0288A-75DD-4552-0167-F7088F27D0E5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BF1A9827-E0AA-E798-9422-DF5D683FC623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9108D745-E942-5C77-E422-5B7585B743BC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6CD793D-F612-5753-A708-9EE0D8C943AE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EFEA1E6-53BB-6E2E-C71D-867B5E1277D9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9C8D925-0D7F-75C9-A970-AB727BCE2516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16B10EA-5375-FFCF-A5BD-E31B48D5F858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2FAF6C9-9649-6DD7-EFF6-21D872AA821C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2D874D5-79EB-539B-ABF0-60D8AD6D2619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E93A1019-7437-700D-F638-9FC8A76AC09C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B04CEFDA-2368-B9B3-3254-6C8702EC0231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DD52AA89-D119-FF69-80BD-FFB6634BE709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478E7D30-FD3E-9958-6F9C-8BDE6E88657A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1D8C528-548C-AC99-4161-416F35861F0D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55F1EB3-7F09-105A-A6FE-530EB8C94A02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57A6ED6-1796-5C94-3631-17B98CD38F61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CBFA9D00-201C-9194-97D1-F43035D8BE18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A708B99C-3E40-C654-01A6-F4726F944A09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56DAAE83-6E11-0573-B3F3-F94B8F38CCD8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875545AB-6527-CF51-2CA7-2C4B65AEF888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4E24AD37-FB0B-FE1C-6031-FD68274AD5D2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30">
            <a:extLst>
              <a:ext uri="{FF2B5EF4-FFF2-40B4-BE49-F238E27FC236}">
                <a16:creationId xmlns:a16="http://schemas.microsoft.com/office/drawing/2014/main" id="{D69186AA-E592-40FC-63C3-0D1E97DCAE54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6">
            <a:extLst>
              <a:ext uri="{FF2B5EF4-FFF2-40B4-BE49-F238E27FC236}">
                <a16:creationId xmlns:a16="http://schemas.microsoft.com/office/drawing/2014/main" id="{76DA4A27-C00B-4508-485E-80E50E329F90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20">
            <a:extLst>
              <a:ext uri="{FF2B5EF4-FFF2-40B4-BE49-F238E27FC236}">
                <a16:creationId xmlns:a16="http://schemas.microsoft.com/office/drawing/2014/main" id="{B39A126E-01ED-FF5B-F9D2-2104476E3E9C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26">
            <a:extLst>
              <a:ext uri="{FF2B5EF4-FFF2-40B4-BE49-F238E27FC236}">
                <a16:creationId xmlns:a16="http://schemas.microsoft.com/office/drawing/2014/main" id="{F0ABEDAA-BC28-8939-D1F5-8A5F0A33C445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914D8E8B-DDDA-56E9-F819-4CE29BE76B1B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90D7E97D-58BA-8187-1F46-2CF8FBF582D3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4D146522-D2E6-BA40-983A-351C29777900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420E36-6BB2-E614-8519-4F72E1245CEF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25DBF6DD-D0F7-616F-6EBE-CE227D0CE10D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79CECECE-5703-B8C4-5A84-2E4A0989ED9B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4F8F005B-AD2F-6B67-EF8E-9141C1BD5F3A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B04141EC-C357-230E-1B92-0913031C9533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6C5E42C-611C-6BF8-220A-8F9370744A3C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A99B719-09A9-D749-272D-D7108604A33C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34400CE-25EC-2498-A011-A2FF21F01A3F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27556C4-4EFE-1282-42A2-E311A58F59CC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140D8E49-8A2C-3609-84A2-C7EE297B7B3F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B0A58230-11C9-3E25-A788-8D54AD40FCF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B435544-D643-99F7-79A9-A140A9E4B916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1C9B9C0-077B-6C41-CFAD-7B725F3055F4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838A-3C6C-8BBD-AC96-0D55BB1C9FC8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2F72C8-E74B-8AD7-934D-6C22EDFDD312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A01D662-F12C-9AC3-FA34-A2109976ACB9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Nhận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biết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kiến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mới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thông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qua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quan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sát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trải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nghiệm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ban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đầu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E802FB-30C5-683D-C8BD-3AB3E5C680D7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39D9597-B323-0ADE-CFBC-13EF974062D2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89A21F6-B0C5-53E1-870E-2F166853ABF3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305B5B-BDF3-1D12-FCA9-583B9E2400E6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87C539-88BC-A03D-AE34-723FEEDDB753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Nắm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rõ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thông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tin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cốt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lõi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giúp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hiểu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nền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tảng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bối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cảnh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kiến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C542AB0-E229-C69D-313E-5603CB990CAF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A4E3A1-D39D-E0A6-474A-03C1ED1D2DB9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1EF58B5-0AB1-A901-18BB-85B65AF9E658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4CC1C93-21B9-DE93-9CD2-EB1A0DB140B2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0F4C72F-E6C4-297D-2D8B-2717AEB8352F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45B50A6-CC54-3D58-2BBD-6619CA5B7C36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AEE37F3-9D51-356F-C360-AD773BF14F19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EA2866-26B0-034F-C1C8-D8D90478F178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7438867-C2C2-B70B-60A4-3AFF0EC1E5A6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8BE8AF-9CC6-0678-40BB-744FFB87F41A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1A36DD0-4040-9936-246D-AD5C5BBD12CA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E37A87F-6D69-760F-9A4C-DDE56A5A2B55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F208F6E-4ADF-6A10-CD81-074522C7E0FA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595686D-E522-F2BD-1E53-BC72C56E83F1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1507F22-0CBD-494A-A7D6-3CCB4EF977D4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Luyện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tập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đều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đặn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để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hình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kỹ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vững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chắc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sự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tự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tin.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0DB18AC-9CD5-819F-A75D-A5896C3C1C11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26BF83C-5778-0011-9BF1-28BA535E9AF8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70268B9-F8A1-91AC-2B48-E588B9E34329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4BF313-61E3-9125-CA06-237C22A0D143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30BF9A2-01C7-A6B2-D1F3-E34991F85F7E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Vận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dụng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kiến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tình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huống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thực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tế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nhằm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tạo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rõ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ràng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E9D2453-6B4A-BDB6-BB34-9C4834B9C4A7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EF05C01-1D5D-9F75-445C-EA380FDE60FF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1ACE9A5-91F2-B97B-0712-007A9CEC6888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C1EFD3C-1310-290C-6D84-12C89F754095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A45311B3-125C-28D0-F260-9C0C9A98B71F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0D88CE8-4CA0-A94B-C20A-3BF13ED7FB22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397260B-5934-95E1-EB81-DD2817C4DD71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D5ECD0E-1678-5C6D-AE92-54EE79FD33F7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4651DEB-F815-89CA-E394-0EB40A537733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FF43592-B390-4469-2E6D-7EB66D9A5AD3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317F943-AEA0-63A3-AE70-833F25DA6017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81F6D41-02C0-6AD8-5FA1-AD7AFCF9E513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ECCE788-E12F-22C4-E92E-C38B3A956082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257402-61DC-CC59-34C1-D50485C1C692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AD4AB95-1D71-98E8-BC91-0646B136DE6C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4150167-4A0D-2AE2-6190-E0A9FA0C6C5D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D71E0628-CEFC-778E-0968-F8223E55C53E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B4B658A-7F44-281B-234A-C2CBF9DC5480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E6F7F3B-59D0-E988-1392-C3B348F0D3F7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6C410A9-A9A0-4F5C-03DA-D1FF025C00DF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hợp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kỹ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liên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quan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hệ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thống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liền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mạch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hiệu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cao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3DB3A28-B789-C199-8509-305B0F61E39E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880E79B-56E4-77FC-ADAC-17035544A5FA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DA1B38D-CC48-9613-F76A-6E990AEB09C8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CDAC11B-352F-5DA3-DD23-3B4089005CB5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9338848-5B04-7942-FDFC-F2EE5FA0C331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50B5AE3-46D3-64D2-6E60-6073C30A740B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8BC7F0C-7541-6C2E-3BFE-4D508E90D84E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73932FE-FBED-41CD-4E32-8DACBD076EF9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E0A5B33-552F-C3C5-A01C-4111168D95D2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8C1EC85-D589-8B5A-8AC9-382801A66BA9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CA1E466-9125-C5C7-4B92-F582285807AE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4643B5-47A4-DF8D-586B-335EFEA20E41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D5510CF-5B00-077F-F28B-4936F10F626D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A506B68-70D4-D43A-94C2-6644FE326ED3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90C8F94-41FC-8ABA-E9AA-074F98519B03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thạo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chuyên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sâu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với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khả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xử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lý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hoạt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nhiều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tình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huống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khác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nhau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33A8115-92B8-597A-5B24-AF3A30ABAFA3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55660F2B-F5B1-F7BA-C9C5-D24079EA281D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1BC06F-3A51-4A22-D4ED-BF70E034D7EE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6F10E9B-B9E3-1A46-4C24-161FB4F8695A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56CDEFF-1456-9684-D2A1-853A62520AAC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54E1283-E05D-6AB4-626B-852D1BCDBEFD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2B19B90-AF59-7E2B-FC66-519EF8C694D2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BE9331F1-D373-0FAA-2AC3-4F35A0B66E91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96FA75F4-5320-52EB-D637-31849665F571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F863989C-13F9-92CC-1DF4-A24B4C54AA09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16DE7C2-82C7-49FE-DDCB-5EA03ED53862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A1083C9-98A8-20AD-917E-046AC4806B3B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 30">
            <a:extLst>
              <a:ext uri="{FF2B5EF4-FFF2-40B4-BE49-F238E27FC236}">
                <a16:creationId xmlns:a16="http://schemas.microsoft.com/office/drawing/2014/main" id="{EAA1AEB5-286A-9564-ECC3-D4AF22B4F21C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6">
            <a:extLst>
              <a:ext uri="{FF2B5EF4-FFF2-40B4-BE49-F238E27FC236}">
                <a16:creationId xmlns:a16="http://schemas.microsoft.com/office/drawing/2014/main" id="{65923680-E391-7E1E-1FAD-73946BF1D361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 20">
            <a:extLst>
              <a:ext uri="{FF2B5EF4-FFF2-40B4-BE49-F238E27FC236}">
                <a16:creationId xmlns:a16="http://schemas.microsoft.com/office/drawing/2014/main" id="{A8BE480A-9D30-4309-D0BF-D0D5EF2D2671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 26">
            <a:extLst>
              <a:ext uri="{FF2B5EF4-FFF2-40B4-BE49-F238E27FC236}">
                <a16:creationId xmlns:a16="http://schemas.microsoft.com/office/drawing/2014/main" id="{FE7ACF06-DFA7-B242-78DC-BAFECD5E06C0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B2C1C520-7109-90E6-3C6B-04F8CAF190B4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D199E813-A5FF-431D-2CBE-DC99BC74DDF1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87A33A1D-2F74-D7D4-F70B-667EA6949B98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B935656-A2E4-D316-EEF6-EF5F2A72A572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0EE6043C-E1D5-DB1A-52F6-193BD4220EFB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5F7944CB-23E2-257A-8AB8-17ED1D588932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8BF43E68-7518-9C01-DF9B-403C5A9AA378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13673BB-0FAB-0BA6-D59F-F9F25431F494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44" grpId="0" animBg="1"/>
          <p:bldP spid="45" grpId="0" animBg="1"/>
          <p:bldP spid="46" grpId="0" animBg="1"/>
          <p:bldP spid="54" grpId="0" animBg="1"/>
          <p:bldP spid="55" grpId="0" animBg="1"/>
          <p:bldP spid="64" grpId="0" animBg="1"/>
          <p:bldP spid="65" grpId="0" animBg="1"/>
          <p:bldP spid="66" grpId="0" animBg="1"/>
          <p:bldP spid="74" grpId="0" animBg="1"/>
          <p:bldP spid="75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44" grpId="0" animBg="1"/>
          <p:bldP spid="45" grpId="0" animBg="1"/>
          <p:bldP spid="46" grpId="0" animBg="1"/>
          <p:bldP spid="54" grpId="0" animBg="1"/>
          <p:bldP spid="55" grpId="0" animBg="1"/>
          <p:bldP spid="64" grpId="0" animBg="1"/>
          <p:bldP spid="65" grpId="0" animBg="1"/>
          <p:bldP spid="66" grpId="0" animBg="1"/>
          <p:bldP spid="74" grpId="0" animBg="1"/>
          <p:bldP spid="75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DFD25B-E25B-FD48-0144-1B2F9F4BB37C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110AC50-661C-AE6C-C1E8-CE45233B3B84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3E6BA02-1AC5-5034-9519-19D7AAC4F22D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94A15C3-CB87-C133-C048-7F5634F40A22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9A700FDE-1E96-12B3-05AE-04C76916E67E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5269D33C-4A9F-3012-EA0C-CF2CB2352D78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8FFA31B-CA64-BD49-EBF9-08A38926E779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3D8B4D-C2F5-B5A8-8341-78EEF5DB938E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62471D-2289-287D-2AA3-4331B516427D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8CE61A-4193-EB32-27E8-04F61998CFFC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8FCDF0-35D7-2926-C4B8-54DDE3A89594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10B86D5-2943-8140-3982-CB9C34EE631C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B0E9AA3-E197-5EF6-C64E-7A513FDD7DC7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2B23E6D-FC3B-4EA6-8FAB-4A6BC9C98C23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77F3279-D967-2D51-B1EE-E57B2903946D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55F9AEE-7EF2-C60E-A608-18E7B37226D5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8B6F200-77DB-C8E5-3276-D5D72949C9FF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34D3E3-D908-33B5-5E09-0119748D499C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B7BFC6C-9DB4-8630-E199-20F9F885DA19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5B0A92C-2134-6896-8816-CD596DE8C22A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0E8192B-5DAB-B242-D0F1-BE1DEBD3D98A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96F91CF-7657-A06B-FBEB-EF0CF159E4E2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CB19CCA-8F7B-53B6-8681-4435E64A0AF1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02ADF5C-B52D-2DAC-0FE7-06A36828E466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514D3E-0DCB-9F47-7C37-69F9B674860C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7B35AC0-88F4-B424-60F7-D8511D02190D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77046E3-D7AC-16A8-564B-A3739A8BE397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F53BEE2-7EA5-22CE-B426-AAC5BB93B20E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E2D546D-20AF-B5F2-BC80-535BA7A23094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20A3B8C-9367-9295-6C8A-7062F801800E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A499BA-44A0-7BB7-F301-D3B28B3B9A9A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519EC4B-7286-4692-3376-048FA3A946A4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EB65998-FB75-CE6F-6967-3881909D0D92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99C14EB-77B4-48C2-5134-C70630633F09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713DCA8-62AA-4608-C0A3-0BAE34026CF8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9285BCE-1A5A-7F93-C6AE-35352F5875E6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A92374C-41E0-C5F2-A242-CE7A0400DCD8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B599E07-8DB0-18CB-48C7-84F8B5E83222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65A150E-ABFC-0601-9526-CBE78E98785D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DBC0FFC1-D8E4-2187-0BBE-7F966109DE49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294171C-798E-03A6-DC90-187ABD2FCF2D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78DF9ED-1848-9687-60FD-8132C1F88F8D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7AF3C27-9CC2-8D3C-7EBA-46DBD0C7A1C3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4953E8F-475D-C471-5658-E2F52AA5D8B2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F5DD8D9-55CC-3651-18D3-585BFB421EBB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D904B8F-6011-FC74-E532-493307939DB7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F7FA7D7-3253-BDFE-D035-0D98BE6A4E4E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56B9A4D6-4251-2811-C988-47C80E2D47D6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044D2CD-E919-BADA-1591-F623567A64E2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67C9B82-3E55-03A2-A1D0-F28CB08C8CCA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F4B19F4-6780-6B65-98C4-B417F6D91A65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742E07E-7F21-B262-5A52-F308EDCAFEC3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D0450876-2801-6D0B-490C-3C0D2A932B31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3721D19-26D5-141F-84AE-9168D0EE79A0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574781E-7A2E-0279-D6E7-E11D1E3F233F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69036CF-9A2C-8927-D2EE-4BC240AA7CD4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FAB0CC7-5409-BC58-28B4-C251DFD98A52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16AA87D-FD7A-080E-D7E0-81F264DEBB3D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55D369C-7536-6AB7-0444-BF0E2B337759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E085ED3B-19E0-D79C-C0B9-1B67E094B24D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4A70978C-D360-B9F1-271D-455DA027B0E2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CB49ADC1-0ED7-7777-28EB-3C2B2D5AB267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75B2B96-18D6-7D99-8E53-F5AA7E8A2AA0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172E1ACD-765A-6372-72D4-7B9CDCCA7AF4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CC83CFED-F38F-7E9D-36BF-92DD9306B7A9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279FB7E-958D-8EAB-012C-E226AFA53B11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0063036-6BE0-DD5E-26EE-E9FDE0229DB2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E68B6984-15CD-F595-F74C-4BBFE4701B75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41F5A1B-35DF-1DB4-C60A-CCBB472BDBB5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67A11A8-77A3-7F68-66E2-821769B398FF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A1DC993-F26D-0359-42A5-21CB8D7A66EC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7639958-094A-B44F-7832-05100846A813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D37FA8C6-5E3C-DC25-0230-BC2CC0704612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DA58D1B-A4C7-5215-9DA1-D52914F242C1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4DADE95-ED25-D2F6-FA87-C2028D00B1F6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3DF201C-F3A5-E03D-731B-EC4681DA7110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A986C14-5913-9FD0-5322-204D4BA73E34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54C1D928-71E3-8092-6F7C-D59FCEB14F1E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009A8FAE-6DD5-5343-3AD2-862B943F380E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2C07E083-8E32-08C3-BEA6-624BAD87BA9B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08B3E4F9-5AB4-FDBA-669F-848A7ADA3127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CFC52D3-1A35-7473-896F-C69ED756AAB4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007C1E38-3D42-3C0B-8957-9C249149C49F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 30">
            <a:extLst>
              <a:ext uri="{FF2B5EF4-FFF2-40B4-BE49-F238E27FC236}">
                <a16:creationId xmlns:a16="http://schemas.microsoft.com/office/drawing/2014/main" id="{9D7A7427-4250-0DF4-9A5B-1E087A0D040B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6">
            <a:extLst>
              <a:ext uri="{FF2B5EF4-FFF2-40B4-BE49-F238E27FC236}">
                <a16:creationId xmlns:a16="http://schemas.microsoft.com/office/drawing/2014/main" id="{54966B2C-CA2C-8804-A242-1544C40A7237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 20">
            <a:extLst>
              <a:ext uri="{FF2B5EF4-FFF2-40B4-BE49-F238E27FC236}">
                <a16:creationId xmlns:a16="http://schemas.microsoft.com/office/drawing/2014/main" id="{03743A3D-0878-BE61-BD6C-8105DD4F4736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 26">
            <a:extLst>
              <a:ext uri="{FF2B5EF4-FFF2-40B4-BE49-F238E27FC236}">
                <a16:creationId xmlns:a16="http://schemas.microsoft.com/office/drawing/2014/main" id="{908849CC-B4C5-38D7-BDEB-CA58A8966986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7A350569-501C-A767-19EF-EE58B13C567D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56F844E1-E89A-83B2-8A36-6DE15ED414D8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A0C477A5-2C2C-2BB1-3AA0-C12A199CC8A7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C75D42B-6931-0935-B418-464D7A1F5B9A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1E9073A1-DAA2-7B20-1B44-16DE29675C01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06D42BAD-4088-7CD0-8931-CB5FD4192ABF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98E82670-02E9-3722-5D6A-3DC36FFFEE83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21F4C600-7914-0782-398D-D07F526DD921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44" grpId="0" animBg="1"/>
          <p:bldP spid="45" grpId="0" animBg="1"/>
          <p:bldP spid="46" grpId="0" animBg="1"/>
          <p:bldP spid="54" grpId="0" animBg="1"/>
          <p:bldP spid="55" grpId="0" animBg="1"/>
          <p:bldP spid="64" grpId="0" animBg="1"/>
          <p:bldP spid="65" grpId="0" animBg="1"/>
          <p:bldP spid="66" grpId="0" animBg="1"/>
          <p:bldP spid="74" grpId="0" animBg="1"/>
          <p:bldP spid="75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44" grpId="0" animBg="1"/>
          <p:bldP spid="45" grpId="0" animBg="1"/>
          <p:bldP spid="46" grpId="0" animBg="1"/>
          <p:bldP spid="54" grpId="0" animBg="1"/>
          <p:bldP spid="55" grpId="0" animBg="1"/>
          <p:bldP spid="64" grpId="0" animBg="1"/>
          <p:bldP spid="65" grpId="0" animBg="1"/>
          <p:bldP spid="66" grpId="0" animBg="1"/>
          <p:bldP spid="74" grpId="0" animBg="1"/>
          <p:bldP spid="75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6130EA2-EB12-7DB5-ED5D-F6047E2E444C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53D18D7-2043-FBF9-F217-2DFD19A9CF6B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680DD4C-A20D-BB06-E0A7-41651645B4AB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1EBA0AD-59B0-7485-4C71-B1AB448707B3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4A4973AC-88D3-7183-E687-050F3418071C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1A2DD7DE-86CF-B0EC-5DB8-C30A144C589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8E1E30A-223D-FBDE-2540-4722234D30DD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01C087-EFE8-8E5F-339E-228A2D998A37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F5FEF0C-5956-6EA2-0EBF-42F5CB3DF9AB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4541B7-78B4-D4EA-4557-F5D2D1BDD994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5D4AB6-1447-A01A-D76D-900B961A6BE7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2F0CD1-BEB0-ABDD-0F01-006032FA1C1D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038EB47-1C65-29B8-69CB-13ADBBC53E03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491109F-A3EA-8B64-6552-7A208985BCDA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9200165-5FC6-9170-1583-218B4A584712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D93A77-FBEE-55A7-CB9F-4580107E3124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9A9CFC4-5C22-9EC6-68A1-98EDBB993EEC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62E535-59A0-A8C0-2CFC-853A3F38A338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5DCBDFE-108B-86C7-6115-8EF3789657DA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7A11EC8-D41C-4878-E05E-9F53DFBEBD58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85F40D4-81A8-0D2C-2296-62AEE6A0BADC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B1F3A96-C4C5-CD3A-3AF0-3717DAFAD4E7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79B0493-1A73-7508-A08C-C0CE7FEB5ED9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E203F43-0EE7-8A27-8484-684018937922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2CEF5D3-83BE-5EE3-F5D1-C7BE47476008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799AA02-BF23-0305-A6B3-C3FA65EED458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D84325B-D5AE-54F6-74B3-2AEF0A42E3FE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8E58FE0-A1FA-792A-D870-2020051730E5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D09EA74-146C-BA95-686E-EEFA40459C54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360D21-99E3-EE58-667A-0AE00D4BDA4F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614F010-4A44-3A92-4560-CDB38B310B0B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FB1397-7B5B-330E-AC61-67B3B57F7A06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1296614-656D-1CD3-3A5E-938BE448E731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026C4DF-4F40-18C4-D3D4-19E81C9C2C3F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8DCD2FA-1FF5-23EF-F18B-628447E5D929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0C83090-51AE-A66E-2C6A-2CDB26515455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67F9785-7D62-277A-7755-2192100E4AA9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00961B4-EF69-AB1A-BB9A-D2682B790A80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B27A28A-9E47-E3F8-7B97-FD24252FF63C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1F253E95-0B6E-D148-7306-4DD4E878C8E6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9EC83475-F7F6-B3D4-45BF-67374C79A3ED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D824A4B-CEE2-AD59-259D-5F3BB41A4A1D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74B30524-87D7-965D-D863-68AB94133607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5E4FE14F-25A7-375D-15EE-0B9BC443932F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2542C2C7-8952-173E-0BDC-60C1EC2D89C4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CE82DC0C-4B9B-F128-C478-7B77D5E583B0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0609F17-3261-B83F-71E3-2C223EC33982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434C4237-E60D-0AF6-AE3A-39342601048D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6AAC534-68D1-0527-56BD-F86659909606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47E8569-C5FD-D5E2-C2D9-102CDD37C60C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DE0E78E-DC5C-B11A-F86D-564C371A136B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321B517-792B-3F6C-80BD-A241522BF37C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79A5D726-3351-F1FC-2DEB-0AC5586B1C6E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A13FA5BD-D346-F7E6-F511-ECB5703FAE71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1341BF8-0C2D-EE92-FCD6-B57EEA4DA4CB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EDAC51FE-A0CB-CA38-7743-6BD5F7AE379A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220B9BE-D794-4A78-31D8-CB80749E5211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B58E70D-7079-C1C5-EE22-FBE29EC947B9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69B52939-B257-5607-A3B2-6D925A778A0F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574FC414-7F76-9FD6-1141-468F94B112A6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2DBDEBE0-7993-EB02-549C-B131A0408FD0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CC59B63D-3179-98F5-40A4-051C3E0C7DA7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86185FF-A4A3-79BE-FE52-B78E6483FEFB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BCDA9F3A-D6BD-6DA5-7488-A1B615453345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92389B9-4301-9E36-7B53-BE3A687F8F60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89AB044-1428-7CEB-C75C-0ADE0BEA49B9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A8C9CBF-1AF2-39F4-3046-485288DF92FF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FA9A8685-29B2-8F21-DACE-F38DCB7ABD63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68C9A4-3DB5-E78A-1524-CE72DC4C1F95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E5CC71-FFF6-D99C-E917-33F74FC99447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AAE9B89-6E5D-18C9-71C2-DB42EB314A9D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DE37704-4DBC-DB8F-5D02-9ABF66D84455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A48CC6EF-7A4F-B258-F56C-BD6E5E6B501D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CF22B025-1083-ACA2-4CC6-9216C98FB0C8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1B1ADC8-09BF-5DC3-3168-8CE716DC9C34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C2F0952-4EB5-26EF-F895-43478FAF9202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9432774-843D-139E-8B59-724D7E632DFD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E5B50D0-AC94-B2C0-1AEB-A247CD6DE75B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137DD4CE-31FC-4C9D-5183-BC73080A963A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803617AB-E705-26EF-96D4-FDD1FB1F725C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5AB88327-4FC6-78F3-6392-0284DA0DC524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FB887C1B-6812-01B8-421E-1568F68BD41C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461196E9-487A-0B7F-994F-55FDA4840A40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30">
            <a:extLst>
              <a:ext uri="{FF2B5EF4-FFF2-40B4-BE49-F238E27FC236}">
                <a16:creationId xmlns:a16="http://schemas.microsoft.com/office/drawing/2014/main" id="{4974B9BE-3DE3-47AB-AC3E-F35B7C4609E0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6">
            <a:extLst>
              <a:ext uri="{FF2B5EF4-FFF2-40B4-BE49-F238E27FC236}">
                <a16:creationId xmlns:a16="http://schemas.microsoft.com/office/drawing/2014/main" id="{24EC3A19-1DDE-EF53-8914-921FC11C2978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20">
            <a:extLst>
              <a:ext uri="{FF2B5EF4-FFF2-40B4-BE49-F238E27FC236}">
                <a16:creationId xmlns:a16="http://schemas.microsoft.com/office/drawing/2014/main" id="{A7E279A9-E2B1-8412-0358-EDA12387D980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26">
            <a:extLst>
              <a:ext uri="{FF2B5EF4-FFF2-40B4-BE49-F238E27FC236}">
                <a16:creationId xmlns:a16="http://schemas.microsoft.com/office/drawing/2014/main" id="{4B59875D-C5F1-CEB9-04AB-46AAD4F3214A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62761A61-515C-398F-D810-87F46094B90E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BF86848A-5125-163D-8C35-E2109434A44F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E4E1DADC-8D81-0A2B-CA95-531D97ED8F68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DBCEDDB-35F4-D126-2FA8-D67DD034CF3D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891EC73E-45CA-143E-86BC-AFF92B0E1402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A9D81FF6-23D1-66A7-676B-93DD35E4B1A8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273280D3-3640-1731-EB5A-1B1F5098F8CB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9D266FC1-CC80-B5FD-E04C-F17E42CDCB06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5" grpId="0" animBg="1"/>
          <p:bldP spid="26" grpId="0" animBg="1"/>
          <p:bldP spid="27" grpId="0" animBg="1"/>
          <p:bldP spid="35" grpId="0" animBg="1"/>
          <p:bldP spid="37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5" grpId="0" animBg="1"/>
          <p:bldP spid="26" grpId="0" animBg="1"/>
          <p:bldP spid="27" grpId="0" animBg="1"/>
          <p:bldP spid="35" grpId="0" animBg="1"/>
          <p:bldP spid="37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054812B6-7E34-301A-15A9-0C9BC2ECE6BD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E52D9796-D34C-E9E6-B3BA-9002ACB50B3A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92D29039-311F-1743-9C6F-A7A7F148ED05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09D635C-59CD-9DEF-8670-97C6A8D80A39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FF4A7866-55C2-532F-F985-32B68539F5F2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1F6D17C1-B7D5-5BC0-B9F6-7EEBC38C835B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176871E-84C4-2640-BD0D-1AA833A420DB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CBBD6F03-BCC5-83B9-B66C-71F1A636B757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0E69190-746D-0496-A374-F8EB62E83FA2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569B5E3A-3772-E883-0310-F3CE03658CE6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18A7EF6-7425-4CD1-3D80-CBBF1E3B18BD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3C838D2-5AB7-6A63-2623-D9BDAA3DF4E0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CC47C1EE-152B-D152-367F-6D9379E66226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6B51737-639E-7D78-F2C8-E182E40E9A0D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7417D381-5903-B403-3B3E-7712B8CBED0B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C985106-DD96-6A9D-AF89-B511B0AAB8E7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FF6E237-EF1B-5506-6C50-051EFA8A2780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7F139412-DE0B-7BE7-D452-EA09B099EA72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15942F6-01C5-2406-B9C3-B2107E342977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E09F2B09-F536-9D31-E542-CFB5A14304C1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74A9A5FE-3F08-3AA0-D914-E2E9DCC7DBE8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3ECE50D1-D543-0B6E-8C74-9CFE8E95EB44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34B0E39D-E86E-B3D5-356C-8097D593B146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B64F291-8371-2856-0A39-712E85E0EB6A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C87277D-6F90-779A-3A6F-7D073C874AB4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7FA63875-389A-30B8-FBAF-2B10A38BD19F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C37BF0F-D432-95D4-772B-D390249B3974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2DCCEA7-9C21-8C86-D409-2072A5B1EE51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8FC60179-2C5E-C17A-058E-0AC6829A9BD0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B7DF97CF-EBD1-EE87-BAF0-7DCFFEF228C1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2F22A9A-C952-2D3B-5401-8E1E7209ECC6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2036F981-2B97-E687-835C-BB21D823D791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88503193-ABB9-B656-C417-412DD0991B10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40561521-CB9F-2828-FB8B-85CAC2A9AE93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EA570BD2-91CA-9F1D-773B-DECD8DB151E8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44786ED-1662-4F8E-2BA9-D1C1ADC7B998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F4C6C822-8EEB-8E7B-B80C-3B6C8744E1EC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5272176A-E7AC-9CC4-4DF1-FF381ECBF0EB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EDB4021-A99A-C7E5-F5FC-7704D94F020F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0EB66CA-FDEC-9FE2-9723-1926DF39A18B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AF584385-0CF1-B644-5FD7-ADE79562B5A4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95E23AF-B0E9-9CFF-D3C9-92B11AD981DA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8F52B80A-2686-6D95-A4EE-74EFBF52119A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4ADA2646-F23E-CE97-F0E3-BEE32DE3369D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C99168E8-8C74-C844-5778-D8A40E164247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1ABBEC60-85B8-39B1-6E9E-FD01298A9ECD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64E5E04-82BE-B291-34FD-B3EE035C33AD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D25DD5CF-619A-AF90-D037-DF6AC3A99426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A4A44DD-C2D1-98D3-5053-98DEA3C59663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9F50CD8-7AAF-D56D-812C-BA1B160D7B37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DA4B269F-D879-4D12-98CF-4946FD2FBE0E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7B507BFA-B5AA-A280-A245-33B4F23E333C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01392F86-A8A8-6D0E-9A49-DDF982DCF155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E13119E5-E29A-B3B9-5201-097900B84D25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182081D9-C8DA-C3DB-03DD-B718801F625B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DD03463A-B47D-3A70-B121-B0F6F2DED11A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C73669A5-7A1C-6FB9-49A5-BD424EDE4BEB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E162A930-B0B0-CA2D-87F8-7260126E6112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FE9C55B-6290-504C-F23B-41B96ED2E716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EE3398B1-F9FA-565F-A46A-1155324DBCFE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0DF14C27-4B4A-36C9-3235-C401EA6C1427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908F12E6-E9C3-2AC8-F9A9-F079C6AD8934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B9C00C41-2DB1-649F-ADF2-1E6ABFD1CD5D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Rectangle: Rounded Corners 161">
            <a:extLst>
              <a:ext uri="{FF2B5EF4-FFF2-40B4-BE49-F238E27FC236}">
                <a16:creationId xmlns:a16="http://schemas.microsoft.com/office/drawing/2014/main" id="{F1300DBE-B7B0-20A1-BC96-777F853163B1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7D196F42-6DA7-B087-9C31-96355DEBDFAE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DC03D332-8AB9-4D83-7EF8-E2E04E6643C6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5A6E347-1378-03CA-D6C2-2B58B483D4F6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BDC3CF69-D009-C980-E8CF-384FE575A66E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35689BC1-7730-6A0D-D1BB-41487EF01DE8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49282A0A-6EDC-F8AE-1497-8EEB2A2F0BBA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779ED629-8098-A597-625A-444DC687E3F3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028C4740-9800-1829-8532-BE2D410BEB07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A1E079E7-5BC1-6CD4-F4DE-7133371BC5C7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86588178-2C62-A2A5-5FB1-5D53755FFE91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39C3599F-F67F-A481-388E-70E8BE22002F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649F5AC2-B1B3-33DC-ED0B-D7F127CB23B3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FD8CC1FD-E8F0-F876-EB5B-4CB1FDA7768E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FAC6CF86-5CB2-AB7A-39B7-46EC352F9CC2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829BE8F-09BE-09D7-E0AD-3E34EF652CF0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0CBF63AD-7916-A91D-7ED0-CF0E11463F91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2EC41080-FEB1-7A55-9034-DD32D23A5504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7E826BF4-7D00-B955-93D4-8056FDE1DD1A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4A17E8E9-FD54-06E1-2BD7-28D614BDC9A6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3" name="Freeform 30">
            <a:extLst>
              <a:ext uri="{FF2B5EF4-FFF2-40B4-BE49-F238E27FC236}">
                <a16:creationId xmlns:a16="http://schemas.microsoft.com/office/drawing/2014/main" id="{B5CCA666-0017-6786-1769-1CE1E20FADA9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Freeform 16">
            <a:extLst>
              <a:ext uri="{FF2B5EF4-FFF2-40B4-BE49-F238E27FC236}">
                <a16:creationId xmlns:a16="http://schemas.microsoft.com/office/drawing/2014/main" id="{6E81928A-4388-C01B-0716-3E1B0F515D04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5" name="Freeform 20">
            <a:extLst>
              <a:ext uri="{FF2B5EF4-FFF2-40B4-BE49-F238E27FC236}">
                <a16:creationId xmlns:a16="http://schemas.microsoft.com/office/drawing/2014/main" id="{7E28E529-DB8D-2F0C-1446-35EC05FCC42F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26">
            <a:extLst>
              <a:ext uri="{FF2B5EF4-FFF2-40B4-BE49-F238E27FC236}">
                <a16:creationId xmlns:a16="http://schemas.microsoft.com/office/drawing/2014/main" id="{73588A0E-AC2C-4829-08F3-92C54638BB5F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28">
            <a:extLst>
              <a:ext uri="{FF2B5EF4-FFF2-40B4-BE49-F238E27FC236}">
                <a16:creationId xmlns:a16="http://schemas.microsoft.com/office/drawing/2014/main" id="{19D67806-E1DF-618E-9D67-7883347CB4D6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 40">
            <a:extLst>
              <a:ext uri="{FF2B5EF4-FFF2-40B4-BE49-F238E27FC236}">
                <a16:creationId xmlns:a16="http://schemas.microsoft.com/office/drawing/2014/main" id="{D484F842-F256-4542-EF9E-C45E3C0FA1C9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0" name="Freeform 37">
            <a:extLst>
              <a:ext uri="{FF2B5EF4-FFF2-40B4-BE49-F238E27FC236}">
                <a16:creationId xmlns:a16="http://schemas.microsoft.com/office/drawing/2014/main" id="{2EDF467E-B11F-ED9F-264F-4C5610665BF8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468350B0-5B23-AEF2-AE26-AE5D931E8FE7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092728EF-4A44-B117-ADE7-1AAC20CCE4C4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FF146AC9-958E-611E-E373-83B41B4FAB31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AF2E0AC-6794-154D-312E-F6AC9FE7071C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BDB9113-BB77-85D5-0611-4E224B098570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51" grpId="0" animBg="1"/>
          <p:bldP spid="172" grpId="0" animBg="1"/>
          <p:bldP spid="101" grpId="0" animBg="1"/>
          <p:bldP spid="92" grpId="0"/>
          <p:bldP spid="93" grpId="0"/>
          <p:bldP spid="35" grpId="0" animBg="1"/>
          <p:bldP spid="46" grpId="0" animBg="1"/>
          <p:bldP spid="36" grpId="0" animBg="1"/>
          <p:bldP spid="102" grpId="0" animBg="1"/>
          <p:bldP spid="103" grpId="0" animBg="1"/>
          <p:bldP spid="119" grpId="0" animBg="1"/>
          <p:bldP spid="120" grpId="0" animBg="1"/>
          <p:bldP spid="121" grpId="0" animBg="1"/>
          <p:bldP spid="129" grpId="0" animBg="1"/>
          <p:bldP spid="131" grpId="0" animBg="1"/>
          <p:bldP spid="140" grpId="0" animBg="1"/>
          <p:bldP spid="141" grpId="0" animBg="1"/>
          <p:bldP spid="142" grpId="0" animBg="1"/>
          <p:bldP spid="150" grpId="0" animBg="1"/>
          <p:bldP spid="152" grpId="0" animBg="1"/>
          <p:bldP spid="161" grpId="0" animBg="1"/>
          <p:bldP spid="162" grpId="0" animBg="1"/>
          <p:bldP spid="163" grpId="0" animBg="1"/>
          <p:bldP spid="171" grpId="0" animBg="1"/>
          <p:bldP spid="173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  <p:bldP spid="188" grpId="0" animBg="1"/>
          <p:bldP spid="1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51" grpId="0" animBg="1"/>
          <p:bldP spid="172" grpId="0" animBg="1"/>
          <p:bldP spid="101" grpId="0" animBg="1"/>
          <p:bldP spid="92" grpId="0"/>
          <p:bldP spid="93" grpId="0"/>
          <p:bldP spid="35" grpId="0" animBg="1"/>
          <p:bldP spid="46" grpId="0" animBg="1"/>
          <p:bldP spid="36" grpId="0" animBg="1"/>
          <p:bldP spid="102" grpId="0" animBg="1"/>
          <p:bldP spid="103" grpId="0" animBg="1"/>
          <p:bldP spid="119" grpId="0" animBg="1"/>
          <p:bldP spid="120" grpId="0" animBg="1"/>
          <p:bldP spid="121" grpId="0" animBg="1"/>
          <p:bldP spid="129" grpId="0" animBg="1"/>
          <p:bldP spid="131" grpId="0" animBg="1"/>
          <p:bldP spid="140" grpId="0" animBg="1"/>
          <p:bldP spid="141" grpId="0" animBg="1"/>
          <p:bldP spid="142" grpId="0" animBg="1"/>
          <p:bldP spid="150" grpId="0" animBg="1"/>
          <p:bldP spid="152" grpId="0" animBg="1"/>
          <p:bldP spid="161" grpId="0" animBg="1"/>
          <p:bldP spid="162" grpId="0" animBg="1"/>
          <p:bldP spid="163" grpId="0" animBg="1"/>
          <p:bldP spid="171" grpId="0" animBg="1"/>
          <p:bldP spid="173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  <p:bldP spid="188" grpId="0" animBg="1"/>
          <p:bldP spid="19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A060FA68-AF87-6F71-8B5B-27596A69A92A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8B414536-40D3-9FC3-907F-DC591058F0B0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E667FE58-316B-0481-CA8A-FD6AB2482D57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0D7A31F2-C168-E919-7F59-0B750567230B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" name="!!MainTitle1">
            <a:extLst>
              <a:ext uri="{FF2B5EF4-FFF2-40B4-BE49-F238E27FC236}">
                <a16:creationId xmlns:a16="http://schemas.microsoft.com/office/drawing/2014/main" id="{6F341FFF-35B3-4D55-D655-BB52D85BF041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8" name="!!SubTitle">
            <a:extLst>
              <a:ext uri="{FF2B5EF4-FFF2-40B4-BE49-F238E27FC236}">
                <a16:creationId xmlns:a16="http://schemas.microsoft.com/office/drawing/2014/main" id="{38F92551-F74D-1F4C-009D-55EE4D34316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3ED5C5AB-FDB0-DCFD-9A5E-C2AB646EEEB0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0" name="Rectangle: Rounded Corners 229">
            <a:extLst>
              <a:ext uri="{FF2B5EF4-FFF2-40B4-BE49-F238E27FC236}">
                <a16:creationId xmlns:a16="http://schemas.microsoft.com/office/drawing/2014/main" id="{E319FF32-4727-CB5F-E3AA-AA783D9AD4C9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DA8665D3-CF29-3130-B165-E2F9C101D28B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33C3DE4D-EAFD-31B0-2E8C-F11306829803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32FA5DD2-8B66-0F5C-A622-50F69ABC0587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Nhận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biết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kiến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mới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thông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qua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quan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sát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trải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nghiệm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ban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đầu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210AE68C-0590-1FDF-197A-85A8414E4548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36CBD9FF-C861-5DA4-5C26-52AE48CD3883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65A53676-364F-A23D-5278-7B77D81C55A9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F577B9E6-0E43-5BCC-59A2-0FC4389EFDE6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612D89DE-C0BF-CF04-6DD0-D05D33B21A19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Nắm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rõ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thông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tin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cốt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lõi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giúp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hiểu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nền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tảng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bối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cảnh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kiến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6794A660-EE8C-B6E9-9B09-4D24A41B0DFC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3ED7EDEB-99BF-1C65-7368-A9EA47798E2E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F11B73C3-0562-FC42-C92A-5D8B7D80120A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ACFC49E5-0E91-C1E7-289A-145E24CB6A56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E3FC320D-9ACD-EDED-5319-9EF706C7A055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3D20D85E-39D1-0F7B-77B3-3E2BD8C8FF69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489979CE-49FD-0725-40BE-E1AC6987E056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6" name="Rectangle: Rounded Corners 245">
            <a:extLst>
              <a:ext uri="{FF2B5EF4-FFF2-40B4-BE49-F238E27FC236}">
                <a16:creationId xmlns:a16="http://schemas.microsoft.com/office/drawing/2014/main" id="{0AC31BBA-E3C6-8C0E-7C69-9732CEC00813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35173784-9D78-A087-4DA4-1E316C6788A0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59A7B45C-2195-9D42-13FF-D89247FCD4E4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D74EE591-F339-0249-7812-681F34D5A619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0A97FCA2-DE54-4669-1684-9AA35EA2A0EB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65D233B4-DE8B-3316-D9AD-C4DE85B3625F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F90C493B-F8F0-B67C-CAC8-6B76331C58B7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5344C387-D762-BF86-06F9-603024207DEC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Luyện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tập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đều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đặn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để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hình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kỹ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vững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chắc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sự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tự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tin.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7585595C-F18A-E330-CE37-1E34FA1D7196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55" name="Rectangle: Rounded Corners 254">
            <a:extLst>
              <a:ext uri="{FF2B5EF4-FFF2-40B4-BE49-F238E27FC236}">
                <a16:creationId xmlns:a16="http://schemas.microsoft.com/office/drawing/2014/main" id="{204193CE-9DC6-F49E-08EF-5C0EEF2C9606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87ECAF43-A783-2C8C-A082-3B77D33AE87E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52B7BDDF-4867-2C19-6B7B-2CD081229946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06D1B79C-A2AC-ECFC-FBC6-EFCF6D48795C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Vận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dụng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kiến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thức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tình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huống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thực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tế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nhằm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tạo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rõ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ràng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F55D748A-DE9C-757D-B5A3-2CD7E4C331C6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1B3D2877-B078-377B-AF05-CF72EC499C6E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2C2F760D-F41D-AD32-AF1C-AC69CD8A3011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EF48CA08-07F3-4DF3-D8C8-3561D6C84601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E1737159-F035-696F-D770-F83D1A13B401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13586F06-9BB5-D39A-ECD6-52117BAE5004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6A456DB6-8483-A7D4-2A8B-46DF22664206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6" name="Rectangle: Rounded Corners 265">
            <a:extLst>
              <a:ext uri="{FF2B5EF4-FFF2-40B4-BE49-F238E27FC236}">
                <a16:creationId xmlns:a16="http://schemas.microsoft.com/office/drawing/2014/main" id="{41E5558D-4F7C-F56B-D0B7-F684020D139C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E0892454-AA18-A103-AC97-EABC1D5BD798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E672C388-5547-E90E-5FCE-582216412DB5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0A6FBA89-3184-8EE3-CAEA-C3EECE0E5EB7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49983F13-4C77-B781-4981-8C2123064CF3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98A0F2B6-34B3-5C88-6B1B-EAB624903924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C81D918D-A3E6-E849-0B07-52CBBA254D85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39E4501F-796A-B6E1-3D8E-045282BBDB0C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84589BA7-322C-E002-69F9-EEEC64C6B7BD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75" name="Rectangle: Rounded Corners 274">
            <a:extLst>
              <a:ext uri="{FF2B5EF4-FFF2-40B4-BE49-F238E27FC236}">
                <a16:creationId xmlns:a16="http://schemas.microsoft.com/office/drawing/2014/main" id="{E72B6AFC-812C-F55D-953B-6F15E8E24390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829C7FDB-A0B3-7A1D-D40C-4DA22DFAC18B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9BBBB100-1338-FD57-0701-08F11167FB15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B24EF442-5B36-CA13-1AC4-845E3BBBB73E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hợp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các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kỹ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liên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quan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hệ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thống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liền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mạch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hiệu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cao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9697ED12-5E9B-4B3D-931D-7778F19763C3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E9449A26-80D0-5889-E5E0-6C35046EBED8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CD71F93B-BA89-5DDF-917C-E4A8F9C4E53D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99B0450C-5A3A-63E8-E8F7-C12C512112B6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665E6E21-95F6-242E-FD5B-242B1590BFA9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F21AFCC3-9548-025F-5124-632A6D4834C3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D16FC654-18D0-F911-3433-D97B4847C5EA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6" name="Rectangle: Rounded Corners 285">
            <a:extLst>
              <a:ext uri="{FF2B5EF4-FFF2-40B4-BE49-F238E27FC236}">
                <a16:creationId xmlns:a16="http://schemas.microsoft.com/office/drawing/2014/main" id="{1F67696A-F624-3A16-37DB-E0414DFEADF8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53594C7A-654A-C567-2FE3-10F0A41E848B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E47CCDC7-EA90-8EC7-811A-24E74A92681E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87F400EC-C819-4966-B0F9-D03418D3E28C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7F867F94-8747-3599-CEB2-BE847F796394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E658FF60-98AB-E9C3-FA41-A1557251CA61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9FEB0AE-EE32-D6C4-A477-8302D0802B62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2DDF0559-3AA9-3EAC-9A56-F9E70B1074B6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Thành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thạo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chuyên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sâu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với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khả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xử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lý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linh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hoạt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nhiều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tình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huống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khác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nhau</a:t>
              </a:r>
              <a:r>
                <a:rPr 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vi-VN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7BB6C7EE-3989-44C9-42FC-E6A28CDC6C57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E3180D0E-7794-9A5B-197C-C11139B83F51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B056D5DA-5789-CB8C-E057-D63D458DF680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5EAE0D57-BE9F-AE08-D21C-2AD92F7D38CD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F4A771BE-0A35-D393-0383-FC56A1D50C11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ABA64687-31CA-35C2-59B6-5C33DB0DFC4E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4BE40B2B-421E-2DDE-D7C8-27BAF6B6DE4F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5E812930-4346-703E-2047-76CE9299EBC4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978601A2-B326-E58E-1DED-323441E340DD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ED877EDD-24B0-32F3-F126-4E18BDB48C68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FE7928D2-74E8-8B00-0051-6C28C342F80F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E844FF8C-386A-6C7D-ECD5-5E8D74F015BE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6" name="Freeform 30">
            <a:extLst>
              <a:ext uri="{FF2B5EF4-FFF2-40B4-BE49-F238E27FC236}">
                <a16:creationId xmlns:a16="http://schemas.microsoft.com/office/drawing/2014/main" id="{2203A99A-A32B-B608-9ADA-DA4DC965B7B1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7" name="Freeform 16">
            <a:extLst>
              <a:ext uri="{FF2B5EF4-FFF2-40B4-BE49-F238E27FC236}">
                <a16:creationId xmlns:a16="http://schemas.microsoft.com/office/drawing/2014/main" id="{76E30A77-4B33-9D6A-E957-FF18E3034EFD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8" name="Freeform 20">
            <a:extLst>
              <a:ext uri="{FF2B5EF4-FFF2-40B4-BE49-F238E27FC236}">
                <a16:creationId xmlns:a16="http://schemas.microsoft.com/office/drawing/2014/main" id="{13BBECFD-7C13-AC12-8ACF-21FAFF872F9A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9" name="Freeform 26">
            <a:extLst>
              <a:ext uri="{FF2B5EF4-FFF2-40B4-BE49-F238E27FC236}">
                <a16:creationId xmlns:a16="http://schemas.microsoft.com/office/drawing/2014/main" id="{689BF538-8A30-2E97-7ABE-F880604A5B53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0" name="Freeform 28">
            <a:extLst>
              <a:ext uri="{FF2B5EF4-FFF2-40B4-BE49-F238E27FC236}">
                <a16:creationId xmlns:a16="http://schemas.microsoft.com/office/drawing/2014/main" id="{3E90B044-885D-9179-8E3D-3F98F5E7F085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1" name="Freeform 40">
            <a:extLst>
              <a:ext uri="{FF2B5EF4-FFF2-40B4-BE49-F238E27FC236}">
                <a16:creationId xmlns:a16="http://schemas.microsoft.com/office/drawing/2014/main" id="{55BBB214-00B7-DFF6-87DD-8C18C008B27A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2" name="Freeform 37">
            <a:extLst>
              <a:ext uri="{FF2B5EF4-FFF2-40B4-BE49-F238E27FC236}">
                <a16:creationId xmlns:a16="http://schemas.microsoft.com/office/drawing/2014/main" id="{F4009860-51B9-A5F1-686B-BB00950EBA55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F01EDDFB-D96E-BBD4-8930-CA2056D35BF5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4108AC1B-8888-7FFB-7346-23A1C5B044BC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6DB33C95-B015-2DE6-2C39-221412FB64FD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A823DFE2-C8F7-3F27-55A8-8DC3BC4C6921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2ED7F553-3B96-1AB7-BACE-EEF92B70DB9F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3" grpId="0" animBg="1"/>
          <p:bldP spid="224" grpId="0" animBg="1"/>
          <p:bldP spid="225" grpId="0" animBg="1"/>
          <p:bldP spid="226" grpId="0" animBg="1"/>
          <p:bldP spid="227" grpId="0"/>
          <p:bldP spid="228" grpId="0"/>
          <p:bldP spid="229" grpId="0" animBg="1"/>
          <p:bldP spid="230" grpId="0" animBg="1"/>
          <p:bldP spid="231" grpId="0" animBg="1"/>
          <p:bldP spid="235" grpId="0" animBg="1"/>
          <p:bldP spid="236" grpId="0" animBg="1"/>
          <p:bldP spid="245" grpId="0" animBg="1"/>
          <p:bldP spid="246" grpId="0" animBg="1"/>
          <p:bldP spid="247" grpId="0" animBg="1"/>
          <p:bldP spid="255" grpId="0" animBg="1"/>
          <p:bldP spid="256" grpId="0" animBg="1"/>
          <p:bldP spid="265" grpId="0" animBg="1"/>
          <p:bldP spid="266" grpId="0" animBg="1"/>
          <p:bldP spid="267" grpId="0" animBg="1"/>
          <p:bldP spid="275" grpId="0" animBg="1"/>
          <p:bldP spid="276" grpId="0" animBg="1"/>
          <p:bldP spid="285" grpId="0" animBg="1"/>
          <p:bldP spid="286" grpId="0" animBg="1"/>
          <p:bldP spid="287" grpId="0" animBg="1"/>
          <p:bldP spid="295" grpId="0" animBg="1"/>
          <p:bldP spid="296" grpId="0" animBg="1"/>
          <p:bldP spid="305" grpId="0" animBg="1"/>
          <p:bldP spid="306" grpId="0" animBg="1"/>
          <p:bldP spid="307" grpId="0" animBg="1"/>
          <p:bldP spid="308" grpId="0" animBg="1"/>
          <p:bldP spid="309" grpId="0" animBg="1"/>
          <p:bldP spid="310" grpId="0" animBg="1"/>
          <p:bldP spid="311" grpId="0" animBg="1"/>
          <p:bldP spid="3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3" grpId="0" animBg="1"/>
          <p:bldP spid="224" grpId="0" animBg="1"/>
          <p:bldP spid="225" grpId="0" animBg="1"/>
          <p:bldP spid="226" grpId="0" animBg="1"/>
          <p:bldP spid="227" grpId="0"/>
          <p:bldP spid="228" grpId="0"/>
          <p:bldP spid="229" grpId="0" animBg="1"/>
          <p:bldP spid="230" grpId="0" animBg="1"/>
          <p:bldP spid="231" grpId="0" animBg="1"/>
          <p:bldP spid="235" grpId="0" animBg="1"/>
          <p:bldP spid="236" grpId="0" animBg="1"/>
          <p:bldP spid="245" grpId="0" animBg="1"/>
          <p:bldP spid="246" grpId="0" animBg="1"/>
          <p:bldP spid="247" grpId="0" animBg="1"/>
          <p:bldP spid="255" grpId="0" animBg="1"/>
          <p:bldP spid="256" grpId="0" animBg="1"/>
          <p:bldP spid="265" grpId="0" animBg="1"/>
          <p:bldP spid="266" grpId="0" animBg="1"/>
          <p:bldP spid="267" grpId="0" animBg="1"/>
          <p:bldP spid="275" grpId="0" animBg="1"/>
          <p:bldP spid="276" grpId="0" animBg="1"/>
          <p:bldP spid="285" grpId="0" animBg="1"/>
          <p:bldP spid="286" grpId="0" animBg="1"/>
          <p:bldP spid="287" grpId="0" animBg="1"/>
          <p:bldP spid="295" grpId="0" animBg="1"/>
          <p:bldP spid="296" grpId="0" animBg="1"/>
          <p:bldP spid="305" grpId="0" animBg="1"/>
          <p:bldP spid="306" grpId="0" animBg="1"/>
          <p:bldP spid="307" grpId="0" animBg="1"/>
          <p:bldP spid="308" grpId="0" animBg="1"/>
          <p:bldP spid="309" grpId="0" animBg="1"/>
          <p:bldP spid="310" grpId="0" animBg="1"/>
          <p:bldP spid="311" grpId="0" animBg="1"/>
          <p:bldP spid="31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36626EC-1AB7-9502-DE4E-BB35CB475E2B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42B6A7E-042F-047C-880F-DFB5CE9263BB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4C7E74E-4284-2CC5-6C5B-B45EDA351AA0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D412E48-8B8A-F46E-EEAA-C5B9DCB479EE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3567D6C0-C288-2147-64BA-74B829EE0211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" name="!!SubTitle">
            <a:extLst>
              <a:ext uri="{FF2B5EF4-FFF2-40B4-BE49-F238E27FC236}">
                <a16:creationId xmlns:a16="http://schemas.microsoft.com/office/drawing/2014/main" id="{DFBE07B1-C4DD-28DE-061F-42DBEA6190D1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C5823A-4B6E-8D5B-FF2C-B88D659D1674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0735996-DEAC-8EA8-88E1-8B77A4BFFBA8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74A17F-4F74-8755-34FE-9F3CA1C26920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B31A00-EDB1-B130-BC1D-E0588A6C6A12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42292D-05BE-5BAB-D480-F6C478368B0C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9EE3B6-E1FA-2E47-32FC-DBB96126BF0C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DB8AB-5AE0-7614-6FCC-24E3D1DBBBB9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EE5BA70-9FD0-1453-5B89-20342BD37420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6F4E0E8-F2F4-EA1C-DEBA-37450DF8DD0C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FE63F81-5921-2430-B65B-74EDB9B39D56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502F233-6860-58FC-9094-776A7AAA7972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4E1C1FE-4E0A-2C76-D7C8-D3194F82342E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287D1A1-AA76-E08E-87A9-ED75389EBF6E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607F0585-3756-B990-F22A-F1BC9C4EE0F9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C82578C6-03EB-96FC-E077-BAED8D635EB2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8673FEC-D963-A229-8D42-D2C67DB23F3E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EF53CB8-8B99-80A1-EAEF-ED1CA03C635A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609C290-791A-F9A4-578D-BB3B5C33E407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AF2731C-2A63-88F8-75DA-17FCA73F657F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39772F-D8C9-2632-FE1C-E5FDA147035B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4AB51A5-4B39-A222-9F97-AD01B654CFBE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5E8837E-B908-E66F-DF8B-63EEF8094AC0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84F9173-7A4F-2DFC-8F02-7A5FCC3D9D30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E986BEB-2971-65DA-194D-F5D78DA5A8DC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A2395F3-1C9A-C481-B610-6D7A8AFA1474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2DE3805-2AFB-3CA2-FDC3-03B0656CD0D3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8F841807-29E9-E845-C7C0-E005BC0FA403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8108BBE-2B9F-6A0A-612D-BF78086AAFA2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C5FB855-151C-E386-0A89-7479A0B161BF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817E50D-0F79-6620-31C1-E9F2A185CB2C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810D367-29B2-D6FE-ED6C-0AACB4C18534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D01FDE7-636C-07FD-ADC9-711F25764C5B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1E1E9D57-2396-68CB-088B-9C7BC14D6685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AD215A52-3393-DBA3-EA4C-1CF1B5D2A577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6EF5DEE0-C1CA-F815-DF0C-D500FEDC7985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B22ACAC7-FBE8-6EE6-6983-82F1FA9D03CE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4899449-176A-C8D3-38D5-81E3FA022FE8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1A2D4435-968A-952E-3646-D24273BFA62B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C14DEC92-7DBD-91AC-D520-D5CA5CC4AC4E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1932C16-25A9-9E33-BA8C-1A06711835D5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FA747B-3DEE-E62C-8B2E-2F3A922A59AD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A247AA5-EE6E-A8E9-6E29-634B73FFACBD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F6522BA-FA63-982B-B9F4-EF4CA5C184D9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0B86797-B033-E5D4-68B9-A4479F4740E8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DD7DAA2-5A02-0EA5-63A4-36F74AE83E75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04D90BC-C3CE-1ABA-7B4D-983B9D4E1176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2FE37B66-2A14-728C-83C0-2549653213E2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4C2B212-3A47-FD32-B7AF-81206D116191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0978984-AADF-9C65-1D1E-E360C094D94C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34661D9-C668-FB19-2838-DCAAC4EC9ADF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52A5174-AAD1-0BC2-926D-A07ADB21778E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F60E108-12C1-A158-0928-D273AA873B0A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0DA96269-EC87-F30D-0EEE-AB4F96055B47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82590C0-EF35-DC34-5616-955CADE25F92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C28B6E6C-835D-14E7-94E6-EBA7B649398E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0E9B529-6570-79B1-92CE-F1FDDBF32037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5409F215-E764-4F68-EBA7-5104FE0CDCE1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72E1B5AC-7F78-4198-A01E-E328E4D4CF20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13CE0DC-460C-6B2E-87EF-6856E6799E5F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955F89B-D915-3BB5-D2F3-91CFAD30881B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100A717E-B244-6256-EAB5-7A4A58208810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5495DE9E-94CD-0FC3-4281-39A66744F9CE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B964DB58-2B35-EA73-DB96-AF6EA7B18819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1BF522A-87E5-A52E-33DA-075A47BFBD01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3A9C65D8-1FEF-F430-D77D-A770EF133FFF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E090B3D1-73BD-70CD-049C-CE84251B18FC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C503B9C6-01AE-C55D-D702-DDBF50412D5B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4146E549-9302-C85B-45F4-E5B9C2103C83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6FA43B7-9C66-8ABA-91EC-4FEE35AACD74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C2C4F2F7-F3E5-C841-626F-BBE5F918412E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23BFE5C-4AE5-593C-E45D-720C9542E27B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B2CDBFE-B99F-6CC1-B5B4-43ED62E41A47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8A393D6E-1E0A-F55B-EC63-A18810B7528C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33D81A14-BD96-51D7-91A5-6508EA8644EC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48E6DF75-4452-11EF-CA99-F5CD6D90F9AF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92C20193-EC19-EFC0-5A60-D2E5DFF39F0D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A06CEFBC-0953-F5DF-79D7-F04D435E4B0C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30">
            <a:extLst>
              <a:ext uri="{FF2B5EF4-FFF2-40B4-BE49-F238E27FC236}">
                <a16:creationId xmlns:a16="http://schemas.microsoft.com/office/drawing/2014/main" id="{5F3B9000-FC82-C47C-60B3-7DE5ABF31183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6">
            <a:extLst>
              <a:ext uri="{FF2B5EF4-FFF2-40B4-BE49-F238E27FC236}">
                <a16:creationId xmlns:a16="http://schemas.microsoft.com/office/drawing/2014/main" id="{BE72502C-5BCA-2787-E984-DD683DAB4EA0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20">
            <a:extLst>
              <a:ext uri="{FF2B5EF4-FFF2-40B4-BE49-F238E27FC236}">
                <a16:creationId xmlns:a16="http://schemas.microsoft.com/office/drawing/2014/main" id="{1C94EE42-0555-A027-3CDD-72555DF99731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26">
            <a:extLst>
              <a:ext uri="{FF2B5EF4-FFF2-40B4-BE49-F238E27FC236}">
                <a16:creationId xmlns:a16="http://schemas.microsoft.com/office/drawing/2014/main" id="{5757312B-8E54-857A-FE2B-C0DCB05557BD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7635928F-109C-43BF-E7D6-1F9BB7C7AD77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FC2806AC-2BFD-9A9D-4533-E7D39BB7615B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4445268B-A499-5791-CCE7-2A494FF86F9B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C719EC8-D03B-52DA-9032-C71C83889A7C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B32AFE2B-2D11-FA46-028F-E291444B8EAC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9BF47D08-1503-EBFA-CFEF-F68B232FCC24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18F43198-9759-8D37-4433-A9DA0823011C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4D42A44-5367-69F6-E78A-9D0191574FF8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1" grpId="0"/>
          <p:bldP spid="12" grpId="0" animBg="1"/>
          <p:bldP spid="14" grpId="0" animBg="1"/>
          <p:bldP spid="15" grpId="0" animBg="1"/>
          <p:bldP spid="22" grpId="0" animBg="1"/>
          <p:bldP spid="25" grpId="0" animBg="1"/>
          <p:bldP spid="38" grpId="0" animBg="1"/>
          <p:bldP spid="39" grpId="0" animBg="1"/>
          <p:bldP spid="41" grpId="0" animBg="1"/>
          <p:bldP spid="49" grpId="0" animBg="1"/>
          <p:bldP spid="50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11" grpId="0"/>
          <p:bldP spid="12" grpId="0" animBg="1"/>
          <p:bldP spid="14" grpId="0" animBg="1"/>
          <p:bldP spid="15" grpId="0" animBg="1"/>
          <p:bldP spid="22" grpId="0" animBg="1"/>
          <p:bldP spid="25" grpId="0" animBg="1"/>
          <p:bldP spid="38" grpId="0" animBg="1"/>
          <p:bldP spid="39" grpId="0" animBg="1"/>
          <p:bldP spid="41" grpId="0" animBg="1"/>
          <p:bldP spid="49" grpId="0" animBg="1"/>
          <p:bldP spid="50" grpId="0" animBg="1"/>
          <p:bldP spid="106" grpId="0" animBg="1"/>
          <p:bldP spid="107" grpId="0" animBg="1"/>
          <p:bldP spid="108" grpId="0" animBg="1"/>
          <p:bldP spid="116" grpId="0" animBg="1"/>
          <p:bldP spid="117" grpId="0" animBg="1"/>
          <p:bldP spid="126" grpId="0" animBg="1"/>
          <p:bldP spid="127" grpId="0" animBg="1"/>
          <p:bldP spid="128" grpId="0" animBg="1"/>
          <p:bldP spid="136" grpId="0" animBg="1"/>
          <p:bldP spid="137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3304FCF2-10E5-35DE-18DC-4E45C8810A70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DA9DDA2B-668E-3D87-F561-7066B83E53F2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71B2BFF1-62CB-3ACB-5E4C-5926CBCF27D0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05FF32EB-6301-DEB7-BBE3-C45FC8F2EB23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!!MainTitle1">
            <a:extLst>
              <a:ext uri="{FF2B5EF4-FFF2-40B4-BE49-F238E27FC236}">
                <a16:creationId xmlns:a16="http://schemas.microsoft.com/office/drawing/2014/main" id="{CEE88E05-217F-E2B7-21B1-233829B96F82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9" name="!!SubTitle">
            <a:extLst>
              <a:ext uri="{FF2B5EF4-FFF2-40B4-BE49-F238E27FC236}">
                <a16:creationId xmlns:a16="http://schemas.microsoft.com/office/drawing/2014/main" id="{E6F1474E-F2B8-1FE8-4D89-C52130480CBC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659B6B8A-CEFF-80E0-C2BA-4D2D18640626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F96586E1-389C-35C0-75AD-6F9C1D0A9CF2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C86B3FD9-0890-C8A8-52AF-59613EFB36EF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21921381-73FB-D806-E38E-04E3CD8D6A60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B2A8A3EA-1202-E619-0FC5-A37A8F5B7E4F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84CB16E8-70A0-B62D-7CF8-7A5A002FD488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66" name="Rectangle: Rounded Corners 265">
            <a:extLst>
              <a:ext uri="{FF2B5EF4-FFF2-40B4-BE49-F238E27FC236}">
                <a16:creationId xmlns:a16="http://schemas.microsoft.com/office/drawing/2014/main" id="{E827851C-EE03-FF97-0D36-2782F52BB92B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A6528B91-9BDF-1392-7994-ECDF0900BFE1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FB2EB4D8-D986-3D16-27EC-04B12ABE5CD2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58BF42B2-698A-8A1D-CE39-B8E041A1C86C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D2CB7233-ED36-7994-C4D4-D24E272645E8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ED461F0A-9B1D-7056-FA75-D41AFA95C8FE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1844585D-6DD2-470A-8DAF-2E96D8691632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2E8A21F6-BAE1-745D-B3EC-FAEB6791A6B0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0BBD92C8-6618-4F45-5A5E-27D1E1034F94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70B306A5-C250-1A96-9AC8-729309F24F5E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E6BC72F2-F7A3-D948-5C5D-06B21D4363F1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5F8B35FC-9824-03E8-F724-F4DE929B53A4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A5150EC7-4C16-F752-AA41-D85DB71813A0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74FF6F6-9898-D58B-D975-8952C92D4C62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ECC1053A-0D3C-C81A-1957-F36A71C63C62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245A7C5-882B-D480-3F2D-2779274C8510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B3A709A4-1CFF-B413-AE91-B88E9DD4A579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255032B4-4EE7-7885-DDF8-6C55EB94DEC5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B91DAA5-A819-8F7F-00C5-7987814F7FA8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7C523518-7FC7-C64F-F157-03F5180A13BC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6" name="Rectangle: Rounded Corners 285">
            <a:extLst>
              <a:ext uri="{FF2B5EF4-FFF2-40B4-BE49-F238E27FC236}">
                <a16:creationId xmlns:a16="http://schemas.microsoft.com/office/drawing/2014/main" id="{D10E804E-ABEC-688B-ECC9-8A39D7D34DCE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9BA1FD84-8A17-9DA3-5284-2AE47D1B90CC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66411A1F-C8EF-0938-8F91-D16D388F3B3A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38A26AAE-DD69-3F4C-2124-9628AC7AB4CA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912FCBC3-1AFB-C1BD-DDB4-0AAFBB037D11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F9ADD79-C1DF-8562-D0F3-0D0ABA701C0D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029435EB-5B18-75C2-7B08-2CF06E7DA9CC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8530F2C8-25BE-233C-57EF-51FFFAD8EE7F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E9F1CA7A-5E54-FEC5-9120-0F248A52422E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67140EFB-7497-ED85-E04E-E57F140D0BBA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</p:grp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F3B49F8E-4D93-4656-453B-D902737AFEE0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7" name="Rectangle: Rounded Corners 296">
            <a:extLst>
              <a:ext uri="{FF2B5EF4-FFF2-40B4-BE49-F238E27FC236}">
                <a16:creationId xmlns:a16="http://schemas.microsoft.com/office/drawing/2014/main" id="{B5C05765-CE98-0842-A42B-38AD84375005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0619853D-C891-AF93-2CB9-9D88FBB3B944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3CF8AE80-E2EC-2536-4334-BC49F18B6647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1248CA84-31FC-6CFA-A95E-C24C94A9B128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7A19E372-3436-8C59-67CE-7F7D2E21C158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90290421-B8DF-45B2-4A05-6A85CE111A19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C19F77B2-C83B-24DF-38C2-1DF727BD4730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58473063-61C8-61AD-CD05-7460906DF458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C1C507AF-6A6F-B1AC-7711-AC6C29E92A81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06" name="Rectangle: Rounded Corners 305">
            <a:extLst>
              <a:ext uri="{FF2B5EF4-FFF2-40B4-BE49-F238E27FC236}">
                <a16:creationId xmlns:a16="http://schemas.microsoft.com/office/drawing/2014/main" id="{36D7597B-8D1D-6EF0-BEDE-6025C30AFA36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A9B0D8BB-073F-324E-C5B5-030F529D5903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2D3E0473-29D0-1819-ABF6-CB7A639E19AD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58AC62AC-FA66-BE78-C727-B2141B4C69D2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CB28F47B-3B60-6B7C-BD87-94FBE102667F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5FEBCBBB-2A30-8916-879F-E7861870C54A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id="{BB36AB9F-CF3B-D700-2099-180F880169CC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E62FA3DB-6842-6E28-5D06-1C116D49EC72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C77C7D80-79CF-ABFD-A5C1-B9635FF66621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99DC2E48-DE40-155C-D576-20B3AC142617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2A7071BE-92BB-525C-33AF-C210D183B61C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7" name="Rectangle: Rounded Corners 316">
            <a:extLst>
              <a:ext uri="{FF2B5EF4-FFF2-40B4-BE49-F238E27FC236}">
                <a16:creationId xmlns:a16="http://schemas.microsoft.com/office/drawing/2014/main" id="{3AFCCAA1-6BED-EC5E-9561-B6A342BD81D0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593BA861-D6F1-4849-B077-4EEA0A61BB14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6561B218-B670-F842-7B03-F4D7A69ED766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7CC289FD-4B33-DAF9-37C1-110A5B1007E2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B5C6D2B1-239E-36DA-152A-794D3C859E84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2"/>
                  </a:solidFill>
                  <a:latin typeface="+mj-lt"/>
                </a:rPr>
                <a:t>07</a:t>
              </a:r>
              <a:endParaRPr 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4D74AE73-FFF9-6387-C5EF-59321F3274D2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0B234D6B-F65D-BA47-8A22-E94EE1EA6D67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324" name="TextBox 323">
              <a:extLst>
                <a:ext uri="{FF2B5EF4-FFF2-40B4-BE49-F238E27FC236}">
                  <a16:creationId xmlns:a16="http://schemas.microsoft.com/office/drawing/2014/main" id="{6A8A1007-41DC-1E21-65D3-68CBEEA0665A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25" name="TextBox 324">
              <a:extLst>
                <a:ext uri="{FF2B5EF4-FFF2-40B4-BE49-F238E27FC236}">
                  <a16:creationId xmlns:a16="http://schemas.microsoft.com/office/drawing/2014/main" id="{2D56B350-AF5C-A7EC-AE11-3E244150E190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6" name="Rectangle: Rounded Corners 325">
            <a:extLst>
              <a:ext uri="{FF2B5EF4-FFF2-40B4-BE49-F238E27FC236}">
                <a16:creationId xmlns:a16="http://schemas.microsoft.com/office/drawing/2014/main" id="{66D2F3AD-5612-1192-3571-09D4147632A0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AD633EBE-660D-A57F-5246-1C15721A378D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6EFA8AF0-4B74-FE33-EBDB-F63062AD4102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ED930944-5A81-21BE-4283-25BA5ABC9C5A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AE9E041F-1BDA-8693-EC53-EACA1B377E3E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8228640D-1C70-78EA-A8BE-6349D41D1338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1E44E8B3-70B1-035F-CCF5-E33A37D0D898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1636D27A-9130-6C74-7EEC-2D5C26BEC962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9DE2464B-E633-F6FC-56B6-47F14857B5DD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5EBDB5A7-BDF6-C4D5-74C9-0CF7C207F505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BF463D4A-2BB3-5876-78BF-4F099B159ACE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7" name="Freeform 30">
            <a:extLst>
              <a:ext uri="{FF2B5EF4-FFF2-40B4-BE49-F238E27FC236}">
                <a16:creationId xmlns:a16="http://schemas.microsoft.com/office/drawing/2014/main" id="{90B42CC1-4278-6E01-49FB-C2377B14BFCE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8" name="Freeform 16">
            <a:extLst>
              <a:ext uri="{FF2B5EF4-FFF2-40B4-BE49-F238E27FC236}">
                <a16:creationId xmlns:a16="http://schemas.microsoft.com/office/drawing/2014/main" id="{2AF0C9FA-FC73-95A0-3C77-751C33BC995D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9" name="Freeform 20">
            <a:extLst>
              <a:ext uri="{FF2B5EF4-FFF2-40B4-BE49-F238E27FC236}">
                <a16:creationId xmlns:a16="http://schemas.microsoft.com/office/drawing/2014/main" id="{CD16C8B3-6FCB-D7DA-F337-D7C3B7A7AC83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0" name="Freeform 26">
            <a:extLst>
              <a:ext uri="{FF2B5EF4-FFF2-40B4-BE49-F238E27FC236}">
                <a16:creationId xmlns:a16="http://schemas.microsoft.com/office/drawing/2014/main" id="{1552FDBB-AD3C-014D-EA80-873D1479C81A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1" name="Freeform 28">
            <a:extLst>
              <a:ext uri="{FF2B5EF4-FFF2-40B4-BE49-F238E27FC236}">
                <a16:creationId xmlns:a16="http://schemas.microsoft.com/office/drawing/2014/main" id="{9DC70CD8-80F0-BB41-0D20-BD5854716A7E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2" name="Freeform 40">
            <a:extLst>
              <a:ext uri="{FF2B5EF4-FFF2-40B4-BE49-F238E27FC236}">
                <a16:creationId xmlns:a16="http://schemas.microsoft.com/office/drawing/2014/main" id="{22E0180D-2D91-7B57-FACE-B88331337066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3" name="Freeform 37">
            <a:extLst>
              <a:ext uri="{FF2B5EF4-FFF2-40B4-BE49-F238E27FC236}">
                <a16:creationId xmlns:a16="http://schemas.microsoft.com/office/drawing/2014/main" id="{D5B2E55C-C84C-C5F5-506E-55C90B303A20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89D3810A-E853-75C3-F968-B806106FCBCD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345" name="Group 344">
              <a:extLst>
                <a:ext uri="{FF2B5EF4-FFF2-40B4-BE49-F238E27FC236}">
                  <a16:creationId xmlns:a16="http://schemas.microsoft.com/office/drawing/2014/main" id="{92F6EE3F-EB5F-2B8B-8CB8-F7C3C5912485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347" name="Freeform: Shape 346">
                <a:extLst>
                  <a:ext uri="{FF2B5EF4-FFF2-40B4-BE49-F238E27FC236}">
                    <a16:creationId xmlns:a16="http://schemas.microsoft.com/office/drawing/2014/main" id="{E352C2A2-067B-BDA6-3F51-A4C89FA2B34F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406B9B56-CBA8-923F-2879-F086A850014C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7BB2BB85-4379-57AE-7C51-13A19E051AD4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4" grpId="0" animBg="1"/>
          <p:bldP spid="255" grpId="0" animBg="1"/>
          <p:bldP spid="256" grpId="0" animBg="1"/>
          <p:bldP spid="257" grpId="0" animBg="1"/>
          <p:bldP spid="258" grpId="0"/>
          <p:bldP spid="259" grpId="0"/>
          <p:bldP spid="260" grpId="0" animBg="1"/>
          <p:bldP spid="261" grpId="0" animBg="1"/>
          <p:bldP spid="262" grpId="0" animBg="1"/>
          <p:bldP spid="266" grpId="0" animBg="1"/>
          <p:bldP spid="267" grpId="0" animBg="1"/>
          <p:bldP spid="276" grpId="0" animBg="1"/>
          <p:bldP spid="277" grpId="0" animBg="1"/>
          <p:bldP spid="278" grpId="0" animBg="1"/>
          <p:bldP spid="286" grpId="0" animBg="1"/>
          <p:bldP spid="287" grpId="0" animBg="1"/>
          <p:bldP spid="296" grpId="0" animBg="1"/>
          <p:bldP spid="297" grpId="0" animBg="1"/>
          <p:bldP spid="298" grpId="0" animBg="1"/>
          <p:bldP spid="306" grpId="0" animBg="1"/>
          <p:bldP spid="307" grpId="0" animBg="1"/>
          <p:bldP spid="316" grpId="0" animBg="1"/>
          <p:bldP spid="317" grpId="0" animBg="1"/>
          <p:bldP spid="318" grpId="0" animBg="1"/>
          <p:bldP spid="326" grpId="0" animBg="1"/>
          <p:bldP spid="327" grpId="0" animBg="1"/>
          <p:bldP spid="336" grpId="0" animBg="1"/>
          <p:bldP spid="337" grpId="0" animBg="1"/>
          <p:bldP spid="338" grpId="0" animBg="1"/>
          <p:bldP spid="339" grpId="0" animBg="1"/>
          <p:bldP spid="340" grpId="0" animBg="1"/>
          <p:bldP spid="341" grpId="0" animBg="1"/>
          <p:bldP spid="342" grpId="0" animBg="1"/>
          <p:bldP spid="3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4" grpId="0" animBg="1"/>
          <p:bldP spid="255" grpId="0" animBg="1"/>
          <p:bldP spid="256" grpId="0" animBg="1"/>
          <p:bldP spid="257" grpId="0" animBg="1"/>
          <p:bldP spid="258" grpId="0"/>
          <p:bldP spid="259" grpId="0"/>
          <p:bldP spid="260" grpId="0" animBg="1"/>
          <p:bldP spid="261" grpId="0" animBg="1"/>
          <p:bldP spid="262" grpId="0" animBg="1"/>
          <p:bldP spid="266" grpId="0" animBg="1"/>
          <p:bldP spid="267" grpId="0" animBg="1"/>
          <p:bldP spid="276" grpId="0" animBg="1"/>
          <p:bldP spid="277" grpId="0" animBg="1"/>
          <p:bldP spid="278" grpId="0" animBg="1"/>
          <p:bldP spid="286" grpId="0" animBg="1"/>
          <p:bldP spid="287" grpId="0" animBg="1"/>
          <p:bldP spid="296" grpId="0" animBg="1"/>
          <p:bldP spid="297" grpId="0" animBg="1"/>
          <p:bldP spid="298" grpId="0" animBg="1"/>
          <p:bldP spid="306" grpId="0" animBg="1"/>
          <p:bldP spid="307" grpId="0" animBg="1"/>
          <p:bldP spid="316" grpId="0" animBg="1"/>
          <p:bldP spid="317" grpId="0" animBg="1"/>
          <p:bldP spid="318" grpId="0" animBg="1"/>
          <p:bldP spid="326" grpId="0" animBg="1"/>
          <p:bldP spid="327" grpId="0" animBg="1"/>
          <p:bldP spid="336" grpId="0" animBg="1"/>
          <p:bldP spid="337" grpId="0" animBg="1"/>
          <p:bldP spid="338" grpId="0" animBg="1"/>
          <p:bldP spid="339" grpId="0" animBg="1"/>
          <p:bldP spid="340" grpId="0" animBg="1"/>
          <p:bldP spid="341" grpId="0" animBg="1"/>
          <p:bldP spid="342" grpId="0" animBg="1"/>
          <p:bldP spid="34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F4880C6-9EC8-DB3D-DF14-2A8FE496D194}"/>
              </a:ext>
            </a:extLst>
          </p:cNvPr>
          <p:cNvSpPr/>
          <p:nvPr/>
        </p:nvSpPr>
        <p:spPr>
          <a:xfrm rot="16200000">
            <a:off x="9835715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E275E1C-9E2C-4958-1AA8-244FB651B4A2}"/>
              </a:ext>
            </a:extLst>
          </p:cNvPr>
          <p:cNvSpPr/>
          <p:nvPr/>
        </p:nvSpPr>
        <p:spPr>
          <a:xfrm rot="16200000">
            <a:off x="14374853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962F376-659A-DFFC-2982-FEF56B605531}"/>
              </a:ext>
            </a:extLst>
          </p:cNvPr>
          <p:cNvSpPr/>
          <p:nvPr/>
        </p:nvSpPr>
        <p:spPr>
          <a:xfrm rot="16200000">
            <a:off x="18913992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F34065F-57D9-9DE9-63C8-892DBBDA8E09}"/>
              </a:ext>
            </a:extLst>
          </p:cNvPr>
          <p:cNvSpPr/>
          <p:nvPr/>
        </p:nvSpPr>
        <p:spPr>
          <a:xfrm rot="16200000">
            <a:off x="5296577" y="6113923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966D968B-9C2D-8760-817B-C128CAEE2671}"/>
              </a:ext>
            </a:extLst>
          </p:cNvPr>
          <p:cNvSpPr txBox="1"/>
          <p:nvPr/>
        </p:nvSpPr>
        <p:spPr>
          <a:xfrm>
            <a:off x="7520601" y="1190307"/>
            <a:ext cx="934300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Journey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FD094CF3-94B5-79BA-ED40-CB83874285C4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74A18F-5324-0553-4A4B-851115D6057D}"/>
              </a:ext>
            </a:extLst>
          </p:cNvPr>
          <p:cNvSpPr/>
          <p:nvPr/>
        </p:nvSpPr>
        <p:spPr>
          <a:xfrm rot="10800000">
            <a:off x="3027008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1347AE5-81CB-D6BA-5EDB-A6F2EB0ED25C}"/>
              </a:ext>
            </a:extLst>
          </p:cNvPr>
          <p:cNvSpPr/>
          <p:nvPr/>
        </p:nvSpPr>
        <p:spPr>
          <a:xfrm>
            <a:off x="3605569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D1F08EF-2D9D-4B5B-5085-E77B3EA26FB9}"/>
              </a:ext>
            </a:extLst>
          </p:cNvPr>
          <p:cNvSpPr/>
          <p:nvPr/>
        </p:nvSpPr>
        <p:spPr>
          <a:xfrm rot="10800000">
            <a:off x="3298309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AB6982-316B-1B33-CAC2-C2C0E63A332E}"/>
              </a:ext>
            </a:extLst>
          </p:cNvPr>
          <p:cNvGrpSpPr/>
          <p:nvPr/>
        </p:nvGrpSpPr>
        <p:grpSpPr>
          <a:xfrm>
            <a:off x="3605568" y="6447798"/>
            <a:ext cx="1329615" cy="1837064"/>
            <a:chOff x="3605568" y="6447798"/>
            <a:chExt cx="1329615" cy="1837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E5F8EE-3108-1735-0B2E-5CF87CA62C17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Nhận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qua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trải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nghiệm</a:t>
              </a:r>
              <a:r>
                <a:rPr lang="en-US" sz="1200" dirty="0">
                  <a:solidFill>
                    <a:schemeClr val="tx2"/>
                  </a:solidFill>
                </a:rPr>
                <a:t> ban </a:t>
              </a:r>
              <a:r>
                <a:rPr lang="en-US" sz="1200" dirty="0" err="1">
                  <a:solidFill>
                    <a:schemeClr val="tx2"/>
                  </a:solidFill>
                </a:rPr>
                <a:t>đầu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0DEBD5-476B-AD4E-084D-5E2D52ACC3B6}"/>
                </a:ext>
              </a:extLst>
            </p:cNvPr>
            <p:cNvSpPr txBox="1"/>
            <p:nvPr/>
          </p:nvSpPr>
          <p:spPr>
            <a:xfrm>
              <a:off x="3605568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SENSE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0C62C19-F447-E9FC-F54A-2AA24F1180BE}"/>
              </a:ext>
            </a:extLst>
          </p:cNvPr>
          <p:cNvSpPr/>
          <p:nvPr/>
        </p:nvSpPr>
        <p:spPr>
          <a:xfrm rot="10800000">
            <a:off x="5859976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957AEB5-2B5F-1EA6-4CA0-452BE9A2415E}"/>
              </a:ext>
            </a:extLst>
          </p:cNvPr>
          <p:cNvSpPr/>
          <p:nvPr/>
        </p:nvSpPr>
        <p:spPr>
          <a:xfrm rot="16200000">
            <a:off x="5562322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97DCDD2-0A0B-7625-43BD-FE7C1ABE25CC}"/>
              </a:ext>
            </a:extLst>
          </p:cNvPr>
          <p:cNvGrpSpPr/>
          <p:nvPr/>
        </p:nvGrpSpPr>
        <p:grpSpPr>
          <a:xfrm>
            <a:off x="5859977" y="8847681"/>
            <a:ext cx="1329615" cy="1837591"/>
            <a:chOff x="5859977" y="8847681"/>
            <a:chExt cx="1329615" cy="18375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FB809B-5EDA-500D-5573-BEF2F858097B}"/>
                </a:ext>
              </a:extLst>
            </p:cNvPr>
            <p:cNvSpPr txBox="1"/>
            <p:nvPr/>
          </p:nvSpPr>
          <p:spPr>
            <a:xfrm>
              <a:off x="5990579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Nắm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thông</a:t>
              </a:r>
              <a:r>
                <a:rPr lang="en-US" sz="1200" dirty="0">
                  <a:solidFill>
                    <a:schemeClr val="tx2"/>
                  </a:solidFill>
                </a:rPr>
                <a:t> tin </a:t>
              </a:r>
              <a:r>
                <a:rPr lang="en-US" sz="1200" dirty="0" err="1">
                  <a:solidFill>
                    <a:schemeClr val="tx2"/>
                  </a:solidFill>
                </a:rPr>
                <a:t>cốt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lõi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hiểu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tảng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bối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B1CA0E-66BF-CDE5-8E87-A49C94AD9EC3}"/>
                </a:ext>
              </a:extLst>
            </p:cNvPr>
            <p:cNvSpPr txBox="1"/>
            <p:nvPr/>
          </p:nvSpPr>
          <p:spPr>
            <a:xfrm>
              <a:off x="5859977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KNOW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C81772-27D0-2FDC-918E-2CCD33EC6529}"/>
              </a:ext>
            </a:extLst>
          </p:cNvPr>
          <p:cNvGrpSpPr/>
          <p:nvPr/>
        </p:nvGrpSpPr>
        <p:grpSpPr>
          <a:xfrm>
            <a:off x="5851245" y="6692486"/>
            <a:ext cx="1687677" cy="1669338"/>
            <a:chOff x="5851245" y="6692486"/>
            <a:chExt cx="1687677" cy="1669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CE05B05-83E1-C6A5-00CD-6A2D6F61D356}"/>
                </a:ext>
              </a:extLst>
            </p:cNvPr>
            <p:cNvGrpSpPr/>
            <p:nvPr/>
          </p:nvGrpSpPr>
          <p:grpSpPr>
            <a:xfrm rot="16200000">
              <a:off x="5860415" y="6683316"/>
              <a:ext cx="1669338" cy="1687677"/>
              <a:chOff x="9944099" y="7100530"/>
              <a:chExt cx="1669338" cy="1687677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0A9E099-5985-A832-5683-D9A9D467F670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E3709B9B-3B66-01B3-9DAA-BCDFB617C479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54D57D7-E392-DA81-8FEB-D0572C05467A}"/>
                </a:ext>
              </a:extLst>
            </p:cNvPr>
            <p:cNvSpPr/>
            <p:nvPr/>
          </p:nvSpPr>
          <p:spPr>
            <a:xfrm>
              <a:off x="5959196" y="6800436"/>
              <a:ext cx="1117762" cy="11177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02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FB5BDF8-FDB4-503C-5E61-BEA2F577F179}"/>
              </a:ext>
            </a:extLst>
          </p:cNvPr>
          <p:cNvSpPr/>
          <p:nvPr/>
        </p:nvSpPr>
        <p:spPr>
          <a:xfrm rot="10800000">
            <a:off x="7566146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96855ED-8C62-8977-66E2-D9A3DE9DEA24}"/>
              </a:ext>
            </a:extLst>
          </p:cNvPr>
          <p:cNvSpPr/>
          <p:nvPr/>
        </p:nvSpPr>
        <p:spPr>
          <a:xfrm>
            <a:off x="8144707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65F1525-DFF3-F4C5-D8D7-A772BAE17FDF}"/>
              </a:ext>
            </a:extLst>
          </p:cNvPr>
          <p:cNvSpPr/>
          <p:nvPr/>
        </p:nvSpPr>
        <p:spPr>
          <a:xfrm rot="10800000">
            <a:off x="7837447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92F467-235C-0F05-C8FF-1419CD1F0DD4}"/>
              </a:ext>
            </a:extLst>
          </p:cNvPr>
          <p:cNvGrpSpPr/>
          <p:nvPr/>
        </p:nvGrpSpPr>
        <p:grpSpPr>
          <a:xfrm>
            <a:off x="8144708" y="8573786"/>
            <a:ext cx="1669338" cy="1687677"/>
            <a:chOff x="8144708" y="8573786"/>
            <a:chExt cx="1669338" cy="1687677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7FFE647-E599-9F28-B97F-2366CD7F8141}"/>
                </a:ext>
              </a:extLst>
            </p:cNvPr>
            <p:cNvSpPr/>
            <p:nvPr/>
          </p:nvSpPr>
          <p:spPr>
            <a:xfrm rot="10800000">
              <a:off x="8144708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C86E4E0-3DBC-7D4B-0C22-401DF939E879}"/>
                </a:ext>
              </a:extLst>
            </p:cNvPr>
            <p:cNvSpPr/>
            <p:nvPr/>
          </p:nvSpPr>
          <p:spPr>
            <a:xfrm>
              <a:off x="8252658" y="9035750"/>
              <a:ext cx="1117762" cy="11177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03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BBB0B00-9370-A8BB-44F9-80C6244ED73A}"/>
                </a:ext>
              </a:extLst>
            </p:cNvPr>
            <p:cNvSpPr/>
            <p:nvPr/>
          </p:nvSpPr>
          <p:spPr>
            <a:xfrm rot="2700000">
              <a:off x="9412108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8385F7B-001D-9E36-6AA5-2CB6BE261D9C}"/>
              </a:ext>
            </a:extLst>
          </p:cNvPr>
          <p:cNvGrpSpPr/>
          <p:nvPr/>
        </p:nvGrpSpPr>
        <p:grpSpPr>
          <a:xfrm>
            <a:off x="8144706" y="6447798"/>
            <a:ext cx="1329615" cy="1837064"/>
            <a:chOff x="8144706" y="6447798"/>
            <a:chExt cx="1329615" cy="183706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2C3B009-8D21-9B30-2532-FEBAC5803BE1}"/>
                </a:ext>
              </a:extLst>
            </p:cNvPr>
            <p:cNvSpPr txBox="1"/>
            <p:nvPr/>
          </p:nvSpPr>
          <p:spPr>
            <a:xfrm>
              <a:off x="8275308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Luyện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tập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đặn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để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vững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chắc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sự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tự</a:t>
              </a:r>
              <a:r>
                <a:rPr lang="en-US" sz="1200" dirty="0">
                  <a:solidFill>
                    <a:schemeClr val="tx2"/>
                  </a:solidFill>
                </a:rPr>
                <a:t> tin.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F5F47C-830F-AF3A-5051-5FDDF66C0DB8}"/>
                </a:ext>
              </a:extLst>
            </p:cNvPr>
            <p:cNvSpPr txBox="1"/>
            <p:nvPr/>
          </p:nvSpPr>
          <p:spPr>
            <a:xfrm>
              <a:off x="8144706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PRACTICE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8BACDC4-316C-4B2A-AB5F-0D180CF4A2AB}"/>
              </a:ext>
            </a:extLst>
          </p:cNvPr>
          <p:cNvSpPr/>
          <p:nvPr/>
        </p:nvSpPr>
        <p:spPr>
          <a:xfrm rot="10800000">
            <a:off x="10399114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F720E37-C571-A4C7-BE2B-5DAB11C6D3B2}"/>
              </a:ext>
            </a:extLst>
          </p:cNvPr>
          <p:cNvSpPr/>
          <p:nvPr/>
        </p:nvSpPr>
        <p:spPr>
          <a:xfrm rot="16200000">
            <a:off x="10101460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1CAA544-077E-2D53-846A-396A3116C27E}"/>
              </a:ext>
            </a:extLst>
          </p:cNvPr>
          <p:cNvGrpSpPr/>
          <p:nvPr/>
        </p:nvGrpSpPr>
        <p:grpSpPr>
          <a:xfrm>
            <a:off x="10399115" y="8847681"/>
            <a:ext cx="1329615" cy="1837591"/>
            <a:chOff x="10399115" y="8847681"/>
            <a:chExt cx="1329615" cy="183759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C24FD02-6F3E-5DC3-95B4-8C99231E085D}"/>
                </a:ext>
              </a:extLst>
            </p:cNvPr>
            <p:cNvSpPr txBox="1"/>
            <p:nvPr/>
          </p:nvSpPr>
          <p:spPr>
            <a:xfrm>
              <a:off x="10529717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Vận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dụng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kiến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thức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nhằm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rõ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ràng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6ED3C2-0F7D-255C-1F44-D6CE170D01E2}"/>
                </a:ext>
              </a:extLst>
            </p:cNvPr>
            <p:cNvSpPr txBox="1"/>
            <p:nvPr/>
          </p:nvSpPr>
          <p:spPr>
            <a:xfrm>
              <a:off x="10399115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APPLY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4C6F4AE-743C-DDE0-6A65-76FD8A9984A8}"/>
              </a:ext>
            </a:extLst>
          </p:cNvPr>
          <p:cNvGrpSpPr/>
          <p:nvPr/>
        </p:nvGrpSpPr>
        <p:grpSpPr>
          <a:xfrm>
            <a:off x="10390383" y="6692486"/>
            <a:ext cx="1687677" cy="1669338"/>
            <a:chOff x="10390383" y="6692486"/>
            <a:chExt cx="1687677" cy="16693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2804594-D574-9BE1-6010-2426A0D54890}"/>
                </a:ext>
              </a:extLst>
            </p:cNvPr>
            <p:cNvGrpSpPr/>
            <p:nvPr/>
          </p:nvGrpSpPr>
          <p:grpSpPr>
            <a:xfrm rot="16200000">
              <a:off x="10399553" y="6683316"/>
              <a:ext cx="1669338" cy="1687677"/>
              <a:chOff x="9944099" y="7100530"/>
              <a:chExt cx="1669338" cy="168767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D37C5DD-A046-24FB-52CF-A746F718E600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6F6283B-2EDB-11C6-7A1D-FA0F138B6794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E27AF67-6751-DCB8-2F6A-095DB98E8FAE}"/>
                </a:ext>
              </a:extLst>
            </p:cNvPr>
            <p:cNvSpPr/>
            <p:nvPr/>
          </p:nvSpPr>
          <p:spPr>
            <a:xfrm>
              <a:off x="10498334" y="6800436"/>
              <a:ext cx="1117762" cy="11177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04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55CD5B2-ABC8-89BA-BDF8-8E5EF16BEC85}"/>
              </a:ext>
            </a:extLst>
          </p:cNvPr>
          <p:cNvSpPr/>
          <p:nvPr/>
        </p:nvSpPr>
        <p:spPr>
          <a:xfrm rot="10800000">
            <a:off x="12105284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BDAE9F57-B85D-C49E-28B5-E67FC6DD1120}"/>
              </a:ext>
            </a:extLst>
          </p:cNvPr>
          <p:cNvSpPr/>
          <p:nvPr/>
        </p:nvSpPr>
        <p:spPr>
          <a:xfrm>
            <a:off x="12683845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165FC52-68DF-B400-87D6-EAAE6DD77872}"/>
              </a:ext>
            </a:extLst>
          </p:cNvPr>
          <p:cNvSpPr/>
          <p:nvPr/>
        </p:nvSpPr>
        <p:spPr>
          <a:xfrm rot="10800000">
            <a:off x="12376585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3AE6F2C-103E-FD68-283E-21B91E11A9DE}"/>
              </a:ext>
            </a:extLst>
          </p:cNvPr>
          <p:cNvGrpSpPr/>
          <p:nvPr/>
        </p:nvGrpSpPr>
        <p:grpSpPr>
          <a:xfrm>
            <a:off x="12683846" y="8573786"/>
            <a:ext cx="1669338" cy="1687677"/>
            <a:chOff x="12683846" y="8573786"/>
            <a:chExt cx="1669338" cy="1687677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D5496FA-4E0B-63DC-9DCF-E02E34327ABF}"/>
                </a:ext>
              </a:extLst>
            </p:cNvPr>
            <p:cNvSpPr/>
            <p:nvPr/>
          </p:nvSpPr>
          <p:spPr>
            <a:xfrm rot="10800000">
              <a:off x="12683846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3DFEEB9-1B15-BA75-B251-BB5302169B6F}"/>
                </a:ext>
              </a:extLst>
            </p:cNvPr>
            <p:cNvSpPr/>
            <p:nvPr/>
          </p:nvSpPr>
          <p:spPr>
            <a:xfrm>
              <a:off x="12791796" y="9035750"/>
              <a:ext cx="1117762" cy="11177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05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ECB9B17-C78D-9020-FF23-EABF72198180}"/>
                </a:ext>
              </a:extLst>
            </p:cNvPr>
            <p:cNvSpPr/>
            <p:nvPr/>
          </p:nvSpPr>
          <p:spPr>
            <a:xfrm rot="2700000">
              <a:off x="13951246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3E9BAC1-0E19-B2DE-0180-70C18452DC38}"/>
              </a:ext>
            </a:extLst>
          </p:cNvPr>
          <p:cNvGrpSpPr/>
          <p:nvPr/>
        </p:nvGrpSpPr>
        <p:grpSpPr>
          <a:xfrm>
            <a:off x="12683844" y="6447798"/>
            <a:ext cx="1329615" cy="1837064"/>
            <a:chOff x="12683844" y="6447798"/>
            <a:chExt cx="1329615" cy="183706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8CBA530-DFFD-9DB4-25CD-85350D0BFA1F}"/>
                </a:ext>
              </a:extLst>
            </p:cNvPr>
            <p:cNvSpPr txBox="1"/>
            <p:nvPr/>
          </p:nvSpPr>
          <p:spPr>
            <a:xfrm>
              <a:off x="12814446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Tối ưu kỹ năng bằng cách phân tích hạn chế và tiếp nhận phản hồi liên tục.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600A86D-9379-380F-A0A7-0605A87F2EA4}"/>
                </a:ext>
              </a:extLst>
            </p:cNvPr>
            <p:cNvSpPr txBox="1"/>
            <p:nvPr/>
          </p:nvSpPr>
          <p:spPr>
            <a:xfrm>
              <a:off x="12683844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IMPROVE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53A5FF9-4087-256A-7932-4BDEE1B831A0}"/>
              </a:ext>
            </a:extLst>
          </p:cNvPr>
          <p:cNvSpPr/>
          <p:nvPr/>
        </p:nvSpPr>
        <p:spPr>
          <a:xfrm rot="10800000">
            <a:off x="14938252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B0B9CB6-81D9-2BDF-8505-2EF65A86A979}"/>
              </a:ext>
            </a:extLst>
          </p:cNvPr>
          <p:cNvSpPr/>
          <p:nvPr/>
        </p:nvSpPr>
        <p:spPr>
          <a:xfrm rot="16200000">
            <a:off x="14640598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0960974-2E1A-200F-E47C-9A409F1C66F2}"/>
              </a:ext>
            </a:extLst>
          </p:cNvPr>
          <p:cNvGrpSpPr/>
          <p:nvPr/>
        </p:nvGrpSpPr>
        <p:grpSpPr>
          <a:xfrm>
            <a:off x="14938253" y="8847681"/>
            <a:ext cx="1329615" cy="1837590"/>
            <a:chOff x="14938253" y="8847681"/>
            <a:chExt cx="1329615" cy="183759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EB4E1EA-3214-3A91-680B-1305581ECC33}"/>
                </a:ext>
              </a:extLst>
            </p:cNvPr>
            <p:cNvSpPr txBox="1"/>
            <p:nvPr/>
          </p:nvSpPr>
          <p:spPr>
            <a:xfrm>
              <a:off x="15068855" y="8847681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hợp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kỹ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quan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thành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hệ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liền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mạch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hiệu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quả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cao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CBD5F82-5561-6802-F06A-E4E20234B6D9}"/>
                </a:ext>
              </a:extLst>
            </p:cNvPr>
            <p:cNvSpPr txBox="1"/>
            <p:nvPr/>
          </p:nvSpPr>
          <p:spPr>
            <a:xfrm>
              <a:off x="14938253" y="10346717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INTEGRATE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61F8E8-8D75-0E06-4EB5-E4807ADAF428}"/>
              </a:ext>
            </a:extLst>
          </p:cNvPr>
          <p:cNvGrpSpPr/>
          <p:nvPr/>
        </p:nvGrpSpPr>
        <p:grpSpPr>
          <a:xfrm>
            <a:off x="14929521" y="6692486"/>
            <a:ext cx="1687677" cy="1669338"/>
            <a:chOff x="14929521" y="6692486"/>
            <a:chExt cx="1687677" cy="1669338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862A3BE-756D-6C99-600E-3F62B1B110BC}"/>
                </a:ext>
              </a:extLst>
            </p:cNvPr>
            <p:cNvGrpSpPr/>
            <p:nvPr/>
          </p:nvGrpSpPr>
          <p:grpSpPr>
            <a:xfrm rot="16200000">
              <a:off x="14938691" y="6683316"/>
              <a:ext cx="1669338" cy="1687677"/>
              <a:chOff x="9944099" y="7100530"/>
              <a:chExt cx="1669338" cy="1687677"/>
            </a:xfrm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820B9B58-A992-D33F-BB36-0B6E5D0CBB2D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C211742-0443-E5F5-7328-226BBE36404E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A76648B-78F9-8342-1D14-53648E48366F}"/>
                </a:ext>
              </a:extLst>
            </p:cNvPr>
            <p:cNvSpPr/>
            <p:nvPr/>
          </p:nvSpPr>
          <p:spPr>
            <a:xfrm>
              <a:off x="15037472" y="6800436"/>
              <a:ext cx="1117762" cy="11177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06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C1806FA4-9C5C-07FF-C496-AC46EC38FC56}"/>
              </a:ext>
            </a:extLst>
          </p:cNvPr>
          <p:cNvSpPr/>
          <p:nvPr/>
        </p:nvSpPr>
        <p:spPr>
          <a:xfrm rot="10800000">
            <a:off x="16644422" y="8373130"/>
            <a:ext cx="2443000" cy="24430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C0C1893-EC34-1D07-7326-0A3CA85566F1}"/>
              </a:ext>
            </a:extLst>
          </p:cNvPr>
          <p:cNvSpPr/>
          <p:nvPr/>
        </p:nvSpPr>
        <p:spPr>
          <a:xfrm>
            <a:off x="17222983" y="4706119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C130AB9-3E1A-0411-BB89-C5C8EEB28F27}"/>
              </a:ext>
            </a:extLst>
          </p:cNvPr>
          <p:cNvSpPr/>
          <p:nvPr/>
        </p:nvSpPr>
        <p:spPr>
          <a:xfrm rot="10800000">
            <a:off x="16915723" y="8649985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9C6BB2C-3D5D-9D93-5DBB-91D309C3528B}"/>
              </a:ext>
            </a:extLst>
          </p:cNvPr>
          <p:cNvGrpSpPr/>
          <p:nvPr/>
        </p:nvGrpSpPr>
        <p:grpSpPr>
          <a:xfrm>
            <a:off x="17222984" y="8573786"/>
            <a:ext cx="1669338" cy="1687677"/>
            <a:chOff x="17222984" y="8573786"/>
            <a:chExt cx="1669338" cy="1687677"/>
          </a:xfrm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AE8B816-BA35-E785-8C6F-6B3BEE1F6C96}"/>
                </a:ext>
              </a:extLst>
            </p:cNvPr>
            <p:cNvSpPr/>
            <p:nvPr/>
          </p:nvSpPr>
          <p:spPr>
            <a:xfrm rot="10800000">
              <a:off x="17222984" y="8573786"/>
              <a:ext cx="1669338" cy="1687677"/>
            </a:xfrm>
            <a:custGeom>
              <a:avLst/>
              <a:gdLst>
                <a:gd name="connsiteX0" fmla="*/ 240679 w 1669338"/>
                <a:gd name="connsiteY0" fmla="*/ 1687677 h 1687677"/>
                <a:gd name="connsiteX1" fmla="*/ 0 w 1669338"/>
                <a:gd name="connsiteY1" fmla="*/ 1687677 h 1687677"/>
                <a:gd name="connsiteX2" fmla="*/ 0 w 1669338"/>
                <a:gd name="connsiteY2" fmla="*/ 1432805 h 1687677"/>
                <a:gd name="connsiteX3" fmla="*/ 0 w 1669338"/>
                <a:gd name="connsiteY3" fmla="*/ 1432801 h 1687677"/>
                <a:gd name="connsiteX4" fmla="*/ 40939 w 1669338"/>
                <a:gd name="connsiteY4" fmla="*/ 1290297 h 1687677"/>
                <a:gd name="connsiteX5" fmla="*/ 48888 w 1669338"/>
                <a:gd name="connsiteY5" fmla="*/ 1280054 h 1687677"/>
                <a:gd name="connsiteX6" fmla="*/ 47992 w 1669338"/>
                <a:gd name="connsiteY6" fmla="*/ 1279159 h 1687677"/>
                <a:gd name="connsiteX7" fmla="*/ 55092 w 1669338"/>
                <a:gd name="connsiteY7" fmla="*/ 1272059 h 1687677"/>
                <a:gd name="connsiteX8" fmla="*/ 70210 w 1669338"/>
                <a:gd name="connsiteY8" fmla="*/ 1252576 h 1687677"/>
                <a:gd name="connsiteX9" fmla="*/ 105687 w 1669338"/>
                <a:gd name="connsiteY9" fmla="*/ 1221454 h 1687677"/>
                <a:gd name="connsiteX10" fmla="*/ 105711 w 1669338"/>
                <a:gd name="connsiteY10" fmla="*/ 1221440 h 1687677"/>
                <a:gd name="connsiteX11" fmla="*/ 392540 w 1669338"/>
                <a:gd name="connsiteY11" fmla="*/ 934611 h 1687677"/>
                <a:gd name="connsiteX12" fmla="*/ 388079 w 1669338"/>
                <a:gd name="connsiteY12" fmla="*/ 926392 h 1687677"/>
                <a:gd name="connsiteX13" fmla="*/ 335676 w 1669338"/>
                <a:gd name="connsiteY13" fmla="*/ 666831 h 1687677"/>
                <a:gd name="connsiteX14" fmla="*/ 1002507 w 1669338"/>
                <a:gd name="connsiteY14" fmla="*/ 0 h 1687677"/>
                <a:gd name="connsiteX15" fmla="*/ 1669338 w 1669338"/>
                <a:gd name="connsiteY15" fmla="*/ 666831 h 1687677"/>
                <a:gd name="connsiteX16" fmla="*/ 1002507 w 1669338"/>
                <a:gd name="connsiteY16" fmla="*/ 1333662 h 1687677"/>
                <a:gd name="connsiteX17" fmla="*/ 742946 w 1669338"/>
                <a:gd name="connsiteY17" fmla="*/ 1281259 h 1687677"/>
                <a:gd name="connsiteX18" fmla="*/ 742339 w 1669338"/>
                <a:gd name="connsiteY18" fmla="*/ 1280929 h 1687677"/>
                <a:gd name="connsiteX19" fmla="*/ 396051 w 1669338"/>
                <a:gd name="connsiteY19" fmla="*/ 1627217 h 1687677"/>
                <a:gd name="connsiteX20" fmla="*/ 392820 w 1669338"/>
                <a:gd name="connsiteY20" fmla="*/ 1623986 h 1687677"/>
                <a:gd name="connsiteX21" fmla="*/ 348842 w 1669338"/>
                <a:gd name="connsiteY21" fmla="*/ 1659793 h 1687677"/>
                <a:gd name="connsiteX22" fmla="*/ 264222 w 1669338"/>
                <a:gd name="connsiteY22" fmla="*/ 1686361 h 1687677"/>
                <a:gd name="connsiteX23" fmla="*/ 240632 w 1669338"/>
                <a:gd name="connsiteY23" fmla="*/ 1687627 h 168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9338" h="1687677">
                  <a:moveTo>
                    <a:pt x="240679" y="1687677"/>
                  </a:moveTo>
                  <a:lnTo>
                    <a:pt x="0" y="1687677"/>
                  </a:lnTo>
                  <a:lnTo>
                    <a:pt x="0" y="1432805"/>
                  </a:lnTo>
                  <a:lnTo>
                    <a:pt x="0" y="1432801"/>
                  </a:lnTo>
                  <a:cubicBezTo>
                    <a:pt x="0" y="1380014"/>
                    <a:pt x="15092" y="1330976"/>
                    <a:pt x="40939" y="1290297"/>
                  </a:cubicBezTo>
                  <a:lnTo>
                    <a:pt x="48888" y="1280054"/>
                  </a:lnTo>
                  <a:lnTo>
                    <a:pt x="47992" y="1279159"/>
                  </a:lnTo>
                  <a:lnTo>
                    <a:pt x="55092" y="1272059"/>
                  </a:lnTo>
                  <a:lnTo>
                    <a:pt x="70210" y="1252576"/>
                  </a:lnTo>
                  <a:cubicBezTo>
                    <a:pt x="81055" y="1241046"/>
                    <a:pt x="92934" y="1230614"/>
                    <a:pt x="105687" y="1221454"/>
                  </a:cubicBezTo>
                  <a:lnTo>
                    <a:pt x="105711" y="1221440"/>
                  </a:lnTo>
                  <a:lnTo>
                    <a:pt x="392540" y="934611"/>
                  </a:lnTo>
                  <a:lnTo>
                    <a:pt x="388079" y="926392"/>
                  </a:lnTo>
                  <a:cubicBezTo>
                    <a:pt x="354335" y="846613"/>
                    <a:pt x="335676" y="758901"/>
                    <a:pt x="335676" y="666831"/>
                  </a:cubicBezTo>
                  <a:cubicBezTo>
                    <a:pt x="335676" y="298550"/>
                    <a:pt x="634226" y="0"/>
                    <a:pt x="1002507" y="0"/>
                  </a:cubicBezTo>
                  <a:cubicBezTo>
                    <a:pt x="1370788" y="0"/>
                    <a:pt x="1669338" y="298550"/>
                    <a:pt x="1669338" y="666831"/>
                  </a:cubicBezTo>
                  <a:cubicBezTo>
                    <a:pt x="1669338" y="1035112"/>
                    <a:pt x="1370788" y="1333662"/>
                    <a:pt x="1002507" y="1333662"/>
                  </a:cubicBezTo>
                  <a:cubicBezTo>
                    <a:pt x="910437" y="1333662"/>
                    <a:pt x="822725" y="1315003"/>
                    <a:pt x="742946" y="1281259"/>
                  </a:cubicBezTo>
                  <a:lnTo>
                    <a:pt x="742339" y="1280929"/>
                  </a:lnTo>
                  <a:lnTo>
                    <a:pt x="396051" y="1627217"/>
                  </a:lnTo>
                  <a:lnTo>
                    <a:pt x="392820" y="1623986"/>
                  </a:lnTo>
                  <a:lnTo>
                    <a:pt x="348842" y="1659793"/>
                  </a:lnTo>
                  <a:cubicBezTo>
                    <a:pt x="323001" y="1673866"/>
                    <a:pt x="294441" y="1683098"/>
                    <a:pt x="264222" y="1686361"/>
                  </a:cubicBezTo>
                  <a:lnTo>
                    <a:pt x="240632" y="16876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19CBE18-6309-47C5-75BE-5CDD75511BA5}"/>
                </a:ext>
              </a:extLst>
            </p:cNvPr>
            <p:cNvSpPr/>
            <p:nvPr/>
          </p:nvSpPr>
          <p:spPr>
            <a:xfrm>
              <a:off x="17330934" y="9035750"/>
              <a:ext cx="1117762" cy="111776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07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CE7DD81-AC7F-F093-44BC-8582BF047011}"/>
                </a:ext>
              </a:extLst>
            </p:cNvPr>
            <p:cNvSpPr/>
            <p:nvPr/>
          </p:nvSpPr>
          <p:spPr>
            <a:xfrm rot="2700000">
              <a:off x="18490384" y="8580506"/>
              <a:ext cx="173853" cy="617369"/>
            </a:xfrm>
            <a:custGeom>
              <a:avLst/>
              <a:gdLst>
                <a:gd name="connsiteX0" fmla="*/ 86927 w 173853"/>
                <a:gd name="connsiteY0" fmla="*/ 0 h 525870"/>
                <a:gd name="connsiteX1" fmla="*/ 173853 w 173853"/>
                <a:gd name="connsiteY1" fmla="*/ 117942 h 525870"/>
                <a:gd name="connsiteX2" fmla="*/ 112448 w 173853"/>
                <a:gd name="connsiteY2" fmla="*/ 117942 h 525870"/>
                <a:gd name="connsiteX3" fmla="*/ 112447 w 173853"/>
                <a:gd name="connsiteY3" fmla="*/ 525870 h 525870"/>
                <a:gd name="connsiteX4" fmla="*/ 66729 w 173853"/>
                <a:gd name="connsiteY4" fmla="*/ 525870 h 525870"/>
                <a:gd name="connsiteX5" fmla="*/ 66730 w 173853"/>
                <a:gd name="connsiteY5" fmla="*/ 117942 h 525870"/>
                <a:gd name="connsiteX6" fmla="*/ 0 w 173853"/>
                <a:gd name="connsiteY6" fmla="*/ 117942 h 52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853" h="525870">
                  <a:moveTo>
                    <a:pt x="86927" y="0"/>
                  </a:moveTo>
                  <a:lnTo>
                    <a:pt x="173853" y="117942"/>
                  </a:lnTo>
                  <a:lnTo>
                    <a:pt x="112448" y="117942"/>
                  </a:lnTo>
                  <a:lnTo>
                    <a:pt x="112447" y="525870"/>
                  </a:lnTo>
                  <a:lnTo>
                    <a:pt x="66729" y="525870"/>
                  </a:lnTo>
                  <a:lnTo>
                    <a:pt x="66730" y="117942"/>
                  </a:lnTo>
                  <a:lnTo>
                    <a:pt x="0" y="11794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C782469-BCEB-4DBC-20F3-6D0CBB7DA410}"/>
              </a:ext>
            </a:extLst>
          </p:cNvPr>
          <p:cNvGrpSpPr/>
          <p:nvPr/>
        </p:nvGrpSpPr>
        <p:grpSpPr>
          <a:xfrm>
            <a:off x="17222982" y="6447798"/>
            <a:ext cx="1329615" cy="1837064"/>
            <a:chOff x="17222982" y="6447798"/>
            <a:chExt cx="1329615" cy="1837064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D29AD96-4BBD-D65C-FC59-2FE54C43D131}"/>
                </a:ext>
              </a:extLst>
            </p:cNvPr>
            <p:cNvSpPr txBox="1"/>
            <p:nvPr/>
          </p:nvSpPr>
          <p:spPr>
            <a:xfrm>
              <a:off x="17353584" y="6899867"/>
              <a:ext cx="1068411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tx2"/>
                  </a:solidFill>
                </a:rPr>
                <a:t>Thành </a:t>
              </a:r>
              <a:r>
                <a:rPr lang="en-US" sz="1200" dirty="0" err="1">
                  <a:solidFill>
                    <a:schemeClr val="tx2"/>
                  </a:solidFill>
                </a:rPr>
                <a:t>thạo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sâu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với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năng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xử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lý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linh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hoạt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nhiều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tình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huống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khác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nhau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87B5486C-E2A5-9D91-EAD0-FB2143932341}"/>
                </a:ext>
              </a:extLst>
            </p:cNvPr>
            <p:cNvSpPr txBox="1"/>
            <p:nvPr/>
          </p:nvSpPr>
          <p:spPr>
            <a:xfrm>
              <a:off x="17222982" y="644779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MASTER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3054D74E-CAA5-8A64-50B3-8CF8016E2780}"/>
              </a:ext>
            </a:extLst>
          </p:cNvPr>
          <p:cNvSpPr/>
          <p:nvPr/>
        </p:nvSpPr>
        <p:spPr>
          <a:xfrm rot="10800000">
            <a:off x="19477391" y="7386143"/>
            <a:ext cx="1329615" cy="483779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09551AA9-A174-EEB9-C35E-59703548B1A1}"/>
              </a:ext>
            </a:extLst>
          </p:cNvPr>
          <p:cNvSpPr/>
          <p:nvPr/>
        </p:nvSpPr>
        <p:spPr>
          <a:xfrm rot="16200000">
            <a:off x="19179737" y="6385224"/>
            <a:ext cx="1900400" cy="1900402"/>
          </a:xfrm>
          <a:custGeom>
            <a:avLst/>
            <a:gdLst>
              <a:gd name="connsiteX0" fmla="*/ 1226427 w 2443000"/>
              <a:gd name="connsiteY0" fmla="*/ 2443002 h 2443002"/>
              <a:gd name="connsiteX1" fmla="*/ 1 w 2443000"/>
              <a:gd name="connsiteY1" fmla="*/ 2443002 h 2443002"/>
              <a:gd name="connsiteX2" fmla="*/ 1 w 2443000"/>
              <a:gd name="connsiteY2" fmla="*/ 1221520 h 2443002"/>
              <a:gd name="connsiteX3" fmla="*/ 0 w 2443000"/>
              <a:gd name="connsiteY3" fmla="*/ 1221500 h 2443002"/>
              <a:gd name="connsiteX4" fmla="*/ 1221500 w 2443000"/>
              <a:gd name="connsiteY4" fmla="*/ 0 h 2443002"/>
              <a:gd name="connsiteX5" fmla="*/ 2443000 w 2443000"/>
              <a:gd name="connsiteY5" fmla="*/ 1221500 h 2443002"/>
              <a:gd name="connsiteX6" fmla="*/ 1346391 w 2443000"/>
              <a:gd name="connsiteY6" fmla="*/ 2436693 h 2443002"/>
              <a:gd name="connsiteX7" fmla="*/ 1226187 w 2443000"/>
              <a:gd name="connsiteY7" fmla="*/ 2442763 h 244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3000" h="2443002">
                <a:moveTo>
                  <a:pt x="1226427" y="2443002"/>
                </a:moveTo>
                <a:lnTo>
                  <a:pt x="1" y="2443002"/>
                </a:lnTo>
                <a:lnTo>
                  <a:pt x="1" y="1221520"/>
                </a:lnTo>
                <a:lnTo>
                  <a:pt x="0" y="1221500"/>
                </a:lnTo>
                <a:cubicBezTo>
                  <a:pt x="0" y="546884"/>
                  <a:pt x="546884" y="0"/>
                  <a:pt x="1221500" y="0"/>
                </a:cubicBezTo>
                <a:cubicBezTo>
                  <a:pt x="1896116" y="0"/>
                  <a:pt x="2443000" y="546884"/>
                  <a:pt x="2443000" y="1221500"/>
                </a:cubicBezTo>
                <a:cubicBezTo>
                  <a:pt x="2443000" y="1853952"/>
                  <a:pt x="1962340" y="2374140"/>
                  <a:pt x="1346391" y="2436693"/>
                </a:cubicBezTo>
                <a:lnTo>
                  <a:pt x="1226187" y="24427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0E8B4CD-423B-8F86-AF19-35242B43C489}"/>
              </a:ext>
            </a:extLst>
          </p:cNvPr>
          <p:cNvGrpSpPr/>
          <p:nvPr/>
        </p:nvGrpSpPr>
        <p:grpSpPr>
          <a:xfrm>
            <a:off x="19477392" y="8847681"/>
            <a:ext cx="1329615" cy="1837591"/>
            <a:chOff x="19477392" y="8847681"/>
            <a:chExt cx="1329615" cy="1837591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B65F238-D8DB-2FF5-C9C5-EB2F73EBD58A}"/>
                </a:ext>
              </a:extLst>
            </p:cNvPr>
            <p:cNvSpPr txBox="1"/>
            <p:nvPr/>
          </p:nvSpPr>
          <p:spPr>
            <a:xfrm>
              <a:off x="19607994" y="8847681"/>
              <a:ext cx="1068411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200" dirty="0">
                  <a:solidFill>
                    <a:schemeClr val="tx2"/>
                  </a:solidFill>
                </a:rPr>
                <a:t>Chia sẻ kinh nghiệm thực tiễn để hỗ trợ người khác và lan tỏa giá trị.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DCC7A3E-EAC2-70E3-DEDC-EC041A752834}"/>
                </a:ext>
              </a:extLst>
            </p:cNvPr>
            <p:cNvSpPr txBox="1"/>
            <p:nvPr/>
          </p:nvSpPr>
          <p:spPr>
            <a:xfrm>
              <a:off x="19477392" y="10346718"/>
              <a:ext cx="1329615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SHARE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3848D35E-FD49-3766-C9D7-0BF9432986B7}"/>
              </a:ext>
            </a:extLst>
          </p:cNvPr>
          <p:cNvGrpSpPr/>
          <p:nvPr/>
        </p:nvGrpSpPr>
        <p:grpSpPr>
          <a:xfrm>
            <a:off x="19468660" y="6692486"/>
            <a:ext cx="1687677" cy="1669338"/>
            <a:chOff x="19468660" y="6692486"/>
            <a:chExt cx="1687677" cy="1669338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3120FB7-3D95-6818-19B6-D0F805572A56}"/>
                </a:ext>
              </a:extLst>
            </p:cNvPr>
            <p:cNvGrpSpPr/>
            <p:nvPr/>
          </p:nvGrpSpPr>
          <p:grpSpPr>
            <a:xfrm rot="16200000">
              <a:off x="19477830" y="6683316"/>
              <a:ext cx="1669338" cy="1687677"/>
              <a:chOff x="9944099" y="7100530"/>
              <a:chExt cx="1669338" cy="1687677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E2CBDFDB-3948-213F-8352-84245C8A5972}"/>
                  </a:ext>
                </a:extLst>
              </p:cNvPr>
              <p:cNvSpPr/>
              <p:nvPr/>
            </p:nvSpPr>
            <p:spPr>
              <a:xfrm>
                <a:off x="9944099" y="7100530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53609CE7-F79B-991E-712B-3EA761361155}"/>
                  </a:ext>
                </a:extLst>
              </p:cNvPr>
              <p:cNvSpPr/>
              <p:nvPr/>
            </p:nvSpPr>
            <p:spPr>
              <a:xfrm rot="13500000">
                <a:off x="10172184" y="8164118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648F1817-3ED0-0293-3488-377A5938326C}"/>
                </a:ext>
              </a:extLst>
            </p:cNvPr>
            <p:cNvSpPr/>
            <p:nvPr/>
          </p:nvSpPr>
          <p:spPr>
            <a:xfrm>
              <a:off x="19576611" y="6800436"/>
              <a:ext cx="1117762" cy="111776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08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3C2F52B-CA6B-C340-EDFC-413683DA29E1}"/>
              </a:ext>
            </a:extLst>
          </p:cNvPr>
          <p:cNvSpPr/>
          <p:nvPr/>
        </p:nvSpPr>
        <p:spPr>
          <a:xfrm>
            <a:off x="3934052" y="5121626"/>
            <a:ext cx="675434" cy="700450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30">
            <a:extLst>
              <a:ext uri="{FF2B5EF4-FFF2-40B4-BE49-F238E27FC236}">
                <a16:creationId xmlns:a16="http://schemas.microsoft.com/office/drawing/2014/main" id="{D9C04175-1B2C-F497-3D06-6FFF4CAE50C1}"/>
              </a:ext>
            </a:extLst>
          </p:cNvPr>
          <p:cNvSpPr>
            <a:spLocks noEditPoints="1"/>
          </p:cNvSpPr>
          <p:nvPr/>
        </p:nvSpPr>
        <p:spPr bwMode="auto">
          <a:xfrm>
            <a:off x="8503643" y="5144818"/>
            <a:ext cx="612374" cy="654066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6">
            <a:extLst>
              <a:ext uri="{FF2B5EF4-FFF2-40B4-BE49-F238E27FC236}">
                <a16:creationId xmlns:a16="http://schemas.microsoft.com/office/drawing/2014/main" id="{8DA89770-B805-F4B7-CE92-634A2E1C4D71}"/>
              </a:ext>
            </a:extLst>
          </p:cNvPr>
          <p:cNvSpPr>
            <a:spLocks noEditPoints="1"/>
          </p:cNvSpPr>
          <p:nvPr/>
        </p:nvSpPr>
        <p:spPr bwMode="auto">
          <a:xfrm>
            <a:off x="10836969" y="11041097"/>
            <a:ext cx="544622" cy="70357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20">
            <a:extLst>
              <a:ext uri="{FF2B5EF4-FFF2-40B4-BE49-F238E27FC236}">
                <a16:creationId xmlns:a16="http://schemas.microsoft.com/office/drawing/2014/main" id="{CA60EFEF-A980-B25F-03D6-5A3E6D64C061}"/>
              </a:ext>
            </a:extLst>
          </p:cNvPr>
          <p:cNvSpPr>
            <a:spLocks noEditPoints="1"/>
          </p:cNvSpPr>
          <p:nvPr/>
        </p:nvSpPr>
        <p:spPr bwMode="auto">
          <a:xfrm>
            <a:off x="13047957" y="5193025"/>
            <a:ext cx="557652" cy="557652"/>
          </a:xfrm>
          <a:custGeom>
            <a:avLst/>
            <a:gdLst>
              <a:gd name="T0" fmla="*/ 0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214 h 214"/>
              <a:gd name="T8" fmla="*/ 33 w 214"/>
              <a:gd name="T9" fmla="*/ 170 h 214"/>
              <a:gd name="T10" fmla="*/ 93 w 214"/>
              <a:gd name="T11" fmla="*/ 110 h 214"/>
              <a:gd name="T12" fmla="*/ 117 w 214"/>
              <a:gd name="T13" fmla="*/ 134 h 214"/>
              <a:gd name="T14" fmla="*/ 196 w 214"/>
              <a:gd name="T15" fmla="*/ 56 h 214"/>
              <a:gd name="T16" fmla="*/ 197 w 214"/>
              <a:gd name="T17" fmla="*/ 88 h 214"/>
              <a:gd name="T18" fmla="*/ 196 w 214"/>
              <a:gd name="T19" fmla="*/ 55 h 214"/>
              <a:gd name="T20" fmla="*/ 164 w 214"/>
              <a:gd name="T21" fmla="*/ 5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214">
                <a:moveTo>
                  <a:pt x="0" y="0"/>
                </a:moveTo>
                <a:lnTo>
                  <a:pt x="0" y="214"/>
                </a:lnTo>
                <a:moveTo>
                  <a:pt x="0" y="214"/>
                </a:moveTo>
                <a:lnTo>
                  <a:pt x="214" y="214"/>
                </a:lnTo>
                <a:moveTo>
                  <a:pt x="33" y="170"/>
                </a:moveTo>
                <a:lnTo>
                  <a:pt x="93" y="110"/>
                </a:lnTo>
                <a:lnTo>
                  <a:pt x="117" y="134"/>
                </a:lnTo>
                <a:lnTo>
                  <a:pt x="196" y="56"/>
                </a:lnTo>
                <a:moveTo>
                  <a:pt x="197" y="88"/>
                </a:moveTo>
                <a:lnTo>
                  <a:pt x="196" y="55"/>
                </a:lnTo>
                <a:lnTo>
                  <a:pt x="164" y="5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26">
            <a:extLst>
              <a:ext uri="{FF2B5EF4-FFF2-40B4-BE49-F238E27FC236}">
                <a16:creationId xmlns:a16="http://schemas.microsoft.com/office/drawing/2014/main" id="{07A8EE3A-BFC0-273E-DE12-DF7EC1FE2C01}"/>
              </a:ext>
            </a:extLst>
          </p:cNvPr>
          <p:cNvSpPr>
            <a:spLocks noEditPoints="1"/>
          </p:cNvSpPr>
          <p:nvPr/>
        </p:nvSpPr>
        <p:spPr bwMode="auto">
          <a:xfrm>
            <a:off x="15300246" y="11101031"/>
            <a:ext cx="581104" cy="583710"/>
          </a:xfrm>
          <a:custGeom>
            <a:avLst/>
            <a:gdLst>
              <a:gd name="T0" fmla="*/ 596 w 931"/>
              <a:gd name="T1" fmla="*/ 596 h 932"/>
              <a:gd name="T2" fmla="*/ 72 w 931"/>
              <a:gd name="T3" fmla="*/ 860 h 932"/>
              <a:gd name="T4" fmla="*/ 335 w 931"/>
              <a:gd name="T5" fmla="*/ 336 h 932"/>
              <a:gd name="T6" fmla="*/ 859 w 931"/>
              <a:gd name="T7" fmla="*/ 72 h 932"/>
              <a:gd name="T8" fmla="*/ 596 w 931"/>
              <a:gd name="T9" fmla="*/ 596 h 932"/>
              <a:gd name="T10" fmla="*/ 72 w 931"/>
              <a:gd name="T11" fmla="*/ 72 h 932"/>
              <a:gd name="T12" fmla="*/ 335 w 931"/>
              <a:gd name="T13" fmla="*/ 596 h 932"/>
              <a:gd name="T14" fmla="*/ 859 w 931"/>
              <a:gd name="T15" fmla="*/ 860 h 932"/>
              <a:gd name="T16" fmla="*/ 596 w 931"/>
              <a:gd name="T17" fmla="*/ 336 h 932"/>
              <a:gd name="T18" fmla="*/ 72 w 931"/>
              <a:gd name="T19" fmla="*/ 72 h 932"/>
              <a:gd name="T20" fmla="*/ 428 w 931"/>
              <a:gd name="T21" fmla="*/ 504 h 932"/>
              <a:gd name="T22" fmla="*/ 503 w 931"/>
              <a:gd name="T23" fmla="*/ 504 h 932"/>
              <a:gd name="T24" fmla="*/ 503 w 931"/>
              <a:gd name="T25" fmla="*/ 428 h 932"/>
              <a:gd name="T26" fmla="*/ 428 w 931"/>
              <a:gd name="T27" fmla="*/ 428 h 932"/>
              <a:gd name="T28" fmla="*/ 428 w 931"/>
              <a:gd name="T29" fmla="*/ 50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1" h="932">
                <a:moveTo>
                  <a:pt x="596" y="596"/>
                </a:moveTo>
                <a:cubicBezTo>
                  <a:pt x="378" y="814"/>
                  <a:pt x="144" y="932"/>
                  <a:pt x="72" y="860"/>
                </a:cubicBezTo>
                <a:cubicBezTo>
                  <a:pt x="0" y="788"/>
                  <a:pt x="117" y="553"/>
                  <a:pt x="335" y="336"/>
                </a:cubicBezTo>
                <a:cubicBezTo>
                  <a:pt x="552" y="118"/>
                  <a:pt x="787" y="0"/>
                  <a:pt x="859" y="72"/>
                </a:cubicBezTo>
                <a:cubicBezTo>
                  <a:pt x="931" y="144"/>
                  <a:pt x="813" y="379"/>
                  <a:pt x="596" y="596"/>
                </a:cubicBezTo>
                <a:close/>
                <a:moveTo>
                  <a:pt x="72" y="72"/>
                </a:moveTo>
                <a:cubicBezTo>
                  <a:pt x="0" y="144"/>
                  <a:pt x="117" y="379"/>
                  <a:pt x="335" y="596"/>
                </a:cubicBezTo>
                <a:cubicBezTo>
                  <a:pt x="552" y="814"/>
                  <a:pt x="787" y="932"/>
                  <a:pt x="859" y="860"/>
                </a:cubicBezTo>
                <a:cubicBezTo>
                  <a:pt x="931" y="788"/>
                  <a:pt x="813" y="553"/>
                  <a:pt x="596" y="336"/>
                </a:cubicBezTo>
                <a:cubicBezTo>
                  <a:pt x="378" y="118"/>
                  <a:pt x="144" y="0"/>
                  <a:pt x="72" y="72"/>
                </a:cubicBezTo>
                <a:close/>
                <a:moveTo>
                  <a:pt x="428" y="504"/>
                </a:moveTo>
                <a:cubicBezTo>
                  <a:pt x="448" y="525"/>
                  <a:pt x="482" y="525"/>
                  <a:pt x="503" y="504"/>
                </a:cubicBezTo>
                <a:cubicBezTo>
                  <a:pt x="524" y="483"/>
                  <a:pt x="524" y="449"/>
                  <a:pt x="503" y="428"/>
                </a:cubicBezTo>
                <a:cubicBezTo>
                  <a:pt x="482" y="407"/>
                  <a:pt x="448" y="407"/>
                  <a:pt x="428" y="428"/>
                </a:cubicBezTo>
                <a:cubicBezTo>
                  <a:pt x="407" y="449"/>
                  <a:pt x="407" y="483"/>
                  <a:pt x="428" y="50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 28">
            <a:extLst>
              <a:ext uri="{FF2B5EF4-FFF2-40B4-BE49-F238E27FC236}">
                <a16:creationId xmlns:a16="http://schemas.microsoft.com/office/drawing/2014/main" id="{5C1FDC2D-364F-96D7-70BA-B0C16F427D63}"/>
              </a:ext>
            </a:extLst>
          </p:cNvPr>
          <p:cNvSpPr>
            <a:spLocks noEditPoints="1"/>
          </p:cNvSpPr>
          <p:nvPr/>
        </p:nvSpPr>
        <p:spPr bwMode="auto">
          <a:xfrm>
            <a:off x="6165034" y="10987676"/>
            <a:ext cx="714002" cy="81042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 40">
            <a:extLst>
              <a:ext uri="{FF2B5EF4-FFF2-40B4-BE49-F238E27FC236}">
                <a16:creationId xmlns:a16="http://schemas.microsoft.com/office/drawing/2014/main" id="{9730C050-5306-7A21-EE72-817AF2760CEE}"/>
              </a:ext>
            </a:extLst>
          </p:cNvPr>
          <p:cNvSpPr>
            <a:spLocks noEditPoints="1"/>
          </p:cNvSpPr>
          <p:nvPr/>
        </p:nvSpPr>
        <p:spPr bwMode="auto">
          <a:xfrm>
            <a:off x="19828193" y="11108849"/>
            <a:ext cx="628010" cy="568074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37">
            <a:extLst>
              <a:ext uri="{FF2B5EF4-FFF2-40B4-BE49-F238E27FC236}">
                <a16:creationId xmlns:a16="http://schemas.microsoft.com/office/drawing/2014/main" id="{715BAAB2-E2F6-1CE7-26DC-E11FE18F4F0D}"/>
              </a:ext>
            </a:extLst>
          </p:cNvPr>
          <p:cNvSpPr>
            <a:spLocks noEditPoints="1"/>
          </p:cNvSpPr>
          <p:nvPr/>
        </p:nvSpPr>
        <p:spPr bwMode="auto">
          <a:xfrm>
            <a:off x="17581602" y="5092700"/>
            <a:ext cx="612374" cy="758302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0498C1F-EB66-9070-65D7-D6DF6BF66D95}"/>
              </a:ext>
            </a:extLst>
          </p:cNvPr>
          <p:cNvGrpSpPr/>
          <p:nvPr/>
        </p:nvGrpSpPr>
        <p:grpSpPr>
          <a:xfrm>
            <a:off x="3605570" y="8573786"/>
            <a:ext cx="1669338" cy="1687677"/>
            <a:chOff x="3605570" y="8573786"/>
            <a:chExt cx="1669338" cy="168767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BEF81CA1-4207-B433-9A4C-D16121252BF4}"/>
                </a:ext>
              </a:extLst>
            </p:cNvPr>
            <p:cNvGrpSpPr/>
            <p:nvPr/>
          </p:nvGrpSpPr>
          <p:grpSpPr>
            <a:xfrm>
              <a:off x="3605570" y="8573786"/>
              <a:ext cx="1669338" cy="1687677"/>
              <a:chOff x="3605570" y="8573786"/>
              <a:chExt cx="1669338" cy="1687677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E7C7AE55-F2F3-9122-698F-4195984FBC30}"/>
                  </a:ext>
                </a:extLst>
              </p:cNvPr>
              <p:cNvSpPr/>
              <p:nvPr/>
            </p:nvSpPr>
            <p:spPr>
              <a:xfrm rot="10800000">
                <a:off x="3605570" y="8573786"/>
                <a:ext cx="1669338" cy="1687677"/>
              </a:xfrm>
              <a:custGeom>
                <a:avLst/>
                <a:gdLst>
                  <a:gd name="connsiteX0" fmla="*/ 240679 w 1669338"/>
                  <a:gd name="connsiteY0" fmla="*/ 1687677 h 1687677"/>
                  <a:gd name="connsiteX1" fmla="*/ 0 w 1669338"/>
                  <a:gd name="connsiteY1" fmla="*/ 1687677 h 1687677"/>
                  <a:gd name="connsiteX2" fmla="*/ 0 w 1669338"/>
                  <a:gd name="connsiteY2" fmla="*/ 1432805 h 1687677"/>
                  <a:gd name="connsiteX3" fmla="*/ 0 w 1669338"/>
                  <a:gd name="connsiteY3" fmla="*/ 1432801 h 1687677"/>
                  <a:gd name="connsiteX4" fmla="*/ 40939 w 1669338"/>
                  <a:gd name="connsiteY4" fmla="*/ 1290297 h 1687677"/>
                  <a:gd name="connsiteX5" fmla="*/ 48888 w 1669338"/>
                  <a:gd name="connsiteY5" fmla="*/ 1280054 h 1687677"/>
                  <a:gd name="connsiteX6" fmla="*/ 47992 w 1669338"/>
                  <a:gd name="connsiteY6" fmla="*/ 1279159 h 1687677"/>
                  <a:gd name="connsiteX7" fmla="*/ 55092 w 1669338"/>
                  <a:gd name="connsiteY7" fmla="*/ 1272059 h 1687677"/>
                  <a:gd name="connsiteX8" fmla="*/ 70210 w 1669338"/>
                  <a:gd name="connsiteY8" fmla="*/ 1252576 h 1687677"/>
                  <a:gd name="connsiteX9" fmla="*/ 105687 w 1669338"/>
                  <a:gd name="connsiteY9" fmla="*/ 1221454 h 1687677"/>
                  <a:gd name="connsiteX10" fmla="*/ 105711 w 1669338"/>
                  <a:gd name="connsiteY10" fmla="*/ 1221440 h 1687677"/>
                  <a:gd name="connsiteX11" fmla="*/ 392540 w 1669338"/>
                  <a:gd name="connsiteY11" fmla="*/ 934611 h 1687677"/>
                  <a:gd name="connsiteX12" fmla="*/ 388079 w 1669338"/>
                  <a:gd name="connsiteY12" fmla="*/ 926392 h 1687677"/>
                  <a:gd name="connsiteX13" fmla="*/ 335676 w 1669338"/>
                  <a:gd name="connsiteY13" fmla="*/ 666831 h 1687677"/>
                  <a:gd name="connsiteX14" fmla="*/ 1002507 w 1669338"/>
                  <a:gd name="connsiteY14" fmla="*/ 0 h 1687677"/>
                  <a:gd name="connsiteX15" fmla="*/ 1669338 w 1669338"/>
                  <a:gd name="connsiteY15" fmla="*/ 666831 h 1687677"/>
                  <a:gd name="connsiteX16" fmla="*/ 1002507 w 1669338"/>
                  <a:gd name="connsiteY16" fmla="*/ 1333662 h 1687677"/>
                  <a:gd name="connsiteX17" fmla="*/ 742946 w 1669338"/>
                  <a:gd name="connsiteY17" fmla="*/ 1281259 h 1687677"/>
                  <a:gd name="connsiteX18" fmla="*/ 742339 w 1669338"/>
                  <a:gd name="connsiteY18" fmla="*/ 1280929 h 1687677"/>
                  <a:gd name="connsiteX19" fmla="*/ 396051 w 1669338"/>
                  <a:gd name="connsiteY19" fmla="*/ 1627217 h 1687677"/>
                  <a:gd name="connsiteX20" fmla="*/ 392820 w 1669338"/>
                  <a:gd name="connsiteY20" fmla="*/ 1623986 h 1687677"/>
                  <a:gd name="connsiteX21" fmla="*/ 348842 w 1669338"/>
                  <a:gd name="connsiteY21" fmla="*/ 1659793 h 1687677"/>
                  <a:gd name="connsiteX22" fmla="*/ 264222 w 1669338"/>
                  <a:gd name="connsiteY22" fmla="*/ 1686361 h 1687677"/>
                  <a:gd name="connsiteX23" fmla="*/ 240632 w 1669338"/>
                  <a:gd name="connsiteY23" fmla="*/ 1687627 h 16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69338" h="1687677">
                    <a:moveTo>
                      <a:pt x="240679" y="1687677"/>
                    </a:moveTo>
                    <a:lnTo>
                      <a:pt x="0" y="1687677"/>
                    </a:lnTo>
                    <a:lnTo>
                      <a:pt x="0" y="1432805"/>
                    </a:lnTo>
                    <a:lnTo>
                      <a:pt x="0" y="1432801"/>
                    </a:lnTo>
                    <a:cubicBezTo>
                      <a:pt x="0" y="1380014"/>
                      <a:pt x="15092" y="1330976"/>
                      <a:pt x="40939" y="1290297"/>
                    </a:cubicBezTo>
                    <a:lnTo>
                      <a:pt x="48888" y="1280054"/>
                    </a:lnTo>
                    <a:lnTo>
                      <a:pt x="47992" y="1279159"/>
                    </a:lnTo>
                    <a:lnTo>
                      <a:pt x="55092" y="1272059"/>
                    </a:lnTo>
                    <a:lnTo>
                      <a:pt x="70210" y="1252576"/>
                    </a:lnTo>
                    <a:cubicBezTo>
                      <a:pt x="81055" y="1241046"/>
                      <a:pt x="92934" y="1230614"/>
                      <a:pt x="105687" y="1221454"/>
                    </a:cubicBezTo>
                    <a:lnTo>
                      <a:pt x="105711" y="1221440"/>
                    </a:lnTo>
                    <a:lnTo>
                      <a:pt x="392540" y="934611"/>
                    </a:lnTo>
                    <a:lnTo>
                      <a:pt x="388079" y="926392"/>
                    </a:lnTo>
                    <a:cubicBezTo>
                      <a:pt x="354335" y="846613"/>
                      <a:pt x="335676" y="758901"/>
                      <a:pt x="335676" y="666831"/>
                    </a:cubicBezTo>
                    <a:cubicBezTo>
                      <a:pt x="335676" y="298550"/>
                      <a:pt x="634226" y="0"/>
                      <a:pt x="1002507" y="0"/>
                    </a:cubicBezTo>
                    <a:cubicBezTo>
                      <a:pt x="1370788" y="0"/>
                      <a:pt x="1669338" y="298550"/>
                      <a:pt x="1669338" y="666831"/>
                    </a:cubicBezTo>
                    <a:cubicBezTo>
                      <a:pt x="1669338" y="1035112"/>
                      <a:pt x="1370788" y="1333662"/>
                      <a:pt x="1002507" y="1333662"/>
                    </a:cubicBezTo>
                    <a:cubicBezTo>
                      <a:pt x="910437" y="1333662"/>
                      <a:pt x="822725" y="1315003"/>
                      <a:pt x="742946" y="1281259"/>
                    </a:cubicBezTo>
                    <a:lnTo>
                      <a:pt x="742339" y="1280929"/>
                    </a:lnTo>
                    <a:lnTo>
                      <a:pt x="396051" y="1627217"/>
                    </a:lnTo>
                    <a:lnTo>
                      <a:pt x="392820" y="1623986"/>
                    </a:lnTo>
                    <a:lnTo>
                      <a:pt x="348842" y="1659793"/>
                    </a:lnTo>
                    <a:cubicBezTo>
                      <a:pt x="323001" y="1673866"/>
                      <a:pt x="294441" y="1683098"/>
                      <a:pt x="264222" y="1686361"/>
                    </a:cubicBezTo>
                    <a:lnTo>
                      <a:pt x="240632" y="16876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270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702EF67D-DAEB-ABC1-6474-984A1693CDB6}"/>
                  </a:ext>
                </a:extLst>
              </p:cNvPr>
              <p:cNvSpPr/>
              <p:nvPr/>
            </p:nvSpPr>
            <p:spPr>
              <a:xfrm rot="2700000">
                <a:off x="4872970" y="8580506"/>
                <a:ext cx="173853" cy="617369"/>
              </a:xfrm>
              <a:custGeom>
                <a:avLst/>
                <a:gdLst>
                  <a:gd name="connsiteX0" fmla="*/ 86927 w 173853"/>
                  <a:gd name="connsiteY0" fmla="*/ 0 h 525870"/>
                  <a:gd name="connsiteX1" fmla="*/ 173853 w 173853"/>
                  <a:gd name="connsiteY1" fmla="*/ 117942 h 525870"/>
                  <a:gd name="connsiteX2" fmla="*/ 112448 w 173853"/>
                  <a:gd name="connsiteY2" fmla="*/ 117942 h 525870"/>
                  <a:gd name="connsiteX3" fmla="*/ 112447 w 173853"/>
                  <a:gd name="connsiteY3" fmla="*/ 525870 h 525870"/>
                  <a:gd name="connsiteX4" fmla="*/ 66729 w 173853"/>
                  <a:gd name="connsiteY4" fmla="*/ 525870 h 525870"/>
                  <a:gd name="connsiteX5" fmla="*/ 66730 w 173853"/>
                  <a:gd name="connsiteY5" fmla="*/ 117942 h 525870"/>
                  <a:gd name="connsiteX6" fmla="*/ 0 w 173853"/>
                  <a:gd name="connsiteY6" fmla="*/ 117942 h 525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853" h="525870">
                    <a:moveTo>
                      <a:pt x="86927" y="0"/>
                    </a:moveTo>
                    <a:lnTo>
                      <a:pt x="173853" y="117942"/>
                    </a:lnTo>
                    <a:lnTo>
                      <a:pt x="112448" y="117942"/>
                    </a:lnTo>
                    <a:lnTo>
                      <a:pt x="112447" y="525870"/>
                    </a:lnTo>
                    <a:lnTo>
                      <a:pt x="66729" y="525870"/>
                    </a:lnTo>
                    <a:lnTo>
                      <a:pt x="66730" y="117942"/>
                    </a:lnTo>
                    <a:lnTo>
                      <a:pt x="0" y="117942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561D987-E432-A60E-2304-F76D9DCEB476}"/>
                </a:ext>
              </a:extLst>
            </p:cNvPr>
            <p:cNvSpPr/>
            <p:nvPr/>
          </p:nvSpPr>
          <p:spPr>
            <a:xfrm>
              <a:off x="3713520" y="9035750"/>
              <a:ext cx="1117762" cy="11177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1016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3600" b="1" dirty="0">
                  <a:latin typeface="+mj-lt"/>
                </a:rPr>
                <a:t>01</a:t>
              </a:r>
              <a:endParaRPr lang="en-US" sz="20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222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8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9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2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 p14:presetBounceEnd="6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6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7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44" grpId="0" animBg="1"/>
          <p:bldP spid="45" grpId="0" animBg="1"/>
          <p:bldP spid="46" grpId="0" animBg="1"/>
          <p:bldP spid="56" grpId="0" animBg="1"/>
          <p:bldP spid="58" grpId="0" animBg="1"/>
          <p:bldP spid="81" grpId="0" animBg="1"/>
          <p:bldP spid="83" grpId="0" animBg="1"/>
          <p:bldP spid="92" grpId="0" animBg="1"/>
          <p:bldP spid="125" grpId="0" animBg="1"/>
          <p:bldP spid="126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9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75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49" presetClass="entr" presetSubtype="0" decel="10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5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24" grpId="0" animBg="1"/>
          <p:bldP spid="25" grpId="0" animBg="1"/>
          <p:bldP spid="26" grpId="0" animBg="1"/>
          <p:bldP spid="34" grpId="0" animBg="1"/>
          <p:bldP spid="35" grpId="0" animBg="1"/>
          <p:bldP spid="44" grpId="0" animBg="1"/>
          <p:bldP spid="45" grpId="0" animBg="1"/>
          <p:bldP spid="46" grpId="0" animBg="1"/>
          <p:bldP spid="56" grpId="0" animBg="1"/>
          <p:bldP spid="58" grpId="0" animBg="1"/>
          <p:bldP spid="81" grpId="0" animBg="1"/>
          <p:bldP spid="83" grpId="0" animBg="1"/>
          <p:bldP spid="92" grpId="0" animBg="1"/>
          <p:bldP spid="125" grpId="0" animBg="1"/>
          <p:bldP spid="126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9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85FFC7"/>
      </a:accent1>
      <a:accent2>
        <a:srgbClr val="FFCA3A"/>
      </a:accent2>
      <a:accent3>
        <a:srgbClr val="FF715B"/>
      </a:accent3>
      <a:accent4>
        <a:srgbClr val="FFFFFF"/>
      </a:accent4>
      <a:accent5>
        <a:srgbClr val="1EA896"/>
      </a:accent5>
      <a:accent6>
        <a:srgbClr val="8AC926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L_1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12421</TotalTime>
  <Words>1570</Words>
  <Application>Microsoft Office PowerPoint</Application>
  <PresentationFormat>Custom</PresentationFormat>
  <Paragraphs>260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116 - 8 Learning Journey</dc:title>
  <dc:creator>Slide Ocean</dc:creator>
  <cp:lastModifiedBy>SO</cp:lastModifiedBy>
  <cp:revision>2847</cp:revision>
  <dcterms:created xsi:type="dcterms:W3CDTF">2024-04-24T08:43:56Z</dcterms:created>
  <dcterms:modified xsi:type="dcterms:W3CDTF">2025-11-22T02:46:19Z</dcterms:modified>
</cp:coreProperties>
</file>