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9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1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3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4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5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6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9.xml" ContentType="application/vnd.openxmlformats-officedocument.theme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907" r:id="rId20"/>
    <p:sldMasterId id="2147483896" r:id="rId21"/>
  </p:sldMasterIdLst>
  <p:notesMasterIdLst>
    <p:notesMasterId r:id="rId32"/>
  </p:notesMasterIdLst>
  <p:handoutMasterIdLst>
    <p:handoutMasterId r:id="rId33"/>
  </p:handoutMasterIdLst>
  <p:sldIdLst>
    <p:sldId id="2147378237" r:id="rId22"/>
    <p:sldId id="2147378227" r:id="rId23"/>
    <p:sldId id="2147378229" r:id="rId24"/>
    <p:sldId id="2147378235" r:id="rId25"/>
    <p:sldId id="2147378183" r:id="rId26"/>
    <p:sldId id="2147378225" r:id="rId27"/>
    <p:sldId id="2147378238" r:id="rId28"/>
    <p:sldId id="2147378236" r:id="rId29"/>
    <p:sldId id="2147378242" r:id="rId30"/>
    <p:sldId id="2147378218" r:id="rId31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5D4DD"/>
    <a:srgbClr val="1C1C1C"/>
    <a:srgbClr val="FFFFFF"/>
    <a:srgbClr val="3D054F"/>
    <a:srgbClr val="ECBA9C"/>
    <a:srgbClr val="EFC6AC"/>
    <a:srgbClr val="F5CDBB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10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56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21" Type="http://schemas.openxmlformats.org/officeDocument/2006/relationships/slideMaster" Target="slideMasters/slideMaster2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11/21/2025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3268686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3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31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40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60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8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0.xml"/><Relationship Id="rId13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85.xml"/><Relationship Id="rId7" Type="http://schemas.openxmlformats.org/officeDocument/2006/relationships/slideLayout" Target="../slideLayouts/slideLayout189.xml"/><Relationship Id="rId12" Type="http://schemas.openxmlformats.org/officeDocument/2006/relationships/slideLayout" Target="../slideLayouts/slideLayout194.xml"/><Relationship Id="rId2" Type="http://schemas.openxmlformats.org/officeDocument/2006/relationships/slideLayout" Target="../slideLayouts/slideLayout184.xml"/><Relationship Id="rId1" Type="http://schemas.openxmlformats.org/officeDocument/2006/relationships/slideLayout" Target="../slideLayouts/slideLayout183.xml"/><Relationship Id="rId6" Type="http://schemas.openxmlformats.org/officeDocument/2006/relationships/slideLayout" Target="../slideLayouts/slideLayout188.xml"/><Relationship Id="rId11" Type="http://schemas.openxmlformats.org/officeDocument/2006/relationships/slideLayout" Target="../slideLayouts/slideLayout193.xml"/><Relationship Id="rId5" Type="http://schemas.openxmlformats.org/officeDocument/2006/relationships/slideLayout" Target="../slideLayouts/slideLayout187.xml"/><Relationship Id="rId10" Type="http://schemas.openxmlformats.org/officeDocument/2006/relationships/slideLayout" Target="../slideLayouts/slideLayout192.xml"/><Relationship Id="rId4" Type="http://schemas.openxmlformats.org/officeDocument/2006/relationships/slideLayout" Target="../slideLayouts/slideLayout186.xml"/><Relationship Id="rId9" Type="http://schemas.openxmlformats.org/officeDocument/2006/relationships/slideLayout" Target="../slideLayouts/slideLayout191.xml"/><Relationship Id="rId1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5" Type="http://schemas.openxmlformats.org/officeDocument/2006/relationships/slideLayout" Target="../slideLayouts/slideLayout200.xml"/><Relationship Id="rId10" Type="http://schemas.openxmlformats.org/officeDocument/2006/relationships/theme" Target="../theme/theme21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906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100471EF-0F55-2939-B3BD-0BF09666D4D6}"/>
              </a:ext>
            </a:extLst>
          </p:cNvPr>
          <p:cNvSpPr/>
          <p:nvPr/>
        </p:nvSpPr>
        <p:spPr>
          <a:xfrm>
            <a:off x="164606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71D5C1A-4049-B80D-7A91-7ABDEE267B8E}"/>
              </a:ext>
            </a:extLst>
          </p:cNvPr>
          <p:cNvSpPr/>
          <p:nvPr/>
        </p:nvSpPr>
        <p:spPr>
          <a:xfrm>
            <a:off x="179310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B06A2D3-13D5-8FB0-2522-1082B23ECEB0}"/>
              </a:ext>
            </a:extLst>
          </p:cNvPr>
          <p:cNvSpPr/>
          <p:nvPr/>
        </p:nvSpPr>
        <p:spPr>
          <a:xfrm>
            <a:off x="204224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0E7D677-89AD-10E0-C14C-7C2B7F91DF68}"/>
              </a:ext>
            </a:extLst>
          </p:cNvPr>
          <p:cNvGrpSpPr/>
          <p:nvPr/>
        </p:nvGrpSpPr>
        <p:grpSpPr>
          <a:xfrm>
            <a:off x="2419353" y="6900545"/>
            <a:ext cx="2359416" cy="1221511"/>
            <a:chOff x="2419353" y="6900545"/>
            <a:chExt cx="2359416" cy="122151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8CCA339-6868-0556-2F8C-2E22EE2BC743}"/>
                </a:ext>
              </a:extLst>
            </p:cNvPr>
            <p:cNvSpPr txBox="1"/>
            <p:nvPr/>
          </p:nvSpPr>
          <p:spPr>
            <a:xfrm>
              <a:off x="2651108" y="7383392"/>
              <a:ext cx="1895907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/>
                  </a:solidFill>
                </a:rPr>
                <a:t>Gieo mầm ý tưởng ban đầu với sự tò mò và quan sát.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78EA1A5-CBE4-119B-C118-DAC33E6F5CDB}"/>
                </a:ext>
              </a:extLst>
            </p:cNvPr>
            <p:cNvSpPr txBox="1"/>
            <p:nvPr/>
          </p:nvSpPr>
          <p:spPr>
            <a:xfrm>
              <a:off x="241935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SEED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84332A2-FDB4-8C55-9F44-7794FFBD646F}"/>
              </a:ext>
            </a:extLst>
          </p:cNvPr>
          <p:cNvSpPr/>
          <p:nvPr/>
        </p:nvSpPr>
        <p:spPr>
          <a:xfrm>
            <a:off x="310666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F529822-3DA2-1DF4-054B-CA56B1D27F03}"/>
              </a:ext>
            </a:extLst>
          </p:cNvPr>
          <p:cNvGrpSpPr/>
          <p:nvPr/>
        </p:nvGrpSpPr>
        <p:grpSpPr>
          <a:xfrm>
            <a:off x="3117009" y="8519229"/>
            <a:ext cx="964100" cy="964100"/>
            <a:chOff x="3117009" y="8519229"/>
            <a:chExt cx="964100" cy="9641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00703CA-9399-7AD2-4A57-E6C9963CAD9F}"/>
                </a:ext>
              </a:extLst>
            </p:cNvPr>
            <p:cNvSpPr/>
            <p:nvPr/>
          </p:nvSpPr>
          <p:spPr>
            <a:xfrm>
              <a:off x="311700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3E8DBCDB-2E87-ABC5-A432-595F16F0DC9B}"/>
                </a:ext>
              </a:extLst>
            </p:cNvPr>
            <p:cNvSpPr/>
            <p:nvPr/>
          </p:nvSpPr>
          <p:spPr>
            <a:xfrm>
              <a:off x="317667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</a:schemeClr>
                </a:gs>
                <a:gs pos="66000">
                  <a:schemeClr val="accent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64A07E04-B863-A908-1FCC-C88B4223984E}"/>
              </a:ext>
            </a:extLst>
          </p:cNvPr>
          <p:cNvSpPr/>
          <p:nvPr/>
        </p:nvSpPr>
        <p:spPr>
          <a:xfrm>
            <a:off x="93802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2AA5619-2B0B-E2CB-84F6-DC31DE03DAC3}"/>
              </a:ext>
            </a:extLst>
          </p:cNvPr>
          <p:cNvSpPr/>
          <p:nvPr/>
        </p:nvSpPr>
        <p:spPr>
          <a:xfrm>
            <a:off x="594253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D509910-1D5A-9782-D7C7-D16E7DC15A5E}"/>
              </a:ext>
            </a:extLst>
          </p:cNvPr>
          <p:cNvSpPr/>
          <p:nvPr/>
        </p:nvSpPr>
        <p:spPr>
          <a:xfrm>
            <a:off x="608957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D06BDE0-956F-0881-319D-23B614A09531}"/>
              </a:ext>
            </a:extLst>
          </p:cNvPr>
          <p:cNvSpPr/>
          <p:nvPr/>
        </p:nvSpPr>
        <p:spPr>
          <a:xfrm>
            <a:off x="633871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D3C0E79-70B7-A685-D3BF-BC1CDE9E4E9B}"/>
              </a:ext>
            </a:extLst>
          </p:cNvPr>
          <p:cNvGrpSpPr/>
          <p:nvPr/>
        </p:nvGrpSpPr>
        <p:grpSpPr>
          <a:xfrm>
            <a:off x="6715823" y="6900545"/>
            <a:ext cx="2359416" cy="1436954"/>
            <a:chOff x="6715823" y="6900545"/>
            <a:chExt cx="2359416" cy="1436954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8D7DA80-277B-80DC-F2C4-C3E3A2A0861B}"/>
                </a:ext>
              </a:extLst>
            </p:cNvPr>
            <p:cNvSpPr txBox="1"/>
            <p:nvPr/>
          </p:nvSpPr>
          <p:spPr>
            <a:xfrm>
              <a:off x="694757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/>
                  </a:solidFill>
                </a:rPr>
                <a:t>Nuôi dưỡng ý tưởng bằng kiến thức, phản hồi và thử nghiệm nhỏ.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D0899DD-31D7-5698-4909-9D044150B3EB}"/>
                </a:ext>
              </a:extLst>
            </p:cNvPr>
            <p:cNvSpPr txBox="1"/>
            <p:nvPr/>
          </p:nvSpPr>
          <p:spPr>
            <a:xfrm>
              <a:off x="671582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GROW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E6830C08-D2F6-FDAD-9234-B528E551D39A}"/>
              </a:ext>
            </a:extLst>
          </p:cNvPr>
          <p:cNvSpPr/>
          <p:nvPr/>
        </p:nvSpPr>
        <p:spPr>
          <a:xfrm>
            <a:off x="740313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B4E4EB5-EB96-8B65-9446-334A3F3E6F97}"/>
              </a:ext>
            </a:extLst>
          </p:cNvPr>
          <p:cNvGrpSpPr/>
          <p:nvPr/>
        </p:nvGrpSpPr>
        <p:grpSpPr>
          <a:xfrm>
            <a:off x="7413479" y="8519229"/>
            <a:ext cx="964100" cy="964100"/>
            <a:chOff x="7413479" y="8519229"/>
            <a:chExt cx="964100" cy="964100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C1E321C-C3E8-9D04-EAA9-06D50A46EF29}"/>
                </a:ext>
              </a:extLst>
            </p:cNvPr>
            <p:cNvSpPr/>
            <p:nvPr/>
          </p:nvSpPr>
          <p:spPr>
            <a:xfrm>
              <a:off x="741347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CF7FCFF3-C05D-4827-E43E-C7A85A1E8380}"/>
                </a:ext>
              </a:extLst>
            </p:cNvPr>
            <p:cNvSpPr/>
            <p:nvPr/>
          </p:nvSpPr>
          <p:spPr>
            <a:xfrm>
              <a:off x="747314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2">
                    <a:lumMod val="60000"/>
                    <a:lumOff val="40000"/>
                  </a:schemeClr>
                </a:gs>
                <a:gs pos="66000">
                  <a:schemeClr val="accent2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93638AED-93F4-0AFA-C9F2-4C48B38F9EDC}"/>
              </a:ext>
            </a:extLst>
          </p:cNvPr>
          <p:cNvSpPr/>
          <p:nvPr/>
        </p:nvSpPr>
        <p:spPr>
          <a:xfrm>
            <a:off x="523449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68C4908-5882-2DE0-F012-FAF26290A1D4}"/>
              </a:ext>
            </a:extLst>
          </p:cNvPr>
          <p:cNvSpPr/>
          <p:nvPr/>
        </p:nvSpPr>
        <p:spPr>
          <a:xfrm>
            <a:off x="1023900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AB0086EF-EB52-B375-D3E0-A2F7D8425ECE}"/>
              </a:ext>
            </a:extLst>
          </p:cNvPr>
          <p:cNvSpPr/>
          <p:nvPr/>
        </p:nvSpPr>
        <p:spPr>
          <a:xfrm>
            <a:off x="1038604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3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EC6D2792-80DD-CF55-8493-391AAD47C10E}"/>
              </a:ext>
            </a:extLst>
          </p:cNvPr>
          <p:cNvSpPr/>
          <p:nvPr/>
        </p:nvSpPr>
        <p:spPr>
          <a:xfrm>
            <a:off x="1063518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8E3CA4B-17DD-D01B-C91B-46830E8D7574}"/>
              </a:ext>
            </a:extLst>
          </p:cNvPr>
          <p:cNvGrpSpPr/>
          <p:nvPr/>
        </p:nvGrpSpPr>
        <p:grpSpPr>
          <a:xfrm>
            <a:off x="11012293" y="6900545"/>
            <a:ext cx="2359416" cy="1436954"/>
            <a:chOff x="11012293" y="6900545"/>
            <a:chExt cx="2359416" cy="1436954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91AA4302-F32C-7A31-188D-C12C5A408394}"/>
                </a:ext>
              </a:extLst>
            </p:cNvPr>
            <p:cNvSpPr txBox="1"/>
            <p:nvPr/>
          </p:nvSpPr>
          <p:spPr>
            <a:xfrm>
              <a:off x="1124404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/>
                  </a:solidFill>
                </a:rPr>
                <a:t>Mở rộng phương án, tạo nhánh lựa chọn khác nhau cho giải pháp.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967C279-EDB0-D763-BA0D-5B11B836B7C3}"/>
                </a:ext>
              </a:extLst>
            </p:cNvPr>
            <p:cNvSpPr txBox="1"/>
            <p:nvPr/>
          </p:nvSpPr>
          <p:spPr>
            <a:xfrm>
              <a:off x="1101229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BRANCH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05F1CF36-D3C8-A5D6-90F8-40AB6BC25F3A}"/>
              </a:ext>
            </a:extLst>
          </p:cNvPr>
          <p:cNvSpPr/>
          <p:nvPr/>
        </p:nvSpPr>
        <p:spPr>
          <a:xfrm>
            <a:off x="1169960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4A6E7155-08B0-0AAB-DB30-226F69FF56AB}"/>
              </a:ext>
            </a:extLst>
          </p:cNvPr>
          <p:cNvGrpSpPr/>
          <p:nvPr/>
        </p:nvGrpSpPr>
        <p:grpSpPr>
          <a:xfrm>
            <a:off x="11709949" y="8519229"/>
            <a:ext cx="964100" cy="964100"/>
            <a:chOff x="11709949" y="8519229"/>
            <a:chExt cx="964100" cy="964100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7E24BEC-7137-FFD1-AED0-EE5B174C6CA3}"/>
                </a:ext>
              </a:extLst>
            </p:cNvPr>
            <p:cNvSpPr/>
            <p:nvPr/>
          </p:nvSpPr>
          <p:spPr>
            <a:xfrm>
              <a:off x="1170994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67080833-CC0F-BB8F-05F8-3AA35009AE76}"/>
                </a:ext>
              </a:extLst>
            </p:cNvPr>
            <p:cNvSpPr/>
            <p:nvPr/>
          </p:nvSpPr>
          <p:spPr>
            <a:xfrm>
              <a:off x="1176961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3">
                    <a:lumMod val="60000"/>
                    <a:lumOff val="40000"/>
                  </a:schemeClr>
                </a:gs>
                <a:gs pos="66000">
                  <a:schemeClr val="accent3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DD0B2665-69C5-9B37-2C2A-8EF2BB4CD417}"/>
              </a:ext>
            </a:extLst>
          </p:cNvPr>
          <p:cNvSpPr/>
          <p:nvPr/>
        </p:nvSpPr>
        <p:spPr>
          <a:xfrm>
            <a:off x="9572436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44656F00-FD09-75E3-18B7-FD91103C7FB7}"/>
              </a:ext>
            </a:extLst>
          </p:cNvPr>
          <p:cNvSpPr/>
          <p:nvPr/>
        </p:nvSpPr>
        <p:spPr>
          <a:xfrm>
            <a:off x="1453547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465DD84F-5F84-8CFD-DD46-3DE0B7A958ED}"/>
              </a:ext>
            </a:extLst>
          </p:cNvPr>
          <p:cNvSpPr/>
          <p:nvPr/>
        </p:nvSpPr>
        <p:spPr>
          <a:xfrm>
            <a:off x="1468251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4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945578A7-E076-1A4F-0B52-F352D688E2DF}"/>
              </a:ext>
            </a:extLst>
          </p:cNvPr>
          <p:cNvSpPr/>
          <p:nvPr/>
        </p:nvSpPr>
        <p:spPr>
          <a:xfrm>
            <a:off x="1493165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82C6C00F-9C95-98CA-1CA8-36A32BD7236E}"/>
              </a:ext>
            </a:extLst>
          </p:cNvPr>
          <p:cNvGrpSpPr/>
          <p:nvPr/>
        </p:nvGrpSpPr>
        <p:grpSpPr>
          <a:xfrm>
            <a:off x="15308763" y="6900545"/>
            <a:ext cx="2359416" cy="1436954"/>
            <a:chOff x="15308763" y="6900545"/>
            <a:chExt cx="2359416" cy="1436954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353491B6-5A92-3D00-4817-8DC5A1364046}"/>
                </a:ext>
              </a:extLst>
            </p:cNvPr>
            <p:cNvSpPr txBox="1"/>
            <p:nvPr/>
          </p:nvSpPr>
          <p:spPr>
            <a:xfrm>
              <a:off x="1554051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400" dirty="0" err="1">
                  <a:solidFill>
                    <a:schemeClr val="tx2"/>
                  </a:solidFill>
                </a:rPr>
                <a:t>Chắt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lọc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phiên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bản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tốt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nhất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thông</a:t>
              </a:r>
              <a:r>
                <a:rPr lang="en-US" sz="1400" dirty="0">
                  <a:solidFill>
                    <a:schemeClr val="tx2"/>
                  </a:solidFill>
                </a:rPr>
                <a:t> qua </a:t>
              </a:r>
              <a:r>
                <a:rPr lang="en-US" sz="1400" dirty="0" err="1">
                  <a:solidFill>
                    <a:schemeClr val="tx2"/>
                  </a:solidFill>
                </a:rPr>
                <a:t>cải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tiến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liên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tục</a:t>
              </a:r>
              <a:r>
                <a:rPr lang="en-US" sz="1400" dirty="0">
                  <a:solidFill>
                    <a:schemeClr val="tx2"/>
                  </a:solidFill>
                </a:rPr>
                <a:t>, </a:t>
              </a:r>
              <a:r>
                <a:rPr lang="en-US" sz="1400" dirty="0" err="1">
                  <a:solidFill>
                    <a:schemeClr val="tx2"/>
                  </a:solidFill>
                </a:rPr>
                <a:t>có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dữ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liệu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vi-VN" sz="1400" dirty="0">
                <a:solidFill>
                  <a:schemeClr val="tx2"/>
                </a:solidFill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1BBF3DD4-7ABC-199E-9F54-CFE38536B464}"/>
                </a:ext>
              </a:extLst>
            </p:cNvPr>
            <p:cNvSpPr txBox="1"/>
            <p:nvPr/>
          </p:nvSpPr>
          <p:spPr>
            <a:xfrm>
              <a:off x="1530876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REFINE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B6E8F0B0-8ACF-8A3A-F809-F5C22AD8DFBD}"/>
              </a:ext>
            </a:extLst>
          </p:cNvPr>
          <p:cNvSpPr/>
          <p:nvPr/>
        </p:nvSpPr>
        <p:spPr>
          <a:xfrm>
            <a:off x="1599607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C4DD6519-49A0-0390-A703-47F07E952ED6}"/>
              </a:ext>
            </a:extLst>
          </p:cNvPr>
          <p:cNvGrpSpPr/>
          <p:nvPr/>
        </p:nvGrpSpPr>
        <p:grpSpPr>
          <a:xfrm>
            <a:off x="16006419" y="8519229"/>
            <a:ext cx="964100" cy="964100"/>
            <a:chOff x="16006419" y="8519229"/>
            <a:chExt cx="964100" cy="964100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615BF94-9CF5-48A3-E567-779A4B477E17}"/>
                </a:ext>
              </a:extLst>
            </p:cNvPr>
            <p:cNvSpPr/>
            <p:nvPr/>
          </p:nvSpPr>
          <p:spPr>
            <a:xfrm>
              <a:off x="1600641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DE01BBB1-BD3E-18A3-79A8-E3828BE88EA0}"/>
                </a:ext>
              </a:extLst>
            </p:cNvPr>
            <p:cNvSpPr/>
            <p:nvPr/>
          </p:nvSpPr>
          <p:spPr>
            <a:xfrm>
              <a:off x="1606608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4">
                    <a:lumMod val="60000"/>
                    <a:lumOff val="40000"/>
                  </a:schemeClr>
                </a:gs>
                <a:gs pos="66000">
                  <a:schemeClr val="accent4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Oval 79">
            <a:extLst>
              <a:ext uri="{FF2B5EF4-FFF2-40B4-BE49-F238E27FC236}">
                <a16:creationId xmlns:a16="http://schemas.microsoft.com/office/drawing/2014/main" id="{214F1991-6F60-95EC-B09E-BE3A74E11DB6}"/>
              </a:ext>
            </a:extLst>
          </p:cNvPr>
          <p:cNvSpPr/>
          <p:nvPr/>
        </p:nvSpPr>
        <p:spPr>
          <a:xfrm>
            <a:off x="1382743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4CD71A99-5DED-7D33-666F-0AB1CD1B3F98}"/>
              </a:ext>
            </a:extLst>
          </p:cNvPr>
          <p:cNvSpPr/>
          <p:nvPr/>
        </p:nvSpPr>
        <p:spPr>
          <a:xfrm>
            <a:off x="18831947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312C2F76-D8BA-CFFC-ABFB-25962DCEE294}"/>
              </a:ext>
            </a:extLst>
          </p:cNvPr>
          <p:cNvSpPr/>
          <p:nvPr/>
        </p:nvSpPr>
        <p:spPr>
          <a:xfrm>
            <a:off x="18978983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5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8B267B5E-5DC7-2126-BF95-3DEB58F88F10}"/>
              </a:ext>
            </a:extLst>
          </p:cNvPr>
          <p:cNvSpPr/>
          <p:nvPr/>
        </p:nvSpPr>
        <p:spPr>
          <a:xfrm>
            <a:off x="19228128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73CA3061-3B87-14BF-BC9B-687D003D11E4}"/>
              </a:ext>
            </a:extLst>
          </p:cNvPr>
          <p:cNvGrpSpPr/>
          <p:nvPr/>
        </p:nvGrpSpPr>
        <p:grpSpPr>
          <a:xfrm>
            <a:off x="19605235" y="6900545"/>
            <a:ext cx="2359416" cy="1221511"/>
            <a:chOff x="19605235" y="6900545"/>
            <a:chExt cx="2359416" cy="1221511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A71C5AC7-6763-BECB-401F-F1907E29CD74}"/>
                </a:ext>
              </a:extLst>
            </p:cNvPr>
            <p:cNvSpPr txBox="1"/>
            <p:nvPr/>
          </p:nvSpPr>
          <p:spPr>
            <a:xfrm>
              <a:off x="19836990" y="7383392"/>
              <a:ext cx="1895907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/>
                  </a:solidFill>
                </a:rPr>
                <a:t>Biến ý tưởng thành kết quả hữu hình mang giá trị nổi bật.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F91CB0ED-042B-DFCB-7081-09BBFE4AC622}"/>
                </a:ext>
              </a:extLst>
            </p:cNvPr>
            <p:cNvSpPr txBox="1"/>
            <p:nvPr/>
          </p:nvSpPr>
          <p:spPr>
            <a:xfrm>
              <a:off x="19605235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BLOOM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A242ADB7-664A-AA84-2ED4-8A037802FB89}"/>
              </a:ext>
            </a:extLst>
          </p:cNvPr>
          <p:cNvSpPr/>
          <p:nvPr/>
        </p:nvSpPr>
        <p:spPr>
          <a:xfrm>
            <a:off x="20292546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C14E4E5-90D4-AFF3-6DD1-52F43DE7FC7A}"/>
              </a:ext>
            </a:extLst>
          </p:cNvPr>
          <p:cNvGrpSpPr/>
          <p:nvPr/>
        </p:nvGrpSpPr>
        <p:grpSpPr>
          <a:xfrm>
            <a:off x="20302891" y="8519229"/>
            <a:ext cx="964100" cy="964100"/>
            <a:chOff x="20302891" y="8519229"/>
            <a:chExt cx="964100" cy="964100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C0F8F393-9BB6-4148-8EB7-5EAA701F9ABC}"/>
                </a:ext>
              </a:extLst>
            </p:cNvPr>
            <p:cNvSpPr/>
            <p:nvPr/>
          </p:nvSpPr>
          <p:spPr>
            <a:xfrm>
              <a:off x="20302891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8F111CBB-A685-A5F8-8B8F-E568DE5D7FEE}"/>
                </a:ext>
              </a:extLst>
            </p:cNvPr>
            <p:cNvSpPr/>
            <p:nvPr/>
          </p:nvSpPr>
          <p:spPr>
            <a:xfrm>
              <a:off x="20362556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5">
                    <a:lumMod val="60000"/>
                    <a:lumOff val="40000"/>
                  </a:schemeClr>
                </a:gs>
                <a:gs pos="66000">
                  <a:schemeClr val="accent5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1" name="Oval 90">
            <a:extLst>
              <a:ext uri="{FF2B5EF4-FFF2-40B4-BE49-F238E27FC236}">
                <a16:creationId xmlns:a16="http://schemas.microsoft.com/office/drawing/2014/main" id="{C2048349-1165-A80A-70B6-AC0CB565D816}"/>
              </a:ext>
            </a:extLst>
          </p:cNvPr>
          <p:cNvSpPr/>
          <p:nvPr/>
        </p:nvSpPr>
        <p:spPr>
          <a:xfrm>
            <a:off x="18123911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!!MainTitle1">
            <a:extLst>
              <a:ext uri="{FF2B5EF4-FFF2-40B4-BE49-F238E27FC236}">
                <a16:creationId xmlns:a16="http://schemas.microsoft.com/office/drawing/2014/main" id="{FF4A7866-55C2-532F-F985-32B68539F5F2}"/>
              </a:ext>
            </a:extLst>
          </p:cNvPr>
          <p:cNvSpPr txBox="1"/>
          <p:nvPr/>
        </p:nvSpPr>
        <p:spPr>
          <a:xfrm>
            <a:off x="6407630" y="1190307"/>
            <a:ext cx="115689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Idea Evolution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3" name="!!SubTitle">
            <a:extLst>
              <a:ext uri="{FF2B5EF4-FFF2-40B4-BE49-F238E27FC236}">
                <a16:creationId xmlns:a16="http://schemas.microsoft.com/office/drawing/2014/main" id="{1F6D17C1-B7D5-5BC0-B9F6-7EEBC38C835B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94" name="Freeform 103">
            <a:extLst>
              <a:ext uri="{FF2B5EF4-FFF2-40B4-BE49-F238E27FC236}">
                <a16:creationId xmlns:a16="http://schemas.microsoft.com/office/drawing/2014/main" id="{CA818EB5-B800-BE67-F156-DC07A70946E7}"/>
              </a:ext>
            </a:extLst>
          </p:cNvPr>
          <p:cNvSpPr>
            <a:spLocks noEditPoints="1"/>
          </p:cNvSpPr>
          <p:nvPr/>
        </p:nvSpPr>
        <p:spPr bwMode="auto">
          <a:xfrm>
            <a:off x="7723381" y="8735963"/>
            <a:ext cx="344294" cy="574648"/>
          </a:xfrm>
          <a:custGeom>
            <a:avLst/>
            <a:gdLst>
              <a:gd name="T0" fmla="*/ 400 w 580"/>
              <a:gd name="T1" fmla="*/ 186 h 963"/>
              <a:gd name="T2" fmla="*/ 290 w 580"/>
              <a:gd name="T3" fmla="*/ 373 h 963"/>
              <a:gd name="T4" fmla="*/ 180 w 580"/>
              <a:gd name="T5" fmla="*/ 186 h 963"/>
              <a:gd name="T6" fmla="*/ 290 w 580"/>
              <a:gd name="T7" fmla="*/ 0 h 963"/>
              <a:gd name="T8" fmla="*/ 400 w 580"/>
              <a:gd name="T9" fmla="*/ 186 h 963"/>
              <a:gd name="T10" fmla="*/ 12 w 580"/>
              <a:gd name="T11" fmla="*/ 564 h 963"/>
              <a:gd name="T12" fmla="*/ 77 w 580"/>
              <a:gd name="T13" fmla="*/ 770 h 963"/>
              <a:gd name="T14" fmla="*/ 289 w 580"/>
              <a:gd name="T15" fmla="*/ 813 h 963"/>
              <a:gd name="T16" fmla="*/ 224 w 580"/>
              <a:gd name="T17" fmla="*/ 606 h 963"/>
              <a:gd name="T18" fmla="*/ 12 w 580"/>
              <a:gd name="T19" fmla="*/ 564 h 963"/>
              <a:gd name="T20" fmla="*/ 12 w 580"/>
              <a:gd name="T21" fmla="*/ 325 h 963"/>
              <a:gd name="T22" fmla="*/ 77 w 580"/>
              <a:gd name="T23" fmla="*/ 531 h 963"/>
              <a:gd name="T24" fmla="*/ 289 w 580"/>
              <a:gd name="T25" fmla="*/ 574 h 963"/>
              <a:gd name="T26" fmla="*/ 224 w 580"/>
              <a:gd name="T27" fmla="*/ 368 h 963"/>
              <a:gd name="T28" fmla="*/ 12 w 580"/>
              <a:gd name="T29" fmla="*/ 325 h 963"/>
              <a:gd name="T30" fmla="*/ 356 w 580"/>
              <a:gd name="T31" fmla="*/ 606 h 963"/>
              <a:gd name="T32" fmla="*/ 291 w 580"/>
              <a:gd name="T33" fmla="*/ 813 h 963"/>
              <a:gd name="T34" fmla="*/ 503 w 580"/>
              <a:gd name="T35" fmla="*/ 770 h 963"/>
              <a:gd name="T36" fmla="*/ 568 w 580"/>
              <a:gd name="T37" fmla="*/ 564 h 963"/>
              <a:gd name="T38" fmla="*/ 356 w 580"/>
              <a:gd name="T39" fmla="*/ 606 h 963"/>
              <a:gd name="T40" fmla="*/ 356 w 580"/>
              <a:gd name="T41" fmla="*/ 368 h 963"/>
              <a:gd name="T42" fmla="*/ 291 w 580"/>
              <a:gd name="T43" fmla="*/ 574 h 963"/>
              <a:gd name="T44" fmla="*/ 503 w 580"/>
              <a:gd name="T45" fmla="*/ 531 h 963"/>
              <a:gd name="T46" fmla="*/ 568 w 580"/>
              <a:gd name="T47" fmla="*/ 325 h 963"/>
              <a:gd name="T48" fmla="*/ 356 w 580"/>
              <a:gd name="T49" fmla="*/ 368 h 963"/>
              <a:gd name="T50" fmla="*/ 290 w 580"/>
              <a:gd name="T51" fmla="*/ 963 h 963"/>
              <a:gd name="T52" fmla="*/ 290 w 580"/>
              <a:gd name="T53" fmla="*/ 373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0" h="963">
                <a:moveTo>
                  <a:pt x="400" y="186"/>
                </a:moveTo>
                <a:cubicBezTo>
                  <a:pt x="400" y="289"/>
                  <a:pt x="290" y="373"/>
                  <a:pt x="290" y="373"/>
                </a:cubicBezTo>
                <a:cubicBezTo>
                  <a:pt x="290" y="373"/>
                  <a:pt x="180" y="289"/>
                  <a:pt x="180" y="186"/>
                </a:cubicBezTo>
                <a:cubicBezTo>
                  <a:pt x="180" y="83"/>
                  <a:pt x="290" y="0"/>
                  <a:pt x="290" y="0"/>
                </a:cubicBezTo>
                <a:cubicBezTo>
                  <a:pt x="290" y="0"/>
                  <a:pt x="400" y="83"/>
                  <a:pt x="400" y="186"/>
                </a:cubicBezTo>
                <a:close/>
                <a:moveTo>
                  <a:pt x="12" y="564"/>
                </a:moveTo>
                <a:cubicBezTo>
                  <a:pt x="12" y="564"/>
                  <a:pt x="0" y="701"/>
                  <a:pt x="77" y="770"/>
                </a:cubicBezTo>
                <a:cubicBezTo>
                  <a:pt x="154" y="839"/>
                  <a:pt x="289" y="813"/>
                  <a:pt x="289" y="813"/>
                </a:cubicBezTo>
                <a:cubicBezTo>
                  <a:pt x="289" y="813"/>
                  <a:pt x="301" y="675"/>
                  <a:pt x="224" y="606"/>
                </a:cubicBezTo>
                <a:cubicBezTo>
                  <a:pt x="147" y="538"/>
                  <a:pt x="12" y="564"/>
                  <a:pt x="12" y="564"/>
                </a:cubicBezTo>
                <a:close/>
                <a:moveTo>
                  <a:pt x="12" y="325"/>
                </a:moveTo>
                <a:cubicBezTo>
                  <a:pt x="12" y="325"/>
                  <a:pt x="0" y="463"/>
                  <a:pt x="77" y="531"/>
                </a:cubicBezTo>
                <a:cubicBezTo>
                  <a:pt x="154" y="600"/>
                  <a:pt x="289" y="574"/>
                  <a:pt x="289" y="574"/>
                </a:cubicBezTo>
                <a:cubicBezTo>
                  <a:pt x="289" y="574"/>
                  <a:pt x="301" y="437"/>
                  <a:pt x="224" y="368"/>
                </a:cubicBezTo>
                <a:cubicBezTo>
                  <a:pt x="147" y="299"/>
                  <a:pt x="12" y="325"/>
                  <a:pt x="12" y="325"/>
                </a:cubicBezTo>
                <a:close/>
                <a:moveTo>
                  <a:pt x="356" y="606"/>
                </a:moveTo>
                <a:cubicBezTo>
                  <a:pt x="279" y="675"/>
                  <a:pt x="291" y="813"/>
                  <a:pt x="291" y="813"/>
                </a:cubicBezTo>
                <a:cubicBezTo>
                  <a:pt x="291" y="813"/>
                  <a:pt x="426" y="839"/>
                  <a:pt x="503" y="770"/>
                </a:cubicBezTo>
                <a:cubicBezTo>
                  <a:pt x="580" y="701"/>
                  <a:pt x="568" y="564"/>
                  <a:pt x="568" y="564"/>
                </a:cubicBezTo>
                <a:cubicBezTo>
                  <a:pt x="568" y="564"/>
                  <a:pt x="433" y="538"/>
                  <a:pt x="356" y="606"/>
                </a:cubicBezTo>
                <a:close/>
                <a:moveTo>
                  <a:pt x="356" y="368"/>
                </a:moveTo>
                <a:cubicBezTo>
                  <a:pt x="279" y="437"/>
                  <a:pt x="291" y="574"/>
                  <a:pt x="291" y="574"/>
                </a:cubicBezTo>
                <a:cubicBezTo>
                  <a:pt x="291" y="574"/>
                  <a:pt x="426" y="600"/>
                  <a:pt x="503" y="531"/>
                </a:cubicBezTo>
                <a:cubicBezTo>
                  <a:pt x="580" y="463"/>
                  <a:pt x="568" y="325"/>
                  <a:pt x="568" y="325"/>
                </a:cubicBezTo>
                <a:cubicBezTo>
                  <a:pt x="568" y="325"/>
                  <a:pt x="433" y="299"/>
                  <a:pt x="356" y="368"/>
                </a:cubicBezTo>
                <a:close/>
                <a:moveTo>
                  <a:pt x="290" y="963"/>
                </a:moveTo>
                <a:cubicBezTo>
                  <a:pt x="290" y="373"/>
                  <a:pt x="290" y="373"/>
                  <a:pt x="290" y="373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5" name="Freeform 83">
            <a:extLst>
              <a:ext uri="{FF2B5EF4-FFF2-40B4-BE49-F238E27FC236}">
                <a16:creationId xmlns:a16="http://schemas.microsoft.com/office/drawing/2014/main" id="{B072AA06-A59C-F8AD-155F-8A5790377E95}"/>
              </a:ext>
            </a:extLst>
          </p:cNvPr>
          <p:cNvSpPr>
            <a:spLocks noEditPoints="1"/>
          </p:cNvSpPr>
          <p:nvPr/>
        </p:nvSpPr>
        <p:spPr bwMode="auto">
          <a:xfrm>
            <a:off x="11802015" y="8784792"/>
            <a:ext cx="638636" cy="432974"/>
          </a:xfrm>
          <a:custGeom>
            <a:avLst/>
            <a:gdLst>
              <a:gd name="T0" fmla="*/ 725 w 1233"/>
              <a:gd name="T1" fmla="*/ 831 h 831"/>
              <a:gd name="T2" fmla="*/ 1233 w 1233"/>
              <a:gd name="T3" fmla="*/ 0 h 831"/>
              <a:gd name="T4" fmla="*/ 1160 w 1233"/>
              <a:gd name="T5" fmla="*/ 290 h 831"/>
              <a:gd name="T6" fmla="*/ 725 w 1233"/>
              <a:gd name="T7" fmla="*/ 831 h 831"/>
              <a:gd name="T8" fmla="*/ 936 w 1233"/>
              <a:gd name="T9" fmla="*/ 273 h 831"/>
              <a:gd name="T10" fmla="*/ 725 w 1233"/>
              <a:gd name="T11" fmla="*/ 831 h 831"/>
              <a:gd name="T12" fmla="*/ 514 w 1233"/>
              <a:gd name="T13" fmla="*/ 224 h 831"/>
              <a:gd name="T14" fmla="*/ 425 w 1233"/>
              <a:gd name="T15" fmla="*/ 85 h 831"/>
              <a:gd name="T16" fmla="*/ 540 w 1233"/>
              <a:gd name="T17" fmla="*/ 809 h 831"/>
              <a:gd name="T18" fmla="*/ 414 w 1233"/>
              <a:gd name="T19" fmla="*/ 388 h 831"/>
              <a:gd name="T20" fmla="*/ 501 w 1233"/>
              <a:gd name="T21" fmla="*/ 632 h 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33" h="831">
                <a:moveTo>
                  <a:pt x="725" y="831"/>
                </a:moveTo>
                <a:cubicBezTo>
                  <a:pt x="182" y="58"/>
                  <a:pt x="1233" y="0"/>
                  <a:pt x="1233" y="0"/>
                </a:cubicBezTo>
                <a:cubicBezTo>
                  <a:pt x="1233" y="0"/>
                  <a:pt x="1172" y="48"/>
                  <a:pt x="1160" y="290"/>
                </a:cubicBezTo>
                <a:cubicBezTo>
                  <a:pt x="1154" y="574"/>
                  <a:pt x="988" y="740"/>
                  <a:pt x="725" y="831"/>
                </a:cubicBezTo>
                <a:close/>
                <a:moveTo>
                  <a:pt x="936" y="273"/>
                </a:moveTo>
                <a:cubicBezTo>
                  <a:pt x="782" y="413"/>
                  <a:pt x="742" y="652"/>
                  <a:pt x="725" y="831"/>
                </a:cubicBezTo>
                <a:moveTo>
                  <a:pt x="514" y="224"/>
                </a:moveTo>
                <a:cubicBezTo>
                  <a:pt x="425" y="130"/>
                  <a:pt x="425" y="85"/>
                  <a:pt x="425" y="85"/>
                </a:cubicBezTo>
                <a:cubicBezTo>
                  <a:pt x="425" y="85"/>
                  <a:pt x="0" y="680"/>
                  <a:pt x="540" y="809"/>
                </a:cubicBezTo>
                <a:moveTo>
                  <a:pt x="414" y="388"/>
                </a:moveTo>
                <a:cubicBezTo>
                  <a:pt x="418" y="476"/>
                  <a:pt x="453" y="558"/>
                  <a:pt x="501" y="632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6" name="Freeform 107">
            <a:extLst>
              <a:ext uri="{FF2B5EF4-FFF2-40B4-BE49-F238E27FC236}">
                <a16:creationId xmlns:a16="http://schemas.microsoft.com/office/drawing/2014/main" id="{5C270C03-04E3-55C1-3685-24739E994840}"/>
              </a:ext>
            </a:extLst>
          </p:cNvPr>
          <p:cNvSpPr>
            <a:spLocks noEditPoints="1"/>
          </p:cNvSpPr>
          <p:nvPr/>
        </p:nvSpPr>
        <p:spPr bwMode="auto">
          <a:xfrm>
            <a:off x="16320352" y="8735963"/>
            <a:ext cx="336232" cy="677370"/>
          </a:xfrm>
          <a:custGeom>
            <a:avLst/>
            <a:gdLst>
              <a:gd name="T0" fmla="*/ 571 w 571"/>
              <a:gd name="T1" fmla="*/ 624 h 1147"/>
              <a:gd name="T2" fmla="*/ 286 w 571"/>
              <a:gd name="T3" fmla="*/ 883 h 1147"/>
              <a:gd name="T4" fmla="*/ 0 w 571"/>
              <a:gd name="T5" fmla="*/ 624 h 1147"/>
              <a:gd name="T6" fmla="*/ 80 w 571"/>
              <a:gd name="T7" fmla="*/ 448 h 1147"/>
              <a:gd name="T8" fmla="*/ 58 w 571"/>
              <a:gd name="T9" fmla="*/ 364 h 1147"/>
              <a:gd name="T10" fmla="*/ 125 w 571"/>
              <a:gd name="T11" fmla="*/ 223 h 1147"/>
              <a:gd name="T12" fmla="*/ 110 w 571"/>
              <a:gd name="T13" fmla="*/ 159 h 1147"/>
              <a:gd name="T14" fmla="*/ 286 w 571"/>
              <a:gd name="T15" fmla="*/ 0 h 1147"/>
              <a:gd name="T16" fmla="*/ 461 w 571"/>
              <a:gd name="T17" fmla="*/ 159 h 1147"/>
              <a:gd name="T18" fmla="*/ 446 w 571"/>
              <a:gd name="T19" fmla="*/ 223 h 1147"/>
              <a:gd name="T20" fmla="*/ 514 w 571"/>
              <a:gd name="T21" fmla="*/ 364 h 1147"/>
              <a:gd name="T22" fmla="*/ 491 w 571"/>
              <a:gd name="T23" fmla="*/ 448 h 1147"/>
              <a:gd name="T24" fmla="*/ 571 w 571"/>
              <a:gd name="T25" fmla="*/ 624 h 1147"/>
              <a:gd name="T26" fmla="*/ 286 w 571"/>
              <a:gd name="T27" fmla="*/ 1147 h 1147"/>
              <a:gd name="T28" fmla="*/ 286 w 571"/>
              <a:gd name="T29" fmla="*/ 206 h 1147"/>
              <a:gd name="T30" fmla="*/ 286 w 571"/>
              <a:gd name="T31" fmla="*/ 779 h 1147"/>
              <a:gd name="T32" fmla="*/ 403 w 571"/>
              <a:gd name="T33" fmla="*/ 662 h 1147"/>
              <a:gd name="T34" fmla="*/ 286 w 571"/>
              <a:gd name="T35" fmla="*/ 513 h 1147"/>
              <a:gd name="T36" fmla="*/ 383 w 571"/>
              <a:gd name="T37" fmla="*/ 416 h 1147"/>
              <a:gd name="T38" fmla="*/ 286 w 571"/>
              <a:gd name="T39" fmla="*/ 660 h 1147"/>
              <a:gd name="T40" fmla="*/ 191 w 571"/>
              <a:gd name="T41" fmla="*/ 565 h 1147"/>
              <a:gd name="T42" fmla="*/ 286 w 571"/>
              <a:gd name="T43" fmla="*/ 405 h 1147"/>
              <a:gd name="T44" fmla="*/ 191 w 571"/>
              <a:gd name="T45" fmla="*/ 310 h 1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71" h="1147">
                <a:moveTo>
                  <a:pt x="571" y="624"/>
                </a:moveTo>
                <a:cubicBezTo>
                  <a:pt x="571" y="767"/>
                  <a:pt x="429" y="883"/>
                  <a:pt x="286" y="883"/>
                </a:cubicBezTo>
                <a:cubicBezTo>
                  <a:pt x="142" y="883"/>
                  <a:pt x="0" y="767"/>
                  <a:pt x="0" y="624"/>
                </a:cubicBezTo>
                <a:cubicBezTo>
                  <a:pt x="0" y="556"/>
                  <a:pt x="32" y="495"/>
                  <a:pt x="80" y="448"/>
                </a:cubicBezTo>
                <a:cubicBezTo>
                  <a:pt x="66" y="423"/>
                  <a:pt x="58" y="394"/>
                  <a:pt x="58" y="364"/>
                </a:cubicBezTo>
                <a:cubicBezTo>
                  <a:pt x="58" y="309"/>
                  <a:pt x="85" y="260"/>
                  <a:pt x="125" y="223"/>
                </a:cubicBezTo>
                <a:cubicBezTo>
                  <a:pt x="116" y="204"/>
                  <a:pt x="110" y="182"/>
                  <a:pt x="110" y="159"/>
                </a:cubicBezTo>
                <a:cubicBezTo>
                  <a:pt x="110" y="72"/>
                  <a:pt x="189" y="0"/>
                  <a:pt x="286" y="0"/>
                </a:cubicBezTo>
                <a:cubicBezTo>
                  <a:pt x="382" y="0"/>
                  <a:pt x="461" y="72"/>
                  <a:pt x="461" y="159"/>
                </a:cubicBezTo>
                <a:cubicBezTo>
                  <a:pt x="461" y="182"/>
                  <a:pt x="455" y="204"/>
                  <a:pt x="446" y="223"/>
                </a:cubicBezTo>
                <a:cubicBezTo>
                  <a:pt x="486" y="260"/>
                  <a:pt x="514" y="309"/>
                  <a:pt x="514" y="364"/>
                </a:cubicBezTo>
                <a:cubicBezTo>
                  <a:pt x="514" y="394"/>
                  <a:pt x="505" y="423"/>
                  <a:pt x="491" y="448"/>
                </a:cubicBezTo>
                <a:cubicBezTo>
                  <a:pt x="539" y="495"/>
                  <a:pt x="571" y="556"/>
                  <a:pt x="571" y="624"/>
                </a:cubicBezTo>
                <a:close/>
                <a:moveTo>
                  <a:pt x="286" y="1147"/>
                </a:moveTo>
                <a:cubicBezTo>
                  <a:pt x="286" y="206"/>
                  <a:pt x="286" y="206"/>
                  <a:pt x="286" y="206"/>
                </a:cubicBezTo>
                <a:moveTo>
                  <a:pt x="286" y="779"/>
                </a:moveTo>
                <a:cubicBezTo>
                  <a:pt x="403" y="662"/>
                  <a:pt x="403" y="662"/>
                  <a:pt x="403" y="662"/>
                </a:cubicBezTo>
                <a:moveTo>
                  <a:pt x="286" y="513"/>
                </a:moveTo>
                <a:cubicBezTo>
                  <a:pt x="383" y="416"/>
                  <a:pt x="383" y="416"/>
                  <a:pt x="383" y="416"/>
                </a:cubicBezTo>
                <a:moveTo>
                  <a:pt x="286" y="660"/>
                </a:moveTo>
                <a:cubicBezTo>
                  <a:pt x="191" y="565"/>
                  <a:pt x="191" y="565"/>
                  <a:pt x="191" y="565"/>
                </a:cubicBezTo>
                <a:moveTo>
                  <a:pt x="286" y="405"/>
                </a:moveTo>
                <a:cubicBezTo>
                  <a:pt x="191" y="310"/>
                  <a:pt x="191" y="310"/>
                  <a:pt x="191" y="310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7" name="Freeform 99">
            <a:extLst>
              <a:ext uri="{FF2B5EF4-FFF2-40B4-BE49-F238E27FC236}">
                <a16:creationId xmlns:a16="http://schemas.microsoft.com/office/drawing/2014/main" id="{88EA5DE6-C546-9618-6F92-29D0B8BE97FA}"/>
              </a:ext>
            </a:extLst>
          </p:cNvPr>
          <p:cNvSpPr>
            <a:spLocks noEditPoints="1"/>
          </p:cNvSpPr>
          <p:nvPr/>
        </p:nvSpPr>
        <p:spPr bwMode="auto">
          <a:xfrm>
            <a:off x="3433888" y="8746879"/>
            <a:ext cx="330340" cy="508800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8" name="Freeform 85">
            <a:extLst>
              <a:ext uri="{FF2B5EF4-FFF2-40B4-BE49-F238E27FC236}">
                <a16:creationId xmlns:a16="http://schemas.microsoft.com/office/drawing/2014/main" id="{4C125E9D-00C2-6B2F-80EE-2B53470852CB}"/>
              </a:ext>
            </a:extLst>
          </p:cNvPr>
          <p:cNvSpPr>
            <a:spLocks noEditPoints="1"/>
          </p:cNvSpPr>
          <p:nvPr/>
        </p:nvSpPr>
        <p:spPr bwMode="auto">
          <a:xfrm>
            <a:off x="20494890" y="8710063"/>
            <a:ext cx="580102" cy="582432"/>
          </a:xfrm>
          <a:custGeom>
            <a:avLst/>
            <a:gdLst>
              <a:gd name="T0" fmla="*/ 423 w 1036"/>
              <a:gd name="T1" fmla="*/ 808 h 1043"/>
              <a:gd name="T2" fmla="*/ 763 w 1036"/>
              <a:gd name="T3" fmla="*/ 252 h 1043"/>
              <a:gd name="T4" fmla="*/ 714 w 1036"/>
              <a:gd name="T5" fmla="*/ 446 h 1043"/>
              <a:gd name="T6" fmla="*/ 423 w 1036"/>
              <a:gd name="T7" fmla="*/ 808 h 1043"/>
              <a:gd name="T8" fmla="*/ 564 w 1036"/>
              <a:gd name="T9" fmla="*/ 435 h 1043"/>
              <a:gd name="T10" fmla="*/ 423 w 1036"/>
              <a:gd name="T11" fmla="*/ 808 h 1043"/>
              <a:gd name="T12" fmla="*/ 507 w 1036"/>
              <a:gd name="T13" fmla="*/ 1020 h 1043"/>
              <a:gd name="T14" fmla="*/ 632 w 1036"/>
              <a:gd name="T15" fmla="*/ 1034 h 1043"/>
              <a:gd name="T16" fmla="*/ 1034 w 1036"/>
              <a:gd name="T17" fmla="*/ 526 h 1043"/>
              <a:gd name="T18" fmla="*/ 542 w 1036"/>
              <a:gd name="T19" fmla="*/ 13 h 1043"/>
              <a:gd name="T20" fmla="*/ 0 w 1036"/>
              <a:gd name="T21" fmla="*/ 530 h 1043"/>
              <a:gd name="T22" fmla="*/ 284 w 1036"/>
              <a:gd name="T23" fmla="*/ 991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36" h="1043">
                <a:moveTo>
                  <a:pt x="423" y="808"/>
                </a:moveTo>
                <a:cubicBezTo>
                  <a:pt x="60" y="291"/>
                  <a:pt x="763" y="252"/>
                  <a:pt x="763" y="252"/>
                </a:cubicBezTo>
                <a:cubicBezTo>
                  <a:pt x="763" y="252"/>
                  <a:pt x="722" y="284"/>
                  <a:pt x="714" y="446"/>
                </a:cubicBezTo>
                <a:cubicBezTo>
                  <a:pt x="710" y="636"/>
                  <a:pt x="599" y="747"/>
                  <a:pt x="423" y="808"/>
                </a:cubicBezTo>
                <a:close/>
                <a:moveTo>
                  <a:pt x="564" y="435"/>
                </a:moveTo>
                <a:cubicBezTo>
                  <a:pt x="461" y="528"/>
                  <a:pt x="429" y="688"/>
                  <a:pt x="423" y="808"/>
                </a:cubicBezTo>
                <a:cubicBezTo>
                  <a:pt x="418" y="890"/>
                  <a:pt x="427" y="978"/>
                  <a:pt x="507" y="1020"/>
                </a:cubicBezTo>
                <a:cubicBezTo>
                  <a:pt x="545" y="1040"/>
                  <a:pt x="590" y="1043"/>
                  <a:pt x="632" y="1034"/>
                </a:cubicBezTo>
                <a:cubicBezTo>
                  <a:pt x="864" y="981"/>
                  <a:pt x="1036" y="773"/>
                  <a:pt x="1034" y="526"/>
                </a:cubicBezTo>
                <a:cubicBezTo>
                  <a:pt x="1032" y="254"/>
                  <a:pt x="813" y="26"/>
                  <a:pt x="542" y="13"/>
                </a:cubicBezTo>
                <a:cubicBezTo>
                  <a:pt x="245" y="0"/>
                  <a:pt x="0" y="236"/>
                  <a:pt x="0" y="530"/>
                </a:cubicBezTo>
                <a:cubicBezTo>
                  <a:pt x="0" y="731"/>
                  <a:pt x="116" y="906"/>
                  <a:pt x="284" y="99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35449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12" grpId="0" animBg="1"/>
          <p:bldP spid="16" grpId="0" animBg="1"/>
          <p:bldP spid="17" grpId="0" animBg="1"/>
          <p:bldP spid="18" grpId="0" animBg="1"/>
          <p:bldP spid="19" grpId="0" animBg="1"/>
          <p:bldP spid="23" grpId="0" animBg="1"/>
          <p:bldP spid="27" grpId="0" animBg="1"/>
          <p:bldP spid="28" grpId="0" animBg="1"/>
          <p:bldP spid="29" grpId="0" animBg="1"/>
          <p:bldP spid="30" grpId="0" animBg="1"/>
          <p:bldP spid="65" grpId="0" animBg="1"/>
          <p:bldP spid="69" grpId="0" animBg="1"/>
          <p:bldP spid="70" grpId="0" animBg="1"/>
          <p:bldP spid="71" grpId="0" animBg="1"/>
          <p:bldP spid="72" grpId="0" animBg="1"/>
          <p:bldP spid="76" grpId="0" animBg="1"/>
          <p:bldP spid="80" grpId="0" animBg="1"/>
          <p:bldP spid="81" grpId="0" animBg="1"/>
          <p:bldP spid="82" grpId="0" animBg="1"/>
          <p:bldP spid="83" grpId="0" animBg="1"/>
          <p:bldP spid="87" grpId="0" animBg="1"/>
          <p:bldP spid="91" grpId="0" animBg="1"/>
          <p:bldP spid="92" grpId="0"/>
          <p:bldP spid="93" grpId="0"/>
          <p:bldP spid="94" grpId="0" animBg="1"/>
          <p:bldP spid="95" grpId="0" animBg="1"/>
          <p:bldP spid="96" grpId="0" animBg="1"/>
          <p:bldP spid="97" grpId="0" animBg="1"/>
          <p:bldP spid="9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12" grpId="0" animBg="1"/>
          <p:bldP spid="16" grpId="0" animBg="1"/>
          <p:bldP spid="17" grpId="0" animBg="1"/>
          <p:bldP spid="18" grpId="0" animBg="1"/>
          <p:bldP spid="19" grpId="0" animBg="1"/>
          <p:bldP spid="23" grpId="0" animBg="1"/>
          <p:bldP spid="27" grpId="0" animBg="1"/>
          <p:bldP spid="28" grpId="0" animBg="1"/>
          <p:bldP spid="29" grpId="0" animBg="1"/>
          <p:bldP spid="30" grpId="0" animBg="1"/>
          <p:bldP spid="65" grpId="0" animBg="1"/>
          <p:bldP spid="69" grpId="0" animBg="1"/>
          <p:bldP spid="70" grpId="0" animBg="1"/>
          <p:bldP spid="71" grpId="0" animBg="1"/>
          <p:bldP spid="72" grpId="0" animBg="1"/>
          <p:bldP spid="76" grpId="0" animBg="1"/>
          <p:bldP spid="80" grpId="0" animBg="1"/>
          <p:bldP spid="81" grpId="0" animBg="1"/>
          <p:bldP spid="82" grpId="0" animBg="1"/>
          <p:bldP spid="83" grpId="0" animBg="1"/>
          <p:bldP spid="87" grpId="0" animBg="1"/>
          <p:bldP spid="91" grpId="0" animBg="1"/>
          <p:bldP spid="92" grpId="0"/>
          <p:bldP spid="93" grpId="0"/>
          <p:bldP spid="94" grpId="0" animBg="1"/>
          <p:bldP spid="95" grpId="0" animBg="1"/>
          <p:bldP spid="96" grpId="0" animBg="1"/>
          <p:bldP spid="97" grpId="0" animBg="1"/>
          <p:bldP spid="98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2056E88-AD9D-1D44-49F7-FAFA84A8B4A1}"/>
              </a:ext>
            </a:extLst>
          </p:cNvPr>
          <p:cNvSpPr/>
          <p:nvPr/>
        </p:nvSpPr>
        <p:spPr>
          <a:xfrm>
            <a:off x="164606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B1985DA8-6E4D-E48A-B2DF-C0C09FF20381}"/>
              </a:ext>
            </a:extLst>
          </p:cNvPr>
          <p:cNvSpPr/>
          <p:nvPr/>
        </p:nvSpPr>
        <p:spPr>
          <a:xfrm>
            <a:off x="179310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7D64ABED-E182-8944-83D2-A958BAF413D1}"/>
              </a:ext>
            </a:extLst>
          </p:cNvPr>
          <p:cNvSpPr/>
          <p:nvPr/>
        </p:nvSpPr>
        <p:spPr>
          <a:xfrm>
            <a:off x="204224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A4092A3-BB22-7696-E000-480EAFC63294}"/>
              </a:ext>
            </a:extLst>
          </p:cNvPr>
          <p:cNvGrpSpPr/>
          <p:nvPr/>
        </p:nvGrpSpPr>
        <p:grpSpPr>
          <a:xfrm>
            <a:off x="2419353" y="6900545"/>
            <a:ext cx="2359416" cy="1221511"/>
            <a:chOff x="2419353" y="6900545"/>
            <a:chExt cx="2359416" cy="1221511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8E2FCCE-E352-DB6A-857A-388B0E66841F}"/>
                </a:ext>
              </a:extLst>
            </p:cNvPr>
            <p:cNvSpPr txBox="1"/>
            <p:nvPr/>
          </p:nvSpPr>
          <p:spPr>
            <a:xfrm>
              <a:off x="2651108" y="7383392"/>
              <a:ext cx="1895907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/>
                  </a:solidFill>
                </a:rPr>
                <a:t>Gieo mầm ý tưởng ban đầu với sự tò mò và quan sát.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220E860-DE38-D473-4CBD-5CA8F31DCFC5}"/>
                </a:ext>
              </a:extLst>
            </p:cNvPr>
            <p:cNvSpPr txBox="1"/>
            <p:nvPr/>
          </p:nvSpPr>
          <p:spPr>
            <a:xfrm>
              <a:off x="241935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SEED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D46D91B8-EEB0-B4BA-C730-ED6620C9C4AF}"/>
              </a:ext>
            </a:extLst>
          </p:cNvPr>
          <p:cNvSpPr/>
          <p:nvPr/>
        </p:nvSpPr>
        <p:spPr>
          <a:xfrm>
            <a:off x="310666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F5A3EC3-F7E4-01B3-EB30-DCC9A4E6C091}"/>
              </a:ext>
            </a:extLst>
          </p:cNvPr>
          <p:cNvGrpSpPr/>
          <p:nvPr/>
        </p:nvGrpSpPr>
        <p:grpSpPr>
          <a:xfrm>
            <a:off x="3117009" y="8519229"/>
            <a:ext cx="964100" cy="964100"/>
            <a:chOff x="3117009" y="8519229"/>
            <a:chExt cx="964100" cy="964100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D997638-E340-6AFC-39AA-4768B81A37F7}"/>
                </a:ext>
              </a:extLst>
            </p:cNvPr>
            <p:cNvSpPr/>
            <p:nvPr/>
          </p:nvSpPr>
          <p:spPr>
            <a:xfrm>
              <a:off x="311700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E989EC90-047E-CB22-1B2F-51A5C73FE5F9}"/>
                </a:ext>
              </a:extLst>
            </p:cNvPr>
            <p:cNvSpPr/>
            <p:nvPr/>
          </p:nvSpPr>
          <p:spPr>
            <a:xfrm>
              <a:off x="317667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</a:schemeClr>
                </a:gs>
                <a:gs pos="66000">
                  <a:schemeClr val="accent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Oval 46">
            <a:extLst>
              <a:ext uri="{FF2B5EF4-FFF2-40B4-BE49-F238E27FC236}">
                <a16:creationId xmlns:a16="http://schemas.microsoft.com/office/drawing/2014/main" id="{EBD90B72-3AD0-629E-F232-E585905609F0}"/>
              </a:ext>
            </a:extLst>
          </p:cNvPr>
          <p:cNvSpPr/>
          <p:nvPr/>
        </p:nvSpPr>
        <p:spPr>
          <a:xfrm>
            <a:off x="93802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EB203279-A394-F9F2-2A5D-56CB0CE10238}"/>
              </a:ext>
            </a:extLst>
          </p:cNvPr>
          <p:cNvSpPr/>
          <p:nvPr/>
        </p:nvSpPr>
        <p:spPr>
          <a:xfrm>
            <a:off x="594253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154F8EAC-93F2-C1DE-3D17-F73C1C619D7D}"/>
              </a:ext>
            </a:extLst>
          </p:cNvPr>
          <p:cNvSpPr/>
          <p:nvPr/>
        </p:nvSpPr>
        <p:spPr>
          <a:xfrm>
            <a:off x="608957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7731EFB0-1824-63FF-54EA-35022A076B8E}"/>
              </a:ext>
            </a:extLst>
          </p:cNvPr>
          <p:cNvSpPr/>
          <p:nvPr/>
        </p:nvSpPr>
        <p:spPr>
          <a:xfrm>
            <a:off x="633871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648C514-59F0-500F-5B12-F7D129A39508}"/>
              </a:ext>
            </a:extLst>
          </p:cNvPr>
          <p:cNvGrpSpPr/>
          <p:nvPr/>
        </p:nvGrpSpPr>
        <p:grpSpPr>
          <a:xfrm>
            <a:off x="6715823" y="6900545"/>
            <a:ext cx="2359416" cy="1436954"/>
            <a:chOff x="6715823" y="6900545"/>
            <a:chExt cx="2359416" cy="1436954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98FA4A5-071B-3A0B-7366-BABA7F193AAD}"/>
                </a:ext>
              </a:extLst>
            </p:cNvPr>
            <p:cNvSpPr txBox="1"/>
            <p:nvPr/>
          </p:nvSpPr>
          <p:spPr>
            <a:xfrm>
              <a:off x="694757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/>
                  </a:solidFill>
                </a:rPr>
                <a:t>Nuôi dưỡng ý tưởng bằng kiến thức, phản hồi và thử nghiệm nhỏ.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BC49A006-1926-051A-964E-785963E8F367}"/>
                </a:ext>
              </a:extLst>
            </p:cNvPr>
            <p:cNvSpPr txBox="1"/>
            <p:nvPr/>
          </p:nvSpPr>
          <p:spPr>
            <a:xfrm>
              <a:off x="671582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GROW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ACEB315D-EB8A-4D21-1B9F-24211A2D6002}"/>
              </a:ext>
            </a:extLst>
          </p:cNvPr>
          <p:cNvSpPr/>
          <p:nvPr/>
        </p:nvSpPr>
        <p:spPr>
          <a:xfrm>
            <a:off x="740313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86DE317-2E3D-C555-0BDE-8C2149B87906}"/>
              </a:ext>
            </a:extLst>
          </p:cNvPr>
          <p:cNvGrpSpPr/>
          <p:nvPr/>
        </p:nvGrpSpPr>
        <p:grpSpPr>
          <a:xfrm>
            <a:off x="7413479" y="8519229"/>
            <a:ext cx="964100" cy="964100"/>
            <a:chOff x="7413479" y="8519229"/>
            <a:chExt cx="964100" cy="964100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2F1E6569-5DCF-6B97-23C8-9D67C4BE36E7}"/>
                </a:ext>
              </a:extLst>
            </p:cNvPr>
            <p:cNvSpPr/>
            <p:nvPr/>
          </p:nvSpPr>
          <p:spPr>
            <a:xfrm>
              <a:off x="741347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BF39FD7-8528-5267-CA7D-C29DBB957DF9}"/>
                </a:ext>
              </a:extLst>
            </p:cNvPr>
            <p:cNvSpPr/>
            <p:nvPr/>
          </p:nvSpPr>
          <p:spPr>
            <a:xfrm>
              <a:off x="747314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2">
                    <a:lumMod val="60000"/>
                    <a:lumOff val="40000"/>
                  </a:schemeClr>
                </a:gs>
                <a:gs pos="66000">
                  <a:schemeClr val="accent2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Oval 57">
            <a:extLst>
              <a:ext uri="{FF2B5EF4-FFF2-40B4-BE49-F238E27FC236}">
                <a16:creationId xmlns:a16="http://schemas.microsoft.com/office/drawing/2014/main" id="{85E6D7E8-EB55-1996-531A-DD4E8862822F}"/>
              </a:ext>
            </a:extLst>
          </p:cNvPr>
          <p:cNvSpPr/>
          <p:nvPr/>
        </p:nvSpPr>
        <p:spPr>
          <a:xfrm>
            <a:off x="523449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02A54D8D-A74C-B87E-93AF-8063AFF5ACE3}"/>
              </a:ext>
            </a:extLst>
          </p:cNvPr>
          <p:cNvSpPr/>
          <p:nvPr/>
        </p:nvSpPr>
        <p:spPr>
          <a:xfrm>
            <a:off x="1023900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5820D7A1-D214-0B75-3199-CE1FA318A6BF}"/>
              </a:ext>
            </a:extLst>
          </p:cNvPr>
          <p:cNvSpPr/>
          <p:nvPr/>
        </p:nvSpPr>
        <p:spPr>
          <a:xfrm>
            <a:off x="1038604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3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2A726E71-1C72-EA51-306E-AFB1350B7BA9}"/>
              </a:ext>
            </a:extLst>
          </p:cNvPr>
          <p:cNvSpPr/>
          <p:nvPr/>
        </p:nvSpPr>
        <p:spPr>
          <a:xfrm>
            <a:off x="1063518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6091720-F798-8726-8D6D-1E5FE382B663}"/>
              </a:ext>
            </a:extLst>
          </p:cNvPr>
          <p:cNvGrpSpPr/>
          <p:nvPr/>
        </p:nvGrpSpPr>
        <p:grpSpPr>
          <a:xfrm>
            <a:off x="11012293" y="6900545"/>
            <a:ext cx="2359416" cy="1436954"/>
            <a:chOff x="11012293" y="6900545"/>
            <a:chExt cx="2359416" cy="1436954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1CFD9663-7572-1D8F-F41C-30029B6C8098}"/>
                </a:ext>
              </a:extLst>
            </p:cNvPr>
            <p:cNvSpPr txBox="1"/>
            <p:nvPr/>
          </p:nvSpPr>
          <p:spPr>
            <a:xfrm>
              <a:off x="1124404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/>
                  </a:solidFill>
                </a:rPr>
                <a:t>Mở rộng phương án, tạo nhánh lựa chọn khác nhau cho giải pháp.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36D4CECB-F33A-09AF-1D08-BFC70A4F6C52}"/>
                </a:ext>
              </a:extLst>
            </p:cNvPr>
            <p:cNvSpPr txBox="1"/>
            <p:nvPr/>
          </p:nvSpPr>
          <p:spPr>
            <a:xfrm>
              <a:off x="1101229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BRANCH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EA5DA697-1B82-E052-C4CE-0978FEFA6437}"/>
              </a:ext>
            </a:extLst>
          </p:cNvPr>
          <p:cNvSpPr/>
          <p:nvPr/>
        </p:nvSpPr>
        <p:spPr>
          <a:xfrm>
            <a:off x="1169960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3DBD36F-3819-F3F6-D1A9-518AC8667FA3}"/>
              </a:ext>
            </a:extLst>
          </p:cNvPr>
          <p:cNvGrpSpPr/>
          <p:nvPr/>
        </p:nvGrpSpPr>
        <p:grpSpPr>
          <a:xfrm>
            <a:off x="11709949" y="8519229"/>
            <a:ext cx="964100" cy="964100"/>
            <a:chOff x="11709949" y="8519229"/>
            <a:chExt cx="964100" cy="964100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88D8D4E-D933-4D8F-FEBB-DF5524FB268A}"/>
                </a:ext>
              </a:extLst>
            </p:cNvPr>
            <p:cNvSpPr/>
            <p:nvPr/>
          </p:nvSpPr>
          <p:spPr>
            <a:xfrm>
              <a:off x="1170994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8671F564-A141-D9B3-EE80-BA82D2F2A239}"/>
                </a:ext>
              </a:extLst>
            </p:cNvPr>
            <p:cNvSpPr/>
            <p:nvPr/>
          </p:nvSpPr>
          <p:spPr>
            <a:xfrm>
              <a:off x="1176961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3">
                    <a:lumMod val="60000"/>
                    <a:lumOff val="40000"/>
                  </a:schemeClr>
                </a:gs>
                <a:gs pos="66000">
                  <a:schemeClr val="accent3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35B21BEF-3F13-DF1F-48D0-73F0A863F5DD}"/>
              </a:ext>
            </a:extLst>
          </p:cNvPr>
          <p:cNvSpPr/>
          <p:nvPr/>
        </p:nvSpPr>
        <p:spPr>
          <a:xfrm>
            <a:off x="9572436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37B8906A-8CD0-8358-FB82-7CCD7CDFDF04}"/>
              </a:ext>
            </a:extLst>
          </p:cNvPr>
          <p:cNvSpPr/>
          <p:nvPr/>
        </p:nvSpPr>
        <p:spPr>
          <a:xfrm>
            <a:off x="1453547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3A419632-B180-91FA-91B5-F9CEE2054B26}"/>
              </a:ext>
            </a:extLst>
          </p:cNvPr>
          <p:cNvSpPr/>
          <p:nvPr/>
        </p:nvSpPr>
        <p:spPr>
          <a:xfrm>
            <a:off x="1468251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4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5DF80275-1D4C-B79A-03D7-BC5E26D9CA04}"/>
              </a:ext>
            </a:extLst>
          </p:cNvPr>
          <p:cNvSpPr/>
          <p:nvPr/>
        </p:nvSpPr>
        <p:spPr>
          <a:xfrm>
            <a:off x="1493165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E66FB100-0996-1501-2881-23A2D4FD8A26}"/>
              </a:ext>
            </a:extLst>
          </p:cNvPr>
          <p:cNvGrpSpPr/>
          <p:nvPr/>
        </p:nvGrpSpPr>
        <p:grpSpPr>
          <a:xfrm>
            <a:off x="15308763" y="6900545"/>
            <a:ext cx="2359416" cy="1436954"/>
            <a:chOff x="15308763" y="6900545"/>
            <a:chExt cx="2359416" cy="1436954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CC97F360-67FB-314F-E43E-0C420FB341F9}"/>
                </a:ext>
              </a:extLst>
            </p:cNvPr>
            <p:cNvSpPr txBox="1"/>
            <p:nvPr/>
          </p:nvSpPr>
          <p:spPr>
            <a:xfrm>
              <a:off x="1554051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400" dirty="0" err="1">
                  <a:solidFill>
                    <a:schemeClr val="tx2"/>
                  </a:solidFill>
                </a:rPr>
                <a:t>Chắt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lọc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phiên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bản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tốt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nhất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thông</a:t>
              </a:r>
              <a:r>
                <a:rPr lang="en-US" sz="1400" dirty="0">
                  <a:solidFill>
                    <a:schemeClr val="tx2"/>
                  </a:solidFill>
                </a:rPr>
                <a:t> qua </a:t>
              </a:r>
              <a:r>
                <a:rPr lang="en-US" sz="1400" dirty="0" err="1">
                  <a:solidFill>
                    <a:schemeClr val="tx2"/>
                  </a:solidFill>
                </a:rPr>
                <a:t>cải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tiến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liên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tục</a:t>
              </a:r>
              <a:r>
                <a:rPr lang="en-US" sz="1400" dirty="0">
                  <a:solidFill>
                    <a:schemeClr val="tx2"/>
                  </a:solidFill>
                </a:rPr>
                <a:t>, </a:t>
              </a:r>
              <a:r>
                <a:rPr lang="en-US" sz="1400" dirty="0" err="1">
                  <a:solidFill>
                    <a:schemeClr val="tx2"/>
                  </a:solidFill>
                </a:rPr>
                <a:t>có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dữ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liệu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vi-VN" sz="1400" dirty="0">
                <a:solidFill>
                  <a:schemeClr val="tx2"/>
                </a:solidFill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DEFDA3A2-627A-7532-B31A-2E9695637AC9}"/>
                </a:ext>
              </a:extLst>
            </p:cNvPr>
            <p:cNvSpPr txBox="1"/>
            <p:nvPr/>
          </p:nvSpPr>
          <p:spPr>
            <a:xfrm>
              <a:off x="1530876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REFINE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78DB8C71-8E47-4744-8FCF-11E33E252F77}"/>
              </a:ext>
            </a:extLst>
          </p:cNvPr>
          <p:cNvSpPr/>
          <p:nvPr/>
        </p:nvSpPr>
        <p:spPr>
          <a:xfrm>
            <a:off x="1599607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C77AF657-0B2C-EEDA-7D7B-029BB544DF42}"/>
              </a:ext>
            </a:extLst>
          </p:cNvPr>
          <p:cNvGrpSpPr/>
          <p:nvPr/>
        </p:nvGrpSpPr>
        <p:grpSpPr>
          <a:xfrm>
            <a:off x="16006419" y="8519229"/>
            <a:ext cx="964100" cy="964100"/>
            <a:chOff x="16006419" y="8519229"/>
            <a:chExt cx="964100" cy="964100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6B830874-A2DC-C4A3-59C0-D5EFE9585A99}"/>
                </a:ext>
              </a:extLst>
            </p:cNvPr>
            <p:cNvSpPr/>
            <p:nvPr/>
          </p:nvSpPr>
          <p:spPr>
            <a:xfrm>
              <a:off x="1600641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61CA0EA9-3908-ACA0-DDAE-94ABE7CC282F}"/>
                </a:ext>
              </a:extLst>
            </p:cNvPr>
            <p:cNvSpPr/>
            <p:nvPr/>
          </p:nvSpPr>
          <p:spPr>
            <a:xfrm>
              <a:off x="1606608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4">
                    <a:lumMod val="60000"/>
                    <a:lumOff val="40000"/>
                  </a:schemeClr>
                </a:gs>
                <a:gs pos="66000">
                  <a:schemeClr val="accent4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Oval 79">
            <a:extLst>
              <a:ext uri="{FF2B5EF4-FFF2-40B4-BE49-F238E27FC236}">
                <a16:creationId xmlns:a16="http://schemas.microsoft.com/office/drawing/2014/main" id="{6600BE26-B58F-6A0F-0B55-A88D5AB27B66}"/>
              </a:ext>
            </a:extLst>
          </p:cNvPr>
          <p:cNvSpPr/>
          <p:nvPr/>
        </p:nvSpPr>
        <p:spPr>
          <a:xfrm>
            <a:off x="1382743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1604FC30-5B4E-58E3-88C6-9A5117EADF94}"/>
              </a:ext>
            </a:extLst>
          </p:cNvPr>
          <p:cNvSpPr/>
          <p:nvPr/>
        </p:nvSpPr>
        <p:spPr>
          <a:xfrm>
            <a:off x="18831947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5A9222FE-9AF0-E8E3-124C-38A3C7398DE2}"/>
              </a:ext>
            </a:extLst>
          </p:cNvPr>
          <p:cNvSpPr/>
          <p:nvPr/>
        </p:nvSpPr>
        <p:spPr>
          <a:xfrm>
            <a:off x="18978983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5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89758449-47B9-3623-F034-7BD56517A09C}"/>
              </a:ext>
            </a:extLst>
          </p:cNvPr>
          <p:cNvSpPr/>
          <p:nvPr/>
        </p:nvSpPr>
        <p:spPr>
          <a:xfrm>
            <a:off x="19228128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CBE58E6A-FF49-AD3E-4AF4-C503FD5DD40C}"/>
              </a:ext>
            </a:extLst>
          </p:cNvPr>
          <p:cNvGrpSpPr/>
          <p:nvPr/>
        </p:nvGrpSpPr>
        <p:grpSpPr>
          <a:xfrm>
            <a:off x="19605235" y="6900545"/>
            <a:ext cx="2359416" cy="1221511"/>
            <a:chOff x="19605235" y="6900545"/>
            <a:chExt cx="2359416" cy="1221511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0228E4F8-C6D0-65AE-3C33-5E0E79D495BD}"/>
                </a:ext>
              </a:extLst>
            </p:cNvPr>
            <p:cNvSpPr txBox="1"/>
            <p:nvPr/>
          </p:nvSpPr>
          <p:spPr>
            <a:xfrm>
              <a:off x="19836990" y="7383392"/>
              <a:ext cx="1895907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/>
                  </a:solidFill>
                </a:rPr>
                <a:t>Biến ý tưởng thành kết quả hữu hình mang giá trị nổi bật.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66573F63-16F4-877B-825C-F59FB03DB8A1}"/>
                </a:ext>
              </a:extLst>
            </p:cNvPr>
            <p:cNvSpPr txBox="1"/>
            <p:nvPr/>
          </p:nvSpPr>
          <p:spPr>
            <a:xfrm>
              <a:off x="19605235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BLOOM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2AAABB16-E341-ABE6-3FE2-8C1F8D58923E}"/>
              </a:ext>
            </a:extLst>
          </p:cNvPr>
          <p:cNvSpPr/>
          <p:nvPr/>
        </p:nvSpPr>
        <p:spPr>
          <a:xfrm>
            <a:off x="20292546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A3BC3201-DEDE-411B-FF71-D66EF75D562B}"/>
              </a:ext>
            </a:extLst>
          </p:cNvPr>
          <p:cNvGrpSpPr/>
          <p:nvPr/>
        </p:nvGrpSpPr>
        <p:grpSpPr>
          <a:xfrm>
            <a:off x="20302891" y="8519229"/>
            <a:ext cx="964100" cy="964100"/>
            <a:chOff x="20302891" y="8519229"/>
            <a:chExt cx="964100" cy="964100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FB7063D0-2316-31E0-DA5B-90F60A0180E2}"/>
                </a:ext>
              </a:extLst>
            </p:cNvPr>
            <p:cNvSpPr/>
            <p:nvPr/>
          </p:nvSpPr>
          <p:spPr>
            <a:xfrm>
              <a:off x="20302891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731429AA-8B3E-C276-864F-D49DF43AEFB3}"/>
                </a:ext>
              </a:extLst>
            </p:cNvPr>
            <p:cNvSpPr/>
            <p:nvPr/>
          </p:nvSpPr>
          <p:spPr>
            <a:xfrm>
              <a:off x="20362556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5">
                    <a:lumMod val="60000"/>
                    <a:lumOff val="40000"/>
                  </a:schemeClr>
                </a:gs>
                <a:gs pos="66000">
                  <a:schemeClr val="accent5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1" name="Oval 90">
            <a:extLst>
              <a:ext uri="{FF2B5EF4-FFF2-40B4-BE49-F238E27FC236}">
                <a16:creationId xmlns:a16="http://schemas.microsoft.com/office/drawing/2014/main" id="{45120EBC-E359-8890-D4F4-448AB376A8DC}"/>
              </a:ext>
            </a:extLst>
          </p:cNvPr>
          <p:cNvSpPr/>
          <p:nvPr/>
        </p:nvSpPr>
        <p:spPr>
          <a:xfrm>
            <a:off x="18123911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!!MainTitle1">
            <a:extLst>
              <a:ext uri="{FF2B5EF4-FFF2-40B4-BE49-F238E27FC236}">
                <a16:creationId xmlns:a16="http://schemas.microsoft.com/office/drawing/2014/main" id="{5A140551-CF1F-FFD9-88FB-7ABEC708A049}"/>
              </a:ext>
            </a:extLst>
          </p:cNvPr>
          <p:cNvSpPr txBox="1"/>
          <p:nvPr/>
        </p:nvSpPr>
        <p:spPr>
          <a:xfrm>
            <a:off x="6407630" y="1190307"/>
            <a:ext cx="115689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Idea Evolution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3" name="!!SubTitle">
            <a:extLst>
              <a:ext uri="{FF2B5EF4-FFF2-40B4-BE49-F238E27FC236}">
                <a16:creationId xmlns:a16="http://schemas.microsoft.com/office/drawing/2014/main" id="{D2FD55E2-B4A2-6FD5-AB14-936E32D0FD42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94" name="Freeform 103">
            <a:extLst>
              <a:ext uri="{FF2B5EF4-FFF2-40B4-BE49-F238E27FC236}">
                <a16:creationId xmlns:a16="http://schemas.microsoft.com/office/drawing/2014/main" id="{E56733EF-22CF-2EF8-6F97-5A181E19BDA4}"/>
              </a:ext>
            </a:extLst>
          </p:cNvPr>
          <p:cNvSpPr>
            <a:spLocks noEditPoints="1"/>
          </p:cNvSpPr>
          <p:nvPr/>
        </p:nvSpPr>
        <p:spPr bwMode="auto">
          <a:xfrm>
            <a:off x="7723381" y="8735963"/>
            <a:ext cx="344294" cy="574648"/>
          </a:xfrm>
          <a:custGeom>
            <a:avLst/>
            <a:gdLst>
              <a:gd name="T0" fmla="*/ 400 w 580"/>
              <a:gd name="T1" fmla="*/ 186 h 963"/>
              <a:gd name="T2" fmla="*/ 290 w 580"/>
              <a:gd name="T3" fmla="*/ 373 h 963"/>
              <a:gd name="T4" fmla="*/ 180 w 580"/>
              <a:gd name="T5" fmla="*/ 186 h 963"/>
              <a:gd name="T6" fmla="*/ 290 w 580"/>
              <a:gd name="T7" fmla="*/ 0 h 963"/>
              <a:gd name="T8" fmla="*/ 400 w 580"/>
              <a:gd name="T9" fmla="*/ 186 h 963"/>
              <a:gd name="T10" fmla="*/ 12 w 580"/>
              <a:gd name="T11" fmla="*/ 564 h 963"/>
              <a:gd name="T12" fmla="*/ 77 w 580"/>
              <a:gd name="T13" fmla="*/ 770 h 963"/>
              <a:gd name="T14" fmla="*/ 289 w 580"/>
              <a:gd name="T15" fmla="*/ 813 h 963"/>
              <a:gd name="T16" fmla="*/ 224 w 580"/>
              <a:gd name="T17" fmla="*/ 606 h 963"/>
              <a:gd name="T18" fmla="*/ 12 w 580"/>
              <a:gd name="T19" fmla="*/ 564 h 963"/>
              <a:gd name="T20" fmla="*/ 12 w 580"/>
              <a:gd name="T21" fmla="*/ 325 h 963"/>
              <a:gd name="T22" fmla="*/ 77 w 580"/>
              <a:gd name="T23" fmla="*/ 531 h 963"/>
              <a:gd name="T24" fmla="*/ 289 w 580"/>
              <a:gd name="T25" fmla="*/ 574 h 963"/>
              <a:gd name="T26" fmla="*/ 224 w 580"/>
              <a:gd name="T27" fmla="*/ 368 h 963"/>
              <a:gd name="T28" fmla="*/ 12 w 580"/>
              <a:gd name="T29" fmla="*/ 325 h 963"/>
              <a:gd name="T30" fmla="*/ 356 w 580"/>
              <a:gd name="T31" fmla="*/ 606 h 963"/>
              <a:gd name="T32" fmla="*/ 291 w 580"/>
              <a:gd name="T33" fmla="*/ 813 h 963"/>
              <a:gd name="T34" fmla="*/ 503 w 580"/>
              <a:gd name="T35" fmla="*/ 770 h 963"/>
              <a:gd name="T36" fmla="*/ 568 w 580"/>
              <a:gd name="T37" fmla="*/ 564 h 963"/>
              <a:gd name="T38" fmla="*/ 356 w 580"/>
              <a:gd name="T39" fmla="*/ 606 h 963"/>
              <a:gd name="T40" fmla="*/ 356 w 580"/>
              <a:gd name="T41" fmla="*/ 368 h 963"/>
              <a:gd name="T42" fmla="*/ 291 w 580"/>
              <a:gd name="T43" fmla="*/ 574 h 963"/>
              <a:gd name="T44" fmla="*/ 503 w 580"/>
              <a:gd name="T45" fmla="*/ 531 h 963"/>
              <a:gd name="T46" fmla="*/ 568 w 580"/>
              <a:gd name="T47" fmla="*/ 325 h 963"/>
              <a:gd name="T48" fmla="*/ 356 w 580"/>
              <a:gd name="T49" fmla="*/ 368 h 963"/>
              <a:gd name="T50" fmla="*/ 290 w 580"/>
              <a:gd name="T51" fmla="*/ 963 h 963"/>
              <a:gd name="T52" fmla="*/ 290 w 580"/>
              <a:gd name="T53" fmla="*/ 373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0" h="963">
                <a:moveTo>
                  <a:pt x="400" y="186"/>
                </a:moveTo>
                <a:cubicBezTo>
                  <a:pt x="400" y="289"/>
                  <a:pt x="290" y="373"/>
                  <a:pt x="290" y="373"/>
                </a:cubicBezTo>
                <a:cubicBezTo>
                  <a:pt x="290" y="373"/>
                  <a:pt x="180" y="289"/>
                  <a:pt x="180" y="186"/>
                </a:cubicBezTo>
                <a:cubicBezTo>
                  <a:pt x="180" y="83"/>
                  <a:pt x="290" y="0"/>
                  <a:pt x="290" y="0"/>
                </a:cubicBezTo>
                <a:cubicBezTo>
                  <a:pt x="290" y="0"/>
                  <a:pt x="400" y="83"/>
                  <a:pt x="400" y="186"/>
                </a:cubicBezTo>
                <a:close/>
                <a:moveTo>
                  <a:pt x="12" y="564"/>
                </a:moveTo>
                <a:cubicBezTo>
                  <a:pt x="12" y="564"/>
                  <a:pt x="0" y="701"/>
                  <a:pt x="77" y="770"/>
                </a:cubicBezTo>
                <a:cubicBezTo>
                  <a:pt x="154" y="839"/>
                  <a:pt x="289" y="813"/>
                  <a:pt x="289" y="813"/>
                </a:cubicBezTo>
                <a:cubicBezTo>
                  <a:pt x="289" y="813"/>
                  <a:pt x="301" y="675"/>
                  <a:pt x="224" y="606"/>
                </a:cubicBezTo>
                <a:cubicBezTo>
                  <a:pt x="147" y="538"/>
                  <a:pt x="12" y="564"/>
                  <a:pt x="12" y="564"/>
                </a:cubicBezTo>
                <a:close/>
                <a:moveTo>
                  <a:pt x="12" y="325"/>
                </a:moveTo>
                <a:cubicBezTo>
                  <a:pt x="12" y="325"/>
                  <a:pt x="0" y="463"/>
                  <a:pt x="77" y="531"/>
                </a:cubicBezTo>
                <a:cubicBezTo>
                  <a:pt x="154" y="600"/>
                  <a:pt x="289" y="574"/>
                  <a:pt x="289" y="574"/>
                </a:cubicBezTo>
                <a:cubicBezTo>
                  <a:pt x="289" y="574"/>
                  <a:pt x="301" y="437"/>
                  <a:pt x="224" y="368"/>
                </a:cubicBezTo>
                <a:cubicBezTo>
                  <a:pt x="147" y="299"/>
                  <a:pt x="12" y="325"/>
                  <a:pt x="12" y="325"/>
                </a:cubicBezTo>
                <a:close/>
                <a:moveTo>
                  <a:pt x="356" y="606"/>
                </a:moveTo>
                <a:cubicBezTo>
                  <a:pt x="279" y="675"/>
                  <a:pt x="291" y="813"/>
                  <a:pt x="291" y="813"/>
                </a:cubicBezTo>
                <a:cubicBezTo>
                  <a:pt x="291" y="813"/>
                  <a:pt x="426" y="839"/>
                  <a:pt x="503" y="770"/>
                </a:cubicBezTo>
                <a:cubicBezTo>
                  <a:pt x="580" y="701"/>
                  <a:pt x="568" y="564"/>
                  <a:pt x="568" y="564"/>
                </a:cubicBezTo>
                <a:cubicBezTo>
                  <a:pt x="568" y="564"/>
                  <a:pt x="433" y="538"/>
                  <a:pt x="356" y="606"/>
                </a:cubicBezTo>
                <a:close/>
                <a:moveTo>
                  <a:pt x="356" y="368"/>
                </a:moveTo>
                <a:cubicBezTo>
                  <a:pt x="279" y="437"/>
                  <a:pt x="291" y="574"/>
                  <a:pt x="291" y="574"/>
                </a:cubicBezTo>
                <a:cubicBezTo>
                  <a:pt x="291" y="574"/>
                  <a:pt x="426" y="600"/>
                  <a:pt x="503" y="531"/>
                </a:cubicBezTo>
                <a:cubicBezTo>
                  <a:pt x="580" y="463"/>
                  <a:pt x="568" y="325"/>
                  <a:pt x="568" y="325"/>
                </a:cubicBezTo>
                <a:cubicBezTo>
                  <a:pt x="568" y="325"/>
                  <a:pt x="433" y="299"/>
                  <a:pt x="356" y="368"/>
                </a:cubicBezTo>
                <a:close/>
                <a:moveTo>
                  <a:pt x="290" y="963"/>
                </a:moveTo>
                <a:cubicBezTo>
                  <a:pt x="290" y="373"/>
                  <a:pt x="290" y="373"/>
                  <a:pt x="290" y="37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5" name="Freeform 83">
            <a:extLst>
              <a:ext uri="{FF2B5EF4-FFF2-40B4-BE49-F238E27FC236}">
                <a16:creationId xmlns:a16="http://schemas.microsoft.com/office/drawing/2014/main" id="{28D001FA-AD09-DF3E-7708-C7017BACA659}"/>
              </a:ext>
            </a:extLst>
          </p:cNvPr>
          <p:cNvSpPr>
            <a:spLocks noEditPoints="1"/>
          </p:cNvSpPr>
          <p:nvPr/>
        </p:nvSpPr>
        <p:spPr bwMode="auto">
          <a:xfrm>
            <a:off x="11802015" y="8784792"/>
            <a:ext cx="638636" cy="432974"/>
          </a:xfrm>
          <a:custGeom>
            <a:avLst/>
            <a:gdLst>
              <a:gd name="T0" fmla="*/ 725 w 1233"/>
              <a:gd name="T1" fmla="*/ 831 h 831"/>
              <a:gd name="T2" fmla="*/ 1233 w 1233"/>
              <a:gd name="T3" fmla="*/ 0 h 831"/>
              <a:gd name="T4" fmla="*/ 1160 w 1233"/>
              <a:gd name="T5" fmla="*/ 290 h 831"/>
              <a:gd name="T6" fmla="*/ 725 w 1233"/>
              <a:gd name="T7" fmla="*/ 831 h 831"/>
              <a:gd name="T8" fmla="*/ 936 w 1233"/>
              <a:gd name="T9" fmla="*/ 273 h 831"/>
              <a:gd name="T10" fmla="*/ 725 w 1233"/>
              <a:gd name="T11" fmla="*/ 831 h 831"/>
              <a:gd name="T12" fmla="*/ 514 w 1233"/>
              <a:gd name="T13" fmla="*/ 224 h 831"/>
              <a:gd name="T14" fmla="*/ 425 w 1233"/>
              <a:gd name="T15" fmla="*/ 85 h 831"/>
              <a:gd name="T16" fmla="*/ 540 w 1233"/>
              <a:gd name="T17" fmla="*/ 809 h 831"/>
              <a:gd name="T18" fmla="*/ 414 w 1233"/>
              <a:gd name="T19" fmla="*/ 388 h 831"/>
              <a:gd name="T20" fmla="*/ 501 w 1233"/>
              <a:gd name="T21" fmla="*/ 632 h 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33" h="831">
                <a:moveTo>
                  <a:pt x="725" y="831"/>
                </a:moveTo>
                <a:cubicBezTo>
                  <a:pt x="182" y="58"/>
                  <a:pt x="1233" y="0"/>
                  <a:pt x="1233" y="0"/>
                </a:cubicBezTo>
                <a:cubicBezTo>
                  <a:pt x="1233" y="0"/>
                  <a:pt x="1172" y="48"/>
                  <a:pt x="1160" y="290"/>
                </a:cubicBezTo>
                <a:cubicBezTo>
                  <a:pt x="1154" y="574"/>
                  <a:pt x="988" y="740"/>
                  <a:pt x="725" y="831"/>
                </a:cubicBezTo>
                <a:close/>
                <a:moveTo>
                  <a:pt x="936" y="273"/>
                </a:moveTo>
                <a:cubicBezTo>
                  <a:pt x="782" y="413"/>
                  <a:pt x="742" y="652"/>
                  <a:pt x="725" y="831"/>
                </a:cubicBezTo>
                <a:moveTo>
                  <a:pt x="514" y="224"/>
                </a:moveTo>
                <a:cubicBezTo>
                  <a:pt x="425" y="130"/>
                  <a:pt x="425" y="85"/>
                  <a:pt x="425" y="85"/>
                </a:cubicBezTo>
                <a:cubicBezTo>
                  <a:pt x="425" y="85"/>
                  <a:pt x="0" y="680"/>
                  <a:pt x="540" y="809"/>
                </a:cubicBezTo>
                <a:moveTo>
                  <a:pt x="414" y="388"/>
                </a:moveTo>
                <a:cubicBezTo>
                  <a:pt x="418" y="476"/>
                  <a:pt x="453" y="558"/>
                  <a:pt x="501" y="63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6" name="Freeform 107">
            <a:extLst>
              <a:ext uri="{FF2B5EF4-FFF2-40B4-BE49-F238E27FC236}">
                <a16:creationId xmlns:a16="http://schemas.microsoft.com/office/drawing/2014/main" id="{82F2C391-7D12-84C2-429D-8797C7BBC179}"/>
              </a:ext>
            </a:extLst>
          </p:cNvPr>
          <p:cNvSpPr>
            <a:spLocks noEditPoints="1"/>
          </p:cNvSpPr>
          <p:nvPr/>
        </p:nvSpPr>
        <p:spPr bwMode="auto">
          <a:xfrm>
            <a:off x="16320352" y="8735963"/>
            <a:ext cx="336232" cy="677370"/>
          </a:xfrm>
          <a:custGeom>
            <a:avLst/>
            <a:gdLst>
              <a:gd name="T0" fmla="*/ 571 w 571"/>
              <a:gd name="T1" fmla="*/ 624 h 1147"/>
              <a:gd name="T2" fmla="*/ 286 w 571"/>
              <a:gd name="T3" fmla="*/ 883 h 1147"/>
              <a:gd name="T4" fmla="*/ 0 w 571"/>
              <a:gd name="T5" fmla="*/ 624 h 1147"/>
              <a:gd name="T6" fmla="*/ 80 w 571"/>
              <a:gd name="T7" fmla="*/ 448 h 1147"/>
              <a:gd name="T8" fmla="*/ 58 w 571"/>
              <a:gd name="T9" fmla="*/ 364 h 1147"/>
              <a:gd name="T10" fmla="*/ 125 w 571"/>
              <a:gd name="T11" fmla="*/ 223 h 1147"/>
              <a:gd name="T12" fmla="*/ 110 w 571"/>
              <a:gd name="T13" fmla="*/ 159 h 1147"/>
              <a:gd name="T14" fmla="*/ 286 w 571"/>
              <a:gd name="T15" fmla="*/ 0 h 1147"/>
              <a:gd name="T16" fmla="*/ 461 w 571"/>
              <a:gd name="T17" fmla="*/ 159 h 1147"/>
              <a:gd name="T18" fmla="*/ 446 w 571"/>
              <a:gd name="T19" fmla="*/ 223 h 1147"/>
              <a:gd name="T20" fmla="*/ 514 w 571"/>
              <a:gd name="T21" fmla="*/ 364 h 1147"/>
              <a:gd name="T22" fmla="*/ 491 w 571"/>
              <a:gd name="T23" fmla="*/ 448 h 1147"/>
              <a:gd name="T24" fmla="*/ 571 w 571"/>
              <a:gd name="T25" fmla="*/ 624 h 1147"/>
              <a:gd name="T26" fmla="*/ 286 w 571"/>
              <a:gd name="T27" fmla="*/ 1147 h 1147"/>
              <a:gd name="T28" fmla="*/ 286 w 571"/>
              <a:gd name="T29" fmla="*/ 206 h 1147"/>
              <a:gd name="T30" fmla="*/ 286 w 571"/>
              <a:gd name="T31" fmla="*/ 779 h 1147"/>
              <a:gd name="T32" fmla="*/ 403 w 571"/>
              <a:gd name="T33" fmla="*/ 662 h 1147"/>
              <a:gd name="T34" fmla="*/ 286 w 571"/>
              <a:gd name="T35" fmla="*/ 513 h 1147"/>
              <a:gd name="T36" fmla="*/ 383 w 571"/>
              <a:gd name="T37" fmla="*/ 416 h 1147"/>
              <a:gd name="T38" fmla="*/ 286 w 571"/>
              <a:gd name="T39" fmla="*/ 660 h 1147"/>
              <a:gd name="T40" fmla="*/ 191 w 571"/>
              <a:gd name="T41" fmla="*/ 565 h 1147"/>
              <a:gd name="T42" fmla="*/ 286 w 571"/>
              <a:gd name="T43" fmla="*/ 405 h 1147"/>
              <a:gd name="T44" fmla="*/ 191 w 571"/>
              <a:gd name="T45" fmla="*/ 310 h 1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71" h="1147">
                <a:moveTo>
                  <a:pt x="571" y="624"/>
                </a:moveTo>
                <a:cubicBezTo>
                  <a:pt x="571" y="767"/>
                  <a:pt x="429" y="883"/>
                  <a:pt x="286" y="883"/>
                </a:cubicBezTo>
                <a:cubicBezTo>
                  <a:pt x="142" y="883"/>
                  <a:pt x="0" y="767"/>
                  <a:pt x="0" y="624"/>
                </a:cubicBezTo>
                <a:cubicBezTo>
                  <a:pt x="0" y="556"/>
                  <a:pt x="32" y="495"/>
                  <a:pt x="80" y="448"/>
                </a:cubicBezTo>
                <a:cubicBezTo>
                  <a:pt x="66" y="423"/>
                  <a:pt x="58" y="394"/>
                  <a:pt x="58" y="364"/>
                </a:cubicBezTo>
                <a:cubicBezTo>
                  <a:pt x="58" y="309"/>
                  <a:pt x="85" y="260"/>
                  <a:pt x="125" y="223"/>
                </a:cubicBezTo>
                <a:cubicBezTo>
                  <a:pt x="116" y="204"/>
                  <a:pt x="110" y="182"/>
                  <a:pt x="110" y="159"/>
                </a:cubicBezTo>
                <a:cubicBezTo>
                  <a:pt x="110" y="72"/>
                  <a:pt x="189" y="0"/>
                  <a:pt x="286" y="0"/>
                </a:cubicBezTo>
                <a:cubicBezTo>
                  <a:pt x="382" y="0"/>
                  <a:pt x="461" y="72"/>
                  <a:pt x="461" y="159"/>
                </a:cubicBezTo>
                <a:cubicBezTo>
                  <a:pt x="461" y="182"/>
                  <a:pt x="455" y="204"/>
                  <a:pt x="446" y="223"/>
                </a:cubicBezTo>
                <a:cubicBezTo>
                  <a:pt x="486" y="260"/>
                  <a:pt x="514" y="309"/>
                  <a:pt x="514" y="364"/>
                </a:cubicBezTo>
                <a:cubicBezTo>
                  <a:pt x="514" y="394"/>
                  <a:pt x="505" y="423"/>
                  <a:pt x="491" y="448"/>
                </a:cubicBezTo>
                <a:cubicBezTo>
                  <a:pt x="539" y="495"/>
                  <a:pt x="571" y="556"/>
                  <a:pt x="571" y="624"/>
                </a:cubicBezTo>
                <a:close/>
                <a:moveTo>
                  <a:pt x="286" y="1147"/>
                </a:moveTo>
                <a:cubicBezTo>
                  <a:pt x="286" y="206"/>
                  <a:pt x="286" y="206"/>
                  <a:pt x="286" y="206"/>
                </a:cubicBezTo>
                <a:moveTo>
                  <a:pt x="286" y="779"/>
                </a:moveTo>
                <a:cubicBezTo>
                  <a:pt x="403" y="662"/>
                  <a:pt x="403" y="662"/>
                  <a:pt x="403" y="662"/>
                </a:cubicBezTo>
                <a:moveTo>
                  <a:pt x="286" y="513"/>
                </a:moveTo>
                <a:cubicBezTo>
                  <a:pt x="383" y="416"/>
                  <a:pt x="383" y="416"/>
                  <a:pt x="383" y="416"/>
                </a:cubicBezTo>
                <a:moveTo>
                  <a:pt x="286" y="660"/>
                </a:moveTo>
                <a:cubicBezTo>
                  <a:pt x="191" y="565"/>
                  <a:pt x="191" y="565"/>
                  <a:pt x="191" y="565"/>
                </a:cubicBezTo>
                <a:moveTo>
                  <a:pt x="286" y="405"/>
                </a:moveTo>
                <a:cubicBezTo>
                  <a:pt x="191" y="310"/>
                  <a:pt x="191" y="310"/>
                  <a:pt x="191" y="31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7" name="Freeform 99">
            <a:extLst>
              <a:ext uri="{FF2B5EF4-FFF2-40B4-BE49-F238E27FC236}">
                <a16:creationId xmlns:a16="http://schemas.microsoft.com/office/drawing/2014/main" id="{CB09A6D2-553C-4045-6F21-E4AA87F289E7}"/>
              </a:ext>
            </a:extLst>
          </p:cNvPr>
          <p:cNvSpPr>
            <a:spLocks noEditPoints="1"/>
          </p:cNvSpPr>
          <p:nvPr/>
        </p:nvSpPr>
        <p:spPr bwMode="auto">
          <a:xfrm>
            <a:off x="3433888" y="8746879"/>
            <a:ext cx="330340" cy="508800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8" name="Freeform 85">
            <a:extLst>
              <a:ext uri="{FF2B5EF4-FFF2-40B4-BE49-F238E27FC236}">
                <a16:creationId xmlns:a16="http://schemas.microsoft.com/office/drawing/2014/main" id="{D35E09DF-C0FC-A823-9515-32AF49370CCA}"/>
              </a:ext>
            </a:extLst>
          </p:cNvPr>
          <p:cNvSpPr>
            <a:spLocks noEditPoints="1"/>
          </p:cNvSpPr>
          <p:nvPr/>
        </p:nvSpPr>
        <p:spPr bwMode="auto">
          <a:xfrm>
            <a:off x="20494890" y="8710063"/>
            <a:ext cx="580102" cy="582432"/>
          </a:xfrm>
          <a:custGeom>
            <a:avLst/>
            <a:gdLst>
              <a:gd name="T0" fmla="*/ 423 w 1036"/>
              <a:gd name="T1" fmla="*/ 808 h 1043"/>
              <a:gd name="T2" fmla="*/ 763 w 1036"/>
              <a:gd name="T3" fmla="*/ 252 h 1043"/>
              <a:gd name="T4" fmla="*/ 714 w 1036"/>
              <a:gd name="T5" fmla="*/ 446 h 1043"/>
              <a:gd name="T6" fmla="*/ 423 w 1036"/>
              <a:gd name="T7" fmla="*/ 808 h 1043"/>
              <a:gd name="T8" fmla="*/ 564 w 1036"/>
              <a:gd name="T9" fmla="*/ 435 h 1043"/>
              <a:gd name="T10" fmla="*/ 423 w 1036"/>
              <a:gd name="T11" fmla="*/ 808 h 1043"/>
              <a:gd name="T12" fmla="*/ 507 w 1036"/>
              <a:gd name="T13" fmla="*/ 1020 h 1043"/>
              <a:gd name="T14" fmla="*/ 632 w 1036"/>
              <a:gd name="T15" fmla="*/ 1034 h 1043"/>
              <a:gd name="T16" fmla="*/ 1034 w 1036"/>
              <a:gd name="T17" fmla="*/ 526 h 1043"/>
              <a:gd name="T18" fmla="*/ 542 w 1036"/>
              <a:gd name="T19" fmla="*/ 13 h 1043"/>
              <a:gd name="T20" fmla="*/ 0 w 1036"/>
              <a:gd name="T21" fmla="*/ 530 h 1043"/>
              <a:gd name="T22" fmla="*/ 284 w 1036"/>
              <a:gd name="T23" fmla="*/ 991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36" h="1043">
                <a:moveTo>
                  <a:pt x="423" y="808"/>
                </a:moveTo>
                <a:cubicBezTo>
                  <a:pt x="60" y="291"/>
                  <a:pt x="763" y="252"/>
                  <a:pt x="763" y="252"/>
                </a:cubicBezTo>
                <a:cubicBezTo>
                  <a:pt x="763" y="252"/>
                  <a:pt x="722" y="284"/>
                  <a:pt x="714" y="446"/>
                </a:cubicBezTo>
                <a:cubicBezTo>
                  <a:pt x="710" y="636"/>
                  <a:pt x="599" y="747"/>
                  <a:pt x="423" y="808"/>
                </a:cubicBezTo>
                <a:close/>
                <a:moveTo>
                  <a:pt x="564" y="435"/>
                </a:moveTo>
                <a:cubicBezTo>
                  <a:pt x="461" y="528"/>
                  <a:pt x="429" y="688"/>
                  <a:pt x="423" y="808"/>
                </a:cubicBezTo>
                <a:cubicBezTo>
                  <a:pt x="418" y="890"/>
                  <a:pt x="427" y="978"/>
                  <a:pt x="507" y="1020"/>
                </a:cubicBezTo>
                <a:cubicBezTo>
                  <a:pt x="545" y="1040"/>
                  <a:pt x="590" y="1043"/>
                  <a:pt x="632" y="1034"/>
                </a:cubicBezTo>
                <a:cubicBezTo>
                  <a:pt x="864" y="981"/>
                  <a:pt x="1036" y="773"/>
                  <a:pt x="1034" y="526"/>
                </a:cubicBezTo>
                <a:cubicBezTo>
                  <a:pt x="1032" y="254"/>
                  <a:pt x="813" y="26"/>
                  <a:pt x="542" y="13"/>
                </a:cubicBezTo>
                <a:cubicBezTo>
                  <a:pt x="245" y="0"/>
                  <a:pt x="0" y="236"/>
                  <a:pt x="0" y="530"/>
                </a:cubicBezTo>
                <a:cubicBezTo>
                  <a:pt x="0" y="731"/>
                  <a:pt x="116" y="906"/>
                  <a:pt x="284" y="99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38" grpId="0" animBg="1"/>
          <p:bldP spid="39" grpId="0" animBg="1"/>
          <p:bldP spid="43" grpId="0" animBg="1"/>
          <p:bldP spid="47" grpId="0" animBg="1"/>
          <p:bldP spid="48" grpId="0" animBg="1"/>
          <p:bldP spid="49" grpId="0" animBg="1"/>
          <p:bldP spid="50" grpId="0" animBg="1"/>
          <p:bldP spid="54" grpId="0" animBg="1"/>
          <p:bldP spid="58" grpId="0" animBg="1"/>
          <p:bldP spid="59" grpId="0" animBg="1"/>
          <p:bldP spid="60" grpId="0" animBg="1"/>
          <p:bldP spid="61" grpId="0" animBg="1"/>
          <p:bldP spid="65" grpId="0" animBg="1"/>
          <p:bldP spid="69" grpId="0" animBg="1"/>
          <p:bldP spid="70" grpId="0" animBg="1"/>
          <p:bldP spid="71" grpId="0" animBg="1"/>
          <p:bldP spid="72" grpId="0" animBg="1"/>
          <p:bldP spid="76" grpId="0" animBg="1"/>
          <p:bldP spid="80" grpId="0" animBg="1"/>
          <p:bldP spid="81" grpId="0" animBg="1"/>
          <p:bldP spid="82" grpId="0" animBg="1"/>
          <p:bldP spid="83" grpId="0" animBg="1"/>
          <p:bldP spid="87" grpId="0" animBg="1"/>
          <p:bldP spid="91" grpId="0" animBg="1"/>
          <p:bldP spid="92" grpId="0"/>
          <p:bldP spid="93" grpId="0"/>
          <p:bldP spid="94" grpId="0" animBg="1"/>
          <p:bldP spid="95" grpId="0" animBg="1"/>
          <p:bldP spid="96" grpId="0" animBg="1"/>
          <p:bldP spid="97" grpId="0" animBg="1"/>
          <p:bldP spid="9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38" grpId="0" animBg="1"/>
          <p:bldP spid="39" grpId="0" animBg="1"/>
          <p:bldP spid="43" grpId="0" animBg="1"/>
          <p:bldP spid="47" grpId="0" animBg="1"/>
          <p:bldP spid="48" grpId="0" animBg="1"/>
          <p:bldP spid="49" grpId="0" animBg="1"/>
          <p:bldP spid="50" grpId="0" animBg="1"/>
          <p:bldP spid="54" grpId="0" animBg="1"/>
          <p:bldP spid="58" grpId="0" animBg="1"/>
          <p:bldP spid="59" grpId="0" animBg="1"/>
          <p:bldP spid="60" grpId="0" animBg="1"/>
          <p:bldP spid="61" grpId="0" animBg="1"/>
          <p:bldP spid="65" grpId="0" animBg="1"/>
          <p:bldP spid="69" grpId="0" animBg="1"/>
          <p:bldP spid="70" grpId="0" animBg="1"/>
          <p:bldP spid="71" grpId="0" animBg="1"/>
          <p:bldP spid="72" grpId="0" animBg="1"/>
          <p:bldP spid="76" grpId="0" animBg="1"/>
          <p:bldP spid="80" grpId="0" animBg="1"/>
          <p:bldP spid="81" grpId="0" animBg="1"/>
          <p:bldP spid="82" grpId="0" animBg="1"/>
          <p:bldP spid="83" grpId="0" animBg="1"/>
          <p:bldP spid="87" grpId="0" animBg="1"/>
          <p:bldP spid="91" grpId="0" animBg="1"/>
          <p:bldP spid="92" grpId="0"/>
          <p:bldP spid="93" grpId="0"/>
          <p:bldP spid="94" grpId="0" animBg="1"/>
          <p:bldP spid="95" grpId="0" animBg="1"/>
          <p:bldP spid="96" grpId="0" animBg="1"/>
          <p:bldP spid="97" grpId="0" animBg="1"/>
          <p:bldP spid="98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9B8DE20A-BA35-C7FD-23DF-05AEDCD7861D}"/>
              </a:ext>
            </a:extLst>
          </p:cNvPr>
          <p:cNvSpPr/>
          <p:nvPr/>
        </p:nvSpPr>
        <p:spPr>
          <a:xfrm>
            <a:off x="164606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35E71C7-1C17-7E62-C485-F3F07D73BE1B}"/>
              </a:ext>
            </a:extLst>
          </p:cNvPr>
          <p:cNvSpPr/>
          <p:nvPr/>
        </p:nvSpPr>
        <p:spPr>
          <a:xfrm>
            <a:off x="179310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0B29F2DB-0246-6927-690A-99F13BC0867A}"/>
              </a:ext>
            </a:extLst>
          </p:cNvPr>
          <p:cNvSpPr/>
          <p:nvPr/>
        </p:nvSpPr>
        <p:spPr>
          <a:xfrm>
            <a:off x="204224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C20F1AA5-D389-EBFF-90FB-526ADE33A42E}"/>
              </a:ext>
            </a:extLst>
          </p:cNvPr>
          <p:cNvGrpSpPr/>
          <p:nvPr/>
        </p:nvGrpSpPr>
        <p:grpSpPr>
          <a:xfrm>
            <a:off x="2419353" y="6900545"/>
            <a:ext cx="2359416" cy="1221511"/>
            <a:chOff x="2419353" y="6900545"/>
            <a:chExt cx="2359416" cy="1221511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7D906814-0CF4-6191-71D3-70C5927E74E8}"/>
                </a:ext>
              </a:extLst>
            </p:cNvPr>
            <p:cNvSpPr txBox="1"/>
            <p:nvPr/>
          </p:nvSpPr>
          <p:spPr>
            <a:xfrm>
              <a:off x="2651108" y="7383392"/>
              <a:ext cx="1895907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Gieo mầm ý tưởng ban đầu với sự tò mò và quan sát.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042FABFA-2B2F-A966-E096-B415C3146F77}"/>
                </a:ext>
              </a:extLst>
            </p:cNvPr>
            <p:cNvSpPr txBox="1"/>
            <p:nvPr/>
          </p:nvSpPr>
          <p:spPr>
            <a:xfrm>
              <a:off x="241935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SEED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ADD8510C-4980-F4DC-E554-C1E2C217319D}"/>
              </a:ext>
            </a:extLst>
          </p:cNvPr>
          <p:cNvSpPr/>
          <p:nvPr/>
        </p:nvSpPr>
        <p:spPr>
          <a:xfrm>
            <a:off x="310666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EFE556DB-C10C-86BF-3C9A-2DD8CD4FC84A}"/>
              </a:ext>
            </a:extLst>
          </p:cNvPr>
          <p:cNvGrpSpPr/>
          <p:nvPr/>
        </p:nvGrpSpPr>
        <p:grpSpPr>
          <a:xfrm>
            <a:off x="3117009" y="8519229"/>
            <a:ext cx="964100" cy="964100"/>
            <a:chOff x="3117009" y="8519229"/>
            <a:chExt cx="964100" cy="964100"/>
          </a:xfrm>
        </p:grpSpPr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98707317-DCB8-79F7-CB6F-550704F028D4}"/>
                </a:ext>
              </a:extLst>
            </p:cNvPr>
            <p:cNvSpPr/>
            <p:nvPr/>
          </p:nvSpPr>
          <p:spPr>
            <a:xfrm>
              <a:off x="311700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DB17A6CB-C281-D5BC-99C1-F0AD17B5F3C9}"/>
                </a:ext>
              </a:extLst>
            </p:cNvPr>
            <p:cNvSpPr/>
            <p:nvPr/>
          </p:nvSpPr>
          <p:spPr>
            <a:xfrm>
              <a:off x="317667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</a:schemeClr>
                </a:gs>
                <a:gs pos="66000">
                  <a:schemeClr val="accent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9" name="Oval 98">
            <a:extLst>
              <a:ext uri="{FF2B5EF4-FFF2-40B4-BE49-F238E27FC236}">
                <a16:creationId xmlns:a16="http://schemas.microsoft.com/office/drawing/2014/main" id="{2027176B-3C68-4FF4-F066-17B4498E5BC8}"/>
              </a:ext>
            </a:extLst>
          </p:cNvPr>
          <p:cNvSpPr/>
          <p:nvPr/>
        </p:nvSpPr>
        <p:spPr>
          <a:xfrm>
            <a:off x="93802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1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281C20B7-F6C9-4973-AC15-F6EEDD74670E}"/>
              </a:ext>
            </a:extLst>
          </p:cNvPr>
          <p:cNvSpPr/>
          <p:nvPr/>
        </p:nvSpPr>
        <p:spPr>
          <a:xfrm>
            <a:off x="594253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16FC59D5-C075-7724-CE49-31EF949CD67F}"/>
              </a:ext>
            </a:extLst>
          </p:cNvPr>
          <p:cNvSpPr/>
          <p:nvPr/>
        </p:nvSpPr>
        <p:spPr>
          <a:xfrm>
            <a:off x="608957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ECAD7D77-D86C-092E-1B81-F27421FBD301}"/>
              </a:ext>
            </a:extLst>
          </p:cNvPr>
          <p:cNvSpPr/>
          <p:nvPr/>
        </p:nvSpPr>
        <p:spPr>
          <a:xfrm>
            <a:off x="633871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B8E7AB4F-4821-AA6D-AE8F-99EE5A6A297C}"/>
              </a:ext>
            </a:extLst>
          </p:cNvPr>
          <p:cNvGrpSpPr/>
          <p:nvPr/>
        </p:nvGrpSpPr>
        <p:grpSpPr>
          <a:xfrm>
            <a:off x="6715823" y="6900545"/>
            <a:ext cx="2359416" cy="1436954"/>
            <a:chOff x="6715823" y="6900545"/>
            <a:chExt cx="2359416" cy="1436954"/>
          </a:xfrm>
        </p:grpSpPr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5D139B7D-7575-66CC-E2D8-ADC5A2ED4C7B}"/>
                </a:ext>
              </a:extLst>
            </p:cNvPr>
            <p:cNvSpPr txBox="1"/>
            <p:nvPr/>
          </p:nvSpPr>
          <p:spPr>
            <a:xfrm>
              <a:off x="694757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Nuôi dưỡng ý tưởng bằng kiến thức, phản hồi và thử nghiệm nhỏ.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749FB2DE-802C-F9FE-9126-313E5111CEA4}"/>
                </a:ext>
              </a:extLst>
            </p:cNvPr>
            <p:cNvSpPr txBox="1"/>
            <p:nvPr/>
          </p:nvSpPr>
          <p:spPr>
            <a:xfrm>
              <a:off x="671582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GROW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EFCC6E85-D8B7-40D9-9E91-7F052B5024C2}"/>
              </a:ext>
            </a:extLst>
          </p:cNvPr>
          <p:cNvSpPr/>
          <p:nvPr/>
        </p:nvSpPr>
        <p:spPr>
          <a:xfrm>
            <a:off x="740313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20F45BE1-025D-202B-3FE0-F67DEB732EDE}"/>
              </a:ext>
            </a:extLst>
          </p:cNvPr>
          <p:cNvGrpSpPr/>
          <p:nvPr/>
        </p:nvGrpSpPr>
        <p:grpSpPr>
          <a:xfrm>
            <a:off x="7413479" y="8519229"/>
            <a:ext cx="964100" cy="964100"/>
            <a:chOff x="7413479" y="8519229"/>
            <a:chExt cx="964100" cy="964100"/>
          </a:xfrm>
        </p:grpSpPr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1E837F8C-6334-D390-172F-F19CC9CBB8CA}"/>
                </a:ext>
              </a:extLst>
            </p:cNvPr>
            <p:cNvSpPr/>
            <p:nvPr/>
          </p:nvSpPr>
          <p:spPr>
            <a:xfrm>
              <a:off x="741347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63165CB-4BA5-9B24-F6D9-0163E98B52F6}"/>
                </a:ext>
              </a:extLst>
            </p:cNvPr>
            <p:cNvSpPr/>
            <p:nvPr/>
          </p:nvSpPr>
          <p:spPr>
            <a:xfrm>
              <a:off x="747314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2">
                    <a:lumMod val="60000"/>
                    <a:lumOff val="40000"/>
                  </a:schemeClr>
                </a:gs>
                <a:gs pos="66000">
                  <a:schemeClr val="accent2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0" name="Oval 109">
            <a:extLst>
              <a:ext uri="{FF2B5EF4-FFF2-40B4-BE49-F238E27FC236}">
                <a16:creationId xmlns:a16="http://schemas.microsoft.com/office/drawing/2014/main" id="{B0622F89-AE06-2532-4B63-6F294EC15329}"/>
              </a:ext>
            </a:extLst>
          </p:cNvPr>
          <p:cNvSpPr/>
          <p:nvPr/>
        </p:nvSpPr>
        <p:spPr>
          <a:xfrm>
            <a:off x="523449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1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589BC8C1-D659-357A-CFC8-8E18D9C9F87B}"/>
              </a:ext>
            </a:extLst>
          </p:cNvPr>
          <p:cNvSpPr/>
          <p:nvPr/>
        </p:nvSpPr>
        <p:spPr>
          <a:xfrm>
            <a:off x="1023900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AA7BBC12-9932-0BE7-4B60-1FAA9AAFDFDA}"/>
              </a:ext>
            </a:extLst>
          </p:cNvPr>
          <p:cNvSpPr/>
          <p:nvPr/>
        </p:nvSpPr>
        <p:spPr>
          <a:xfrm>
            <a:off x="1038604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3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EC4C2332-C13C-460D-BD43-1D9FC8B4D1BF}"/>
              </a:ext>
            </a:extLst>
          </p:cNvPr>
          <p:cNvSpPr/>
          <p:nvPr/>
        </p:nvSpPr>
        <p:spPr>
          <a:xfrm>
            <a:off x="1063518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041AD29F-47F4-0D04-60C9-BF2370725A22}"/>
              </a:ext>
            </a:extLst>
          </p:cNvPr>
          <p:cNvGrpSpPr/>
          <p:nvPr/>
        </p:nvGrpSpPr>
        <p:grpSpPr>
          <a:xfrm>
            <a:off x="11012293" y="6900545"/>
            <a:ext cx="2359416" cy="1436954"/>
            <a:chOff x="11012293" y="6900545"/>
            <a:chExt cx="2359416" cy="1436954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CB9F30B9-7A44-229F-B332-C94693C28AA8}"/>
                </a:ext>
              </a:extLst>
            </p:cNvPr>
            <p:cNvSpPr txBox="1"/>
            <p:nvPr/>
          </p:nvSpPr>
          <p:spPr>
            <a:xfrm>
              <a:off x="1124404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Mở rộng phương án, tạo nhánh lựa chọn khác nhau cho giải pháp.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F3D37B36-8AD5-32A2-FC20-BED5676A8DC8}"/>
                </a:ext>
              </a:extLst>
            </p:cNvPr>
            <p:cNvSpPr txBox="1"/>
            <p:nvPr/>
          </p:nvSpPr>
          <p:spPr>
            <a:xfrm>
              <a:off x="1101229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BRANCH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5392BE85-2FA8-1CD4-1875-6FB21D98E450}"/>
              </a:ext>
            </a:extLst>
          </p:cNvPr>
          <p:cNvSpPr/>
          <p:nvPr/>
        </p:nvSpPr>
        <p:spPr>
          <a:xfrm>
            <a:off x="1169960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249F07E9-35EB-1D50-ABC9-CA316DAB3C28}"/>
              </a:ext>
            </a:extLst>
          </p:cNvPr>
          <p:cNvGrpSpPr/>
          <p:nvPr/>
        </p:nvGrpSpPr>
        <p:grpSpPr>
          <a:xfrm>
            <a:off x="11709949" y="8519229"/>
            <a:ext cx="964100" cy="964100"/>
            <a:chOff x="11709949" y="8519229"/>
            <a:chExt cx="964100" cy="964100"/>
          </a:xfrm>
        </p:grpSpPr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F1E98E25-C51E-E334-B1F6-AA986422BF12}"/>
                </a:ext>
              </a:extLst>
            </p:cNvPr>
            <p:cNvSpPr/>
            <p:nvPr/>
          </p:nvSpPr>
          <p:spPr>
            <a:xfrm>
              <a:off x="1170994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8DA722FE-A5D0-2674-BE4C-7746F1DB72F0}"/>
                </a:ext>
              </a:extLst>
            </p:cNvPr>
            <p:cNvSpPr/>
            <p:nvPr/>
          </p:nvSpPr>
          <p:spPr>
            <a:xfrm>
              <a:off x="1176961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3">
                    <a:lumMod val="60000"/>
                    <a:lumOff val="40000"/>
                  </a:schemeClr>
                </a:gs>
                <a:gs pos="66000">
                  <a:schemeClr val="accent3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1" name="Oval 120">
            <a:extLst>
              <a:ext uri="{FF2B5EF4-FFF2-40B4-BE49-F238E27FC236}">
                <a16:creationId xmlns:a16="http://schemas.microsoft.com/office/drawing/2014/main" id="{1B409F5F-148B-5764-819B-1C6E75E89E46}"/>
              </a:ext>
            </a:extLst>
          </p:cNvPr>
          <p:cNvSpPr/>
          <p:nvPr/>
        </p:nvSpPr>
        <p:spPr>
          <a:xfrm>
            <a:off x="9572436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1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6C7E67F4-F5EB-13FB-AA68-A83E3BD2587E}"/>
              </a:ext>
            </a:extLst>
          </p:cNvPr>
          <p:cNvSpPr/>
          <p:nvPr/>
        </p:nvSpPr>
        <p:spPr>
          <a:xfrm>
            <a:off x="1453547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39405566-6ACD-1BE9-9C0E-91E3AC7D8565}"/>
              </a:ext>
            </a:extLst>
          </p:cNvPr>
          <p:cNvSpPr/>
          <p:nvPr/>
        </p:nvSpPr>
        <p:spPr>
          <a:xfrm>
            <a:off x="1468251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4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7811D0F4-EE13-E33F-7E93-71736EC492DA}"/>
              </a:ext>
            </a:extLst>
          </p:cNvPr>
          <p:cNvSpPr/>
          <p:nvPr/>
        </p:nvSpPr>
        <p:spPr>
          <a:xfrm>
            <a:off x="1493165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85903751-FE71-A5B4-5AD7-D296606A51C1}"/>
              </a:ext>
            </a:extLst>
          </p:cNvPr>
          <p:cNvGrpSpPr/>
          <p:nvPr/>
        </p:nvGrpSpPr>
        <p:grpSpPr>
          <a:xfrm>
            <a:off x="15308763" y="6900545"/>
            <a:ext cx="2359416" cy="1436954"/>
            <a:chOff x="15308763" y="6900545"/>
            <a:chExt cx="2359416" cy="1436954"/>
          </a:xfrm>
        </p:grpSpPr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FDE0152B-5012-AC23-7209-9C30A4FDC446}"/>
                </a:ext>
              </a:extLst>
            </p:cNvPr>
            <p:cNvSpPr txBox="1"/>
            <p:nvPr/>
          </p:nvSpPr>
          <p:spPr>
            <a:xfrm>
              <a:off x="1554051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Chắt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lọc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phiên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bản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tốt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nhất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thông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qua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cải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tiến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liên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tục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có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dữ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liệu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.</a:t>
              </a:r>
              <a:endParaRPr lang="vi-VN" sz="1400" dirty="0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E8C76A04-61C6-3409-BBFE-67612A80B450}"/>
                </a:ext>
              </a:extLst>
            </p:cNvPr>
            <p:cNvSpPr txBox="1"/>
            <p:nvPr/>
          </p:nvSpPr>
          <p:spPr>
            <a:xfrm>
              <a:off x="1530876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REFINE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2C11568B-04FC-B903-D11F-1F53339FC16D}"/>
              </a:ext>
            </a:extLst>
          </p:cNvPr>
          <p:cNvSpPr/>
          <p:nvPr/>
        </p:nvSpPr>
        <p:spPr>
          <a:xfrm>
            <a:off x="1599607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052F2F6B-490C-18FF-9BB6-81C7E6C49C0F}"/>
              </a:ext>
            </a:extLst>
          </p:cNvPr>
          <p:cNvGrpSpPr/>
          <p:nvPr/>
        </p:nvGrpSpPr>
        <p:grpSpPr>
          <a:xfrm>
            <a:off x="16006419" y="8519229"/>
            <a:ext cx="964100" cy="964100"/>
            <a:chOff x="16006419" y="8519229"/>
            <a:chExt cx="964100" cy="964100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6D681150-1250-B5C9-B543-3695189A5B6B}"/>
                </a:ext>
              </a:extLst>
            </p:cNvPr>
            <p:cNvSpPr/>
            <p:nvPr/>
          </p:nvSpPr>
          <p:spPr>
            <a:xfrm>
              <a:off x="1600641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32F67E23-32EF-6BBD-5649-CDF85794E5AA}"/>
                </a:ext>
              </a:extLst>
            </p:cNvPr>
            <p:cNvSpPr/>
            <p:nvPr/>
          </p:nvSpPr>
          <p:spPr>
            <a:xfrm>
              <a:off x="1606608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4">
                    <a:lumMod val="60000"/>
                    <a:lumOff val="40000"/>
                  </a:schemeClr>
                </a:gs>
                <a:gs pos="66000">
                  <a:schemeClr val="accent4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2" name="Oval 131">
            <a:extLst>
              <a:ext uri="{FF2B5EF4-FFF2-40B4-BE49-F238E27FC236}">
                <a16:creationId xmlns:a16="http://schemas.microsoft.com/office/drawing/2014/main" id="{D352A619-BDA5-A69C-0713-056612F5DBF2}"/>
              </a:ext>
            </a:extLst>
          </p:cNvPr>
          <p:cNvSpPr/>
          <p:nvPr/>
        </p:nvSpPr>
        <p:spPr>
          <a:xfrm>
            <a:off x="1382743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1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1A05A83A-62BE-064F-4164-84AC5A504CE5}"/>
              </a:ext>
            </a:extLst>
          </p:cNvPr>
          <p:cNvSpPr/>
          <p:nvPr/>
        </p:nvSpPr>
        <p:spPr>
          <a:xfrm>
            <a:off x="18831947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926D28EA-AB91-B598-18FA-A0F8FE59625E}"/>
              </a:ext>
            </a:extLst>
          </p:cNvPr>
          <p:cNvSpPr/>
          <p:nvPr/>
        </p:nvSpPr>
        <p:spPr>
          <a:xfrm>
            <a:off x="18978983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5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90295C3C-63C1-3755-D0DB-877B29773878}"/>
              </a:ext>
            </a:extLst>
          </p:cNvPr>
          <p:cNvSpPr/>
          <p:nvPr/>
        </p:nvSpPr>
        <p:spPr>
          <a:xfrm>
            <a:off x="19228128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EC1B0CFA-C598-F0DB-FAD4-E68F0A946158}"/>
              </a:ext>
            </a:extLst>
          </p:cNvPr>
          <p:cNvGrpSpPr/>
          <p:nvPr/>
        </p:nvGrpSpPr>
        <p:grpSpPr>
          <a:xfrm>
            <a:off x="19605235" y="6900545"/>
            <a:ext cx="2359416" cy="1221511"/>
            <a:chOff x="19605235" y="6900545"/>
            <a:chExt cx="2359416" cy="1221511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A41D33D8-8136-D8FC-3C9F-C57BE6494B9C}"/>
                </a:ext>
              </a:extLst>
            </p:cNvPr>
            <p:cNvSpPr txBox="1"/>
            <p:nvPr/>
          </p:nvSpPr>
          <p:spPr>
            <a:xfrm>
              <a:off x="19836990" y="7383392"/>
              <a:ext cx="1895907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Biến ý tưởng thành kết quả hữu hình mang giá trị nổi bật.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3EF71410-2D73-9C98-AF36-621CB17D23DF}"/>
                </a:ext>
              </a:extLst>
            </p:cNvPr>
            <p:cNvSpPr txBox="1"/>
            <p:nvPr/>
          </p:nvSpPr>
          <p:spPr>
            <a:xfrm>
              <a:off x="19605235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BLOOM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5DAB8F35-1F40-AD2D-6B4E-1A2BEE2B9B68}"/>
              </a:ext>
            </a:extLst>
          </p:cNvPr>
          <p:cNvSpPr/>
          <p:nvPr/>
        </p:nvSpPr>
        <p:spPr>
          <a:xfrm>
            <a:off x="20292546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99ECC670-C47A-98D7-6705-591618454C05}"/>
              </a:ext>
            </a:extLst>
          </p:cNvPr>
          <p:cNvGrpSpPr/>
          <p:nvPr/>
        </p:nvGrpSpPr>
        <p:grpSpPr>
          <a:xfrm>
            <a:off x="20302891" y="8519229"/>
            <a:ext cx="964100" cy="964100"/>
            <a:chOff x="20302891" y="8519229"/>
            <a:chExt cx="964100" cy="964100"/>
          </a:xfrm>
        </p:grpSpPr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2701EA6A-9328-A35E-2E03-01CC77180ABD}"/>
                </a:ext>
              </a:extLst>
            </p:cNvPr>
            <p:cNvSpPr/>
            <p:nvPr/>
          </p:nvSpPr>
          <p:spPr>
            <a:xfrm>
              <a:off x="20302891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7D7B8E40-5F23-E982-23D0-661B83299756}"/>
                </a:ext>
              </a:extLst>
            </p:cNvPr>
            <p:cNvSpPr/>
            <p:nvPr/>
          </p:nvSpPr>
          <p:spPr>
            <a:xfrm>
              <a:off x="20362556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5">
                    <a:lumMod val="60000"/>
                    <a:lumOff val="40000"/>
                  </a:schemeClr>
                </a:gs>
                <a:gs pos="66000">
                  <a:schemeClr val="accent5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3" name="Oval 142">
            <a:extLst>
              <a:ext uri="{FF2B5EF4-FFF2-40B4-BE49-F238E27FC236}">
                <a16:creationId xmlns:a16="http://schemas.microsoft.com/office/drawing/2014/main" id="{730B9150-BA34-ACB9-BB98-BC4264BAC9CC}"/>
              </a:ext>
            </a:extLst>
          </p:cNvPr>
          <p:cNvSpPr/>
          <p:nvPr/>
        </p:nvSpPr>
        <p:spPr>
          <a:xfrm>
            <a:off x="18123911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1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!!MainTitle1">
            <a:extLst>
              <a:ext uri="{FF2B5EF4-FFF2-40B4-BE49-F238E27FC236}">
                <a16:creationId xmlns:a16="http://schemas.microsoft.com/office/drawing/2014/main" id="{E74C0C96-BE99-2238-E421-AE6119459CDC}"/>
              </a:ext>
            </a:extLst>
          </p:cNvPr>
          <p:cNvSpPr txBox="1"/>
          <p:nvPr/>
        </p:nvSpPr>
        <p:spPr>
          <a:xfrm>
            <a:off x="6407630" y="1190307"/>
            <a:ext cx="115689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Idea Evolution </a:t>
            </a:r>
            <a:r>
              <a:rPr lang="en-US" sz="7500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5" name="!!SubTitle">
            <a:extLst>
              <a:ext uri="{FF2B5EF4-FFF2-40B4-BE49-F238E27FC236}">
                <a16:creationId xmlns:a16="http://schemas.microsoft.com/office/drawing/2014/main" id="{97EEC4F2-56DA-CABA-A558-7403AF21F66D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46" name="Freeform 103">
            <a:extLst>
              <a:ext uri="{FF2B5EF4-FFF2-40B4-BE49-F238E27FC236}">
                <a16:creationId xmlns:a16="http://schemas.microsoft.com/office/drawing/2014/main" id="{AC0B9FD1-2628-711A-9F2E-18C6B886F554}"/>
              </a:ext>
            </a:extLst>
          </p:cNvPr>
          <p:cNvSpPr>
            <a:spLocks noEditPoints="1"/>
          </p:cNvSpPr>
          <p:nvPr/>
        </p:nvSpPr>
        <p:spPr bwMode="auto">
          <a:xfrm>
            <a:off x="7723381" y="8735963"/>
            <a:ext cx="344294" cy="574648"/>
          </a:xfrm>
          <a:custGeom>
            <a:avLst/>
            <a:gdLst>
              <a:gd name="T0" fmla="*/ 400 w 580"/>
              <a:gd name="T1" fmla="*/ 186 h 963"/>
              <a:gd name="T2" fmla="*/ 290 w 580"/>
              <a:gd name="T3" fmla="*/ 373 h 963"/>
              <a:gd name="T4" fmla="*/ 180 w 580"/>
              <a:gd name="T5" fmla="*/ 186 h 963"/>
              <a:gd name="T6" fmla="*/ 290 w 580"/>
              <a:gd name="T7" fmla="*/ 0 h 963"/>
              <a:gd name="T8" fmla="*/ 400 w 580"/>
              <a:gd name="T9" fmla="*/ 186 h 963"/>
              <a:gd name="T10" fmla="*/ 12 w 580"/>
              <a:gd name="T11" fmla="*/ 564 h 963"/>
              <a:gd name="T12" fmla="*/ 77 w 580"/>
              <a:gd name="T13" fmla="*/ 770 h 963"/>
              <a:gd name="T14" fmla="*/ 289 w 580"/>
              <a:gd name="T15" fmla="*/ 813 h 963"/>
              <a:gd name="T16" fmla="*/ 224 w 580"/>
              <a:gd name="T17" fmla="*/ 606 h 963"/>
              <a:gd name="T18" fmla="*/ 12 w 580"/>
              <a:gd name="T19" fmla="*/ 564 h 963"/>
              <a:gd name="T20" fmla="*/ 12 w 580"/>
              <a:gd name="T21" fmla="*/ 325 h 963"/>
              <a:gd name="T22" fmla="*/ 77 w 580"/>
              <a:gd name="T23" fmla="*/ 531 h 963"/>
              <a:gd name="T24" fmla="*/ 289 w 580"/>
              <a:gd name="T25" fmla="*/ 574 h 963"/>
              <a:gd name="T26" fmla="*/ 224 w 580"/>
              <a:gd name="T27" fmla="*/ 368 h 963"/>
              <a:gd name="T28" fmla="*/ 12 w 580"/>
              <a:gd name="T29" fmla="*/ 325 h 963"/>
              <a:gd name="T30" fmla="*/ 356 w 580"/>
              <a:gd name="T31" fmla="*/ 606 h 963"/>
              <a:gd name="T32" fmla="*/ 291 w 580"/>
              <a:gd name="T33" fmla="*/ 813 h 963"/>
              <a:gd name="T34" fmla="*/ 503 w 580"/>
              <a:gd name="T35" fmla="*/ 770 h 963"/>
              <a:gd name="T36" fmla="*/ 568 w 580"/>
              <a:gd name="T37" fmla="*/ 564 h 963"/>
              <a:gd name="T38" fmla="*/ 356 w 580"/>
              <a:gd name="T39" fmla="*/ 606 h 963"/>
              <a:gd name="T40" fmla="*/ 356 w 580"/>
              <a:gd name="T41" fmla="*/ 368 h 963"/>
              <a:gd name="T42" fmla="*/ 291 w 580"/>
              <a:gd name="T43" fmla="*/ 574 h 963"/>
              <a:gd name="T44" fmla="*/ 503 w 580"/>
              <a:gd name="T45" fmla="*/ 531 h 963"/>
              <a:gd name="T46" fmla="*/ 568 w 580"/>
              <a:gd name="T47" fmla="*/ 325 h 963"/>
              <a:gd name="T48" fmla="*/ 356 w 580"/>
              <a:gd name="T49" fmla="*/ 368 h 963"/>
              <a:gd name="T50" fmla="*/ 290 w 580"/>
              <a:gd name="T51" fmla="*/ 963 h 963"/>
              <a:gd name="T52" fmla="*/ 290 w 580"/>
              <a:gd name="T53" fmla="*/ 373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0" h="963">
                <a:moveTo>
                  <a:pt x="400" y="186"/>
                </a:moveTo>
                <a:cubicBezTo>
                  <a:pt x="400" y="289"/>
                  <a:pt x="290" y="373"/>
                  <a:pt x="290" y="373"/>
                </a:cubicBezTo>
                <a:cubicBezTo>
                  <a:pt x="290" y="373"/>
                  <a:pt x="180" y="289"/>
                  <a:pt x="180" y="186"/>
                </a:cubicBezTo>
                <a:cubicBezTo>
                  <a:pt x="180" y="83"/>
                  <a:pt x="290" y="0"/>
                  <a:pt x="290" y="0"/>
                </a:cubicBezTo>
                <a:cubicBezTo>
                  <a:pt x="290" y="0"/>
                  <a:pt x="400" y="83"/>
                  <a:pt x="400" y="186"/>
                </a:cubicBezTo>
                <a:close/>
                <a:moveTo>
                  <a:pt x="12" y="564"/>
                </a:moveTo>
                <a:cubicBezTo>
                  <a:pt x="12" y="564"/>
                  <a:pt x="0" y="701"/>
                  <a:pt x="77" y="770"/>
                </a:cubicBezTo>
                <a:cubicBezTo>
                  <a:pt x="154" y="839"/>
                  <a:pt x="289" y="813"/>
                  <a:pt x="289" y="813"/>
                </a:cubicBezTo>
                <a:cubicBezTo>
                  <a:pt x="289" y="813"/>
                  <a:pt x="301" y="675"/>
                  <a:pt x="224" y="606"/>
                </a:cubicBezTo>
                <a:cubicBezTo>
                  <a:pt x="147" y="538"/>
                  <a:pt x="12" y="564"/>
                  <a:pt x="12" y="564"/>
                </a:cubicBezTo>
                <a:close/>
                <a:moveTo>
                  <a:pt x="12" y="325"/>
                </a:moveTo>
                <a:cubicBezTo>
                  <a:pt x="12" y="325"/>
                  <a:pt x="0" y="463"/>
                  <a:pt x="77" y="531"/>
                </a:cubicBezTo>
                <a:cubicBezTo>
                  <a:pt x="154" y="600"/>
                  <a:pt x="289" y="574"/>
                  <a:pt x="289" y="574"/>
                </a:cubicBezTo>
                <a:cubicBezTo>
                  <a:pt x="289" y="574"/>
                  <a:pt x="301" y="437"/>
                  <a:pt x="224" y="368"/>
                </a:cubicBezTo>
                <a:cubicBezTo>
                  <a:pt x="147" y="299"/>
                  <a:pt x="12" y="325"/>
                  <a:pt x="12" y="325"/>
                </a:cubicBezTo>
                <a:close/>
                <a:moveTo>
                  <a:pt x="356" y="606"/>
                </a:moveTo>
                <a:cubicBezTo>
                  <a:pt x="279" y="675"/>
                  <a:pt x="291" y="813"/>
                  <a:pt x="291" y="813"/>
                </a:cubicBezTo>
                <a:cubicBezTo>
                  <a:pt x="291" y="813"/>
                  <a:pt x="426" y="839"/>
                  <a:pt x="503" y="770"/>
                </a:cubicBezTo>
                <a:cubicBezTo>
                  <a:pt x="580" y="701"/>
                  <a:pt x="568" y="564"/>
                  <a:pt x="568" y="564"/>
                </a:cubicBezTo>
                <a:cubicBezTo>
                  <a:pt x="568" y="564"/>
                  <a:pt x="433" y="538"/>
                  <a:pt x="356" y="606"/>
                </a:cubicBezTo>
                <a:close/>
                <a:moveTo>
                  <a:pt x="356" y="368"/>
                </a:moveTo>
                <a:cubicBezTo>
                  <a:pt x="279" y="437"/>
                  <a:pt x="291" y="574"/>
                  <a:pt x="291" y="574"/>
                </a:cubicBezTo>
                <a:cubicBezTo>
                  <a:pt x="291" y="574"/>
                  <a:pt x="426" y="600"/>
                  <a:pt x="503" y="531"/>
                </a:cubicBezTo>
                <a:cubicBezTo>
                  <a:pt x="580" y="463"/>
                  <a:pt x="568" y="325"/>
                  <a:pt x="568" y="325"/>
                </a:cubicBezTo>
                <a:cubicBezTo>
                  <a:pt x="568" y="325"/>
                  <a:pt x="433" y="299"/>
                  <a:pt x="356" y="368"/>
                </a:cubicBezTo>
                <a:close/>
                <a:moveTo>
                  <a:pt x="290" y="963"/>
                </a:moveTo>
                <a:cubicBezTo>
                  <a:pt x="290" y="373"/>
                  <a:pt x="290" y="373"/>
                  <a:pt x="290" y="37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7" name="Freeform 83">
            <a:extLst>
              <a:ext uri="{FF2B5EF4-FFF2-40B4-BE49-F238E27FC236}">
                <a16:creationId xmlns:a16="http://schemas.microsoft.com/office/drawing/2014/main" id="{9DC31D4E-DB36-DEE3-B1E3-F1C64C406A83}"/>
              </a:ext>
            </a:extLst>
          </p:cNvPr>
          <p:cNvSpPr>
            <a:spLocks noEditPoints="1"/>
          </p:cNvSpPr>
          <p:nvPr/>
        </p:nvSpPr>
        <p:spPr bwMode="auto">
          <a:xfrm>
            <a:off x="11802015" y="8784792"/>
            <a:ext cx="638636" cy="432974"/>
          </a:xfrm>
          <a:custGeom>
            <a:avLst/>
            <a:gdLst>
              <a:gd name="T0" fmla="*/ 725 w 1233"/>
              <a:gd name="T1" fmla="*/ 831 h 831"/>
              <a:gd name="T2" fmla="*/ 1233 w 1233"/>
              <a:gd name="T3" fmla="*/ 0 h 831"/>
              <a:gd name="T4" fmla="*/ 1160 w 1233"/>
              <a:gd name="T5" fmla="*/ 290 h 831"/>
              <a:gd name="T6" fmla="*/ 725 w 1233"/>
              <a:gd name="T7" fmla="*/ 831 h 831"/>
              <a:gd name="T8" fmla="*/ 936 w 1233"/>
              <a:gd name="T9" fmla="*/ 273 h 831"/>
              <a:gd name="T10" fmla="*/ 725 w 1233"/>
              <a:gd name="T11" fmla="*/ 831 h 831"/>
              <a:gd name="T12" fmla="*/ 514 w 1233"/>
              <a:gd name="T13" fmla="*/ 224 h 831"/>
              <a:gd name="T14" fmla="*/ 425 w 1233"/>
              <a:gd name="T15" fmla="*/ 85 h 831"/>
              <a:gd name="T16" fmla="*/ 540 w 1233"/>
              <a:gd name="T17" fmla="*/ 809 h 831"/>
              <a:gd name="T18" fmla="*/ 414 w 1233"/>
              <a:gd name="T19" fmla="*/ 388 h 831"/>
              <a:gd name="T20" fmla="*/ 501 w 1233"/>
              <a:gd name="T21" fmla="*/ 632 h 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33" h="831">
                <a:moveTo>
                  <a:pt x="725" y="831"/>
                </a:moveTo>
                <a:cubicBezTo>
                  <a:pt x="182" y="58"/>
                  <a:pt x="1233" y="0"/>
                  <a:pt x="1233" y="0"/>
                </a:cubicBezTo>
                <a:cubicBezTo>
                  <a:pt x="1233" y="0"/>
                  <a:pt x="1172" y="48"/>
                  <a:pt x="1160" y="290"/>
                </a:cubicBezTo>
                <a:cubicBezTo>
                  <a:pt x="1154" y="574"/>
                  <a:pt x="988" y="740"/>
                  <a:pt x="725" y="831"/>
                </a:cubicBezTo>
                <a:close/>
                <a:moveTo>
                  <a:pt x="936" y="273"/>
                </a:moveTo>
                <a:cubicBezTo>
                  <a:pt x="782" y="413"/>
                  <a:pt x="742" y="652"/>
                  <a:pt x="725" y="831"/>
                </a:cubicBezTo>
                <a:moveTo>
                  <a:pt x="514" y="224"/>
                </a:moveTo>
                <a:cubicBezTo>
                  <a:pt x="425" y="130"/>
                  <a:pt x="425" y="85"/>
                  <a:pt x="425" y="85"/>
                </a:cubicBezTo>
                <a:cubicBezTo>
                  <a:pt x="425" y="85"/>
                  <a:pt x="0" y="680"/>
                  <a:pt x="540" y="809"/>
                </a:cubicBezTo>
                <a:moveTo>
                  <a:pt x="414" y="388"/>
                </a:moveTo>
                <a:cubicBezTo>
                  <a:pt x="418" y="476"/>
                  <a:pt x="453" y="558"/>
                  <a:pt x="501" y="63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8" name="Freeform 107">
            <a:extLst>
              <a:ext uri="{FF2B5EF4-FFF2-40B4-BE49-F238E27FC236}">
                <a16:creationId xmlns:a16="http://schemas.microsoft.com/office/drawing/2014/main" id="{AC47CEBA-4C36-D5BE-2577-C477E894741F}"/>
              </a:ext>
            </a:extLst>
          </p:cNvPr>
          <p:cNvSpPr>
            <a:spLocks noEditPoints="1"/>
          </p:cNvSpPr>
          <p:nvPr/>
        </p:nvSpPr>
        <p:spPr bwMode="auto">
          <a:xfrm>
            <a:off x="16320352" y="8735963"/>
            <a:ext cx="336232" cy="677370"/>
          </a:xfrm>
          <a:custGeom>
            <a:avLst/>
            <a:gdLst>
              <a:gd name="T0" fmla="*/ 571 w 571"/>
              <a:gd name="T1" fmla="*/ 624 h 1147"/>
              <a:gd name="T2" fmla="*/ 286 w 571"/>
              <a:gd name="T3" fmla="*/ 883 h 1147"/>
              <a:gd name="T4" fmla="*/ 0 w 571"/>
              <a:gd name="T5" fmla="*/ 624 h 1147"/>
              <a:gd name="T6" fmla="*/ 80 w 571"/>
              <a:gd name="T7" fmla="*/ 448 h 1147"/>
              <a:gd name="T8" fmla="*/ 58 w 571"/>
              <a:gd name="T9" fmla="*/ 364 h 1147"/>
              <a:gd name="T10" fmla="*/ 125 w 571"/>
              <a:gd name="T11" fmla="*/ 223 h 1147"/>
              <a:gd name="T12" fmla="*/ 110 w 571"/>
              <a:gd name="T13" fmla="*/ 159 h 1147"/>
              <a:gd name="T14" fmla="*/ 286 w 571"/>
              <a:gd name="T15" fmla="*/ 0 h 1147"/>
              <a:gd name="T16" fmla="*/ 461 w 571"/>
              <a:gd name="T17" fmla="*/ 159 h 1147"/>
              <a:gd name="T18" fmla="*/ 446 w 571"/>
              <a:gd name="T19" fmla="*/ 223 h 1147"/>
              <a:gd name="T20" fmla="*/ 514 w 571"/>
              <a:gd name="T21" fmla="*/ 364 h 1147"/>
              <a:gd name="T22" fmla="*/ 491 w 571"/>
              <a:gd name="T23" fmla="*/ 448 h 1147"/>
              <a:gd name="T24" fmla="*/ 571 w 571"/>
              <a:gd name="T25" fmla="*/ 624 h 1147"/>
              <a:gd name="T26" fmla="*/ 286 w 571"/>
              <a:gd name="T27" fmla="*/ 1147 h 1147"/>
              <a:gd name="T28" fmla="*/ 286 w 571"/>
              <a:gd name="T29" fmla="*/ 206 h 1147"/>
              <a:gd name="T30" fmla="*/ 286 w 571"/>
              <a:gd name="T31" fmla="*/ 779 h 1147"/>
              <a:gd name="T32" fmla="*/ 403 w 571"/>
              <a:gd name="T33" fmla="*/ 662 h 1147"/>
              <a:gd name="T34" fmla="*/ 286 w 571"/>
              <a:gd name="T35" fmla="*/ 513 h 1147"/>
              <a:gd name="T36" fmla="*/ 383 w 571"/>
              <a:gd name="T37" fmla="*/ 416 h 1147"/>
              <a:gd name="T38" fmla="*/ 286 w 571"/>
              <a:gd name="T39" fmla="*/ 660 h 1147"/>
              <a:gd name="T40" fmla="*/ 191 w 571"/>
              <a:gd name="T41" fmla="*/ 565 h 1147"/>
              <a:gd name="T42" fmla="*/ 286 w 571"/>
              <a:gd name="T43" fmla="*/ 405 h 1147"/>
              <a:gd name="T44" fmla="*/ 191 w 571"/>
              <a:gd name="T45" fmla="*/ 310 h 1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71" h="1147">
                <a:moveTo>
                  <a:pt x="571" y="624"/>
                </a:moveTo>
                <a:cubicBezTo>
                  <a:pt x="571" y="767"/>
                  <a:pt x="429" y="883"/>
                  <a:pt x="286" y="883"/>
                </a:cubicBezTo>
                <a:cubicBezTo>
                  <a:pt x="142" y="883"/>
                  <a:pt x="0" y="767"/>
                  <a:pt x="0" y="624"/>
                </a:cubicBezTo>
                <a:cubicBezTo>
                  <a:pt x="0" y="556"/>
                  <a:pt x="32" y="495"/>
                  <a:pt x="80" y="448"/>
                </a:cubicBezTo>
                <a:cubicBezTo>
                  <a:pt x="66" y="423"/>
                  <a:pt x="58" y="394"/>
                  <a:pt x="58" y="364"/>
                </a:cubicBezTo>
                <a:cubicBezTo>
                  <a:pt x="58" y="309"/>
                  <a:pt x="85" y="260"/>
                  <a:pt x="125" y="223"/>
                </a:cubicBezTo>
                <a:cubicBezTo>
                  <a:pt x="116" y="204"/>
                  <a:pt x="110" y="182"/>
                  <a:pt x="110" y="159"/>
                </a:cubicBezTo>
                <a:cubicBezTo>
                  <a:pt x="110" y="72"/>
                  <a:pt x="189" y="0"/>
                  <a:pt x="286" y="0"/>
                </a:cubicBezTo>
                <a:cubicBezTo>
                  <a:pt x="382" y="0"/>
                  <a:pt x="461" y="72"/>
                  <a:pt x="461" y="159"/>
                </a:cubicBezTo>
                <a:cubicBezTo>
                  <a:pt x="461" y="182"/>
                  <a:pt x="455" y="204"/>
                  <a:pt x="446" y="223"/>
                </a:cubicBezTo>
                <a:cubicBezTo>
                  <a:pt x="486" y="260"/>
                  <a:pt x="514" y="309"/>
                  <a:pt x="514" y="364"/>
                </a:cubicBezTo>
                <a:cubicBezTo>
                  <a:pt x="514" y="394"/>
                  <a:pt x="505" y="423"/>
                  <a:pt x="491" y="448"/>
                </a:cubicBezTo>
                <a:cubicBezTo>
                  <a:pt x="539" y="495"/>
                  <a:pt x="571" y="556"/>
                  <a:pt x="571" y="624"/>
                </a:cubicBezTo>
                <a:close/>
                <a:moveTo>
                  <a:pt x="286" y="1147"/>
                </a:moveTo>
                <a:cubicBezTo>
                  <a:pt x="286" y="206"/>
                  <a:pt x="286" y="206"/>
                  <a:pt x="286" y="206"/>
                </a:cubicBezTo>
                <a:moveTo>
                  <a:pt x="286" y="779"/>
                </a:moveTo>
                <a:cubicBezTo>
                  <a:pt x="403" y="662"/>
                  <a:pt x="403" y="662"/>
                  <a:pt x="403" y="662"/>
                </a:cubicBezTo>
                <a:moveTo>
                  <a:pt x="286" y="513"/>
                </a:moveTo>
                <a:cubicBezTo>
                  <a:pt x="383" y="416"/>
                  <a:pt x="383" y="416"/>
                  <a:pt x="383" y="416"/>
                </a:cubicBezTo>
                <a:moveTo>
                  <a:pt x="286" y="660"/>
                </a:moveTo>
                <a:cubicBezTo>
                  <a:pt x="191" y="565"/>
                  <a:pt x="191" y="565"/>
                  <a:pt x="191" y="565"/>
                </a:cubicBezTo>
                <a:moveTo>
                  <a:pt x="286" y="405"/>
                </a:moveTo>
                <a:cubicBezTo>
                  <a:pt x="191" y="310"/>
                  <a:pt x="191" y="310"/>
                  <a:pt x="191" y="31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9" name="Freeform 99">
            <a:extLst>
              <a:ext uri="{FF2B5EF4-FFF2-40B4-BE49-F238E27FC236}">
                <a16:creationId xmlns:a16="http://schemas.microsoft.com/office/drawing/2014/main" id="{991526A1-B90F-6922-2AA6-10B0E21BF10B}"/>
              </a:ext>
            </a:extLst>
          </p:cNvPr>
          <p:cNvSpPr>
            <a:spLocks noEditPoints="1"/>
          </p:cNvSpPr>
          <p:nvPr/>
        </p:nvSpPr>
        <p:spPr bwMode="auto">
          <a:xfrm>
            <a:off x="3433888" y="8746879"/>
            <a:ext cx="330340" cy="508800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0" name="Freeform 85">
            <a:extLst>
              <a:ext uri="{FF2B5EF4-FFF2-40B4-BE49-F238E27FC236}">
                <a16:creationId xmlns:a16="http://schemas.microsoft.com/office/drawing/2014/main" id="{18172673-A644-97E1-01BD-F744EF2164D4}"/>
              </a:ext>
            </a:extLst>
          </p:cNvPr>
          <p:cNvSpPr>
            <a:spLocks noEditPoints="1"/>
          </p:cNvSpPr>
          <p:nvPr/>
        </p:nvSpPr>
        <p:spPr bwMode="auto">
          <a:xfrm>
            <a:off x="20494890" y="8710063"/>
            <a:ext cx="580102" cy="582432"/>
          </a:xfrm>
          <a:custGeom>
            <a:avLst/>
            <a:gdLst>
              <a:gd name="T0" fmla="*/ 423 w 1036"/>
              <a:gd name="T1" fmla="*/ 808 h 1043"/>
              <a:gd name="T2" fmla="*/ 763 w 1036"/>
              <a:gd name="T3" fmla="*/ 252 h 1043"/>
              <a:gd name="T4" fmla="*/ 714 w 1036"/>
              <a:gd name="T5" fmla="*/ 446 h 1043"/>
              <a:gd name="T6" fmla="*/ 423 w 1036"/>
              <a:gd name="T7" fmla="*/ 808 h 1043"/>
              <a:gd name="T8" fmla="*/ 564 w 1036"/>
              <a:gd name="T9" fmla="*/ 435 h 1043"/>
              <a:gd name="T10" fmla="*/ 423 w 1036"/>
              <a:gd name="T11" fmla="*/ 808 h 1043"/>
              <a:gd name="T12" fmla="*/ 507 w 1036"/>
              <a:gd name="T13" fmla="*/ 1020 h 1043"/>
              <a:gd name="T14" fmla="*/ 632 w 1036"/>
              <a:gd name="T15" fmla="*/ 1034 h 1043"/>
              <a:gd name="T16" fmla="*/ 1034 w 1036"/>
              <a:gd name="T17" fmla="*/ 526 h 1043"/>
              <a:gd name="T18" fmla="*/ 542 w 1036"/>
              <a:gd name="T19" fmla="*/ 13 h 1043"/>
              <a:gd name="T20" fmla="*/ 0 w 1036"/>
              <a:gd name="T21" fmla="*/ 530 h 1043"/>
              <a:gd name="T22" fmla="*/ 284 w 1036"/>
              <a:gd name="T23" fmla="*/ 991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36" h="1043">
                <a:moveTo>
                  <a:pt x="423" y="808"/>
                </a:moveTo>
                <a:cubicBezTo>
                  <a:pt x="60" y="291"/>
                  <a:pt x="763" y="252"/>
                  <a:pt x="763" y="252"/>
                </a:cubicBezTo>
                <a:cubicBezTo>
                  <a:pt x="763" y="252"/>
                  <a:pt x="722" y="284"/>
                  <a:pt x="714" y="446"/>
                </a:cubicBezTo>
                <a:cubicBezTo>
                  <a:pt x="710" y="636"/>
                  <a:pt x="599" y="747"/>
                  <a:pt x="423" y="808"/>
                </a:cubicBezTo>
                <a:close/>
                <a:moveTo>
                  <a:pt x="564" y="435"/>
                </a:moveTo>
                <a:cubicBezTo>
                  <a:pt x="461" y="528"/>
                  <a:pt x="429" y="688"/>
                  <a:pt x="423" y="808"/>
                </a:cubicBezTo>
                <a:cubicBezTo>
                  <a:pt x="418" y="890"/>
                  <a:pt x="427" y="978"/>
                  <a:pt x="507" y="1020"/>
                </a:cubicBezTo>
                <a:cubicBezTo>
                  <a:pt x="545" y="1040"/>
                  <a:pt x="590" y="1043"/>
                  <a:pt x="632" y="1034"/>
                </a:cubicBezTo>
                <a:cubicBezTo>
                  <a:pt x="864" y="981"/>
                  <a:pt x="1036" y="773"/>
                  <a:pt x="1034" y="526"/>
                </a:cubicBezTo>
                <a:cubicBezTo>
                  <a:pt x="1032" y="254"/>
                  <a:pt x="813" y="26"/>
                  <a:pt x="542" y="13"/>
                </a:cubicBezTo>
                <a:cubicBezTo>
                  <a:pt x="245" y="0"/>
                  <a:pt x="0" y="236"/>
                  <a:pt x="0" y="530"/>
                </a:cubicBezTo>
                <a:cubicBezTo>
                  <a:pt x="0" y="731"/>
                  <a:pt x="116" y="906"/>
                  <a:pt x="284" y="99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2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3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6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7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0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1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9" grpId="0" animBg="1"/>
          <p:bldP spid="90" grpId="0" animBg="1"/>
          <p:bldP spid="91" grpId="0" animBg="1"/>
          <p:bldP spid="95" grpId="0" animBg="1"/>
          <p:bldP spid="99" grpId="0" animBg="1"/>
          <p:bldP spid="100" grpId="0" animBg="1"/>
          <p:bldP spid="101" grpId="0" animBg="1"/>
          <p:bldP spid="102" grpId="0" animBg="1"/>
          <p:bldP spid="106" grpId="0" animBg="1"/>
          <p:bldP spid="110" grpId="0" animBg="1"/>
          <p:bldP spid="111" grpId="0" animBg="1"/>
          <p:bldP spid="112" grpId="0" animBg="1"/>
          <p:bldP spid="113" grpId="0" animBg="1"/>
          <p:bldP spid="117" grpId="0" animBg="1"/>
          <p:bldP spid="121" grpId="0" animBg="1"/>
          <p:bldP spid="122" grpId="0" animBg="1"/>
          <p:bldP spid="123" grpId="0" animBg="1"/>
          <p:bldP spid="124" grpId="0" animBg="1"/>
          <p:bldP spid="128" grpId="0" animBg="1"/>
          <p:bldP spid="132" grpId="0" animBg="1"/>
          <p:bldP spid="133" grpId="0" animBg="1"/>
          <p:bldP spid="134" grpId="0" animBg="1"/>
          <p:bldP spid="135" grpId="0" animBg="1"/>
          <p:bldP spid="139" grpId="0" animBg="1"/>
          <p:bldP spid="143" grpId="0" animBg="1"/>
          <p:bldP spid="144" grpId="0"/>
          <p:bldP spid="145" grpId="0"/>
          <p:bldP spid="146" grpId="0" animBg="1"/>
          <p:bldP spid="147" grpId="0" animBg="1"/>
          <p:bldP spid="148" grpId="0" animBg="1"/>
          <p:bldP spid="149" grpId="0" animBg="1"/>
          <p:bldP spid="15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3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7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9" grpId="0" animBg="1"/>
          <p:bldP spid="90" grpId="0" animBg="1"/>
          <p:bldP spid="91" grpId="0" animBg="1"/>
          <p:bldP spid="95" grpId="0" animBg="1"/>
          <p:bldP spid="99" grpId="0" animBg="1"/>
          <p:bldP spid="100" grpId="0" animBg="1"/>
          <p:bldP spid="101" grpId="0" animBg="1"/>
          <p:bldP spid="102" grpId="0" animBg="1"/>
          <p:bldP spid="106" grpId="0" animBg="1"/>
          <p:bldP spid="110" grpId="0" animBg="1"/>
          <p:bldP spid="111" grpId="0" animBg="1"/>
          <p:bldP spid="112" grpId="0" animBg="1"/>
          <p:bldP spid="113" grpId="0" animBg="1"/>
          <p:bldP spid="117" grpId="0" animBg="1"/>
          <p:bldP spid="121" grpId="0" animBg="1"/>
          <p:bldP spid="122" grpId="0" animBg="1"/>
          <p:bldP spid="123" grpId="0" animBg="1"/>
          <p:bldP spid="124" grpId="0" animBg="1"/>
          <p:bldP spid="128" grpId="0" animBg="1"/>
          <p:bldP spid="132" grpId="0" animBg="1"/>
          <p:bldP spid="133" grpId="0" animBg="1"/>
          <p:bldP spid="134" grpId="0" animBg="1"/>
          <p:bldP spid="135" grpId="0" animBg="1"/>
          <p:bldP spid="139" grpId="0" animBg="1"/>
          <p:bldP spid="143" grpId="0" animBg="1"/>
          <p:bldP spid="144" grpId="0"/>
          <p:bldP spid="145" grpId="0"/>
          <p:bldP spid="146" grpId="0" animBg="1"/>
          <p:bldP spid="147" grpId="0" animBg="1"/>
          <p:bldP spid="148" grpId="0" animBg="1"/>
          <p:bldP spid="149" grpId="0" animBg="1"/>
          <p:bldP spid="150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BFFAB320-BA98-D966-AFAD-6C76268C6EB0}"/>
              </a:ext>
            </a:extLst>
          </p:cNvPr>
          <p:cNvSpPr/>
          <p:nvPr/>
        </p:nvSpPr>
        <p:spPr>
          <a:xfrm>
            <a:off x="164606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95E35564-96A5-01F5-26EE-4E5C7377F9A8}"/>
              </a:ext>
            </a:extLst>
          </p:cNvPr>
          <p:cNvSpPr/>
          <p:nvPr/>
        </p:nvSpPr>
        <p:spPr>
          <a:xfrm>
            <a:off x="179310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D3464E29-0977-54BF-7504-E3ACB5FD9F65}"/>
              </a:ext>
            </a:extLst>
          </p:cNvPr>
          <p:cNvSpPr/>
          <p:nvPr/>
        </p:nvSpPr>
        <p:spPr>
          <a:xfrm>
            <a:off x="204224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F67258D9-D6CC-99A9-8817-B75413F7CB27}"/>
              </a:ext>
            </a:extLst>
          </p:cNvPr>
          <p:cNvGrpSpPr/>
          <p:nvPr/>
        </p:nvGrpSpPr>
        <p:grpSpPr>
          <a:xfrm>
            <a:off x="2419353" y="6900545"/>
            <a:ext cx="2359416" cy="1221511"/>
            <a:chOff x="2419353" y="6900545"/>
            <a:chExt cx="2359416" cy="1221511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E1284D61-34EA-73C4-C78B-8919AE5C807A}"/>
                </a:ext>
              </a:extLst>
            </p:cNvPr>
            <p:cNvSpPr txBox="1"/>
            <p:nvPr/>
          </p:nvSpPr>
          <p:spPr>
            <a:xfrm>
              <a:off x="2651108" y="7383392"/>
              <a:ext cx="1895907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/>
                  </a:solidFill>
                </a:rPr>
                <a:t>Gieo mầm ý tưởng ban đầu với sự tò mò và quan sát.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F87CB487-C998-F3EE-C773-A656378F6944}"/>
                </a:ext>
              </a:extLst>
            </p:cNvPr>
            <p:cNvSpPr txBox="1"/>
            <p:nvPr/>
          </p:nvSpPr>
          <p:spPr>
            <a:xfrm>
              <a:off x="241935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SEED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69D22D4F-C19E-90FE-BA9D-97DB4C03FD85}"/>
              </a:ext>
            </a:extLst>
          </p:cNvPr>
          <p:cNvSpPr/>
          <p:nvPr/>
        </p:nvSpPr>
        <p:spPr>
          <a:xfrm>
            <a:off x="310666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C4CE49DE-C455-2434-E495-2DFA8308A718}"/>
              </a:ext>
            </a:extLst>
          </p:cNvPr>
          <p:cNvGrpSpPr/>
          <p:nvPr/>
        </p:nvGrpSpPr>
        <p:grpSpPr>
          <a:xfrm>
            <a:off x="3117009" y="8519229"/>
            <a:ext cx="964100" cy="964100"/>
            <a:chOff x="3117009" y="8519229"/>
            <a:chExt cx="964100" cy="964100"/>
          </a:xfrm>
        </p:grpSpPr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D689E84F-1EFA-8D68-0E5D-FE262093F90E}"/>
                </a:ext>
              </a:extLst>
            </p:cNvPr>
            <p:cNvSpPr/>
            <p:nvPr/>
          </p:nvSpPr>
          <p:spPr>
            <a:xfrm>
              <a:off x="311700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1C129EF5-2FD8-81CC-8B11-340FE82A45A0}"/>
                </a:ext>
              </a:extLst>
            </p:cNvPr>
            <p:cNvSpPr/>
            <p:nvPr/>
          </p:nvSpPr>
          <p:spPr>
            <a:xfrm>
              <a:off x="317667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</a:schemeClr>
                </a:gs>
                <a:gs pos="66000">
                  <a:schemeClr val="accent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9" name="Oval 98">
            <a:extLst>
              <a:ext uri="{FF2B5EF4-FFF2-40B4-BE49-F238E27FC236}">
                <a16:creationId xmlns:a16="http://schemas.microsoft.com/office/drawing/2014/main" id="{78E3E7E0-4BB8-32B4-BC31-0062EE9F7736}"/>
              </a:ext>
            </a:extLst>
          </p:cNvPr>
          <p:cNvSpPr/>
          <p:nvPr/>
        </p:nvSpPr>
        <p:spPr>
          <a:xfrm>
            <a:off x="93802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1873FEAE-FDA3-C83D-651B-817829F43B22}"/>
              </a:ext>
            </a:extLst>
          </p:cNvPr>
          <p:cNvSpPr/>
          <p:nvPr/>
        </p:nvSpPr>
        <p:spPr>
          <a:xfrm>
            <a:off x="594253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C6E59FF8-F8F4-8A35-0E36-9F9C5081AF8B}"/>
              </a:ext>
            </a:extLst>
          </p:cNvPr>
          <p:cNvSpPr/>
          <p:nvPr/>
        </p:nvSpPr>
        <p:spPr>
          <a:xfrm>
            <a:off x="608957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4BDF7A0B-E023-E879-F9E7-58F0BC730E09}"/>
              </a:ext>
            </a:extLst>
          </p:cNvPr>
          <p:cNvSpPr/>
          <p:nvPr/>
        </p:nvSpPr>
        <p:spPr>
          <a:xfrm>
            <a:off x="633871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1C21999-62D6-A377-0A92-93EAA373D3BC}"/>
              </a:ext>
            </a:extLst>
          </p:cNvPr>
          <p:cNvGrpSpPr/>
          <p:nvPr/>
        </p:nvGrpSpPr>
        <p:grpSpPr>
          <a:xfrm>
            <a:off x="6715823" y="6900545"/>
            <a:ext cx="2359416" cy="1436954"/>
            <a:chOff x="6715823" y="6900545"/>
            <a:chExt cx="2359416" cy="1436954"/>
          </a:xfrm>
        </p:grpSpPr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3F61A1C5-9D80-554E-9A9C-3186ABA3C5C4}"/>
                </a:ext>
              </a:extLst>
            </p:cNvPr>
            <p:cNvSpPr txBox="1"/>
            <p:nvPr/>
          </p:nvSpPr>
          <p:spPr>
            <a:xfrm>
              <a:off x="694757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/>
                  </a:solidFill>
                </a:rPr>
                <a:t>Nuôi dưỡng ý tưởng bằng kiến thức, phản hồi và thử nghiệm nhỏ.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DA66D4DE-C690-88D3-D684-FE01077FD2D7}"/>
                </a:ext>
              </a:extLst>
            </p:cNvPr>
            <p:cNvSpPr txBox="1"/>
            <p:nvPr/>
          </p:nvSpPr>
          <p:spPr>
            <a:xfrm>
              <a:off x="671582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GROW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01CA6CC6-E3AD-31C0-6C5B-9EC8560D02D5}"/>
              </a:ext>
            </a:extLst>
          </p:cNvPr>
          <p:cNvSpPr/>
          <p:nvPr/>
        </p:nvSpPr>
        <p:spPr>
          <a:xfrm>
            <a:off x="740313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3102739-9B8D-5650-1376-DD9CD0749F83}"/>
              </a:ext>
            </a:extLst>
          </p:cNvPr>
          <p:cNvGrpSpPr/>
          <p:nvPr/>
        </p:nvGrpSpPr>
        <p:grpSpPr>
          <a:xfrm>
            <a:off x="7413479" y="8519229"/>
            <a:ext cx="964100" cy="964100"/>
            <a:chOff x="7413479" y="8519229"/>
            <a:chExt cx="964100" cy="964100"/>
          </a:xfrm>
        </p:grpSpPr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3C8A3249-CFF2-FAE8-7B0B-BE21F3BEC439}"/>
                </a:ext>
              </a:extLst>
            </p:cNvPr>
            <p:cNvSpPr/>
            <p:nvPr/>
          </p:nvSpPr>
          <p:spPr>
            <a:xfrm>
              <a:off x="741347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690B0B99-528A-9050-DF71-4AD407BBC3D2}"/>
                </a:ext>
              </a:extLst>
            </p:cNvPr>
            <p:cNvSpPr/>
            <p:nvPr/>
          </p:nvSpPr>
          <p:spPr>
            <a:xfrm>
              <a:off x="747314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2">
                    <a:lumMod val="60000"/>
                    <a:lumOff val="40000"/>
                  </a:schemeClr>
                </a:gs>
                <a:gs pos="66000">
                  <a:schemeClr val="accent2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0" name="Oval 109">
            <a:extLst>
              <a:ext uri="{FF2B5EF4-FFF2-40B4-BE49-F238E27FC236}">
                <a16:creationId xmlns:a16="http://schemas.microsoft.com/office/drawing/2014/main" id="{567F2CEE-56C4-753E-CFCA-0966F572D0E9}"/>
              </a:ext>
            </a:extLst>
          </p:cNvPr>
          <p:cNvSpPr/>
          <p:nvPr/>
        </p:nvSpPr>
        <p:spPr>
          <a:xfrm>
            <a:off x="523449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519C5861-D785-4A4D-E47B-CFA76BC4C683}"/>
              </a:ext>
            </a:extLst>
          </p:cNvPr>
          <p:cNvSpPr/>
          <p:nvPr/>
        </p:nvSpPr>
        <p:spPr>
          <a:xfrm>
            <a:off x="1023900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23DC4A1C-83BA-DFE9-7A78-0D55428CDB8C}"/>
              </a:ext>
            </a:extLst>
          </p:cNvPr>
          <p:cNvSpPr/>
          <p:nvPr/>
        </p:nvSpPr>
        <p:spPr>
          <a:xfrm>
            <a:off x="1038604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3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381090B7-1934-AF42-5502-DCBBBE53C8B8}"/>
              </a:ext>
            </a:extLst>
          </p:cNvPr>
          <p:cNvSpPr/>
          <p:nvPr/>
        </p:nvSpPr>
        <p:spPr>
          <a:xfrm>
            <a:off x="1063518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B5D4D43-601B-3418-5F27-90E0E8C5F7B1}"/>
              </a:ext>
            </a:extLst>
          </p:cNvPr>
          <p:cNvGrpSpPr/>
          <p:nvPr/>
        </p:nvGrpSpPr>
        <p:grpSpPr>
          <a:xfrm>
            <a:off x="11012293" y="6900545"/>
            <a:ext cx="2359416" cy="1436954"/>
            <a:chOff x="11012293" y="6900545"/>
            <a:chExt cx="2359416" cy="1436954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9BFD0FE0-0F28-D1DB-25D4-83A151FBA655}"/>
                </a:ext>
              </a:extLst>
            </p:cNvPr>
            <p:cNvSpPr txBox="1"/>
            <p:nvPr/>
          </p:nvSpPr>
          <p:spPr>
            <a:xfrm>
              <a:off x="1124404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/>
                  </a:solidFill>
                </a:rPr>
                <a:t>Mở rộng phương án, tạo nhánh lựa chọn khác nhau cho giải pháp.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F474E6F5-4F0B-E7D7-9DAA-5950ADE9683D}"/>
                </a:ext>
              </a:extLst>
            </p:cNvPr>
            <p:cNvSpPr txBox="1"/>
            <p:nvPr/>
          </p:nvSpPr>
          <p:spPr>
            <a:xfrm>
              <a:off x="1101229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BRANCH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C0224344-F9C4-8B30-69C3-DAC9415C71F4}"/>
              </a:ext>
            </a:extLst>
          </p:cNvPr>
          <p:cNvSpPr/>
          <p:nvPr/>
        </p:nvSpPr>
        <p:spPr>
          <a:xfrm>
            <a:off x="1169960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B4E467AC-AAAD-A65E-724A-DE1BC7EAA00C}"/>
              </a:ext>
            </a:extLst>
          </p:cNvPr>
          <p:cNvGrpSpPr/>
          <p:nvPr/>
        </p:nvGrpSpPr>
        <p:grpSpPr>
          <a:xfrm>
            <a:off x="11709949" y="8519229"/>
            <a:ext cx="964100" cy="964100"/>
            <a:chOff x="11709949" y="8519229"/>
            <a:chExt cx="964100" cy="964100"/>
          </a:xfrm>
        </p:grpSpPr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BF834C52-D45D-121C-9359-2F6F6ADC4039}"/>
                </a:ext>
              </a:extLst>
            </p:cNvPr>
            <p:cNvSpPr/>
            <p:nvPr/>
          </p:nvSpPr>
          <p:spPr>
            <a:xfrm>
              <a:off x="1170994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546A0C6F-B22A-4CC9-A1B8-5C8A63A9ADFB}"/>
                </a:ext>
              </a:extLst>
            </p:cNvPr>
            <p:cNvSpPr/>
            <p:nvPr/>
          </p:nvSpPr>
          <p:spPr>
            <a:xfrm>
              <a:off x="1176961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3">
                    <a:lumMod val="60000"/>
                    <a:lumOff val="40000"/>
                  </a:schemeClr>
                </a:gs>
                <a:gs pos="66000">
                  <a:schemeClr val="accent3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1" name="Oval 120">
            <a:extLst>
              <a:ext uri="{FF2B5EF4-FFF2-40B4-BE49-F238E27FC236}">
                <a16:creationId xmlns:a16="http://schemas.microsoft.com/office/drawing/2014/main" id="{F6D2A991-B7AA-C51B-797F-BDE240D3E605}"/>
              </a:ext>
            </a:extLst>
          </p:cNvPr>
          <p:cNvSpPr/>
          <p:nvPr/>
        </p:nvSpPr>
        <p:spPr>
          <a:xfrm>
            <a:off x="9572436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17A40F09-7EBA-3456-C660-FE1D23DFDD12}"/>
              </a:ext>
            </a:extLst>
          </p:cNvPr>
          <p:cNvSpPr/>
          <p:nvPr/>
        </p:nvSpPr>
        <p:spPr>
          <a:xfrm>
            <a:off x="1453547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6790BB61-F144-E08C-C978-90B26BDE8BD0}"/>
              </a:ext>
            </a:extLst>
          </p:cNvPr>
          <p:cNvSpPr/>
          <p:nvPr/>
        </p:nvSpPr>
        <p:spPr>
          <a:xfrm>
            <a:off x="1468251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4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35298E50-1A74-DBB4-6D63-90FF01BF2D4A}"/>
              </a:ext>
            </a:extLst>
          </p:cNvPr>
          <p:cNvSpPr/>
          <p:nvPr/>
        </p:nvSpPr>
        <p:spPr>
          <a:xfrm>
            <a:off x="1493165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DECE4971-757B-E8BD-AA1A-E250B75EAE19}"/>
              </a:ext>
            </a:extLst>
          </p:cNvPr>
          <p:cNvGrpSpPr/>
          <p:nvPr/>
        </p:nvGrpSpPr>
        <p:grpSpPr>
          <a:xfrm>
            <a:off x="15308763" y="6900545"/>
            <a:ext cx="2359416" cy="1436954"/>
            <a:chOff x="15308763" y="6900545"/>
            <a:chExt cx="2359416" cy="1436954"/>
          </a:xfrm>
        </p:grpSpPr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8C668D24-A157-CF90-EE7C-F67F6F739196}"/>
                </a:ext>
              </a:extLst>
            </p:cNvPr>
            <p:cNvSpPr txBox="1"/>
            <p:nvPr/>
          </p:nvSpPr>
          <p:spPr>
            <a:xfrm>
              <a:off x="1554051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400" dirty="0" err="1">
                  <a:solidFill>
                    <a:schemeClr val="tx2"/>
                  </a:solidFill>
                </a:rPr>
                <a:t>Chắt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lọc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phiên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bản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tốt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nhất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thông</a:t>
              </a:r>
              <a:r>
                <a:rPr lang="en-US" sz="1400" dirty="0">
                  <a:solidFill>
                    <a:schemeClr val="tx2"/>
                  </a:solidFill>
                </a:rPr>
                <a:t> qua </a:t>
              </a:r>
              <a:r>
                <a:rPr lang="en-US" sz="1400" dirty="0" err="1">
                  <a:solidFill>
                    <a:schemeClr val="tx2"/>
                  </a:solidFill>
                </a:rPr>
                <a:t>cải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tiến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liên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tục</a:t>
              </a:r>
              <a:r>
                <a:rPr lang="en-US" sz="1400" dirty="0">
                  <a:solidFill>
                    <a:schemeClr val="tx2"/>
                  </a:solidFill>
                </a:rPr>
                <a:t>, </a:t>
              </a:r>
              <a:r>
                <a:rPr lang="en-US" sz="1400" dirty="0" err="1">
                  <a:solidFill>
                    <a:schemeClr val="tx2"/>
                  </a:solidFill>
                </a:rPr>
                <a:t>có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dữ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liệu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vi-VN" sz="1400" dirty="0">
                <a:solidFill>
                  <a:schemeClr val="tx2"/>
                </a:solidFill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B451F58B-2331-4248-6DB3-EB5BE3859A48}"/>
                </a:ext>
              </a:extLst>
            </p:cNvPr>
            <p:cNvSpPr txBox="1"/>
            <p:nvPr/>
          </p:nvSpPr>
          <p:spPr>
            <a:xfrm>
              <a:off x="1530876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REFINE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E1F76E0D-9ED2-FA33-BA4C-330367E32F28}"/>
              </a:ext>
            </a:extLst>
          </p:cNvPr>
          <p:cNvSpPr/>
          <p:nvPr/>
        </p:nvSpPr>
        <p:spPr>
          <a:xfrm>
            <a:off x="1599607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93C2DA26-A8CF-EA96-B3F6-9364FD725825}"/>
              </a:ext>
            </a:extLst>
          </p:cNvPr>
          <p:cNvGrpSpPr/>
          <p:nvPr/>
        </p:nvGrpSpPr>
        <p:grpSpPr>
          <a:xfrm>
            <a:off x="16006419" y="8519229"/>
            <a:ext cx="964100" cy="964100"/>
            <a:chOff x="16006419" y="8519229"/>
            <a:chExt cx="964100" cy="964100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FFAB72DA-4796-25D6-6EBA-2A2C7C8A8F13}"/>
                </a:ext>
              </a:extLst>
            </p:cNvPr>
            <p:cNvSpPr/>
            <p:nvPr/>
          </p:nvSpPr>
          <p:spPr>
            <a:xfrm>
              <a:off x="1600641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96F2ADC5-F981-3297-9A70-62FC5D038F76}"/>
                </a:ext>
              </a:extLst>
            </p:cNvPr>
            <p:cNvSpPr/>
            <p:nvPr/>
          </p:nvSpPr>
          <p:spPr>
            <a:xfrm>
              <a:off x="1606608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4">
                    <a:lumMod val="60000"/>
                    <a:lumOff val="40000"/>
                  </a:schemeClr>
                </a:gs>
                <a:gs pos="66000">
                  <a:schemeClr val="accent4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2" name="Oval 131">
            <a:extLst>
              <a:ext uri="{FF2B5EF4-FFF2-40B4-BE49-F238E27FC236}">
                <a16:creationId xmlns:a16="http://schemas.microsoft.com/office/drawing/2014/main" id="{FF458623-B7E9-A447-6443-D173B774F7D6}"/>
              </a:ext>
            </a:extLst>
          </p:cNvPr>
          <p:cNvSpPr/>
          <p:nvPr/>
        </p:nvSpPr>
        <p:spPr>
          <a:xfrm>
            <a:off x="1382743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7CECD0D3-F51C-2EE9-B1A1-4CFE929E2ABF}"/>
              </a:ext>
            </a:extLst>
          </p:cNvPr>
          <p:cNvSpPr/>
          <p:nvPr/>
        </p:nvSpPr>
        <p:spPr>
          <a:xfrm>
            <a:off x="18831947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268E61EE-2061-106F-2A3C-D35E9AE30ED8}"/>
              </a:ext>
            </a:extLst>
          </p:cNvPr>
          <p:cNvSpPr/>
          <p:nvPr/>
        </p:nvSpPr>
        <p:spPr>
          <a:xfrm>
            <a:off x="18978983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5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DB0DFD94-67A5-F80F-82D4-65A58931AED2}"/>
              </a:ext>
            </a:extLst>
          </p:cNvPr>
          <p:cNvSpPr/>
          <p:nvPr/>
        </p:nvSpPr>
        <p:spPr>
          <a:xfrm>
            <a:off x="19228128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4B8A6962-716D-D1BA-2228-C392F9B2565D}"/>
              </a:ext>
            </a:extLst>
          </p:cNvPr>
          <p:cNvGrpSpPr/>
          <p:nvPr/>
        </p:nvGrpSpPr>
        <p:grpSpPr>
          <a:xfrm>
            <a:off x="19605235" y="6900545"/>
            <a:ext cx="2359416" cy="1221511"/>
            <a:chOff x="19605235" y="6900545"/>
            <a:chExt cx="2359416" cy="1221511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0F728DE5-D66B-D9FD-B2FA-58DB41A85A1B}"/>
                </a:ext>
              </a:extLst>
            </p:cNvPr>
            <p:cNvSpPr txBox="1"/>
            <p:nvPr/>
          </p:nvSpPr>
          <p:spPr>
            <a:xfrm>
              <a:off x="19836990" y="7383392"/>
              <a:ext cx="1895907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/>
                  </a:solidFill>
                </a:rPr>
                <a:t>Biến ý tưởng thành kết quả hữu hình mang giá trị nổi bật.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0FE0D6C5-DC3C-F82C-DD24-D58C47148C3F}"/>
                </a:ext>
              </a:extLst>
            </p:cNvPr>
            <p:cNvSpPr txBox="1"/>
            <p:nvPr/>
          </p:nvSpPr>
          <p:spPr>
            <a:xfrm>
              <a:off x="19605235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BLOOM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4D4A5644-F137-C1D1-360B-B0E22C04B7A1}"/>
              </a:ext>
            </a:extLst>
          </p:cNvPr>
          <p:cNvSpPr/>
          <p:nvPr/>
        </p:nvSpPr>
        <p:spPr>
          <a:xfrm>
            <a:off x="20292546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707EF83E-2090-9413-5FF3-818AB99F67B9}"/>
              </a:ext>
            </a:extLst>
          </p:cNvPr>
          <p:cNvGrpSpPr/>
          <p:nvPr/>
        </p:nvGrpSpPr>
        <p:grpSpPr>
          <a:xfrm>
            <a:off x="20302891" y="8519229"/>
            <a:ext cx="964100" cy="964100"/>
            <a:chOff x="20302891" y="8519229"/>
            <a:chExt cx="964100" cy="964100"/>
          </a:xfrm>
        </p:grpSpPr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E574DFD-9920-62BC-1E14-02EAC637FE3D}"/>
                </a:ext>
              </a:extLst>
            </p:cNvPr>
            <p:cNvSpPr/>
            <p:nvPr/>
          </p:nvSpPr>
          <p:spPr>
            <a:xfrm>
              <a:off x="20302891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6DEE5764-6D96-C8AC-C1EE-AA605AB58510}"/>
                </a:ext>
              </a:extLst>
            </p:cNvPr>
            <p:cNvSpPr/>
            <p:nvPr/>
          </p:nvSpPr>
          <p:spPr>
            <a:xfrm>
              <a:off x="20362556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5">
                    <a:lumMod val="60000"/>
                    <a:lumOff val="40000"/>
                  </a:schemeClr>
                </a:gs>
                <a:gs pos="66000">
                  <a:schemeClr val="accent5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3" name="Oval 142">
            <a:extLst>
              <a:ext uri="{FF2B5EF4-FFF2-40B4-BE49-F238E27FC236}">
                <a16:creationId xmlns:a16="http://schemas.microsoft.com/office/drawing/2014/main" id="{04C94BC6-5789-6390-9152-1EFCE6376C22}"/>
              </a:ext>
            </a:extLst>
          </p:cNvPr>
          <p:cNvSpPr/>
          <p:nvPr/>
        </p:nvSpPr>
        <p:spPr>
          <a:xfrm>
            <a:off x="18123911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!!MainTitle1">
            <a:extLst>
              <a:ext uri="{FF2B5EF4-FFF2-40B4-BE49-F238E27FC236}">
                <a16:creationId xmlns:a16="http://schemas.microsoft.com/office/drawing/2014/main" id="{BCCB7FCA-7F6F-3662-0708-1EA777B48A33}"/>
              </a:ext>
            </a:extLst>
          </p:cNvPr>
          <p:cNvSpPr txBox="1"/>
          <p:nvPr/>
        </p:nvSpPr>
        <p:spPr>
          <a:xfrm>
            <a:off x="6407630" y="1190307"/>
            <a:ext cx="115689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Idea Evolution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5" name="!!SubTitle">
            <a:extLst>
              <a:ext uri="{FF2B5EF4-FFF2-40B4-BE49-F238E27FC236}">
                <a16:creationId xmlns:a16="http://schemas.microsoft.com/office/drawing/2014/main" id="{774E1266-3F2F-CABD-8562-2526F4341FA8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146" name="Freeform 103">
            <a:extLst>
              <a:ext uri="{FF2B5EF4-FFF2-40B4-BE49-F238E27FC236}">
                <a16:creationId xmlns:a16="http://schemas.microsoft.com/office/drawing/2014/main" id="{01150A70-CCA7-6592-F1DF-E1888D5E37A3}"/>
              </a:ext>
            </a:extLst>
          </p:cNvPr>
          <p:cNvSpPr>
            <a:spLocks noEditPoints="1"/>
          </p:cNvSpPr>
          <p:nvPr/>
        </p:nvSpPr>
        <p:spPr bwMode="auto">
          <a:xfrm>
            <a:off x="7723381" y="8735963"/>
            <a:ext cx="344294" cy="574648"/>
          </a:xfrm>
          <a:custGeom>
            <a:avLst/>
            <a:gdLst>
              <a:gd name="T0" fmla="*/ 400 w 580"/>
              <a:gd name="T1" fmla="*/ 186 h 963"/>
              <a:gd name="T2" fmla="*/ 290 w 580"/>
              <a:gd name="T3" fmla="*/ 373 h 963"/>
              <a:gd name="T4" fmla="*/ 180 w 580"/>
              <a:gd name="T5" fmla="*/ 186 h 963"/>
              <a:gd name="T6" fmla="*/ 290 w 580"/>
              <a:gd name="T7" fmla="*/ 0 h 963"/>
              <a:gd name="T8" fmla="*/ 400 w 580"/>
              <a:gd name="T9" fmla="*/ 186 h 963"/>
              <a:gd name="T10" fmla="*/ 12 w 580"/>
              <a:gd name="T11" fmla="*/ 564 h 963"/>
              <a:gd name="T12" fmla="*/ 77 w 580"/>
              <a:gd name="T13" fmla="*/ 770 h 963"/>
              <a:gd name="T14" fmla="*/ 289 w 580"/>
              <a:gd name="T15" fmla="*/ 813 h 963"/>
              <a:gd name="T16" fmla="*/ 224 w 580"/>
              <a:gd name="T17" fmla="*/ 606 h 963"/>
              <a:gd name="T18" fmla="*/ 12 w 580"/>
              <a:gd name="T19" fmla="*/ 564 h 963"/>
              <a:gd name="T20" fmla="*/ 12 w 580"/>
              <a:gd name="T21" fmla="*/ 325 h 963"/>
              <a:gd name="T22" fmla="*/ 77 w 580"/>
              <a:gd name="T23" fmla="*/ 531 h 963"/>
              <a:gd name="T24" fmla="*/ 289 w 580"/>
              <a:gd name="T25" fmla="*/ 574 h 963"/>
              <a:gd name="T26" fmla="*/ 224 w 580"/>
              <a:gd name="T27" fmla="*/ 368 h 963"/>
              <a:gd name="T28" fmla="*/ 12 w 580"/>
              <a:gd name="T29" fmla="*/ 325 h 963"/>
              <a:gd name="T30" fmla="*/ 356 w 580"/>
              <a:gd name="T31" fmla="*/ 606 h 963"/>
              <a:gd name="T32" fmla="*/ 291 w 580"/>
              <a:gd name="T33" fmla="*/ 813 h 963"/>
              <a:gd name="T34" fmla="*/ 503 w 580"/>
              <a:gd name="T35" fmla="*/ 770 h 963"/>
              <a:gd name="T36" fmla="*/ 568 w 580"/>
              <a:gd name="T37" fmla="*/ 564 h 963"/>
              <a:gd name="T38" fmla="*/ 356 w 580"/>
              <a:gd name="T39" fmla="*/ 606 h 963"/>
              <a:gd name="T40" fmla="*/ 356 w 580"/>
              <a:gd name="T41" fmla="*/ 368 h 963"/>
              <a:gd name="T42" fmla="*/ 291 w 580"/>
              <a:gd name="T43" fmla="*/ 574 h 963"/>
              <a:gd name="T44" fmla="*/ 503 w 580"/>
              <a:gd name="T45" fmla="*/ 531 h 963"/>
              <a:gd name="T46" fmla="*/ 568 w 580"/>
              <a:gd name="T47" fmla="*/ 325 h 963"/>
              <a:gd name="T48" fmla="*/ 356 w 580"/>
              <a:gd name="T49" fmla="*/ 368 h 963"/>
              <a:gd name="T50" fmla="*/ 290 w 580"/>
              <a:gd name="T51" fmla="*/ 963 h 963"/>
              <a:gd name="T52" fmla="*/ 290 w 580"/>
              <a:gd name="T53" fmla="*/ 373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0" h="963">
                <a:moveTo>
                  <a:pt x="400" y="186"/>
                </a:moveTo>
                <a:cubicBezTo>
                  <a:pt x="400" y="289"/>
                  <a:pt x="290" y="373"/>
                  <a:pt x="290" y="373"/>
                </a:cubicBezTo>
                <a:cubicBezTo>
                  <a:pt x="290" y="373"/>
                  <a:pt x="180" y="289"/>
                  <a:pt x="180" y="186"/>
                </a:cubicBezTo>
                <a:cubicBezTo>
                  <a:pt x="180" y="83"/>
                  <a:pt x="290" y="0"/>
                  <a:pt x="290" y="0"/>
                </a:cubicBezTo>
                <a:cubicBezTo>
                  <a:pt x="290" y="0"/>
                  <a:pt x="400" y="83"/>
                  <a:pt x="400" y="186"/>
                </a:cubicBezTo>
                <a:close/>
                <a:moveTo>
                  <a:pt x="12" y="564"/>
                </a:moveTo>
                <a:cubicBezTo>
                  <a:pt x="12" y="564"/>
                  <a:pt x="0" y="701"/>
                  <a:pt x="77" y="770"/>
                </a:cubicBezTo>
                <a:cubicBezTo>
                  <a:pt x="154" y="839"/>
                  <a:pt x="289" y="813"/>
                  <a:pt x="289" y="813"/>
                </a:cubicBezTo>
                <a:cubicBezTo>
                  <a:pt x="289" y="813"/>
                  <a:pt x="301" y="675"/>
                  <a:pt x="224" y="606"/>
                </a:cubicBezTo>
                <a:cubicBezTo>
                  <a:pt x="147" y="538"/>
                  <a:pt x="12" y="564"/>
                  <a:pt x="12" y="564"/>
                </a:cubicBezTo>
                <a:close/>
                <a:moveTo>
                  <a:pt x="12" y="325"/>
                </a:moveTo>
                <a:cubicBezTo>
                  <a:pt x="12" y="325"/>
                  <a:pt x="0" y="463"/>
                  <a:pt x="77" y="531"/>
                </a:cubicBezTo>
                <a:cubicBezTo>
                  <a:pt x="154" y="600"/>
                  <a:pt x="289" y="574"/>
                  <a:pt x="289" y="574"/>
                </a:cubicBezTo>
                <a:cubicBezTo>
                  <a:pt x="289" y="574"/>
                  <a:pt x="301" y="437"/>
                  <a:pt x="224" y="368"/>
                </a:cubicBezTo>
                <a:cubicBezTo>
                  <a:pt x="147" y="299"/>
                  <a:pt x="12" y="325"/>
                  <a:pt x="12" y="325"/>
                </a:cubicBezTo>
                <a:close/>
                <a:moveTo>
                  <a:pt x="356" y="606"/>
                </a:moveTo>
                <a:cubicBezTo>
                  <a:pt x="279" y="675"/>
                  <a:pt x="291" y="813"/>
                  <a:pt x="291" y="813"/>
                </a:cubicBezTo>
                <a:cubicBezTo>
                  <a:pt x="291" y="813"/>
                  <a:pt x="426" y="839"/>
                  <a:pt x="503" y="770"/>
                </a:cubicBezTo>
                <a:cubicBezTo>
                  <a:pt x="580" y="701"/>
                  <a:pt x="568" y="564"/>
                  <a:pt x="568" y="564"/>
                </a:cubicBezTo>
                <a:cubicBezTo>
                  <a:pt x="568" y="564"/>
                  <a:pt x="433" y="538"/>
                  <a:pt x="356" y="606"/>
                </a:cubicBezTo>
                <a:close/>
                <a:moveTo>
                  <a:pt x="356" y="368"/>
                </a:moveTo>
                <a:cubicBezTo>
                  <a:pt x="279" y="437"/>
                  <a:pt x="291" y="574"/>
                  <a:pt x="291" y="574"/>
                </a:cubicBezTo>
                <a:cubicBezTo>
                  <a:pt x="291" y="574"/>
                  <a:pt x="426" y="600"/>
                  <a:pt x="503" y="531"/>
                </a:cubicBezTo>
                <a:cubicBezTo>
                  <a:pt x="580" y="463"/>
                  <a:pt x="568" y="325"/>
                  <a:pt x="568" y="325"/>
                </a:cubicBezTo>
                <a:cubicBezTo>
                  <a:pt x="568" y="325"/>
                  <a:pt x="433" y="299"/>
                  <a:pt x="356" y="368"/>
                </a:cubicBezTo>
                <a:close/>
                <a:moveTo>
                  <a:pt x="290" y="963"/>
                </a:moveTo>
                <a:cubicBezTo>
                  <a:pt x="290" y="373"/>
                  <a:pt x="290" y="373"/>
                  <a:pt x="290" y="37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7" name="Freeform 83">
            <a:extLst>
              <a:ext uri="{FF2B5EF4-FFF2-40B4-BE49-F238E27FC236}">
                <a16:creationId xmlns:a16="http://schemas.microsoft.com/office/drawing/2014/main" id="{A8F2552D-7CE4-4157-C614-4C72C092224E}"/>
              </a:ext>
            </a:extLst>
          </p:cNvPr>
          <p:cNvSpPr>
            <a:spLocks noEditPoints="1"/>
          </p:cNvSpPr>
          <p:nvPr/>
        </p:nvSpPr>
        <p:spPr bwMode="auto">
          <a:xfrm>
            <a:off x="11802015" y="8784792"/>
            <a:ext cx="638636" cy="432974"/>
          </a:xfrm>
          <a:custGeom>
            <a:avLst/>
            <a:gdLst>
              <a:gd name="T0" fmla="*/ 725 w 1233"/>
              <a:gd name="T1" fmla="*/ 831 h 831"/>
              <a:gd name="T2" fmla="*/ 1233 w 1233"/>
              <a:gd name="T3" fmla="*/ 0 h 831"/>
              <a:gd name="T4" fmla="*/ 1160 w 1233"/>
              <a:gd name="T5" fmla="*/ 290 h 831"/>
              <a:gd name="T6" fmla="*/ 725 w 1233"/>
              <a:gd name="T7" fmla="*/ 831 h 831"/>
              <a:gd name="T8" fmla="*/ 936 w 1233"/>
              <a:gd name="T9" fmla="*/ 273 h 831"/>
              <a:gd name="T10" fmla="*/ 725 w 1233"/>
              <a:gd name="T11" fmla="*/ 831 h 831"/>
              <a:gd name="T12" fmla="*/ 514 w 1233"/>
              <a:gd name="T13" fmla="*/ 224 h 831"/>
              <a:gd name="T14" fmla="*/ 425 w 1233"/>
              <a:gd name="T15" fmla="*/ 85 h 831"/>
              <a:gd name="T16" fmla="*/ 540 w 1233"/>
              <a:gd name="T17" fmla="*/ 809 h 831"/>
              <a:gd name="T18" fmla="*/ 414 w 1233"/>
              <a:gd name="T19" fmla="*/ 388 h 831"/>
              <a:gd name="T20" fmla="*/ 501 w 1233"/>
              <a:gd name="T21" fmla="*/ 632 h 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33" h="831">
                <a:moveTo>
                  <a:pt x="725" y="831"/>
                </a:moveTo>
                <a:cubicBezTo>
                  <a:pt x="182" y="58"/>
                  <a:pt x="1233" y="0"/>
                  <a:pt x="1233" y="0"/>
                </a:cubicBezTo>
                <a:cubicBezTo>
                  <a:pt x="1233" y="0"/>
                  <a:pt x="1172" y="48"/>
                  <a:pt x="1160" y="290"/>
                </a:cubicBezTo>
                <a:cubicBezTo>
                  <a:pt x="1154" y="574"/>
                  <a:pt x="988" y="740"/>
                  <a:pt x="725" y="831"/>
                </a:cubicBezTo>
                <a:close/>
                <a:moveTo>
                  <a:pt x="936" y="273"/>
                </a:moveTo>
                <a:cubicBezTo>
                  <a:pt x="782" y="413"/>
                  <a:pt x="742" y="652"/>
                  <a:pt x="725" y="831"/>
                </a:cubicBezTo>
                <a:moveTo>
                  <a:pt x="514" y="224"/>
                </a:moveTo>
                <a:cubicBezTo>
                  <a:pt x="425" y="130"/>
                  <a:pt x="425" y="85"/>
                  <a:pt x="425" y="85"/>
                </a:cubicBezTo>
                <a:cubicBezTo>
                  <a:pt x="425" y="85"/>
                  <a:pt x="0" y="680"/>
                  <a:pt x="540" y="809"/>
                </a:cubicBezTo>
                <a:moveTo>
                  <a:pt x="414" y="388"/>
                </a:moveTo>
                <a:cubicBezTo>
                  <a:pt x="418" y="476"/>
                  <a:pt x="453" y="558"/>
                  <a:pt x="501" y="63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8" name="Freeform 107">
            <a:extLst>
              <a:ext uri="{FF2B5EF4-FFF2-40B4-BE49-F238E27FC236}">
                <a16:creationId xmlns:a16="http://schemas.microsoft.com/office/drawing/2014/main" id="{600D72B8-840A-14FF-90A1-BF2FCB6B9376}"/>
              </a:ext>
            </a:extLst>
          </p:cNvPr>
          <p:cNvSpPr>
            <a:spLocks noEditPoints="1"/>
          </p:cNvSpPr>
          <p:nvPr/>
        </p:nvSpPr>
        <p:spPr bwMode="auto">
          <a:xfrm>
            <a:off x="16320352" y="8735963"/>
            <a:ext cx="336232" cy="677370"/>
          </a:xfrm>
          <a:custGeom>
            <a:avLst/>
            <a:gdLst>
              <a:gd name="T0" fmla="*/ 571 w 571"/>
              <a:gd name="T1" fmla="*/ 624 h 1147"/>
              <a:gd name="T2" fmla="*/ 286 w 571"/>
              <a:gd name="T3" fmla="*/ 883 h 1147"/>
              <a:gd name="T4" fmla="*/ 0 w 571"/>
              <a:gd name="T5" fmla="*/ 624 h 1147"/>
              <a:gd name="T6" fmla="*/ 80 w 571"/>
              <a:gd name="T7" fmla="*/ 448 h 1147"/>
              <a:gd name="T8" fmla="*/ 58 w 571"/>
              <a:gd name="T9" fmla="*/ 364 h 1147"/>
              <a:gd name="T10" fmla="*/ 125 w 571"/>
              <a:gd name="T11" fmla="*/ 223 h 1147"/>
              <a:gd name="T12" fmla="*/ 110 w 571"/>
              <a:gd name="T13" fmla="*/ 159 h 1147"/>
              <a:gd name="T14" fmla="*/ 286 w 571"/>
              <a:gd name="T15" fmla="*/ 0 h 1147"/>
              <a:gd name="T16" fmla="*/ 461 w 571"/>
              <a:gd name="T17" fmla="*/ 159 h 1147"/>
              <a:gd name="T18" fmla="*/ 446 w 571"/>
              <a:gd name="T19" fmla="*/ 223 h 1147"/>
              <a:gd name="T20" fmla="*/ 514 w 571"/>
              <a:gd name="T21" fmla="*/ 364 h 1147"/>
              <a:gd name="T22" fmla="*/ 491 w 571"/>
              <a:gd name="T23" fmla="*/ 448 h 1147"/>
              <a:gd name="T24" fmla="*/ 571 w 571"/>
              <a:gd name="T25" fmla="*/ 624 h 1147"/>
              <a:gd name="T26" fmla="*/ 286 w 571"/>
              <a:gd name="T27" fmla="*/ 1147 h 1147"/>
              <a:gd name="T28" fmla="*/ 286 w 571"/>
              <a:gd name="T29" fmla="*/ 206 h 1147"/>
              <a:gd name="T30" fmla="*/ 286 w 571"/>
              <a:gd name="T31" fmla="*/ 779 h 1147"/>
              <a:gd name="T32" fmla="*/ 403 w 571"/>
              <a:gd name="T33" fmla="*/ 662 h 1147"/>
              <a:gd name="T34" fmla="*/ 286 w 571"/>
              <a:gd name="T35" fmla="*/ 513 h 1147"/>
              <a:gd name="T36" fmla="*/ 383 w 571"/>
              <a:gd name="T37" fmla="*/ 416 h 1147"/>
              <a:gd name="T38" fmla="*/ 286 w 571"/>
              <a:gd name="T39" fmla="*/ 660 h 1147"/>
              <a:gd name="T40" fmla="*/ 191 w 571"/>
              <a:gd name="T41" fmla="*/ 565 h 1147"/>
              <a:gd name="T42" fmla="*/ 286 w 571"/>
              <a:gd name="T43" fmla="*/ 405 h 1147"/>
              <a:gd name="T44" fmla="*/ 191 w 571"/>
              <a:gd name="T45" fmla="*/ 310 h 1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71" h="1147">
                <a:moveTo>
                  <a:pt x="571" y="624"/>
                </a:moveTo>
                <a:cubicBezTo>
                  <a:pt x="571" y="767"/>
                  <a:pt x="429" y="883"/>
                  <a:pt x="286" y="883"/>
                </a:cubicBezTo>
                <a:cubicBezTo>
                  <a:pt x="142" y="883"/>
                  <a:pt x="0" y="767"/>
                  <a:pt x="0" y="624"/>
                </a:cubicBezTo>
                <a:cubicBezTo>
                  <a:pt x="0" y="556"/>
                  <a:pt x="32" y="495"/>
                  <a:pt x="80" y="448"/>
                </a:cubicBezTo>
                <a:cubicBezTo>
                  <a:pt x="66" y="423"/>
                  <a:pt x="58" y="394"/>
                  <a:pt x="58" y="364"/>
                </a:cubicBezTo>
                <a:cubicBezTo>
                  <a:pt x="58" y="309"/>
                  <a:pt x="85" y="260"/>
                  <a:pt x="125" y="223"/>
                </a:cubicBezTo>
                <a:cubicBezTo>
                  <a:pt x="116" y="204"/>
                  <a:pt x="110" y="182"/>
                  <a:pt x="110" y="159"/>
                </a:cubicBezTo>
                <a:cubicBezTo>
                  <a:pt x="110" y="72"/>
                  <a:pt x="189" y="0"/>
                  <a:pt x="286" y="0"/>
                </a:cubicBezTo>
                <a:cubicBezTo>
                  <a:pt x="382" y="0"/>
                  <a:pt x="461" y="72"/>
                  <a:pt x="461" y="159"/>
                </a:cubicBezTo>
                <a:cubicBezTo>
                  <a:pt x="461" y="182"/>
                  <a:pt x="455" y="204"/>
                  <a:pt x="446" y="223"/>
                </a:cubicBezTo>
                <a:cubicBezTo>
                  <a:pt x="486" y="260"/>
                  <a:pt x="514" y="309"/>
                  <a:pt x="514" y="364"/>
                </a:cubicBezTo>
                <a:cubicBezTo>
                  <a:pt x="514" y="394"/>
                  <a:pt x="505" y="423"/>
                  <a:pt x="491" y="448"/>
                </a:cubicBezTo>
                <a:cubicBezTo>
                  <a:pt x="539" y="495"/>
                  <a:pt x="571" y="556"/>
                  <a:pt x="571" y="624"/>
                </a:cubicBezTo>
                <a:close/>
                <a:moveTo>
                  <a:pt x="286" y="1147"/>
                </a:moveTo>
                <a:cubicBezTo>
                  <a:pt x="286" y="206"/>
                  <a:pt x="286" y="206"/>
                  <a:pt x="286" y="206"/>
                </a:cubicBezTo>
                <a:moveTo>
                  <a:pt x="286" y="779"/>
                </a:moveTo>
                <a:cubicBezTo>
                  <a:pt x="403" y="662"/>
                  <a:pt x="403" y="662"/>
                  <a:pt x="403" y="662"/>
                </a:cubicBezTo>
                <a:moveTo>
                  <a:pt x="286" y="513"/>
                </a:moveTo>
                <a:cubicBezTo>
                  <a:pt x="383" y="416"/>
                  <a:pt x="383" y="416"/>
                  <a:pt x="383" y="416"/>
                </a:cubicBezTo>
                <a:moveTo>
                  <a:pt x="286" y="660"/>
                </a:moveTo>
                <a:cubicBezTo>
                  <a:pt x="191" y="565"/>
                  <a:pt x="191" y="565"/>
                  <a:pt x="191" y="565"/>
                </a:cubicBezTo>
                <a:moveTo>
                  <a:pt x="286" y="405"/>
                </a:moveTo>
                <a:cubicBezTo>
                  <a:pt x="191" y="310"/>
                  <a:pt x="191" y="310"/>
                  <a:pt x="191" y="31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9" name="Freeform 99">
            <a:extLst>
              <a:ext uri="{FF2B5EF4-FFF2-40B4-BE49-F238E27FC236}">
                <a16:creationId xmlns:a16="http://schemas.microsoft.com/office/drawing/2014/main" id="{8E0B4350-76F3-CC3E-4501-406BE123E6A9}"/>
              </a:ext>
            </a:extLst>
          </p:cNvPr>
          <p:cNvSpPr>
            <a:spLocks noEditPoints="1"/>
          </p:cNvSpPr>
          <p:nvPr/>
        </p:nvSpPr>
        <p:spPr bwMode="auto">
          <a:xfrm>
            <a:off x="3433888" y="8746879"/>
            <a:ext cx="330340" cy="508800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0" name="Freeform 85">
            <a:extLst>
              <a:ext uri="{FF2B5EF4-FFF2-40B4-BE49-F238E27FC236}">
                <a16:creationId xmlns:a16="http://schemas.microsoft.com/office/drawing/2014/main" id="{87921917-B414-9655-D97F-AB59C6A0DD34}"/>
              </a:ext>
            </a:extLst>
          </p:cNvPr>
          <p:cNvSpPr>
            <a:spLocks noEditPoints="1"/>
          </p:cNvSpPr>
          <p:nvPr/>
        </p:nvSpPr>
        <p:spPr bwMode="auto">
          <a:xfrm>
            <a:off x="20494890" y="8710063"/>
            <a:ext cx="580102" cy="582432"/>
          </a:xfrm>
          <a:custGeom>
            <a:avLst/>
            <a:gdLst>
              <a:gd name="T0" fmla="*/ 423 w 1036"/>
              <a:gd name="T1" fmla="*/ 808 h 1043"/>
              <a:gd name="T2" fmla="*/ 763 w 1036"/>
              <a:gd name="T3" fmla="*/ 252 h 1043"/>
              <a:gd name="T4" fmla="*/ 714 w 1036"/>
              <a:gd name="T5" fmla="*/ 446 h 1043"/>
              <a:gd name="T6" fmla="*/ 423 w 1036"/>
              <a:gd name="T7" fmla="*/ 808 h 1043"/>
              <a:gd name="T8" fmla="*/ 564 w 1036"/>
              <a:gd name="T9" fmla="*/ 435 h 1043"/>
              <a:gd name="T10" fmla="*/ 423 w 1036"/>
              <a:gd name="T11" fmla="*/ 808 h 1043"/>
              <a:gd name="T12" fmla="*/ 507 w 1036"/>
              <a:gd name="T13" fmla="*/ 1020 h 1043"/>
              <a:gd name="T14" fmla="*/ 632 w 1036"/>
              <a:gd name="T15" fmla="*/ 1034 h 1043"/>
              <a:gd name="T16" fmla="*/ 1034 w 1036"/>
              <a:gd name="T17" fmla="*/ 526 h 1043"/>
              <a:gd name="T18" fmla="*/ 542 w 1036"/>
              <a:gd name="T19" fmla="*/ 13 h 1043"/>
              <a:gd name="T20" fmla="*/ 0 w 1036"/>
              <a:gd name="T21" fmla="*/ 530 h 1043"/>
              <a:gd name="T22" fmla="*/ 284 w 1036"/>
              <a:gd name="T23" fmla="*/ 991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36" h="1043">
                <a:moveTo>
                  <a:pt x="423" y="808"/>
                </a:moveTo>
                <a:cubicBezTo>
                  <a:pt x="60" y="291"/>
                  <a:pt x="763" y="252"/>
                  <a:pt x="763" y="252"/>
                </a:cubicBezTo>
                <a:cubicBezTo>
                  <a:pt x="763" y="252"/>
                  <a:pt x="722" y="284"/>
                  <a:pt x="714" y="446"/>
                </a:cubicBezTo>
                <a:cubicBezTo>
                  <a:pt x="710" y="636"/>
                  <a:pt x="599" y="747"/>
                  <a:pt x="423" y="808"/>
                </a:cubicBezTo>
                <a:close/>
                <a:moveTo>
                  <a:pt x="564" y="435"/>
                </a:moveTo>
                <a:cubicBezTo>
                  <a:pt x="461" y="528"/>
                  <a:pt x="429" y="688"/>
                  <a:pt x="423" y="808"/>
                </a:cubicBezTo>
                <a:cubicBezTo>
                  <a:pt x="418" y="890"/>
                  <a:pt x="427" y="978"/>
                  <a:pt x="507" y="1020"/>
                </a:cubicBezTo>
                <a:cubicBezTo>
                  <a:pt x="545" y="1040"/>
                  <a:pt x="590" y="1043"/>
                  <a:pt x="632" y="1034"/>
                </a:cubicBezTo>
                <a:cubicBezTo>
                  <a:pt x="864" y="981"/>
                  <a:pt x="1036" y="773"/>
                  <a:pt x="1034" y="526"/>
                </a:cubicBezTo>
                <a:cubicBezTo>
                  <a:pt x="1032" y="254"/>
                  <a:pt x="813" y="26"/>
                  <a:pt x="542" y="13"/>
                </a:cubicBezTo>
                <a:cubicBezTo>
                  <a:pt x="245" y="0"/>
                  <a:pt x="0" y="236"/>
                  <a:pt x="0" y="530"/>
                </a:cubicBezTo>
                <a:cubicBezTo>
                  <a:pt x="0" y="731"/>
                  <a:pt x="116" y="906"/>
                  <a:pt x="284" y="99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02435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2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3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6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7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0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1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9" grpId="0" animBg="1"/>
          <p:bldP spid="90" grpId="0" animBg="1"/>
          <p:bldP spid="91" grpId="0" animBg="1"/>
          <p:bldP spid="95" grpId="0" animBg="1"/>
          <p:bldP spid="99" grpId="0" animBg="1"/>
          <p:bldP spid="100" grpId="0" animBg="1"/>
          <p:bldP spid="101" grpId="0" animBg="1"/>
          <p:bldP spid="102" grpId="0" animBg="1"/>
          <p:bldP spid="106" grpId="0" animBg="1"/>
          <p:bldP spid="110" grpId="0" animBg="1"/>
          <p:bldP spid="111" grpId="0" animBg="1"/>
          <p:bldP spid="112" grpId="0" animBg="1"/>
          <p:bldP spid="113" grpId="0" animBg="1"/>
          <p:bldP spid="117" grpId="0" animBg="1"/>
          <p:bldP spid="121" grpId="0" animBg="1"/>
          <p:bldP spid="122" grpId="0" animBg="1"/>
          <p:bldP spid="123" grpId="0" animBg="1"/>
          <p:bldP spid="124" grpId="0" animBg="1"/>
          <p:bldP spid="128" grpId="0" animBg="1"/>
          <p:bldP spid="132" grpId="0" animBg="1"/>
          <p:bldP spid="133" grpId="0" animBg="1"/>
          <p:bldP spid="134" grpId="0" animBg="1"/>
          <p:bldP spid="135" grpId="0" animBg="1"/>
          <p:bldP spid="139" grpId="0" animBg="1"/>
          <p:bldP spid="143" grpId="0" animBg="1"/>
          <p:bldP spid="144" grpId="0"/>
          <p:bldP spid="145" grpId="0"/>
          <p:bldP spid="146" grpId="0" animBg="1"/>
          <p:bldP spid="147" grpId="0" animBg="1"/>
          <p:bldP spid="148" grpId="0" animBg="1"/>
          <p:bldP spid="149" grpId="0" animBg="1"/>
          <p:bldP spid="15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3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7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9" grpId="0" animBg="1"/>
          <p:bldP spid="90" grpId="0" animBg="1"/>
          <p:bldP spid="91" grpId="0" animBg="1"/>
          <p:bldP spid="95" grpId="0" animBg="1"/>
          <p:bldP spid="99" grpId="0" animBg="1"/>
          <p:bldP spid="100" grpId="0" animBg="1"/>
          <p:bldP spid="101" grpId="0" animBg="1"/>
          <p:bldP spid="102" grpId="0" animBg="1"/>
          <p:bldP spid="106" grpId="0" animBg="1"/>
          <p:bldP spid="110" grpId="0" animBg="1"/>
          <p:bldP spid="111" grpId="0" animBg="1"/>
          <p:bldP spid="112" grpId="0" animBg="1"/>
          <p:bldP spid="113" grpId="0" animBg="1"/>
          <p:bldP spid="117" grpId="0" animBg="1"/>
          <p:bldP spid="121" grpId="0" animBg="1"/>
          <p:bldP spid="122" grpId="0" animBg="1"/>
          <p:bldP spid="123" grpId="0" animBg="1"/>
          <p:bldP spid="124" grpId="0" animBg="1"/>
          <p:bldP spid="128" grpId="0" animBg="1"/>
          <p:bldP spid="132" grpId="0" animBg="1"/>
          <p:bldP spid="133" grpId="0" animBg="1"/>
          <p:bldP spid="134" grpId="0" animBg="1"/>
          <p:bldP spid="135" grpId="0" animBg="1"/>
          <p:bldP spid="139" grpId="0" animBg="1"/>
          <p:bldP spid="143" grpId="0" animBg="1"/>
          <p:bldP spid="144" grpId="0"/>
          <p:bldP spid="145" grpId="0"/>
          <p:bldP spid="146" grpId="0" animBg="1"/>
          <p:bldP spid="147" grpId="0" animBg="1"/>
          <p:bldP spid="148" grpId="0" animBg="1"/>
          <p:bldP spid="149" grpId="0" animBg="1"/>
          <p:bldP spid="15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6DA8F59-D74A-1EDF-86B8-C4FB29E70F50}"/>
              </a:ext>
            </a:extLst>
          </p:cNvPr>
          <p:cNvSpPr/>
          <p:nvPr/>
        </p:nvSpPr>
        <p:spPr>
          <a:xfrm>
            <a:off x="164606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5972C10-3334-6386-A32F-A829A3CB97B3}"/>
              </a:ext>
            </a:extLst>
          </p:cNvPr>
          <p:cNvSpPr/>
          <p:nvPr/>
        </p:nvSpPr>
        <p:spPr>
          <a:xfrm>
            <a:off x="179310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1B3F39EA-3914-41CB-5B75-39C797C15E0D}"/>
              </a:ext>
            </a:extLst>
          </p:cNvPr>
          <p:cNvSpPr/>
          <p:nvPr/>
        </p:nvSpPr>
        <p:spPr>
          <a:xfrm>
            <a:off x="204224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5D62CD7-1808-94D4-8236-EB6FD14D02C7}"/>
              </a:ext>
            </a:extLst>
          </p:cNvPr>
          <p:cNvGrpSpPr/>
          <p:nvPr/>
        </p:nvGrpSpPr>
        <p:grpSpPr>
          <a:xfrm>
            <a:off x="2419353" y="6900545"/>
            <a:ext cx="2359416" cy="1221511"/>
            <a:chOff x="2419353" y="6900545"/>
            <a:chExt cx="2359416" cy="1221511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7AF9C36-D4F7-C767-11C2-B38C107CBF95}"/>
                </a:ext>
              </a:extLst>
            </p:cNvPr>
            <p:cNvSpPr txBox="1"/>
            <p:nvPr/>
          </p:nvSpPr>
          <p:spPr>
            <a:xfrm>
              <a:off x="2651108" y="7383392"/>
              <a:ext cx="1895907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/>
                  </a:solidFill>
                </a:rPr>
                <a:t>Gieo mầm ý tưởng ban đầu với sự tò mò và quan sát.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1C2902B-163C-F6FC-7A72-3DEE5EA7316B}"/>
                </a:ext>
              </a:extLst>
            </p:cNvPr>
            <p:cNvSpPr txBox="1"/>
            <p:nvPr/>
          </p:nvSpPr>
          <p:spPr>
            <a:xfrm>
              <a:off x="241935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SEED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AA95610-59E2-0D5A-81C2-50E914FF827D}"/>
              </a:ext>
            </a:extLst>
          </p:cNvPr>
          <p:cNvSpPr/>
          <p:nvPr/>
        </p:nvSpPr>
        <p:spPr>
          <a:xfrm>
            <a:off x="310666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+mj-lt"/>
              </a:rPr>
              <a:t>01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ACDD643-6296-85E4-ED39-A8E530DB11AF}"/>
              </a:ext>
            </a:extLst>
          </p:cNvPr>
          <p:cNvGrpSpPr/>
          <p:nvPr/>
        </p:nvGrpSpPr>
        <p:grpSpPr>
          <a:xfrm>
            <a:off x="3117009" y="8519229"/>
            <a:ext cx="964100" cy="964100"/>
            <a:chOff x="3117009" y="8519229"/>
            <a:chExt cx="964100" cy="964100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DA01D4E-47DF-1AE9-26CF-D89E5B48BA15}"/>
                </a:ext>
              </a:extLst>
            </p:cNvPr>
            <p:cNvSpPr/>
            <p:nvPr/>
          </p:nvSpPr>
          <p:spPr>
            <a:xfrm>
              <a:off x="311700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E369C5B3-113F-C265-D863-7CCCA2373C64}"/>
                </a:ext>
              </a:extLst>
            </p:cNvPr>
            <p:cNvSpPr/>
            <p:nvPr/>
          </p:nvSpPr>
          <p:spPr>
            <a:xfrm>
              <a:off x="317667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</a:schemeClr>
                </a:gs>
                <a:gs pos="66000">
                  <a:schemeClr val="accent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Oval 46">
            <a:extLst>
              <a:ext uri="{FF2B5EF4-FFF2-40B4-BE49-F238E27FC236}">
                <a16:creationId xmlns:a16="http://schemas.microsoft.com/office/drawing/2014/main" id="{0874A5D3-33A4-55E3-025B-1D339D7CE3C4}"/>
              </a:ext>
            </a:extLst>
          </p:cNvPr>
          <p:cNvSpPr/>
          <p:nvPr/>
        </p:nvSpPr>
        <p:spPr>
          <a:xfrm>
            <a:off x="93802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2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EB29EFBB-3C54-2AC9-4F34-7760C33C743E}"/>
              </a:ext>
            </a:extLst>
          </p:cNvPr>
          <p:cNvSpPr/>
          <p:nvPr/>
        </p:nvSpPr>
        <p:spPr>
          <a:xfrm>
            <a:off x="594253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F4D3DD38-FD7C-2BA4-3E8F-8E11D92F5264}"/>
              </a:ext>
            </a:extLst>
          </p:cNvPr>
          <p:cNvSpPr/>
          <p:nvPr/>
        </p:nvSpPr>
        <p:spPr>
          <a:xfrm>
            <a:off x="608957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6E0AF58-D83E-9691-430F-F90944A934ED}"/>
              </a:ext>
            </a:extLst>
          </p:cNvPr>
          <p:cNvSpPr/>
          <p:nvPr/>
        </p:nvSpPr>
        <p:spPr>
          <a:xfrm>
            <a:off x="633871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35BB6A8-7BE9-76BA-04B9-720061ED56C9}"/>
              </a:ext>
            </a:extLst>
          </p:cNvPr>
          <p:cNvGrpSpPr/>
          <p:nvPr/>
        </p:nvGrpSpPr>
        <p:grpSpPr>
          <a:xfrm>
            <a:off x="6715823" y="6900545"/>
            <a:ext cx="2359416" cy="1436954"/>
            <a:chOff x="6715823" y="6900545"/>
            <a:chExt cx="2359416" cy="1436954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F1437B2-BBCD-F874-00D1-62D45CB6905D}"/>
                </a:ext>
              </a:extLst>
            </p:cNvPr>
            <p:cNvSpPr txBox="1"/>
            <p:nvPr/>
          </p:nvSpPr>
          <p:spPr>
            <a:xfrm>
              <a:off x="694757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/>
                  </a:solidFill>
                </a:rPr>
                <a:t>Nuôi dưỡng ý tưởng bằng kiến thức, phản hồi và thử nghiệm nhỏ.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11BF7622-B526-B90E-366A-E465F6190C1A}"/>
                </a:ext>
              </a:extLst>
            </p:cNvPr>
            <p:cNvSpPr txBox="1"/>
            <p:nvPr/>
          </p:nvSpPr>
          <p:spPr>
            <a:xfrm>
              <a:off x="671582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GROW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C4FC12C4-EF0B-A760-9629-88E864F6A435}"/>
              </a:ext>
            </a:extLst>
          </p:cNvPr>
          <p:cNvSpPr/>
          <p:nvPr/>
        </p:nvSpPr>
        <p:spPr>
          <a:xfrm>
            <a:off x="740313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+mj-lt"/>
              </a:rPr>
              <a:t>02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9CECB26-3ECC-4176-9178-6EB1B7B67FBB}"/>
              </a:ext>
            </a:extLst>
          </p:cNvPr>
          <p:cNvGrpSpPr/>
          <p:nvPr/>
        </p:nvGrpSpPr>
        <p:grpSpPr>
          <a:xfrm>
            <a:off x="7413479" y="8519229"/>
            <a:ext cx="964100" cy="964100"/>
            <a:chOff x="7413479" y="8519229"/>
            <a:chExt cx="964100" cy="964100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11328907-3E67-9B3B-2D79-A070060EF558}"/>
                </a:ext>
              </a:extLst>
            </p:cNvPr>
            <p:cNvSpPr/>
            <p:nvPr/>
          </p:nvSpPr>
          <p:spPr>
            <a:xfrm>
              <a:off x="741347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6889C45-1720-D394-CAD4-5FF3FCB3E1CD}"/>
                </a:ext>
              </a:extLst>
            </p:cNvPr>
            <p:cNvSpPr/>
            <p:nvPr/>
          </p:nvSpPr>
          <p:spPr>
            <a:xfrm>
              <a:off x="747314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2">
                    <a:lumMod val="60000"/>
                    <a:lumOff val="40000"/>
                  </a:schemeClr>
                </a:gs>
                <a:gs pos="66000">
                  <a:schemeClr val="accent2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Oval 57">
            <a:extLst>
              <a:ext uri="{FF2B5EF4-FFF2-40B4-BE49-F238E27FC236}">
                <a16:creationId xmlns:a16="http://schemas.microsoft.com/office/drawing/2014/main" id="{BB2C80F4-A23C-460B-1BF7-508C6D4701B9}"/>
              </a:ext>
            </a:extLst>
          </p:cNvPr>
          <p:cNvSpPr/>
          <p:nvPr/>
        </p:nvSpPr>
        <p:spPr>
          <a:xfrm>
            <a:off x="523449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2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52BBDB5F-20B4-7C21-B8F2-B78B322AED92}"/>
              </a:ext>
            </a:extLst>
          </p:cNvPr>
          <p:cNvSpPr/>
          <p:nvPr/>
        </p:nvSpPr>
        <p:spPr>
          <a:xfrm>
            <a:off x="1023900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87872913-3A25-C2FE-885D-DF8ECDCBE228}"/>
              </a:ext>
            </a:extLst>
          </p:cNvPr>
          <p:cNvSpPr/>
          <p:nvPr/>
        </p:nvSpPr>
        <p:spPr>
          <a:xfrm>
            <a:off x="1038604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3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7D17F35C-076C-9619-2568-D14F7353EA88}"/>
              </a:ext>
            </a:extLst>
          </p:cNvPr>
          <p:cNvSpPr/>
          <p:nvPr/>
        </p:nvSpPr>
        <p:spPr>
          <a:xfrm>
            <a:off x="1063518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CE595FC-9768-89AB-3848-F75245D78ED0}"/>
              </a:ext>
            </a:extLst>
          </p:cNvPr>
          <p:cNvGrpSpPr/>
          <p:nvPr/>
        </p:nvGrpSpPr>
        <p:grpSpPr>
          <a:xfrm>
            <a:off x="11012293" y="6900545"/>
            <a:ext cx="2359416" cy="1436954"/>
            <a:chOff x="11012293" y="6900545"/>
            <a:chExt cx="2359416" cy="1436954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30AE17E-1035-6FFA-5856-8F54BFBA66B0}"/>
                </a:ext>
              </a:extLst>
            </p:cNvPr>
            <p:cNvSpPr txBox="1"/>
            <p:nvPr/>
          </p:nvSpPr>
          <p:spPr>
            <a:xfrm>
              <a:off x="1124404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/>
                  </a:solidFill>
                </a:rPr>
                <a:t>Mở rộng phương án, tạo nhánh lựa chọn khác nhau cho giải pháp.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8FBEBF35-3C7B-FB7A-02E9-ACC84EEF8058}"/>
                </a:ext>
              </a:extLst>
            </p:cNvPr>
            <p:cNvSpPr txBox="1"/>
            <p:nvPr/>
          </p:nvSpPr>
          <p:spPr>
            <a:xfrm>
              <a:off x="1101229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BRANCH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3882B3A6-00C7-79DD-A09C-226C402A5FCE}"/>
              </a:ext>
            </a:extLst>
          </p:cNvPr>
          <p:cNvSpPr/>
          <p:nvPr/>
        </p:nvSpPr>
        <p:spPr>
          <a:xfrm>
            <a:off x="1169960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+mj-lt"/>
              </a:rPr>
              <a:t>03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F913B30-B8D3-1F7C-0E5E-DA0D73D3678F}"/>
              </a:ext>
            </a:extLst>
          </p:cNvPr>
          <p:cNvGrpSpPr/>
          <p:nvPr/>
        </p:nvGrpSpPr>
        <p:grpSpPr>
          <a:xfrm>
            <a:off x="11709949" y="8519229"/>
            <a:ext cx="964100" cy="964100"/>
            <a:chOff x="11709949" y="8519229"/>
            <a:chExt cx="964100" cy="964100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E8C82730-E45A-4326-9401-153659A9C095}"/>
                </a:ext>
              </a:extLst>
            </p:cNvPr>
            <p:cNvSpPr/>
            <p:nvPr/>
          </p:nvSpPr>
          <p:spPr>
            <a:xfrm>
              <a:off x="1170994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E0BC430-3BC2-B4BA-FF78-BF65D524D394}"/>
                </a:ext>
              </a:extLst>
            </p:cNvPr>
            <p:cNvSpPr/>
            <p:nvPr/>
          </p:nvSpPr>
          <p:spPr>
            <a:xfrm>
              <a:off x="1176961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3">
                    <a:lumMod val="60000"/>
                    <a:lumOff val="40000"/>
                  </a:schemeClr>
                </a:gs>
                <a:gs pos="66000">
                  <a:schemeClr val="accent3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C1508A62-6F4E-480A-2718-B33A57BA2A35}"/>
              </a:ext>
            </a:extLst>
          </p:cNvPr>
          <p:cNvSpPr/>
          <p:nvPr/>
        </p:nvSpPr>
        <p:spPr>
          <a:xfrm>
            <a:off x="9572436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2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4958CCEB-DA79-C470-23E8-CAF792186CA9}"/>
              </a:ext>
            </a:extLst>
          </p:cNvPr>
          <p:cNvSpPr/>
          <p:nvPr/>
        </p:nvSpPr>
        <p:spPr>
          <a:xfrm>
            <a:off x="1453547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721F3F8-FE7E-B4A6-7340-0857446836FF}"/>
              </a:ext>
            </a:extLst>
          </p:cNvPr>
          <p:cNvSpPr/>
          <p:nvPr/>
        </p:nvSpPr>
        <p:spPr>
          <a:xfrm>
            <a:off x="1468251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4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621C99BF-1FF3-8C12-9007-168FD7DD84DB}"/>
              </a:ext>
            </a:extLst>
          </p:cNvPr>
          <p:cNvSpPr/>
          <p:nvPr/>
        </p:nvSpPr>
        <p:spPr>
          <a:xfrm>
            <a:off x="1493165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EB44E92E-F203-BAFD-1C12-E1F4FF43D179}"/>
              </a:ext>
            </a:extLst>
          </p:cNvPr>
          <p:cNvGrpSpPr/>
          <p:nvPr/>
        </p:nvGrpSpPr>
        <p:grpSpPr>
          <a:xfrm>
            <a:off x="15308763" y="6900545"/>
            <a:ext cx="2359416" cy="1436954"/>
            <a:chOff x="15308763" y="6900545"/>
            <a:chExt cx="2359416" cy="1436954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CDF05D78-2EB2-08A1-3804-45FCBC25943B}"/>
                </a:ext>
              </a:extLst>
            </p:cNvPr>
            <p:cNvSpPr txBox="1"/>
            <p:nvPr/>
          </p:nvSpPr>
          <p:spPr>
            <a:xfrm>
              <a:off x="1554051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400" dirty="0" err="1">
                  <a:solidFill>
                    <a:schemeClr val="tx2"/>
                  </a:solidFill>
                </a:rPr>
                <a:t>Chắt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lọc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phiên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bản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tốt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nhất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thông</a:t>
              </a:r>
              <a:r>
                <a:rPr lang="en-US" sz="1400" dirty="0">
                  <a:solidFill>
                    <a:schemeClr val="tx2"/>
                  </a:solidFill>
                </a:rPr>
                <a:t> qua </a:t>
              </a:r>
              <a:r>
                <a:rPr lang="en-US" sz="1400" dirty="0" err="1">
                  <a:solidFill>
                    <a:schemeClr val="tx2"/>
                  </a:solidFill>
                </a:rPr>
                <a:t>cải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tiến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liên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tục</a:t>
              </a:r>
              <a:r>
                <a:rPr lang="en-US" sz="1400" dirty="0">
                  <a:solidFill>
                    <a:schemeClr val="tx2"/>
                  </a:solidFill>
                </a:rPr>
                <a:t>, </a:t>
              </a:r>
              <a:r>
                <a:rPr lang="en-US" sz="1400" dirty="0" err="1">
                  <a:solidFill>
                    <a:schemeClr val="tx2"/>
                  </a:solidFill>
                </a:rPr>
                <a:t>có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dữ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liệu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vi-VN" sz="1400" dirty="0">
                <a:solidFill>
                  <a:schemeClr val="tx2"/>
                </a:solidFill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E93711C1-0240-2A3D-25DD-632FE41B7C8B}"/>
                </a:ext>
              </a:extLst>
            </p:cNvPr>
            <p:cNvSpPr txBox="1"/>
            <p:nvPr/>
          </p:nvSpPr>
          <p:spPr>
            <a:xfrm>
              <a:off x="1530876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REFINE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DA5E094C-3682-5242-57D2-4E733EBD040F}"/>
              </a:ext>
            </a:extLst>
          </p:cNvPr>
          <p:cNvSpPr/>
          <p:nvPr/>
        </p:nvSpPr>
        <p:spPr>
          <a:xfrm>
            <a:off x="1599607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+mj-lt"/>
              </a:rPr>
              <a:t>04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612BC95D-B7B7-85A8-222B-A9221C258085}"/>
              </a:ext>
            </a:extLst>
          </p:cNvPr>
          <p:cNvGrpSpPr/>
          <p:nvPr/>
        </p:nvGrpSpPr>
        <p:grpSpPr>
          <a:xfrm>
            <a:off x="16006419" y="8519229"/>
            <a:ext cx="964100" cy="964100"/>
            <a:chOff x="16006419" y="8519229"/>
            <a:chExt cx="964100" cy="964100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6E3AB848-C6DD-1A9E-E2EC-7480DD6859BF}"/>
                </a:ext>
              </a:extLst>
            </p:cNvPr>
            <p:cNvSpPr/>
            <p:nvPr/>
          </p:nvSpPr>
          <p:spPr>
            <a:xfrm>
              <a:off x="1600641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2B90D832-3A0E-DDC0-B93A-1315B7B5658E}"/>
                </a:ext>
              </a:extLst>
            </p:cNvPr>
            <p:cNvSpPr/>
            <p:nvPr/>
          </p:nvSpPr>
          <p:spPr>
            <a:xfrm>
              <a:off x="1606608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4">
                    <a:lumMod val="60000"/>
                    <a:lumOff val="40000"/>
                  </a:schemeClr>
                </a:gs>
                <a:gs pos="66000">
                  <a:schemeClr val="accent4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Oval 79">
            <a:extLst>
              <a:ext uri="{FF2B5EF4-FFF2-40B4-BE49-F238E27FC236}">
                <a16:creationId xmlns:a16="http://schemas.microsoft.com/office/drawing/2014/main" id="{DCD64EBF-A478-8F58-117C-7BAD6AD33EA4}"/>
              </a:ext>
            </a:extLst>
          </p:cNvPr>
          <p:cNvSpPr/>
          <p:nvPr/>
        </p:nvSpPr>
        <p:spPr>
          <a:xfrm>
            <a:off x="1382743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2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B29DD288-8EF6-F9F8-3580-A7F7986F2A42}"/>
              </a:ext>
            </a:extLst>
          </p:cNvPr>
          <p:cNvSpPr/>
          <p:nvPr/>
        </p:nvSpPr>
        <p:spPr>
          <a:xfrm>
            <a:off x="18831947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1846906E-0015-1A06-ED10-AF59773F6608}"/>
              </a:ext>
            </a:extLst>
          </p:cNvPr>
          <p:cNvSpPr/>
          <p:nvPr/>
        </p:nvSpPr>
        <p:spPr>
          <a:xfrm>
            <a:off x="18978983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5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AEA3D6E4-0FE8-C3B1-E811-DA99D4A812A2}"/>
              </a:ext>
            </a:extLst>
          </p:cNvPr>
          <p:cNvSpPr/>
          <p:nvPr/>
        </p:nvSpPr>
        <p:spPr>
          <a:xfrm>
            <a:off x="19228128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26D8C1E1-2E4C-74A9-C714-BCB42C629F99}"/>
              </a:ext>
            </a:extLst>
          </p:cNvPr>
          <p:cNvGrpSpPr/>
          <p:nvPr/>
        </p:nvGrpSpPr>
        <p:grpSpPr>
          <a:xfrm>
            <a:off x="19605235" y="6900545"/>
            <a:ext cx="2359416" cy="1221511"/>
            <a:chOff x="19605235" y="6900545"/>
            <a:chExt cx="2359416" cy="1221511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0F6E2A52-C22A-F33C-6628-14D6B3821B1E}"/>
                </a:ext>
              </a:extLst>
            </p:cNvPr>
            <p:cNvSpPr txBox="1"/>
            <p:nvPr/>
          </p:nvSpPr>
          <p:spPr>
            <a:xfrm>
              <a:off x="19836990" y="7383392"/>
              <a:ext cx="1895907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/>
                  </a:solidFill>
                </a:rPr>
                <a:t>Biến ý tưởng thành kết quả hữu hình mang giá trị nổi bật.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15B35298-ABAD-AEB5-6B8D-6ACE564D1981}"/>
                </a:ext>
              </a:extLst>
            </p:cNvPr>
            <p:cNvSpPr txBox="1"/>
            <p:nvPr/>
          </p:nvSpPr>
          <p:spPr>
            <a:xfrm>
              <a:off x="19605235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BLOOM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6F08F6D7-D029-9DAE-690B-37DFFB400C3B}"/>
              </a:ext>
            </a:extLst>
          </p:cNvPr>
          <p:cNvSpPr/>
          <p:nvPr/>
        </p:nvSpPr>
        <p:spPr>
          <a:xfrm>
            <a:off x="20292546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+mj-lt"/>
              </a:rPr>
              <a:t>05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305DA274-7024-96CE-E25F-980A0CF8EBBC}"/>
              </a:ext>
            </a:extLst>
          </p:cNvPr>
          <p:cNvGrpSpPr/>
          <p:nvPr/>
        </p:nvGrpSpPr>
        <p:grpSpPr>
          <a:xfrm>
            <a:off x="20302891" y="8519229"/>
            <a:ext cx="964100" cy="964100"/>
            <a:chOff x="20302891" y="8519229"/>
            <a:chExt cx="964100" cy="964100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E73498C1-B639-6C56-1853-C74F2B0C52D1}"/>
                </a:ext>
              </a:extLst>
            </p:cNvPr>
            <p:cNvSpPr/>
            <p:nvPr/>
          </p:nvSpPr>
          <p:spPr>
            <a:xfrm>
              <a:off x="20302891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CC2F5AA3-C3D7-120D-FEF1-7946AEEE9DA8}"/>
                </a:ext>
              </a:extLst>
            </p:cNvPr>
            <p:cNvSpPr/>
            <p:nvPr/>
          </p:nvSpPr>
          <p:spPr>
            <a:xfrm>
              <a:off x="20362556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5">
                    <a:lumMod val="60000"/>
                    <a:lumOff val="40000"/>
                  </a:schemeClr>
                </a:gs>
                <a:gs pos="66000">
                  <a:schemeClr val="accent5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1" name="Oval 90">
            <a:extLst>
              <a:ext uri="{FF2B5EF4-FFF2-40B4-BE49-F238E27FC236}">
                <a16:creationId xmlns:a16="http://schemas.microsoft.com/office/drawing/2014/main" id="{70FC5406-8DE3-D3A1-72AE-ADCC178F83DD}"/>
              </a:ext>
            </a:extLst>
          </p:cNvPr>
          <p:cNvSpPr/>
          <p:nvPr/>
        </p:nvSpPr>
        <p:spPr>
          <a:xfrm>
            <a:off x="18123911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2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!!MainTitle1">
            <a:extLst>
              <a:ext uri="{FF2B5EF4-FFF2-40B4-BE49-F238E27FC236}">
                <a16:creationId xmlns:a16="http://schemas.microsoft.com/office/drawing/2014/main" id="{614313CC-83DA-5D41-D242-6FBE9892F624}"/>
              </a:ext>
            </a:extLst>
          </p:cNvPr>
          <p:cNvSpPr txBox="1"/>
          <p:nvPr/>
        </p:nvSpPr>
        <p:spPr>
          <a:xfrm>
            <a:off x="6407630" y="1190307"/>
            <a:ext cx="115689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Idea Evolution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3" name="!!SubTitle">
            <a:extLst>
              <a:ext uri="{FF2B5EF4-FFF2-40B4-BE49-F238E27FC236}">
                <a16:creationId xmlns:a16="http://schemas.microsoft.com/office/drawing/2014/main" id="{5FA7D64C-7EAB-4771-90DC-2B6C1844E47F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94" name="Freeform 103">
            <a:extLst>
              <a:ext uri="{FF2B5EF4-FFF2-40B4-BE49-F238E27FC236}">
                <a16:creationId xmlns:a16="http://schemas.microsoft.com/office/drawing/2014/main" id="{8780398E-C557-3429-F12B-263E06F3D43A}"/>
              </a:ext>
            </a:extLst>
          </p:cNvPr>
          <p:cNvSpPr>
            <a:spLocks noEditPoints="1"/>
          </p:cNvSpPr>
          <p:nvPr/>
        </p:nvSpPr>
        <p:spPr bwMode="auto">
          <a:xfrm>
            <a:off x="7723381" y="8735963"/>
            <a:ext cx="344294" cy="574648"/>
          </a:xfrm>
          <a:custGeom>
            <a:avLst/>
            <a:gdLst>
              <a:gd name="T0" fmla="*/ 400 w 580"/>
              <a:gd name="T1" fmla="*/ 186 h 963"/>
              <a:gd name="T2" fmla="*/ 290 w 580"/>
              <a:gd name="T3" fmla="*/ 373 h 963"/>
              <a:gd name="T4" fmla="*/ 180 w 580"/>
              <a:gd name="T5" fmla="*/ 186 h 963"/>
              <a:gd name="T6" fmla="*/ 290 w 580"/>
              <a:gd name="T7" fmla="*/ 0 h 963"/>
              <a:gd name="T8" fmla="*/ 400 w 580"/>
              <a:gd name="T9" fmla="*/ 186 h 963"/>
              <a:gd name="T10" fmla="*/ 12 w 580"/>
              <a:gd name="T11" fmla="*/ 564 h 963"/>
              <a:gd name="T12" fmla="*/ 77 w 580"/>
              <a:gd name="T13" fmla="*/ 770 h 963"/>
              <a:gd name="T14" fmla="*/ 289 w 580"/>
              <a:gd name="T15" fmla="*/ 813 h 963"/>
              <a:gd name="T16" fmla="*/ 224 w 580"/>
              <a:gd name="T17" fmla="*/ 606 h 963"/>
              <a:gd name="T18" fmla="*/ 12 w 580"/>
              <a:gd name="T19" fmla="*/ 564 h 963"/>
              <a:gd name="T20" fmla="*/ 12 w 580"/>
              <a:gd name="T21" fmla="*/ 325 h 963"/>
              <a:gd name="T22" fmla="*/ 77 w 580"/>
              <a:gd name="T23" fmla="*/ 531 h 963"/>
              <a:gd name="T24" fmla="*/ 289 w 580"/>
              <a:gd name="T25" fmla="*/ 574 h 963"/>
              <a:gd name="T26" fmla="*/ 224 w 580"/>
              <a:gd name="T27" fmla="*/ 368 h 963"/>
              <a:gd name="T28" fmla="*/ 12 w 580"/>
              <a:gd name="T29" fmla="*/ 325 h 963"/>
              <a:gd name="T30" fmla="*/ 356 w 580"/>
              <a:gd name="T31" fmla="*/ 606 h 963"/>
              <a:gd name="T32" fmla="*/ 291 w 580"/>
              <a:gd name="T33" fmla="*/ 813 h 963"/>
              <a:gd name="T34" fmla="*/ 503 w 580"/>
              <a:gd name="T35" fmla="*/ 770 h 963"/>
              <a:gd name="T36" fmla="*/ 568 w 580"/>
              <a:gd name="T37" fmla="*/ 564 h 963"/>
              <a:gd name="T38" fmla="*/ 356 w 580"/>
              <a:gd name="T39" fmla="*/ 606 h 963"/>
              <a:gd name="T40" fmla="*/ 356 w 580"/>
              <a:gd name="T41" fmla="*/ 368 h 963"/>
              <a:gd name="T42" fmla="*/ 291 w 580"/>
              <a:gd name="T43" fmla="*/ 574 h 963"/>
              <a:gd name="T44" fmla="*/ 503 w 580"/>
              <a:gd name="T45" fmla="*/ 531 h 963"/>
              <a:gd name="T46" fmla="*/ 568 w 580"/>
              <a:gd name="T47" fmla="*/ 325 h 963"/>
              <a:gd name="T48" fmla="*/ 356 w 580"/>
              <a:gd name="T49" fmla="*/ 368 h 963"/>
              <a:gd name="T50" fmla="*/ 290 w 580"/>
              <a:gd name="T51" fmla="*/ 963 h 963"/>
              <a:gd name="T52" fmla="*/ 290 w 580"/>
              <a:gd name="T53" fmla="*/ 373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0" h="963">
                <a:moveTo>
                  <a:pt x="400" y="186"/>
                </a:moveTo>
                <a:cubicBezTo>
                  <a:pt x="400" y="289"/>
                  <a:pt x="290" y="373"/>
                  <a:pt x="290" y="373"/>
                </a:cubicBezTo>
                <a:cubicBezTo>
                  <a:pt x="290" y="373"/>
                  <a:pt x="180" y="289"/>
                  <a:pt x="180" y="186"/>
                </a:cubicBezTo>
                <a:cubicBezTo>
                  <a:pt x="180" y="83"/>
                  <a:pt x="290" y="0"/>
                  <a:pt x="290" y="0"/>
                </a:cubicBezTo>
                <a:cubicBezTo>
                  <a:pt x="290" y="0"/>
                  <a:pt x="400" y="83"/>
                  <a:pt x="400" y="186"/>
                </a:cubicBezTo>
                <a:close/>
                <a:moveTo>
                  <a:pt x="12" y="564"/>
                </a:moveTo>
                <a:cubicBezTo>
                  <a:pt x="12" y="564"/>
                  <a:pt x="0" y="701"/>
                  <a:pt x="77" y="770"/>
                </a:cubicBezTo>
                <a:cubicBezTo>
                  <a:pt x="154" y="839"/>
                  <a:pt x="289" y="813"/>
                  <a:pt x="289" y="813"/>
                </a:cubicBezTo>
                <a:cubicBezTo>
                  <a:pt x="289" y="813"/>
                  <a:pt x="301" y="675"/>
                  <a:pt x="224" y="606"/>
                </a:cubicBezTo>
                <a:cubicBezTo>
                  <a:pt x="147" y="538"/>
                  <a:pt x="12" y="564"/>
                  <a:pt x="12" y="564"/>
                </a:cubicBezTo>
                <a:close/>
                <a:moveTo>
                  <a:pt x="12" y="325"/>
                </a:moveTo>
                <a:cubicBezTo>
                  <a:pt x="12" y="325"/>
                  <a:pt x="0" y="463"/>
                  <a:pt x="77" y="531"/>
                </a:cubicBezTo>
                <a:cubicBezTo>
                  <a:pt x="154" y="600"/>
                  <a:pt x="289" y="574"/>
                  <a:pt x="289" y="574"/>
                </a:cubicBezTo>
                <a:cubicBezTo>
                  <a:pt x="289" y="574"/>
                  <a:pt x="301" y="437"/>
                  <a:pt x="224" y="368"/>
                </a:cubicBezTo>
                <a:cubicBezTo>
                  <a:pt x="147" y="299"/>
                  <a:pt x="12" y="325"/>
                  <a:pt x="12" y="325"/>
                </a:cubicBezTo>
                <a:close/>
                <a:moveTo>
                  <a:pt x="356" y="606"/>
                </a:moveTo>
                <a:cubicBezTo>
                  <a:pt x="279" y="675"/>
                  <a:pt x="291" y="813"/>
                  <a:pt x="291" y="813"/>
                </a:cubicBezTo>
                <a:cubicBezTo>
                  <a:pt x="291" y="813"/>
                  <a:pt x="426" y="839"/>
                  <a:pt x="503" y="770"/>
                </a:cubicBezTo>
                <a:cubicBezTo>
                  <a:pt x="580" y="701"/>
                  <a:pt x="568" y="564"/>
                  <a:pt x="568" y="564"/>
                </a:cubicBezTo>
                <a:cubicBezTo>
                  <a:pt x="568" y="564"/>
                  <a:pt x="433" y="538"/>
                  <a:pt x="356" y="606"/>
                </a:cubicBezTo>
                <a:close/>
                <a:moveTo>
                  <a:pt x="356" y="368"/>
                </a:moveTo>
                <a:cubicBezTo>
                  <a:pt x="279" y="437"/>
                  <a:pt x="291" y="574"/>
                  <a:pt x="291" y="574"/>
                </a:cubicBezTo>
                <a:cubicBezTo>
                  <a:pt x="291" y="574"/>
                  <a:pt x="426" y="600"/>
                  <a:pt x="503" y="531"/>
                </a:cubicBezTo>
                <a:cubicBezTo>
                  <a:pt x="580" y="463"/>
                  <a:pt x="568" y="325"/>
                  <a:pt x="568" y="325"/>
                </a:cubicBezTo>
                <a:cubicBezTo>
                  <a:pt x="568" y="325"/>
                  <a:pt x="433" y="299"/>
                  <a:pt x="356" y="368"/>
                </a:cubicBezTo>
                <a:close/>
                <a:moveTo>
                  <a:pt x="290" y="963"/>
                </a:moveTo>
                <a:cubicBezTo>
                  <a:pt x="290" y="373"/>
                  <a:pt x="290" y="373"/>
                  <a:pt x="290" y="373"/>
                </a:cubicBezTo>
              </a:path>
            </a:pathLst>
          </a:custGeom>
          <a:noFill/>
          <a:ln w="19050">
            <a:solidFill>
              <a:schemeClr val="tx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5" name="Freeform 83">
            <a:extLst>
              <a:ext uri="{FF2B5EF4-FFF2-40B4-BE49-F238E27FC236}">
                <a16:creationId xmlns:a16="http://schemas.microsoft.com/office/drawing/2014/main" id="{CE3D5918-5488-36C1-74F7-4BC56DC51077}"/>
              </a:ext>
            </a:extLst>
          </p:cNvPr>
          <p:cNvSpPr>
            <a:spLocks noEditPoints="1"/>
          </p:cNvSpPr>
          <p:nvPr/>
        </p:nvSpPr>
        <p:spPr bwMode="auto">
          <a:xfrm>
            <a:off x="11802015" y="8784792"/>
            <a:ext cx="638636" cy="432974"/>
          </a:xfrm>
          <a:custGeom>
            <a:avLst/>
            <a:gdLst>
              <a:gd name="T0" fmla="*/ 725 w 1233"/>
              <a:gd name="T1" fmla="*/ 831 h 831"/>
              <a:gd name="T2" fmla="*/ 1233 w 1233"/>
              <a:gd name="T3" fmla="*/ 0 h 831"/>
              <a:gd name="T4" fmla="*/ 1160 w 1233"/>
              <a:gd name="T5" fmla="*/ 290 h 831"/>
              <a:gd name="T6" fmla="*/ 725 w 1233"/>
              <a:gd name="T7" fmla="*/ 831 h 831"/>
              <a:gd name="T8" fmla="*/ 936 w 1233"/>
              <a:gd name="T9" fmla="*/ 273 h 831"/>
              <a:gd name="T10" fmla="*/ 725 w 1233"/>
              <a:gd name="T11" fmla="*/ 831 h 831"/>
              <a:gd name="T12" fmla="*/ 514 w 1233"/>
              <a:gd name="T13" fmla="*/ 224 h 831"/>
              <a:gd name="T14" fmla="*/ 425 w 1233"/>
              <a:gd name="T15" fmla="*/ 85 h 831"/>
              <a:gd name="T16" fmla="*/ 540 w 1233"/>
              <a:gd name="T17" fmla="*/ 809 h 831"/>
              <a:gd name="T18" fmla="*/ 414 w 1233"/>
              <a:gd name="T19" fmla="*/ 388 h 831"/>
              <a:gd name="T20" fmla="*/ 501 w 1233"/>
              <a:gd name="T21" fmla="*/ 632 h 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33" h="831">
                <a:moveTo>
                  <a:pt x="725" y="831"/>
                </a:moveTo>
                <a:cubicBezTo>
                  <a:pt x="182" y="58"/>
                  <a:pt x="1233" y="0"/>
                  <a:pt x="1233" y="0"/>
                </a:cubicBezTo>
                <a:cubicBezTo>
                  <a:pt x="1233" y="0"/>
                  <a:pt x="1172" y="48"/>
                  <a:pt x="1160" y="290"/>
                </a:cubicBezTo>
                <a:cubicBezTo>
                  <a:pt x="1154" y="574"/>
                  <a:pt x="988" y="740"/>
                  <a:pt x="725" y="831"/>
                </a:cubicBezTo>
                <a:close/>
                <a:moveTo>
                  <a:pt x="936" y="273"/>
                </a:moveTo>
                <a:cubicBezTo>
                  <a:pt x="782" y="413"/>
                  <a:pt x="742" y="652"/>
                  <a:pt x="725" y="831"/>
                </a:cubicBezTo>
                <a:moveTo>
                  <a:pt x="514" y="224"/>
                </a:moveTo>
                <a:cubicBezTo>
                  <a:pt x="425" y="130"/>
                  <a:pt x="425" y="85"/>
                  <a:pt x="425" y="85"/>
                </a:cubicBezTo>
                <a:cubicBezTo>
                  <a:pt x="425" y="85"/>
                  <a:pt x="0" y="680"/>
                  <a:pt x="540" y="809"/>
                </a:cubicBezTo>
                <a:moveTo>
                  <a:pt x="414" y="388"/>
                </a:moveTo>
                <a:cubicBezTo>
                  <a:pt x="418" y="476"/>
                  <a:pt x="453" y="558"/>
                  <a:pt x="501" y="63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6" name="Freeform 107">
            <a:extLst>
              <a:ext uri="{FF2B5EF4-FFF2-40B4-BE49-F238E27FC236}">
                <a16:creationId xmlns:a16="http://schemas.microsoft.com/office/drawing/2014/main" id="{88E83CDB-2AA8-8684-10E0-AF16FA8C384B}"/>
              </a:ext>
            </a:extLst>
          </p:cNvPr>
          <p:cNvSpPr>
            <a:spLocks noEditPoints="1"/>
          </p:cNvSpPr>
          <p:nvPr/>
        </p:nvSpPr>
        <p:spPr bwMode="auto">
          <a:xfrm>
            <a:off x="16320352" y="8735963"/>
            <a:ext cx="336232" cy="677370"/>
          </a:xfrm>
          <a:custGeom>
            <a:avLst/>
            <a:gdLst>
              <a:gd name="T0" fmla="*/ 571 w 571"/>
              <a:gd name="T1" fmla="*/ 624 h 1147"/>
              <a:gd name="T2" fmla="*/ 286 w 571"/>
              <a:gd name="T3" fmla="*/ 883 h 1147"/>
              <a:gd name="T4" fmla="*/ 0 w 571"/>
              <a:gd name="T5" fmla="*/ 624 h 1147"/>
              <a:gd name="T6" fmla="*/ 80 w 571"/>
              <a:gd name="T7" fmla="*/ 448 h 1147"/>
              <a:gd name="T8" fmla="*/ 58 w 571"/>
              <a:gd name="T9" fmla="*/ 364 h 1147"/>
              <a:gd name="T10" fmla="*/ 125 w 571"/>
              <a:gd name="T11" fmla="*/ 223 h 1147"/>
              <a:gd name="T12" fmla="*/ 110 w 571"/>
              <a:gd name="T13" fmla="*/ 159 h 1147"/>
              <a:gd name="T14" fmla="*/ 286 w 571"/>
              <a:gd name="T15" fmla="*/ 0 h 1147"/>
              <a:gd name="T16" fmla="*/ 461 w 571"/>
              <a:gd name="T17" fmla="*/ 159 h 1147"/>
              <a:gd name="T18" fmla="*/ 446 w 571"/>
              <a:gd name="T19" fmla="*/ 223 h 1147"/>
              <a:gd name="T20" fmla="*/ 514 w 571"/>
              <a:gd name="T21" fmla="*/ 364 h 1147"/>
              <a:gd name="T22" fmla="*/ 491 w 571"/>
              <a:gd name="T23" fmla="*/ 448 h 1147"/>
              <a:gd name="T24" fmla="*/ 571 w 571"/>
              <a:gd name="T25" fmla="*/ 624 h 1147"/>
              <a:gd name="T26" fmla="*/ 286 w 571"/>
              <a:gd name="T27" fmla="*/ 1147 h 1147"/>
              <a:gd name="T28" fmla="*/ 286 w 571"/>
              <a:gd name="T29" fmla="*/ 206 h 1147"/>
              <a:gd name="T30" fmla="*/ 286 w 571"/>
              <a:gd name="T31" fmla="*/ 779 h 1147"/>
              <a:gd name="T32" fmla="*/ 403 w 571"/>
              <a:gd name="T33" fmla="*/ 662 h 1147"/>
              <a:gd name="T34" fmla="*/ 286 w 571"/>
              <a:gd name="T35" fmla="*/ 513 h 1147"/>
              <a:gd name="T36" fmla="*/ 383 w 571"/>
              <a:gd name="T37" fmla="*/ 416 h 1147"/>
              <a:gd name="T38" fmla="*/ 286 w 571"/>
              <a:gd name="T39" fmla="*/ 660 h 1147"/>
              <a:gd name="T40" fmla="*/ 191 w 571"/>
              <a:gd name="T41" fmla="*/ 565 h 1147"/>
              <a:gd name="T42" fmla="*/ 286 w 571"/>
              <a:gd name="T43" fmla="*/ 405 h 1147"/>
              <a:gd name="T44" fmla="*/ 191 w 571"/>
              <a:gd name="T45" fmla="*/ 310 h 1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71" h="1147">
                <a:moveTo>
                  <a:pt x="571" y="624"/>
                </a:moveTo>
                <a:cubicBezTo>
                  <a:pt x="571" y="767"/>
                  <a:pt x="429" y="883"/>
                  <a:pt x="286" y="883"/>
                </a:cubicBezTo>
                <a:cubicBezTo>
                  <a:pt x="142" y="883"/>
                  <a:pt x="0" y="767"/>
                  <a:pt x="0" y="624"/>
                </a:cubicBezTo>
                <a:cubicBezTo>
                  <a:pt x="0" y="556"/>
                  <a:pt x="32" y="495"/>
                  <a:pt x="80" y="448"/>
                </a:cubicBezTo>
                <a:cubicBezTo>
                  <a:pt x="66" y="423"/>
                  <a:pt x="58" y="394"/>
                  <a:pt x="58" y="364"/>
                </a:cubicBezTo>
                <a:cubicBezTo>
                  <a:pt x="58" y="309"/>
                  <a:pt x="85" y="260"/>
                  <a:pt x="125" y="223"/>
                </a:cubicBezTo>
                <a:cubicBezTo>
                  <a:pt x="116" y="204"/>
                  <a:pt x="110" y="182"/>
                  <a:pt x="110" y="159"/>
                </a:cubicBezTo>
                <a:cubicBezTo>
                  <a:pt x="110" y="72"/>
                  <a:pt x="189" y="0"/>
                  <a:pt x="286" y="0"/>
                </a:cubicBezTo>
                <a:cubicBezTo>
                  <a:pt x="382" y="0"/>
                  <a:pt x="461" y="72"/>
                  <a:pt x="461" y="159"/>
                </a:cubicBezTo>
                <a:cubicBezTo>
                  <a:pt x="461" y="182"/>
                  <a:pt x="455" y="204"/>
                  <a:pt x="446" y="223"/>
                </a:cubicBezTo>
                <a:cubicBezTo>
                  <a:pt x="486" y="260"/>
                  <a:pt x="514" y="309"/>
                  <a:pt x="514" y="364"/>
                </a:cubicBezTo>
                <a:cubicBezTo>
                  <a:pt x="514" y="394"/>
                  <a:pt x="505" y="423"/>
                  <a:pt x="491" y="448"/>
                </a:cubicBezTo>
                <a:cubicBezTo>
                  <a:pt x="539" y="495"/>
                  <a:pt x="571" y="556"/>
                  <a:pt x="571" y="624"/>
                </a:cubicBezTo>
                <a:close/>
                <a:moveTo>
                  <a:pt x="286" y="1147"/>
                </a:moveTo>
                <a:cubicBezTo>
                  <a:pt x="286" y="206"/>
                  <a:pt x="286" y="206"/>
                  <a:pt x="286" y="206"/>
                </a:cubicBezTo>
                <a:moveTo>
                  <a:pt x="286" y="779"/>
                </a:moveTo>
                <a:cubicBezTo>
                  <a:pt x="403" y="662"/>
                  <a:pt x="403" y="662"/>
                  <a:pt x="403" y="662"/>
                </a:cubicBezTo>
                <a:moveTo>
                  <a:pt x="286" y="513"/>
                </a:moveTo>
                <a:cubicBezTo>
                  <a:pt x="383" y="416"/>
                  <a:pt x="383" y="416"/>
                  <a:pt x="383" y="416"/>
                </a:cubicBezTo>
                <a:moveTo>
                  <a:pt x="286" y="660"/>
                </a:moveTo>
                <a:cubicBezTo>
                  <a:pt x="191" y="565"/>
                  <a:pt x="191" y="565"/>
                  <a:pt x="191" y="565"/>
                </a:cubicBezTo>
                <a:moveTo>
                  <a:pt x="286" y="405"/>
                </a:moveTo>
                <a:cubicBezTo>
                  <a:pt x="191" y="310"/>
                  <a:pt x="191" y="310"/>
                  <a:pt x="191" y="31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7" name="Freeform 99">
            <a:extLst>
              <a:ext uri="{FF2B5EF4-FFF2-40B4-BE49-F238E27FC236}">
                <a16:creationId xmlns:a16="http://schemas.microsoft.com/office/drawing/2014/main" id="{A17F3BCF-B2E8-CD37-4BC3-B4DD3442F16F}"/>
              </a:ext>
            </a:extLst>
          </p:cNvPr>
          <p:cNvSpPr>
            <a:spLocks noEditPoints="1"/>
          </p:cNvSpPr>
          <p:nvPr/>
        </p:nvSpPr>
        <p:spPr bwMode="auto">
          <a:xfrm>
            <a:off x="3433888" y="8746879"/>
            <a:ext cx="330340" cy="508800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19050">
            <a:solidFill>
              <a:schemeClr val="tx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8" name="Freeform 85">
            <a:extLst>
              <a:ext uri="{FF2B5EF4-FFF2-40B4-BE49-F238E27FC236}">
                <a16:creationId xmlns:a16="http://schemas.microsoft.com/office/drawing/2014/main" id="{34ECC6C6-4FC4-B700-33B3-1FFDE6085E52}"/>
              </a:ext>
            </a:extLst>
          </p:cNvPr>
          <p:cNvSpPr>
            <a:spLocks noEditPoints="1"/>
          </p:cNvSpPr>
          <p:nvPr/>
        </p:nvSpPr>
        <p:spPr bwMode="auto">
          <a:xfrm>
            <a:off x="20494890" y="8710063"/>
            <a:ext cx="580102" cy="582432"/>
          </a:xfrm>
          <a:custGeom>
            <a:avLst/>
            <a:gdLst>
              <a:gd name="T0" fmla="*/ 423 w 1036"/>
              <a:gd name="T1" fmla="*/ 808 h 1043"/>
              <a:gd name="T2" fmla="*/ 763 w 1036"/>
              <a:gd name="T3" fmla="*/ 252 h 1043"/>
              <a:gd name="T4" fmla="*/ 714 w 1036"/>
              <a:gd name="T5" fmla="*/ 446 h 1043"/>
              <a:gd name="T6" fmla="*/ 423 w 1036"/>
              <a:gd name="T7" fmla="*/ 808 h 1043"/>
              <a:gd name="T8" fmla="*/ 564 w 1036"/>
              <a:gd name="T9" fmla="*/ 435 h 1043"/>
              <a:gd name="T10" fmla="*/ 423 w 1036"/>
              <a:gd name="T11" fmla="*/ 808 h 1043"/>
              <a:gd name="T12" fmla="*/ 507 w 1036"/>
              <a:gd name="T13" fmla="*/ 1020 h 1043"/>
              <a:gd name="T14" fmla="*/ 632 w 1036"/>
              <a:gd name="T15" fmla="*/ 1034 h 1043"/>
              <a:gd name="T16" fmla="*/ 1034 w 1036"/>
              <a:gd name="T17" fmla="*/ 526 h 1043"/>
              <a:gd name="T18" fmla="*/ 542 w 1036"/>
              <a:gd name="T19" fmla="*/ 13 h 1043"/>
              <a:gd name="T20" fmla="*/ 0 w 1036"/>
              <a:gd name="T21" fmla="*/ 530 h 1043"/>
              <a:gd name="T22" fmla="*/ 284 w 1036"/>
              <a:gd name="T23" fmla="*/ 991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36" h="1043">
                <a:moveTo>
                  <a:pt x="423" y="808"/>
                </a:moveTo>
                <a:cubicBezTo>
                  <a:pt x="60" y="291"/>
                  <a:pt x="763" y="252"/>
                  <a:pt x="763" y="252"/>
                </a:cubicBezTo>
                <a:cubicBezTo>
                  <a:pt x="763" y="252"/>
                  <a:pt x="722" y="284"/>
                  <a:pt x="714" y="446"/>
                </a:cubicBezTo>
                <a:cubicBezTo>
                  <a:pt x="710" y="636"/>
                  <a:pt x="599" y="747"/>
                  <a:pt x="423" y="808"/>
                </a:cubicBezTo>
                <a:close/>
                <a:moveTo>
                  <a:pt x="564" y="435"/>
                </a:moveTo>
                <a:cubicBezTo>
                  <a:pt x="461" y="528"/>
                  <a:pt x="429" y="688"/>
                  <a:pt x="423" y="808"/>
                </a:cubicBezTo>
                <a:cubicBezTo>
                  <a:pt x="418" y="890"/>
                  <a:pt x="427" y="978"/>
                  <a:pt x="507" y="1020"/>
                </a:cubicBezTo>
                <a:cubicBezTo>
                  <a:pt x="545" y="1040"/>
                  <a:pt x="590" y="1043"/>
                  <a:pt x="632" y="1034"/>
                </a:cubicBezTo>
                <a:cubicBezTo>
                  <a:pt x="864" y="981"/>
                  <a:pt x="1036" y="773"/>
                  <a:pt x="1034" y="526"/>
                </a:cubicBezTo>
                <a:cubicBezTo>
                  <a:pt x="1032" y="254"/>
                  <a:pt x="813" y="26"/>
                  <a:pt x="542" y="13"/>
                </a:cubicBezTo>
                <a:cubicBezTo>
                  <a:pt x="245" y="0"/>
                  <a:pt x="0" y="236"/>
                  <a:pt x="0" y="530"/>
                </a:cubicBezTo>
                <a:cubicBezTo>
                  <a:pt x="0" y="731"/>
                  <a:pt x="116" y="906"/>
                  <a:pt x="284" y="99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59384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36" grpId="0" animBg="1"/>
          <p:bldP spid="39" grpId="0" animBg="1"/>
          <p:bldP spid="43" grpId="0" animBg="1"/>
          <p:bldP spid="47" grpId="0" animBg="1"/>
          <p:bldP spid="48" grpId="0" animBg="1"/>
          <p:bldP spid="49" grpId="0" animBg="1"/>
          <p:bldP spid="50" grpId="0" animBg="1"/>
          <p:bldP spid="54" grpId="0" animBg="1"/>
          <p:bldP spid="58" grpId="0" animBg="1"/>
          <p:bldP spid="59" grpId="0" animBg="1"/>
          <p:bldP spid="60" grpId="0" animBg="1"/>
          <p:bldP spid="61" grpId="0" animBg="1"/>
          <p:bldP spid="65" grpId="0" animBg="1"/>
          <p:bldP spid="69" grpId="0" animBg="1"/>
          <p:bldP spid="70" grpId="0" animBg="1"/>
          <p:bldP spid="71" grpId="0" animBg="1"/>
          <p:bldP spid="72" grpId="0" animBg="1"/>
          <p:bldP spid="76" grpId="0" animBg="1"/>
          <p:bldP spid="80" grpId="0" animBg="1"/>
          <p:bldP spid="81" grpId="0" animBg="1"/>
          <p:bldP spid="82" grpId="0" animBg="1"/>
          <p:bldP spid="83" grpId="0" animBg="1"/>
          <p:bldP spid="87" grpId="0" animBg="1"/>
          <p:bldP spid="91" grpId="0" animBg="1"/>
          <p:bldP spid="92" grpId="0"/>
          <p:bldP spid="93" grpId="0"/>
          <p:bldP spid="94" grpId="0" animBg="1"/>
          <p:bldP spid="95" grpId="0" animBg="1"/>
          <p:bldP spid="96" grpId="0" animBg="1"/>
          <p:bldP spid="97" grpId="0" animBg="1"/>
          <p:bldP spid="9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36" grpId="0" animBg="1"/>
          <p:bldP spid="39" grpId="0" animBg="1"/>
          <p:bldP spid="43" grpId="0" animBg="1"/>
          <p:bldP spid="47" grpId="0" animBg="1"/>
          <p:bldP spid="48" grpId="0" animBg="1"/>
          <p:bldP spid="49" grpId="0" animBg="1"/>
          <p:bldP spid="50" grpId="0" animBg="1"/>
          <p:bldP spid="54" grpId="0" animBg="1"/>
          <p:bldP spid="58" grpId="0" animBg="1"/>
          <p:bldP spid="59" grpId="0" animBg="1"/>
          <p:bldP spid="60" grpId="0" animBg="1"/>
          <p:bldP spid="61" grpId="0" animBg="1"/>
          <p:bldP spid="65" grpId="0" animBg="1"/>
          <p:bldP spid="69" grpId="0" animBg="1"/>
          <p:bldP spid="70" grpId="0" animBg="1"/>
          <p:bldP spid="71" grpId="0" animBg="1"/>
          <p:bldP spid="72" grpId="0" animBg="1"/>
          <p:bldP spid="76" grpId="0" animBg="1"/>
          <p:bldP spid="80" grpId="0" animBg="1"/>
          <p:bldP spid="81" grpId="0" animBg="1"/>
          <p:bldP spid="82" grpId="0" animBg="1"/>
          <p:bldP spid="83" grpId="0" animBg="1"/>
          <p:bldP spid="87" grpId="0" animBg="1"/>
          <p:bldP spid="91" grpId="0" animBg="1"/>
          <p:bldP spid="92" grpId="0"/>
          <p:bldP spid="93" grpId="0"/>
          <p:bldP spid="94" grpId="0" animBg="1"/>
          <p:bldP spid="95" grpId="0" animBg="1"/>
          <p:bldP spid="96" grpId="0" animBg="1"/>
          <p:bldP spid="97" grpId="0" animBg="1"/>
          <p:bldP spid="98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160E8CB6-EA48-BA14-BC04-DAE1B0260DC2}"/>
              </a:ext>
            </a:extLst>
          </p:cNvPr>
          <p:cNvSpPr/>
          <p:nvPr/>
        </p:nvSpPr>
        <p:spPr>
          <a:xfrm>
            <a:off x="164606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96928DB-8CCA-CE2A-3E92-C17E3E991416}"/>
              </a:ext>
            </a:extLst>
          </p:cNvPr>
          <p:cNvSpPr/>
          <p:nvPr/>
        </p:nvSpPr>
        <p:spPr>
          <a:xfrm>
            <a:off x="179310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20F7D2D-FBC0-B1FD-638C-42510AE0B0D7}"/>
              </a:ext>
            </a:extLst>
          </p:cNvPr>
          <p:cNvSpPr/>
          <p:nvPr/>
        </p:nvSpPr>
        <p:spPr>
          <a:xfrm>
            <a:off x="204224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F0BF56B-54B3-5B40-C3A2-E9FB51FCE4E6}"/>
              </a:ext>
            </a:extLst>
          </p:cNvPr>
          <p:cNvGrpSpPr/>
          <p:nvPr/>
        </p:nvGrpSpPr>
        <p:grpSpPr>
          <a:xfrm>
            <a:off x="2419353" y="6900545"/>
            <a:ext cx="2359416" cy="1221511"/>
            <a:chOff x="2419353" y="6900545"/>
            <a:chExt cx="2359416" cy="1221511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123B6D2-F4D2-F7ED-5DCE-32AA8EF6C6D6}"/>
                </a:ext>
              </a:extLst>
            </p:cNvPr>
            <p:cNvSpPr txBox="1"/>
            <p:nvPr/>
          </p:nvSpPr>
          <p:spPr>
            <a:xfrm>
              <a:off x="2651108" y="7383392"/>
              <a:ext cx="1895907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>
                      <a:lumMod val="50000"/>
                    </a:schemeClr>
                  </a:solidFill>
                </a:rPr>
                <a:t>Gieo mầm ý tưởng ban đầu với sự tò mò và quan sát.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F5F5523-0DBB-A185-F5D7-E7DC0FBFB66C}"/>
                </a:ext>
              </a:extLst>
            </p:cNvPr>
            <p:cNvSpPr txBox="1"/>
            <p:nvPr/>
          </p:nvSpPr>
          <p:spPr>
            <a:xfrm>
              <a:off x="241935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>
                      <a:lumMod val="50000"/>
                    </a:schemeClr>
                  </a:solidFill>
                  <a:latin typeface="+mj-lt"/>
                </a:rPr>
                <a:t>SEED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84BE224-AB5A-114F-C8FA-F6FD4E0E7B56}"/>
              </a:ext>
            </a:extLst>
          </p:cNvPr>
          <p:cNvSpPr/>
          <p:nvPr/>
        </p:nvSpPr>
        <p:spPr>
          <a:xfrm>
            <a:off x="310666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+mj-lt"/>
              </a:rPr>
              <a:t>01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0897236-D356-FB39-9A86-D747CC74AF0D}"/>
              </a:ext>
            </a:extLst>
          </p:cNvPr>
          <p:cNvGrpSpPr/>
          <p:nvPr/>
        </p:nvGrpSpPr>
        <p:grpSpPr>
          <a:xfrm>
            <a:off x="3117009" y="8519229"/>
            <a:ext cx="964100" cy="964100"/>
            <a:chOff x="3117009" y="8519229"/>
            <a:chExt cx="964100" cy="9641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5C11808-596B-2214-A99F-FAC35BA94118}"/>
                </a:ext>
              </a:extLst>
            </p:cNvPr>
            <p:cNvSpPr/>
            <p:nvPr/>
          </p:nvSpPr>
          <p:spPr>
            <a:xfrm>
              <a:off x="311700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411D6A69-3737-B658-EC1B-3465FC87204D}"/>
                </a:ext>
              </a:extLst>
            </p:cNvPr>
            <p:cNvSpPr/>
            <p:nvPr/>
          </p:nvSpPr>
          <p:spPr>
            <a:xfrm>
              <a:off x="317667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</a:schemeClr>
                </a:gs>
                <a:gs pos="66000">
                  <a:schemeClr val="accent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32E81ACC-02F0-4983-C316-896F79626541}"/>
              </a:ext>
            </a:extLst>
          </p:cNvPr>
          <p:cNvSpPr/>
          <p:nvPr/>
        </p:nvSpPr>
        <p:spPr>
          <a:xfrm>
            <a:off x="93802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1">
                  <a:alpha val="2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66FF1CE-D351-F5DA-CD08-DD4A9A0EADC5}"/>
              </a:ext>
            </a:extLst>
          </p:cNvPr>
          <p:cNvSpPr/>
          <p:nvPr/>
        </p:nvSpPr>
        <p:spPr>
          <a:xfrm>
            <a:off x="594253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47CD9D8-A079-5F6B-C357-8DFD60D41A40}"/>
              </a:ext>
            </a:extLst>
          </p:cNvPr>
          <p:cNvSpPr/>
          <p:nvPr/>
        </p:nvSpPr>
        <p:spPr>
          <a:xfrm>
            <a:off x="608957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EB159C5-007B-4E9A-3FE9-F92C37946056}"/>
              </a:ext>
            </a:extLst>
          </p:cNvPr>
          <p:cNvSpPr/>
          <p:nvPr/>
        </p:nvSpPr>
        <p:spPr>
          <a:xfrm>
            <a:off x="633871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1F7328B-AD2E-44F6-6E4C-1C848025C9EF}"/>
              </a:ext>
            </a:extLst>
          </p:cNvPr>
          <p:cNvGrpSpPr/>
          <p:nvPr/>
        </p:nvGrpSpPr>
        <p:grpSpPr>
          <a:xfrm>
            <a:off x="6715823" y="6900545"/>
            <a:ext cx="2359416" cy="1436954"/>
            <a:chOff x="6715823" y="6900545"/>
            <a:chExt cx="2359416" cy="1436954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0C46C46-6DF8-AB17-1B40-8C0DA6DF97D6}"/>
                </a:ext>
              </a:extLst>
            </p:cNvPr>
            <p:cNvSpPr txBox="1"/>
            <p:nvPr/>
          </p:nvSpPr>
          <p:spPr>
            <a:xfrm>
              <a:off x="694757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>
                      <a:lumMod val="50000"/>
                    </a:schemeClr>
                  </a:solidFill>
                </a:rPr>
                <a:t>Nuôi dưỡng ý tưởng bằng kiến thức, phản hồi và thử nghiệm nhỏ.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C3234E5-3E1D-881A-4D9E-90652A9DC4DA}"/>
                </a:ext>
              </a:extLst>
            </p:cNvPr>
            <p:cNvSpPr txBox="1"/>
            <p:nvPr/>
          </p:nvSpPr>
          <p:spPr>
            <a:xfrm>
              <a:off x="671582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>
                      <a:lumMod val="50000"/>
                    </a:schemeClr>
                  </a:solidFill>
                  <a:latin typeface="+mj-lt"/>
                </a:rPr>
                <a:t>GROW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BDDA2B3B-C502-C12C-01D4-FEAC32FC8900}"/>
              </a:ext>
            </a:extLst>
          </p:cNvPr>
          <p:cNvSpPr/>
          <p:nvPr/>
        </p:nvSpPr>
        <p:spPr>
          <a:xfrm>
            <a:off x="740313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+mj-lt"/>
              </a:rPr>
              <a:t>02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07E41BA-C08D-C049-EA93-2A9C27E04324}"/>
              </a:ext>
            </a:extLst>
          </p:cNvPr>
          <p:cNvGrpSpPr/>
          <p:nvPr/>
        </p:nvGrpSpPr>
        <p:grpSpPr>
          <a:xfrm>
            <a:off x="7413479" y="8519229"/>
            <a:ext cx="964100" cy="964100"/>
            <a:chOff x="7413479" y="8519229"/>
            <a:chExt cx="964100" cy="96410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0B4D56A3-6926-37DA-C205-A9451AE3651B}"/>
                </a:ext>
              </a:extLst>
            </p:cNvPr>
            <p:cNvSpPr/>
            <p:nvPr/>
          </p:nvSpPr>
          <p:spPr>
            <a:xfrm>
              <a:off x="741347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1A4A8C52-017D-BF7B-B367-00C2B86C01C9}"/>
                </a:ext>
              </a:extLst>
            </p:cNvPr>
            <p:cNvSpPr/>
            <p:nvPr/>
          </p:nvSpPr>
          <p:spPr>
            <a:xfrm>
              <a:off x="747314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2">
                    <a:lumMod val="60000"/>
                    <a:lumOff val="40000"/>
                  </a:schemeClr>
                </a:gs>
                <a:gs pos="66000">
                  <a:schemeClr val="accent2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36FCD425-03E8-32C7-420F-0155B47BC06F}"/>
              </a:ext>
            </a:extLst>
          </p:cNvPr>
          <p:cNvSpPr/>
          <p:nvPr/>
        </p:nvSpPr>
        <p:spPr>
          <a:xfrm>
            <a:off x="523449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1">
                  <a:alpha val="2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C2A8EBB-4F98-C321-1845-D7336B185C34}"/>
              </a:ext>
            </a:extLst>
          </p:cNvPr>
          <p:cNvSpPr/>
          <p:nvPr/>
        </p:nvSpPr>
        <p:spPr>
          <a:xfrm>
            <a:off x="1023900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462F4B5E-2F7B-8F23-97FD-FD389752B427}"/>
              </a:ext>
            </a:extLst>
          </p:cNvPr>
          <p:cNvSpPr/>
          <p:nvPr/>
        </p:nvSpPr>
        <p:spPr>
          <a:xfrm>
            <a:off x="1038604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3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94ABC01-1E12-E0BF-4CE8-DB60775D1369}"/>
              </a:ext>
            </a:extLst>
          </p:cNvPr>
          <p:cNvSpPr/>
          <p:nvPr/>
        </p:nvSpPr>
        <p:spPr>
          <a:xfrm>
            <a:off x="1063518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0E6BE61-E0DC-107F-B350-ED78C5027822}"/>
              </a:ext>
            </a:extLst>
          </p:cNvPr>
          <p:cNvGrpSpPr/>
          <p:nvPr/>
        </p:nvGrpSpPr>
        <p:grpSpPr>
          <a:xfrm>
            <a:off x="11012293" y="6900545"/>
            <a:ext cx="2359416" cy="1436954"/>
            <a:chOff x="11012293" y="6900545"/>
            <a:chExt cx="2359416" cy="1436954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EEF2B83-B226-C2BF-6986-90146C949E01}"/>
                </a:ext>
              </a:extLst>
            </p:cNvPr>
            <p:cNvSpPr txBox="1"/>
            <p:nvPr/>
          </p:nvSpPr>
          <p:spPr>
            <a:xfrm>
              <a:off x="1124404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>
                      <a:lumMod val="50000"/>
                    </a:schemeClr>
                  </a:solidFill>
                </a:rPr>
                <a:t>Mở rộng phương án, tạo nhánh lựa chọn khác nhau cho giải pháp.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82797202-1D95-FA83-F2AA-C9197BE26E2C}"/>
                </a:ext>
              </a:extLst>
            </p:cNvPr>
            <p:cNvSpPr txBox="1"/>
            <p:nvPr/>
          </p:nvSpPr>
          <p:spPr>
            <a:xfrm>
              <a:off x="1101229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>
                      <a:lumMod val="50000"/>
                    </a:schemeClr>
                  </a:solidFill>
                  <a:latin typeface="+mj-lt"/>
                </a:rPr>
                <a:t>BRANCH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C24319F8-6E39-5048-46A4-4A8DFC9C741D}"/>
              </a:ext>
            </a:extLst>
          </p:cNvPr>
          <p:cNvSpPr/>
          <p:nvPr/>
        </p:nvSpPr>
        <p:spPr>
          <a:xfrm>
            <a:off x="1169960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+mj-lt"/>
              </a:rPr>
              <a:t>03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CB04CAF-D9C3-FEF0-1998-B98B10866E2D}"/>
              </a:ext>
            </a:extLst>
          </p:cNvPr>
          <p:cNvGrpSpPr/>
          <p:nvPr/>
        </p:nvGrpSpPr>
        <p:grpSpPr>
          <a:xfrm>
            <a:off x="11709949" y="8519229"/>
            <a:ext cx="964100" cy="964100"/>
            <a:chOff x="11709949" y="8519229"/>
            <a:chExt cx="964100" cy="964100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384058B7-A3E9-E3B5-FC44-364A0826D762}"/>
                </a:ext>
              </a:extLst>
            </p:cNvPr>
            <p:cNvSpPr/>
            <p:nvPr/>
          </p:nvSpPr>
          <p:spPr>
            <a:xfrm>
              <a:off x="1170994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AB404D81-F54D-581A-020C-81D8AF2E3ADF}"/>
                </a:ext>
              </a:extLst>
            </p:cNvPr>
            <p:cNvSpPr/>
            <p:nvPr/>
          </p:nvSpPr>
          <p:spPr>
            <a:xfrm>
              <a:off x="1176961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3">
                    <a:lumMod val="60000"/>
                    <a:lumOff val="40000"/>
                  </a:schemeClr>
                </a:gs>
                <a:gs pos="66000">
                  <a:schemeClr val="accent3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E026AAC0-ADF4-EAFD-1E10-5F3CA78A8C05}"/>
              </a:ext>
            </a:extLst>
          </p:cNvPr>
          <p:cNvSpPr/>
          <p:nvPr/>
        </p:nvSpPr>
        <p:spPr>
          <a:xfrm>
            <a:off x="9572436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1">
                  <a:alpha val="2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E687A1FB-7DD8-BE40-A67C-9D402BB110AF}"/>
              </a:ext>
            </a:extLst>
          </p:cNvPr>
          <p:cNvSpPr/>
          <p:nvPr/>
        </p:nvSpPr>
        <p:spPr>
          <a:xfrm>
            <a:off x="1453547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FDEAA7AC-F09F-41B2-7408-B0DA28ECA6D4}"/>
              </a:ext>
            </a:extLst>
          </p:cNvPr>
          <p:cNvSpPr/>
          <p:nvPr/>
        </p:nvSpPr>
        <p:spPr>
          <a:xfrm>
            <a:off x="1468251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4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B8957414-D1A0-591C-807D-CCB22A195E20}"/>
              </a:ext>
            </a:extLst>
          </p:cNvPr>
          <p:cNvSpPr/>
          <p:nvPr/>
        </p:nvSpPr>
        <p:spPr>
          <a:xfrm>
            <a:off x="1493165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2EE4950C-5231-CF77-47A1-77EFA99F4051}"/>
              </a:ext>
            </a:extLst>
          </p:cNvPr>
          <p:cNvGrpSpPr/>
          <p:nvPr/>
        </p:nvGrpSpPr>
        <p:grpSpPr>
          <a:xfrm>
            <a:off x="15308763" y="6900545"/>
            <a:ext cx="2359416" cy="1436954"/>
            <a:chOff x="15308763" y="6900545"/>
            <a:chExt cx="2359416" cy="1436954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51F1E4F8-4F79-A060-82C0-7E946DBC30C1}"/>
                </a:ext>
              </a:extLst>
            </p:cNvPr>
            <p:cNvSpPr txBox="1"/>
            <p:nvPr/>
          </p:nvSpPr>
          <p:spPr>
            <a:xfrm>
              <a:off x="1554051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Chắt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lọc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phiên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bản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tốt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nhất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thông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qua </a:t>
              </a:r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cải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tiến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liên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tục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có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dữ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liệu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.</a:t>
              </a:r>
              <a:endParaRPr lang="vi-VN" sz="14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65875449-0B94-3FEA-5612-89F8ABB1493A}"/>
                </a:ext>
              </a:extLst>
            </p:cNvPr>
            <p:cNvSpPr txBox="1"/>
            <p:nvPr/>
          </p:nvSpPr>
          <p:spPr>
            <a:xfrm>
              <a:off x="1530876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>
                      <a:lumMod val="50000"/>
                    </a:schemeClr>
                  </a:solidFill>
                  <a:latin typeface="+mj-lt"/>
                </a:rPr>
                <a:t>REFINE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C05A78D6-14B3-57FC-5F3E-91AF0CD436DF}"/>
              </a:ext>
            </a:extLst>
          </p:cNvPr>
          <p:cNvSpPr/>
          <p:nvPr/>
        </p:nvSpPr>
        <p:spPr>
          <a:xfrm>
            <a:off x="1599607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+mj-lt"/>
              </a:rPr>
              <a:t>04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31E0F68-C240-6951-1564-F18164206863}"/>
              </a:ext>
            </a:extLst>
          </p:cNvPr>
          <p:cNvGrpSpPr/>
          <p:nvPr/>
        </p:nvGrpSpPr>
        <p:grpSpPr>
          <a:xfrm>
            <a:off x="16006419" y="8519229"/>
            <a:ext cx="964100" cy="964100"/>
            <a:chOff x="16006419" y="8519229"/>
            <a:chExt cx="964100" cy="964100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6332C657-CDA8-AE0C-2B75-150B8DEBFCD2}"/>
                </a:ext>
              </a:extLst>
            </p:cNvPr>
            <p:cNvSpPr/>
            <p:nvPr/>
          </p:nvSpPr>
          <p:spPr>
            <a:xfrm>
              <a:off x="1600641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09F794D1-3ED7-AB1C-C192-CFDDA92A8DFE}"/>
                </a:ext>
              </a:extLst>
            </p:cNvPr>
            <p:cNvSpPr/>
            <p:nvPr/>
          </p:nvSpPr>
          <p:spPr>
            <a:xfrm>
              <a:off x="1606608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4">
                    <a:lumMod val="60000"/>
                    <a:lumOff val="40000"/>
                  </a:schemeClr>
                </a:gs>
                <a:gs pos="66000">
                  <a:schemeClr val="accent4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Oval 79">
            <a:extLst>
              <a:ext uri="{FF2B5EF4-FFF2-40B4-BE49-F238E27FC236}">
                <a16:creationId xmlns:a16="http://schemas.microsoft.com/office/drawing/2014/main" id="{49917C19-E1DF-DB37-B0DF-3CF8B8E05EA6}"/>
              </a:ext>
            </a:extLst>
          </p:cNvPr>
          <p:cNvSpPr/>
          <p:nvPr/>
        </p:nvSpPr>
        <p:spPr>
          <a:xfrm>
            <a:off x="1382743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1">
                  <a:alpha val="2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9502871A-30EE-151F-77F6-09ADE26A195B}"/>
              </a:ext>
            </a:extLst>
          </p:cNvPr>
          <p:cNvSpPr/>
          <p:nvPr/>
        </p:nvSpPr>
        <p:spPr>
          <a:xfrm>
            <a:off x="18831947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4C155C4E-73A1-6891-D14D-DB5BBDE3CC49}"/>
              </a:ext>
            </a:extLst>
          </p:cNvPr>
          <p:cNvSpPr/>
          <p:nvPr/>
        </p:nvSpPr>
        <p:spPr>
          <a:xfrm>
            <a:off x="18978983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5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5D2614E0-9355-AEB7-F1A4-634910E33583}"/>
              </a:ext>
            </a:extLst>
          </p:cNvPr>
          <p:cNvSpPr/>
          <p:nvPr/>
        </p:nvSpPr>
        <p:spPr>
          <a:xfrm>
            <a:off x="19228128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38D9BE04-BAA2-96AB-8474-527D211E9784}"/>
              </a:ext>
            </a:extLst>
          </p:cNvPr>
          <p:cNvGrpSpPr/>
          <p:nvPr/>
        </p:nvGrpSpPr>
        <p:grpSpPr>
          <a:xfrm>
            <a:off x="19605235" y="6900545"/>
            <a:ext cx="2359416" cy="1221511"/>
            <a:chOff x="19605235" y="6900545"/>
            <a:chExt cx="2359416" cy="1221511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5DC4B752-AD5D-7493-F506-E55824A3D883}"/>
                </a:ext>
              </a:extLst>
            </p:cNvPr>
            <p:cNvSpPr txBox="1"/>
            <p:nvPr/>
          </p:nvSpPr>
          <p:spPr>
            <a:xfrm>
              <a:off x="19836990" y="7383392"/>
              <a:ext cx="1895907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>
                      <a:lumMod val="50000"/>
                    </a:schemeClr>
                  </a:solidFill>
                </a:rPr>
                <a:t>Biến ý tưởng thành kết quả hữu hình mang giá trị nổi bật.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254E681C-BB84-F562-B760-4E4F5C0A488E}"/>
                </a:ext>
              </a:extLst>
            </p:cNvPr>
            <p:cNvSpPr txBox="1"/>
            <p:nvPr/>
          </p:nvSpPr>
          <p:spPr>
            <a:xfrm>
              <a:off x="19605235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>
                      <a:lumMod val="50000"/>
                    </a:schemeClr>
                  </a:solidFill>
                  <a:latin typeface="+mj-lt"/>
                </a:rPr>
                <a:t>BLOOM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8913CA72-E3E9-99A1-1273-D8FB1F799A84}"/>
              </a:ext>
            </a:extLst>
          </p:cNvPr>
          <p:cNvSpPr/>
          <p:nvPr/>
        </p:nvSpPr>
        <p:spPr>
          <a:xfrm>
            <a:off x="20292546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+mj-lt"/>
              </a:rPr>
              <a:t>05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BDC5AD2C-DDBF-8330-2643-7B09FBB14346}"/>
              </a:ext>
            </a:extLst>
          </p:cNvPr>
          <p:cNvGrpSpPr/>
          <p:nvPr/>
        </p:nvGrpSpPr>
        <p:grpSpPr>
          <a:xfrm>
            <a:off x="20302891" y="8519229"/>
            <a:ext cx="964100" cy="964100"/>
            <a:chOff x="20302891" y="8519229"/>
            <a:chExt cx="964100" cy="964100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35FDC1F3-E254-A544-4195-336D7A8449BA}"/>
                </a:ext>
              </a:extLst>
            </p:cNvPr>
            <p:cNvSpPr/>
            <p:nvPr/>
          </p:nvSpPr>
          <p:spPr>
            <a:xfrm>
              <a:off x="20302891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DD977BA8-9A50-6921-2A72-5C4E6BF595D8}"/>
                </a:ext>
              </a:extLst>
            </p:cNvPr>
            <p:cNvSpPr/>
            <p:nvPr/>
          </p:nvSpPr>
          <p:spPr>
            <a:xfrm>
              <a:off x="20362556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5">
                    <a:lumMod val="60000"/>
                    <a:lumOff val="40000"/>
                  </a:schemeClr>
                </a:gs>
                <a:gs pos="66000">
                  <a:schemeClr val="accent5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1" name="Oval 90">
            <a:extLst>
              <a:ext uri="{FF2B5EF4-FFF2-40B4-BE49-F238E27FC236}">
                <a16:creationId xmlns:a16="http://schemas.microsoft.com/office/drawing/2014/main" id="{D5570DE4-9D5F-EF39-0B60-BB66BBBBCC7E}"/>
              </a:ext>
            </a:extLst>
          </p:cNvPr>
          <p:cNvSpPr/>
          <p:nvPr/>
        </p:nvSpPr>
        <p:spPr>
          <a:xfrm>
            <a:off x="18123911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1">
                  <a:alpha val="2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!!MainTitle1">
            <a:extLst>
              <a:ext uri="{FF2B5EF4-FFF2-40B4-BE49-F238E27FC236}">
                <a16:creationId xmlns:a16="http://schemas.microsoft.com/office/drawing/2014/main" id="{2CAAB671-F4C3-90FC-3EE8-CA61ADD940B7}"/>
              </a:ext>
            </a:extLst>
          </p:cNvPr>
          <p:cNvSpPr txBox="1"/>
          <p:nvPr/>
        </p:nvSpPr>
        <p:spPr>
          <a:xfrm>
            <a:off x="6407630" y="1190307"/>
            <a:ext cx="115689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Idea Evolution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3" name="!!SubTitle">
            <a:extLst>
              <a:ext uri="{FF2B5EF4-FFF2-40B4-BE49-F238E27FC236}">
                <a16:creationId xmlns:a16="http://schemas.microsoft.com/office/drawing/2014/main" id="{AAFD5527-9123-DCCA-79A4-632B76358FEB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94" name="Freeform 103">
            <a:extLst>
              <a:ext uri="{FF2B5EF4-FFF2-40B4-BE49-F238E27FC236}">
                <a16:creationId xmlns:a16="http://schemas.microsoft.com/office/drawing/2014/main" id="{1F207D99-ED03-FA08-9B01-606D0AF40945}"/>
              </a:ext>
            </a:extLst>
          </p:cNvPr>
          <p:cNvSpPr>
            <a:spLocks noEditPoints="1"/>
          </p:cNvSpPr>
          <p:nvPr/>
        </p:nvSpPr>
        <p:spPr bwMode="auto">
          <a:xfrm>
            <a:off x="7723381" y="8735963"/>
            <a:ext cx="344294" cy="574648"/>
          </a:xfrm>
          <a:custGeom>
            <a:avLst/>
            <a:gdLst>
              <a:gd name="T0" fmla="*/ 400 w 580"/>
              <a:gd name="T1" fmla="*/ 186 h 963"/>
              <a:gd name="T2" fmla="*/ 290 w 580"/>
              <a:gd name="T3" fmla="*/ 373 h 963"/>
              <a:gd name="T4" fmla="*/ 180 w 580"/>
              <a:gd name="T5" fmla="*/ 186 h 963"/>
              <a:gd name="T6" fmla="*/ 290 w 580"/>
              <a:gd name="T7" fmla="*/ 0 h 963"/>
              <a:gd name="T8" fmla="*/ 400 w 580"/>
              <a:gd name="T9" fmla="*/ 186 h 963"/>
              <a:gd name="T10" fmla="*/ 12 w 580"/>
              <a:gd name="T11" fmla="*/ 564 h 963"/>
              <a:gd name="T12" fmla="*/ 77 w 580"/>
              <a:gd name="T13" fmla="*/ 770 h 963"/>
              <a:gd name="T14" fmla="*/ 289 w 580"/>
              <a:gd name="T15" fmla="*/ 813 h 963"/>
              <a:gd name="T16" fmla="*/ 224 w 580"/>
              <a:gd name="T17" fmla="*/ 606 h 963"/>
              <a:gd name="T18" fmla="*/ 12 w 580"/>
              <a:gd name="T19" fmla="*/ 564 h 963"/>
              <a:gd name="T20" fmla="*/ 12 w 580"/>
              <a:gd name="T21" fmla="*/ 325 h 963"/>
              <a:gd name="T22" fmla="*/ 77 w 580"/>
              <a:gd name="T23" fmla="*/ 531 h 963"/>
              <a:gd name="T24" fmla="*/ 289 w 580"/>
              <a:gd name="T25" fmla="*/ 574 h 963"/>
              <a:gd name="T26" fmla="*/ 224 w 580"/>
              <a:gd name="T27" fmla="*/ 368 h 963"/>
              <a:gd name="T28" fmla="*/ 12 w 580"/>
              <a:gd name="T29" fmla="*/ 325 h 963"/>
              <a:gd name="T30" fmla="*/ 356 w 580"/>
              <a:gd name="T31" fmla="*/ 606 h 963"/>
              <a:gd name="T32" fmla="*/ 291 w 580"/>
              <a:gd name="T33" fmla="*/ 813 h 963"/>
              <a:gd name="T34" fmla="*/ 503 w 580"/>
              <a:gd name="T35" fmla="*/ 770 h 963"/>
              <a:gd name="T36" fmla="*/ 568 w 580"/>
              <a:gd name="T37" fmla="*/ 564 h 963"/>
              <a:gd name="T38" fmla="*/ 356 w 580"/>
              <a:gd name="T39" fmla="*/ 606 h 963"/>
              <a:gd name="T40" fmla="*/ 356 w 580"/>
              <a:gd name="T41" fmla="*/ 368 h 963"/>
              <a:gd name="T42" fmla="*/ 291 w 580"/>
              <a:gd name="T43" fmla="*/ 574 h 963"/>
              <a:gd name="T44" fmla="*/ 503 w 580"/>
              <a:gd name="T45" fmla="*/ 531 h 963"/>
              <a:gd name="T46" fmla="*/ 568 w 580"/>
              <a:gd name="T47" fmla="*/ 325 h 963"/>
              <a:gd name="T48" fmla="*/ 356 w 580"/>
              <a:gd name="T49" fmla="*/ 368 h 963"/>
              <a:gd name="T50" fmla="*/ 290 w 580"/>
              <a:gd name="T51" fmla="*/ 963 h 963"/>
              <a:gd name="T52" fmla="*/ 290 w 580"/>
              <a:gd name="T53" fmla="*/ 373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0" h="963">
                <a:moveTo>
                  <a:pt x="400" y="186"/>
                </a:moveTo>
                <a:cubicBezTo>
                  <a:pt x="400" y="289"/>
                  <a:pt x="290" y="373"/>
                  <a:pt x="290" y="373"/>
                </a:cubicBezTo>
                <a:cubicBezTo>
                  <a:pt x="290" y="373"/>
                  <a:pt x="180" y="289"/>
                  <a:pt x="180" y="186"/>
                </a:cubicBezTo>
                <a:cubicBezTo>
                  <a:pt x="180" y="83"/>
                  <a:pt x="290" y="0"/>
                  <a:pt x="290" y="0"/>
                </a:cubicBezTo>
                <a:cubicBezTo>
                  <a:pt x="290" y="0"/>
                  <a:pt x="400" y="83"/>
                  <a:pt x="400" y="186"/>
                </a:cubicBezTo>
                <a:close/>
                <a:moveTo>
                  <a:pt x="12" y="564"/>
                </a:moveTo>
                <a:cubicBezTo>
                  <a:pt x="12" y="564"/>
                  <a:pt x="0" y="701"/>
                  <a:pt x="77" y="770"/>
                </a:cubicBezTo>
                <a:cubicBezTo>
                  <a:pt x="154" y="839"/>
                  <a:pt x="289" y="813"/>
                  <a:pt x="289" y="813"/>
                </a:cubicBezTo>
                <a:cubicBezTo>
                  <a:pt x="289" y="813"/>
                  <a:pt x="301" y="675"/>
                  <a:pt x="224" y="606"/>
                </a:cubicBezTo>
                <a:cubicBezTo>
                  <a:pt x="147" y="538"/>
                  <a:pt x="12" y="564"/>
                  <a:pt x="12" y="564"/>
                </a:cubicBezTo>
                <a:close/>
                <a:moveTo>
                  <a:pt x="12" y="325"/>
                </a:moveTo>
                <a:cubicBezTo>
                  <a:pt x="12" y="325"/>
                  <a:pt x="0" y="463"/>
                  <a:pt x="77" y="531"/>
                </a:cubicBezTo>
                <a:cubicBezTo>
                  <a:pt x="154" y="600"/>
                  <a:pt x="289" y="574"/>
                  <a:pt x="289" y="574"/>
                </a:cubicBezTo>
                <a:cubicBezTo>
                  <a:pt x="289" y="574"/>
                  <a:pt x="301" y="437"/>
                  <a:pt x="224" y="368"/>
                </a:cubicBezTo>
                <a:cubicBezTo>
                  <a:pt x="147" y="299"/>
                  <a:pt x="12" y="325"/>
                  <a:pt x="12" y="325"/>
                </a:cubicBezTo>
                <a:close/>
                <a:moveTo>
                  <a:pt x="356" y="606"/>
                </a:moveTo>
                <a:cubicBezTo>
                  <a:pt x="279" y="675"/>
                  <a:pt x="291" y="813"/>
                  <a:pt x="291" y="813"/>
                </a:cubicBezTo>
                <a:cubicBezTo>
                  <a:pt x="291" y="813"/>
                  <a:pt x="426" y="839"/>
                  <a:pt x="503" y="770"/>
                </a:cubicBezTo>
                <a:cubicBezTo>
                  <a:pt x="580" y="701"/>
                  <a:pt x="568" y="564"/>
                  <a:pt x="568" y="564"/>
                </a:cubicBezTo>
                <a:cubicBezTo>
                  <a:pt x="568" y="564"/>
                  <a:pt x="433" y="538"/>
                  <a:pt x="356" y="606"/>
                </a:cubicBezTo>
                <a:close/>
                <a:moveTo>
                  <a:pt x="356" y="368"/>
                </a:moveTo>
                <a:cubicBezTo>
                  <a:pt x="279" y="437"/>
                  <a:pt x="291" y="574"/>
                  <a:pt x="291" y="574"/>
                </a:cubicBezTo>
                <a:cubicBezTo>
                  <a:pt x="291" y="574"/>
                  <a:pt x="426" y="600"/>
                  <a:pt x="503" y="531"/>
                </a:cubicBezTo>
                <a:cubicBezTo>
                  <a:pt x="580" y="463"/>
                  <a:pt x="568" y="325"/>
                  <a:pt x="568" y="325"/>
                </a:cubicBezTo>
                <a:cubicBezTo>
                  <a:pt x="568" y="325"/>
                  <a:pt x="433" y="299"/>
                  <a:pt x="356" y="368"/>
                </a:cubicBezTo>
                <a:close/>
                <a:moveTo>
                  <a:pt x="290" y="963"/>
                </a:moveTo>
                <a:cubicBezTo>
                  <a:pt x="290" y="373"/>
                  <a:pt x="290" y="373"/>
                  <a:pt x="290" y="37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5" name="Freeform 83">
            <a:extLst>
              <a:ext uri="{FF2B5EF4-FFF2-40B4-BE49-F238E27FC236}">
                <a16:creationId xmlns:a16="http://schemas.microsoft.com/office/drawing/2014/main" id="{4C97BC7B-3233-E45F-19F2-17F081E3189E}"/>
              </a:ext>
            </a:extLst>
          </p:cNvPr>
          <p:cNvSpPr>
            <a:spLocks noEditPoints="1"/>
          </p:cNvSpPr>
          <p:nvPr/>
        </p:nvSpPr>
        <p:spPr bwMode="auto">
          <a:xfrm>
            <a:off x="11802015" y="8784792"/>
            <a:ext cx="638636" cy="432974"/>
          </a:xfrm>
          <a:custGeom>
            <a:avLst/>
            <a:gdLst>
              <a:gd name="T0" fmla="*/ 725 w 1233"/>
              <a:gd name="T1" fmla="*/ 831 h 831"/>
              <a:gd name="T2" fmla="*/ 1233 w 1233"/>
              <a:gd name="T3" fmla="*/ 0 h 831"/>
              <a:gd name="T4" fmla="*/ 1160 w 1233"/>
              <a:gd name="T5" fmla="*/ 290 h 831"/>
              <a:gd name="T6" fmla="*/ 725 w 1233"/>
              <a:gd name="T7" fmla="*/ 831 h 831"/>
              <a:gd name="T8" fmla="*/ 936 w 1233"/>
              <a:gd name="T9" fmla="*/ 273 h 831"/>
              <a:gd name="T10" fmla="*/ 725 w 1233"/>
              <a:gd name="T11" fmla="*/ 831 h 831"/>
              <a:gd name="T12" fmla="*/ 514 w 1233"/>
              <a:gd name="T13" fmla="*/ 224 h 831"/>
              <a:gd name="T14" fmla="*/ 425 w 1233"/>
              <a:gd name="T15" fmla="*/ 85 h 831"/>
              <a:gd name="T16" fmla="*/ 540 w 1233"/>
              <a:gd name="T17" fmla="*/ 809 h 831"/>
              <a:gd name="T18" fmla="*/ 414 w 1233"/>
              <a:gd name="T19" fmla="*/ 388 h 831"/>
              <a:gd name="T20" fmla="*/ 501 w 1233"/>
              <a:gd name="T21" fmla="*/ 632 h 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33" h="831">
                <a:moveTo>
                  <a:pt x="725" y="831"/>
                </a:moveTo>
                <a:cubicBezTo>
                  <a:pt x="182" y="58"/>
                  <a:pt x="1233" y="0"/>
                  <a:pt x="1233" y="0"/>
                </a:cubicBezTo>
                <a:cubicBezTo>
                  <a:pt x="1233" y="0"/>
                  <a:pt x="1172" y="48"/>
                  <a:pt x="1160" y="290"/>
                </a:cubicBezTo>
                <a:cubicBezTo>
                  <a:pt x="1154" y="574"/>
                  <a:pt x="988" y="740"/>
                  <a:pt x="725" y="831"/>
                </a:cubicBezTo>
                <a:close/>
                <a:moveTo>
                  <a:pt x="936" y="273"/>
                </a:moveTo>
                <a:cubicBezTo>
                  <a:pt x="782" y="413"/>
                  <a:pt x="742" y="652"/>
                  <a:pt x="725" y="831"/>
                </a:cubicBezTo>
                <a:moveTo>
                  <a:pt x="514" y="224"/>
                </a:moveTo>
                <a:cubicBezTo>
                  <a:pt x="425" y="130"/>
                  <a:pt x="425" y="85"/>
                  <a:pt x="425" y="85"/>
                </a:cubicBezTo>
                <a:cubicBezTo>
                  <a:pt x="425" y="85"/>
                  <a:pt x="0" y="680"/>
                  <a:pt x="540" y="809"/>
                </a:cubicBezTo>
                <a:moveTo>
                  <a:pt x="414" y="388"/>
                </a:moveTo>
                <a:cubicBezTo>
                  <a:pt x="418" y="476"/>
                  <a:pt x="453" y="558"/>
                  <a:pt x="501" y="63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6" name="Freeform 107">
            <a:extLst>
              <a:ext uri="{FF2B5EF4-FFF2-40B4-BE49-F238E27FC236}">
                <a16:creationId xmlns:a16="http://schemas.microsoft.com/office/drawing/2014/main" id="{CFD7BF96-0375-D0E0-7422-2B75434478AD}"/>
              </a:ext>
            </a:extLst>
          </p:cNvPr>
          <p:cNvSpPr>
            <a:spLocks noEditPoints="1"/>
          </p:cNvSpPr>
          <p:nvPr/>
        </p:nvSpPr>
        <p:spPr bwMode="auto">
          <a:xfrm>
            <a:off x="16320352" y="8735963"/>
            <a:ext cx="336232" cy="677370"/>
          </a:xfrm>
          <a:custGeom>
            <a:avLst/>
            <a:gdLst>
              <a:gd name="T0" fmla="*/ 571 w 571"/>
              <a:gd name="T1" fmla="*/ 624 h 1147"/>
              <a:gd name="T2" fmla="*/ 286 w 571"/>
              <a:gd name="T3" fmla="*/ 883 h 1147"/>
              <a:gd name="T4" fmla="*/ 0 w 571"/>
              <a:gd name="T5" fmla="*/ 624 h 1147"/>
              <a:gd name="T6" fmla="*/ 80 w 571"/>
              <a:gd name="T7" fmla="*/ 448 h 1147"/>
              <a:gd name="T8" fmla="*/ 58 w 571"/>
              <a:gd name="T9" fmla="*/ 364 h 1147"/>
              <a:gd name="T10" fmla="*/ 125 w 571"/>
              <a:gd name="T11" fmla="*/ 223 h 1147"/>
              <a:gd name="T12" fmla="*/ 110 w 571"/>
              <a:gd name="T13" fmla="*/ 159 h 1147"/>
              <a:gd name="T14" fmla="*/ 286 w 571"/>
              <a:gd name="T15" fmla="*/ 0 h 1147"/>
              <a:gd name="T16" fmla="*/ 461 w 571"/>
              <a:gd name="T17" fmla="*/ 159 h 1147"/>
              <a:gd name="T18" fmla="*/ 446 w 571"/>
              <a:gd name="T19" fmla="*/ 223 h 1147"/>
              <a:gd name="T20" fmla="*/ 514 w 571"/>
              <a:gd name="T21" fmla="*/ 364 h 1147"/>
              <a:gd name="T22" fmla="*/ 491 w 571"/>
              <a:gd name="T23" fmla="*/ 448 h 1147"/>
              <a:gd name="T24" fmla="*/ 571 w 571"/>
              <a:gd name="T25" fmla="*/ 624 h 1147"/>
              <a:gd name="T26" fmla="*/ 286 w 571"/>
              <a:gd name="T27" fmla="*/ 1147 h 1147"/>
              <a:gd name="T28" fmla="*/ 286 w 571"/>
              <a:gd name="T29" fmla="*/ 206 h 1147"/>
              <a:gd name="T30" fmla="*/ 286 w 571"/>
              <a:gd name="T31" fmla="*/ 779 h 1147"/>
              <a:gd name="T32" fmla="*/ 403 w 571"/>
              <a:gd name="T33" fmla="*/ 662 h 1147"/>
              <a:gd name="T34" fmla="*/ 286 w 571"/>
              <a:gd name="T35" fmla="*/ 513 h 1147"/>
              <a:gd name="T36" fmla="*/ 383 w 571"/>
              <a:gd name="T37" fmla="*/ 416 h 1147"/>
              <a:gd name="T38" fmla="*/ 286 w 571"/>
              <a:gd name="T39" fmla="*/ 660 h 1147"/>
              <a:gd name="T40" fmla="*/ 191 w 571"/>
              <a:gd name="T41" fmla="*/ 565 h 1147"/>
              <a:gd name="T42" fmla="*/ 286 w 571"/>
              <a:gd name="T43" fmla="*/ 405 h 1147"/>
              <a:gd name="T44" fmla="*/ 191 w 571"/>
              <a:gd name="T45" fmla="*/ 310 h 1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71" h="1147">
                <a:moveTo>
                  <a:pt x="571" y="624"/>
                </a:moveTo>
                <a:cubicBezTo>
                  <a:pt x="571" y="767"/>
                  <a:pt x="429" y="883"/>
                  <a:pt x="286" y="883"/>
                </a:cubicBezTo>
                <a:cubicBezTo>
                  <a:pt x="142" y="883"/>
                  <a:pt x="0" y="767"/>
                  <a:pt x="0" y="624"/>
                </a:cubicBezTo>
                <a:cubicBezTo>
                  <a:pt x="0" y="556"/>
                  <a:pt x="32" y="495"/>
                  <a:pt x="80" y="448"/>
                </a:cubicBezTo>
                <a:cubicBezTo>
                  <a:pt x="66" y="423"/>
                  <a:pt x="58" y="394"/>
                  <a:pt x="58" y="364"/>
                </a:cubicBezTo>
                <a:cubicBezTo>
                  <a:pt x="58" y="309"/>
                  <a:pt x="85" y="260"/>
                  <a:pt x="125" y="223"/>
                </a:cubicBezTo>
                <a:cubicBezTo>
                  <a:pt x="116" y="204"/>
                  <a:pt x="110" y="182"/>
                  <a:pt x="110" y="159"/>
                </a:cubicBezTo>
                <a:cubicBezTo>
                  <a:pt x="110" y="72"/>
                  <a:pt x="189" y="0"/>
                  <a:pt x="286" y="0"/>
                </a:cubicBezTo>
                <a:cubicBezTo>
                  <a:pt x="382" y="0"/>
                  <a:pt x="461" y="72"/>
                  <a:pt x="461" y="159"/>
                </a:cubicBezTo>
                <a:cubicBezTo>
                  <a:pt x="461" y="182"/>
                  <a:pt x="455" y="204"/>
                  <a:pt x="446" y="223"/>
                </a:cubicBezTo>
                <a:cubicBezTo>
                  <a:pt x="486" y="260"/>
                  <a:pt x="514" y="309"/>
                  <a:pt x="514" y="364"/>
                </a:cubicBezTo>
                <a:cubicBezTo>
                  <a:pt x="514" y="394"/>
                  <a:pt x="505" y="423"/>
                  <a:pt x="491" y="448"/>
                </a:cubicBezTo>
                <a:cubicBezTo>
                  <a:pt x="539" y="495"/>
                  <a:pt x="571" y="556"/>
                  <a:pt x="571" y="624"/>
                </a:cubicBezTo>
                <a:close/>
                <a:moveTo>
                  <a:pt x="286" y="1147"/>
                </a:moveTo>
                <a:cubicBezTo>
                  <a:pt x="286" y="206"/>
                  <a:pt x="286" y="206"/>
                  <a:pt x="286" y="206"/>
                </a:cubicBezTo>
                <a:moveTo>
                  <a:pt x="286" y="779"/>
                </a:moveTo>
                <a:cubicBezTo>
                  <a:pt x="403" y="662"/>
                  <a:pt x="403" y="662"/>
                  <a:pt x="403" y="662"/>
                </a:cubicBezTo>
                <a:moveTo>
                  <a:pt x="286" y="513"/>
                </a:moveTo>
                <a:cubicBezTo>
                  <a:pt x="383" y="416"/>
                  <a:pt x="383" y="416"/>
                  <a:pt x="383" y="416"/>
                </a:cubicBezTo>
                <a:moveTo>
                  <a:pt x="286" y="660"/>
                </a:moveTo>
                <a:cubicBezTo>
                  <a:pt x="191" y="565"/>
                  <a:pt x="191" y="565"/>
                  <a:pt x="191" y="565"/>
                </a:cubicBezTo>
                <a:moveTo>
                  <a:pt x="286" y="405"/>
                </a:moveTo>
                <a:cubicBezTo>
                  <a:pt x="191" y="310"/>
                  <a:pt x="191" y="310"/>
                  <a:pt x="191" y="31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7" name="Freeform 99">
            <a:extLst>
              <a:ext uri="{FF2B5EF4-FFF2-40B4-BE49-F238E27FC236}">
                <a16:creationId xmlns:a16="http://schemas.microsoft.com/office/drawing/2014/main" id="{34310E74-66D4-7862-1CE5-1125B05D430C}"/>
              </a:ext>
            </a:extLst>
          </p:cNvPr>
          <p:cNvSpPr>
            <a:spLocks noEditPoints="1"/>
          </p:cNvSpPr>
          <p:nvPr/>
        </p:nvSpPr>
        <p:spPr bwMode="auto">
          <a:xfrm>
            <a:off x="3433888" y="8746879"/>
            <a:ext cx="330340" cy="508800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8" name="Freeform 85">
            <a:extLst>
              <a:ext uri="{FF2B5EF4-FFF2-40B4-BE49-F238E27FC236}">
                <a16:creationId xmlns:a16="http://schemas.microsoft.com/office/drawing/2014/main" id="{349B6528-9C61-39AC-954E-A999B877B60F}"/>
              </a:ext>
            </a:extLst>
          </p:cNvPr>
          <p:cNvSpPr>
            <a:spLocks noEditPoints="1"/>
          </p:cNvSpPr>
          <p:nvPr/>
        </p:nvSpPr>
        <p:spPr bwMode="auto">
          <a:xfrm>
            <a:off x="20494890" y="8710063"/>
            <a:ext cx="580102" cy="582432"/>
          </a:xfrm>
          <a:custGeom>
            <a:avLst/>
            <a:gdLst>
              <a:gd name="T0" fmla="*/ 423 w 1036"/>
              <a:gd name="T1" fmla="*/ 808 h 1043"/>
              <a:gd name="T2" fmla="*/ 763 w 1036"/>
              <a:gd name="T3" fmla="*/ 252 h 1043"/>
              <a:gd name="T4" fmla="*/ 714 w 1036"/>
              <a:gd name="T5" fmla="*/ 446 h 1043"/>
              <a:gd name="T6" fmla="*/ 423 w 1036"/>
              <a:gd name="T7" fmla="*/ 808 h 1043"/>
              <a:gd name="T8" fmla="*/ 564 w 1036"/>
              <a:gd name="T9" fmla="*/ 435 h 1043"/>
              <a:gd name="T10" fmla="*/ 423 w 1036"/>
              <a:gd name="T11" fmla="*/ 808 h 1043"/>
              <a:gd name="T12" fmla="*/ 507 w 1036"/>
              <a:gd name="T13" fmla="*/ 1020 h 1043"/>
              <a:gd name="T14" fmla="*/ 632 w 1036"/>
              <a:gd name="T15" fmla="*/ 1034 h 1043"/>
              <a:gd name="T16" fmla="*/ 1034 w 1036"/>
              <a:gd name="T17" fmla="*/ 526 h 1043"/>
              <a:gd name="T18" fmla="*/ 542 w 1036"/>
              <a:gd name="T19" fmla="*/ 13 h 1043"/>
              <a:gd name="T20" fmla="*/ 0 w 1036"/>
              <a:gd name="T21" fmla="*/ 530 h 1043"/>
              <a:gd name="T22" fmla="*/ 284 w 1036"/>
              <a:gd name="T23" fmla="*/ 991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36" h="1043">
                <a:moveTo>
                  <a:pt x="423" y="808"/>
                </a:moveTo>
                <a:cubicBezTo>
                  <a:pt x="60" y="291"/>
                  <a:pt x="763" y="252"/>
                  <a:pt x="763" y="252"/>
                </a:cubicBezTo>
                <a:cubicBezTo>
                  <a:pt x="763" y="252"/>
                  <a:pt x="722" y="284"/>
                  <a:pt x="714" y="446"/>
                </a:cubicBezTo>
                <a:cubicBezTo>
                  <a:pt x="710" y="636"/>
                  <a:pt x="599" y="747"/>
                  <a:pt x="423" y="808"/>
                </a:cubicBezTo>
                <a:close/>
                <a:moveTo>
                  <a:pt x="564" y="435"/>
                </a:moveTo>
                <a:cubicBezTo>
                  <a:pt x="461" y="528"/>
                  <a:pt x="429" y="688"/>
                  <a:pt x="423" y="808"/>
                </a:cubicBezTo>
                <a:cubicBezTo>
                  <a:pt x="418" y="890"/>
                  <a:pt x="427" y="978"/>
                  <a:pt x="507" y="1020"/>
                </a:cubicBezTo>
                <a:cubicBezTo>
                  <a:pt x="545" y="1040"/>
                  <a:pt x="590" y="1043"/>
                  <a:pt x="632" y="1034"/>
                </a:cubicBezTo>
                <a:cubicBezTo>
                  <a:pt x="864" y="981"/>
                  <a:pt x="1036" y="773"/>
                  <a:pt x="1034" y="526"/>
                </a:cubicBezTo>
                <a:cubicBezTo>
                  <a:pt x="1032" y="254"/>
                  <a:pt x="813" y="26"/>
                  <a:pt x="542" y="13"/>
                </a:cubicBezTo>
                <a:cubicBezTo>
                  <a:pt x="245" y="0"/>
                  <a:pt x="0" y="236"/>
                  <a:pt x="0" y="530"/>
                </a:cubicBezTo>
                <a:cubicBezTo>
                  <a:pt x="0" y="731"/>
                  <a:pt x="116" y="906"/>
                  <a:pt x="284" y="99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12" grpId="0" animBg="1"/>
          <p:bldP spid="16" grpId="0" animBg="1"/>
          <p:bldP spid="18" grpId="0" animBg="1"/>
          <p:bldP spid="19" grpId="0" animBg="1"/>
          <p:bldP spid="20" grpId="0" animBg="1"/>
          <p:bldP spid="35" grpId="0" animBg="1"/>
          <p:bldP spid="43" grpId="0" animBg="1"/>
          <p:bldP spid="44" grpId="0" animBg="1"/>
          <p:bldP spid="60" grpId="0" animBg="1"/>
          <p:bldP spid="61" grpId="0" animBg="1"/>
          <p:bldP spid="65" grpId="0" animBg="1"/>
          <p:bldP spid="69" grpId="0" animBg="1"/>
          <p:bldP spid="70" grpId="0" animBg="1"/>
          <p:bldP spid="71" grpId="0" animBg="1"/>
          <p:bldP spid="72" grpId="0" animBg="1"/>
          <p:bldP spid="76" grpId="0" animBg="1"/>
          <p:bldP spid="80" grpId="0" animBg="1"/>
          <p:bldP spid="81" grpId="0" animBg="1"/>
          <p:bldP spid="82" grpId="0" animBg="1"/>
          <p:bldP spid="83" grpId="0" animBg="1"/>
          <p:bldP spid="87" grpId="0" animBg="1"/>
          <p:bldP spid="91" grpId="0" animBg="1"/>
          <p:bldP spid="92" grpId="0"/>
          <p:bldP spid="93" grpId="0"/>
          <p:bldP spid="94" grpId="0" animBg="1"/>
          <p:bldP spid="95" grpId="0" animBg="1"/>
          <p:bldP spid="96" grpId="0" animBg="1"/>
          <p:bldP spid="97" grpId="0" animBg="1"/>
          <p:bldP spid="9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12" grpId="0" animBg="1"/>
          <p:bldP spid="16" grpId="0" animBg="1"/>
          <p:bldP spid="18" grpId="0" animBg="1"/>
          <p:bldP spid="19" grpId="0" animBg="1"/>
          <p:bldP spid="20" grpId="0" animBg="1"/>
          <p:bldP spid="35" grpId="0" animBg="1"/>
          <p:bldP spid="43" grpId="0" animBg="1"/>
          <p:bldP spid="44" grpId="0" animBg="1"/>
          <p:bldP spid="60" grpId="0" animBg="1"/>
          <p:bldP spid="61" grpId="0" animBg="1"/>
          <p:bldP spid="65" grpId="0" animBg="1"/>
          <p:bldP spid="69" grpId="0" animBg="1"/>
          <p:bldP spid="70" grpId="0" animBg="1"/>
          <p:bldP spid="71" grpId="0" animBg="1"/>
          <p:bldP spid="72" grpId="0" animBg="1"/>
          <p:bldP spid="76" grpId="0" animBg="1"/>
          <p:bldP spid="80" grpId="0" animBg="1"/>
          <p:bldP spid="81" grpId="0" animBg="1"/>
          <p:bldP spid="82" grpId="0" animBg="1"/>
          <p:bldP spid="83" grpId="0" animBg="1"/>
          <p:bldP spid="87" grpId="0" animBg="1"/>
          <p:bldP spid="91" grpId="0" animBg="1"/>
          <p:bldP spid="92" grpId="0"/>
          <p:bldP spid="93" grpId="0"/>
          <p:bldP spid="94" grpId="0" animBg="1"/>
          <p:bldP spid="95" grpId="0" animBg="1"/>
          <p:bldP spid="96" grpId="0" animBg="1"/>
          <p:bldP spid="97" grpId="0" animBg="1"/>
          <p:bldP spid="98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69CFD660-F3B9-46E1-E587-A035EBACE724}"/>
              </a:ext>
            </a:extLst>
          </p:cNvPr>
          <p:cNvSpPr/>
          <p:nvPr/>
        </p:nvSpPr>
        <p:spPr>
          <a:xfrm>
            <a:off x="164606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920D2ED8-D3EB-D110-A530-C54DB1C584C0}"/>
              </a:ext>
            </a:extLst>
          </p:cNvPr>
          <p:cNvSpPr/>
          <p:nvPr/>
        </p:nvSpPr>
        <p:spPr>
          <a:xfrm>
            <a:off x="179310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BB055654-014E-3134-41E0-381D7E6EE6CC}"/>
              </a:ext>
            </a:extLst>
          </p:cNvPr>
          <p:cNvSpPr/>
          <p:nvPr/>
        </p:nvSpPr>
        <p:spPr>
          <a:xfrm>
            <a:off x="204224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145524CE-DC50-51B3-34E3-B441C97CC5EA}"/>
              </a:ext>
            </a:extLst>
          </p:cNvPr>
          <p:cNvGrpSpPr/>
          <p:nvPr/>
        </p:nvGrpSpPr>
        <p:grpSpPr>
          <a:xfrm>
            <a:off x="2419353" y="6900545"/>
            <a:ext cx="2359416" cy="1221511"/>
            <a:chOff x="2419353" y="6900545"/>
            <a:chExt cx="2359416" cy="1221511"/>
          </a:xfrm>
        </p:grpSpPr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976CF1DF-6C26-7BDD-510F-7060D91A955B}"/>
                </a:ext>
              </a:extLst>
            </p:cNvPr>
            <p:cNvSpPr txBox="1"/>
            <p:nvPr/>
          </p:nvSpPr>
          <p:spPr>
            <a:xfrm>
              <a:off x="2651108" y="7383392"/>
              <a:ext cx="1895907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Gieo mầm ý tưởng ban đầu với sự tò mò và quan sát.</a:t>
              </a: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E881F19B-1F6C-67B6-407D-285E0B702CDC}"/>
                </a:ext>
              </a:extLst>
            </p:cNvPr>
            <p:cNvSpPr txBox="1"/>
            <p:nvPr/>
          </p:nvSpPr>
          <p:spPr>
            <a:xfrm>
              <a:off x="241935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SEED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4478F3BB-39E3-AB34-9A5E-C31340334954}"/>
              </a:ext>
            </a:extLst>
          </p:cNvPr>
          <p:cNvSpPr/>
          <p:nvPr/>
        </p:nvSpPr>
        <p:spPr>
          <a:xfrm>
            <a:off x="310666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B294B6FC-3B40-BC72-DCC0-05E5993C0E13}"/>
              </a:ext>
            </a:extLst>
          </p:cNvPr>
          <p:cNvGrpSpPr/>
          <p:nvPr/>
        </p:nvGrpSpPr>
        <p:grpSpPr>
          <a:xfrm>
            <a:off x="3117009" y="8519229"/>
            <a:ext cx="964100" cy="964100"/>
            <a:chOff x="3117009" y="8519229"/>
            <a:chExt cx="964100" cy="964100"/>
          </a:xfrm>
        </p:grpSpPr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DA189AAE-F107-3E58-22F5-FEF96CAB28B5}"/>
                </a:ext>
              </a:extLst>
            </p:cNvPr>
            <p:cNvSpPr/>
            <p:nvPr/>
          </p:nvSpPr>
          <p:spPr>
            <a:xfrm>
              <a:off x="311700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68CB0F2E-B960-3095-D7E4-B48E21E4E944}"/>
                </a:ext>
              </a:extLst>
            </p:cNvPr>
            <p:cNvSpPr/>
            <p:nvPr/>
          </p:nvSpPr>
          <p:spPr>
            <a:xfrm>
              <a:off x="317667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</a:schemeClr>
                </a:gs>
                <a:gs pos="66000">
                  <a:schemeClr val="accent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1" name="Oval 170">
            <a:extLst>
              <a:ext uri="{FF2B5EF4-FFF2-40B4-BE49-F238E27FC236}">
                <a16:creationId xmlns:a16="http://schemas.microsoft.com/office/drawing/2014/main" id="{1C3C53E3-320B-904A-EF49-6B2CAE00A38E}"/>
              </a:ext>
            </a:extLst>
          </p:cNvPr>
          <p:cNvSpPr/>
          <p:nvPr/>
        </p:nvSpPr>
        <p:spPr>
          <a:xfrm>
            <a:off x="93802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1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85C6CCD1-F2F1-0F5D-F69C-DB6A95F14F13}"/>
              </a:ext>
            </a:extLst>
          </p:cNvPr>
          <p:cNvSpPr/>
          <p:nvPr/>
        </p:nvSpPr>
        <p:spPr>
          <a:xfrm>
            <a:off x="594253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7E06173F-94C3-F7C5-27A9-62F30382A40E}"/>
              </a:ext>
            </a:extLst>
          </p:cNvPr>
          <p:cNvSpPr/>
          <p:nvPr/>
        </p:nvSpPr>
        <p:spPr>
          <a:xfrm>
            <a:off x="608957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38BD3EA0-90EC-43FE-B6F8-1A2CBE3DDEBC}"/>
              </a:ext>
            </a:extLst>
          </p:cNvPr>
          <p:cNvSpPr/>
          <p:nvPr/>
        </p:nvSpPr>
        <p:spPr>
          <a:xfrm>
            <a:off x="633871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62F72DE-972B-DA70-BB9C-F9A21A599859}"/>
              </a:ext>
            </a:extLst>
          </p:cNvPr>
          <p:cNvGrpSpPr/>
          <p:nvPr/>
        </p:nvGrpSpPr>
        <p:grpSpPr>
          <a:xfrm>
            <a:off x="6715823" y="6900545"/>
            <a:ext cx="2359416" cy="1436954"/>
            <a:chOff x="6715823" y="6900545"/>
            <a:chExt cx="2359416" cy="1436954"/>
          </a:xfrm>
        </p:grpSpPr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E589FF32-0D27-E52D-B921-35F5FC3DE252}"/>
                </a:ext>
              </a:extLst>
            </p:cNvPr>
            <p:cNvSpPr txBox="1"/>
            <p:nvPr/>
          </p:nvSpPr>
          <p:spPr>
            <a:xfrm>
              <a:off x="694757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Nuôi dưỡng ý tưởng bằng kiến thức, phản hồi và thử nghiệm nhỏ.</a:t>
              </a: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5A91BD4D-CD79-194B-B07C-9EF9FEDFF574}"/>
                </a:ext>
              </a:extLst>
            </p:cNvPr>
            <p:cNvSpPr txBox="1"/>
            <p:nvPr/>
          </p:nvSpPr>
          <p:spPr>
            <a:xfrm>
              <a:off x="671582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GROW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6AA74B51-3896-11A5-D109-B7892E831A55}"/>
              </a:ext>
            </a:extLst>
          </p:cNvPr>
          <p:cNvSpPr/>
          <p:nvPr/>
        </p:nvSpPr>
        <p:spPr>
          <a:xfrm>
            <a:off x="740313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075865F8-4B67-A6AF-9E95-F31FF2E5EC0D}"/>
              </a:ext>
            </a:extLst>
          </p:cNvPr>
          <p:cNvGrpSpPr/>
          <p:nvPr/>
        </p:nvGrpSpPr>
        <p:grpSpPr>
          <a:xfrm>
            <a:off x="7413479" y="8519229"/>
            <a:ext cx="964100" cy="964100"/>
            <a:chOff x="7413479" y="8519229"/>
            <a:chExt cx="964100" cy="964100"/>
          </a:xfrm>
        </p:grpSpPr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464BBFC7-3A5D-0553-AB7A-8117B23DB74C}"/>
                </a:ext>
              </a:extLst>
            </p:cNvPr>
            <p:cNvSpPr/>
            <p:nvPr/>
          </p:nvSpPr>
          <p:spPr>
            <a:xfrm>
              <a:off x="741347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18D3C283-FFB8-146F-C630-8A69132D1B28}"/>
                </a:ext>
              </a:extLst>
            </p:cNvPr>
            <p:cNvSpPr/>
            <p:nvPr/>
          </p:nvSpPr>
          <p:spPr>
            <a:xfrm>
              <a:off x="747314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2">
                    <a:lumMod val="60000"/>
                    <a:lumOff val="40000"/>
                  </a:schemeClr>
                </a:gs>
                <a:gs pos="66000">
                  <a:schemeClr val="accent2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2" name="Oval 181">
            <a:extLst>
              <a:ext uri="{FF2B5EF4-FFF2-40B4-BE49-F238E27FC236}">
                <a16:creationId xmlns:a16="http://schemas.microsoft.com/office/drawing/2014/main" id="{8B9F07E1-DE94-E584-06B8-850B969C02E5}"/>
              </a:ext>
            </a:extLst>
          </p:cNvPr>
          <p:cNvSpPr/>
          <p:nvPr/>
        </p:nvSpPr>
        <p:spPr>
          <a:xfrm>
            <a:off x="523449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1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BD7B8103-E097-2A86-E2AB-C01A5474C02A}"/>
              </a:ext>
            </a:extLst>
          </p:cNvPr>
          <p:cNvSpPr/>
          <p:nvPr/>
        </p:nvSpPr>
        <p:spPr>
          <a:xfrm>
            <a:off x="1023900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86FE31F4-30E1-09DA-5AED-906B9916CFF2}"/>
              </a:ext>
            </a:extLst>
          </p:cNvPr>
          <p:cNvSpPr/>
          <p:nvPr/>
        </p:nvSpPr>
        <p:spPr>
          <a:xfrm>
            <a:off x="1038604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3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8161713B-4D07-CE42-37C7-A6D68A00D977}"/>
              </a:ext>
            </a:extLst>
          </p:cNvPr>
          <p:cNvSpPr/>
          <p:nvPr/>
        </p:nvSpPr>
        <p:spPr>
          <a:xfrm>
            <a:off x="1063518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9D63F389-05C9-29EA-ED8D-B57C97C3A198}"/>
              </a:ext>
            </a:extLst>
          </p:cNvPr>
          <p:cNvGrpSpPr/>
          <p:nvPr/>
        </p:nvGrpSpPr>
        <p:grpSpPr>
          <a:xfrm>
            <a:off x="11012293" y="6900545"/>
            <a:ext cx="2359416" cy="1436954"/>
            <a:chOff x="11012293" y="6900545"/>
            <a:chExt cx="2359416" cy="1436954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94EE0BFE-034B-BC21-8569-AF48418E2024}"/>
                </a:ext>
              </a:extLst>
            </p:cNvPr>
            <p:cNvSpPr txBox="1"/>
            <p:nvPr/>
          </p:nvSpPr>
          <p:spPr>
            <a:xfrm>
              <a:off x="1124404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Mở rộng phương án, tạo nhánh lựa chọn khác nhau cho giải pháp.</a:t>
              </a: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01C71A8D-AB0C-5D15-8D57-84AD4BCF9B3E}"/>
                </a:ext>
              </a:extLst>
            </p:cNvPr>
            <p:cNvSpPr txBox="1"/>
            <p:nvPr/>
          </p:nvSpPr>
          <p:spPr>
            <a:xfrm>
              <a:off x="1101229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BRANCH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A913C6F9-F775-9C76-2C36-B2A79A95BE4A}"/>
              </a:ext>
            </a:extLst>
          </p:cNvPr>
          <p:cNvSpPr/>
          <p:nvPr/>
        </p:nvSpPr>
        <p:spPr>
          <a:xfrm>
            <a:off x="1169960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D454A1AF-750A-ABC3-011D-FD22561D8AB2}"/>
              </a:ext>
            </a:extLst>
          </p:cNvPr>
          <p:cNvGrpSpPr/>
          <p:nvPr/>
        </p:nvGrpSpPr>
        <p:grpSpPr>
          <a:xfrm>
            <a:off x="11709949" y="8519229"/>
            <a:ext cx="964100" cy="964100"/>
            <a:chOff x="11709949" y="8519229"/>
            <a:chExt cx="964100" cy="964100"/>
          </a:xfrm>
        </p:grpSpPr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4448B0F7-E8AD-9B02-B47A-3645F5C88619}"/>
                </a:ext>
              </a:extLst>
            </p:cNvPr>
            <p:cNvSpPr/>
            <p:nvPr/>
          </p:nvSpPr>
          <p:spPr>
            <a:xfrm>
              <a:off x="1170994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707B7EEE-D5CB-6527-9403-B081E98586B6}"/>
                </a:ext>
              </a:extLst>
            </p:cNvPr>
            <p:cNvSpPr/>
            <p:nvPr/>
          </p:nvSpPr>
          <p:spPr>
            <a:xfrm>
              <a:off x="1176961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3">
                    <a:lumMod val="60000"/>
                    <a:lumOff val="40000"/>
                  </a:schemeClr>
                </a:gs>
                <a:gs pos="66000">
                  <a:schemeClr val="accent3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3" name="Oval 192">
            <a:extLst>
              <a:ext uri="{FF2B5EF4-FFF2-40B4-BE49-F238E27FC236}">
                <a16:creationId xmlns:a16="http://schemas.microsoft.com/office/drawing/2014/main" id="{81193EB2-4ABE-F2D9-8630-E39B56C86E78}"/>
              </a:ext>
            </a:extLst>
          </p:cNvPr>
          <p:cNvSpPr/>
          <p:nvPr/>
        </p:nvSpPr>
        <p:spPr>
          <a:xfrm>
            <a:off x="9572436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1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C908DA57-B0D8-E174-846B-D088CA490C0A}"/>
              </a:ext>
            </a:extLst>
          </p:cNvPr>
          <p:cNvSpPr/>
          <p:nvPr/>
        </p:nvSpPr>
        <p:spPr>
          <a:xfrm>
            <a:off x="1453547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1D6A57F6-BF35-72B1-42E1-15B3825502EC}"/>
              </a:ext>
            </a:extLst>
          </p:cNvPr>
          <p:cNvSpPr/>
          <p:nvPr/>
        </p:nvSpPr>
        <p:spPr>
          <a:xfrm>
            <a:off x="1468251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4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DF74BFA5-C326-8C47-F073-0DC5DF8B2D53}"/>
              </a:ext>
            </a:extLst>
          </p:cNvPr>
          <p:cNvSpPr/>
          <p:nvPr/>
        </p:nvSpPr>
        <p:spPr>
          <a:xfrm>
            <a:off x="1493165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A778F3FB-5365-8049-94A3-EB159F990032}"/>
              </a:ext>
            </a:extLst>
          </p:cNvPr>
          <p:cNvGrpSpPr/>
          <p:nvPr/>
        </p:nvGrpSpPr>
        <p:grpSpPr>
          <a:xfrm>
            <a:off x="15308763" y="6900545"/>
            <a:ext cx="2359416" cy="1436954"/>
            <a:chOff x="15308763" y="6900545"/>
            <a:chExt cx="2359416" cy="1436954"/>
          </a:xfrm>
        </p:grpSpPr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AE5232AD-3E46-5AFE-5267-6D85A38C2070}"/>
                </a:ext>
              </a:extLst>
            </p:cNvPr>
            <p:cNvSpPr txBox="1"/>
            <p:nvPr/>
          </p:nvSpPr>
          <p:spPr>
            <a:xfrm>
              <a:off x="1554051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Chắt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lọc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phiên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bản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tốt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nhất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thông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qua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cải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tiến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liên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tục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có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dữ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liệu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.</a:t>
              </a:r>
              <a:endParaRPr lang="vi-VN" sz="1400" dirty="0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3D7BCC62-5D26-4882-7A36-7C0B38BE6520}"/>
                </a:ext>
              </a:extLst>
            </p:cNvPr>
            <p:cNvSpPr txBox="1"/>
            <p:nvPr/>
          </p:nvSpPr>
          <p:spPr>
            <a:xfrm>
              <a:off x="1530876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REFINE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949A0E08-C365-C5CB-0460-BBF5F8A568A8}"/>
              </a:ext>
            </a:extLst>
          </p:cNvPr>
          <p:cNvSpPr/>
          <p:nvPr/>
        </p:nvSpPr>
        <p:spPr>
          <a:xfrm>
            <a:off x="1599607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C04D7012-E201-B773-9399-3151F18048DE}"/>
              </a:ext>
            </a:extLst>
          </p:cNvPr>
          <p:cNvGrpSpPr/>
          <p:nvPr/>
        </p:nvGrpSpPr>
        <p:grpSpPr>
          <a:xfrm>
            <a:off x="16006419" y="8519229"/>
            <a:ext cx="964100" cy="964100"/>
            <a:chOff x="16006419" y="8519229"/>
            <a:chExt cx="964100" cy="964100"/>
          </a:xfrm>
        </p:grpSpPr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1C26C151-5764-CC11-5A6D-DBC4B30326AE}"/>
                </a:ext>
              </a:extLst>
            </p:cNvPr>
            <p:cNvSpPr/>
            <p:nvPr/>
          </p:nvSpPr>
          <p:spPr>
            <a:xfrm>
              <a:off x="1600641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4A0A0D14-548B-E458-FB57-AB53906FD8CD}"/>
                </a:ext>
              </a:extLst>
            </p:cNvPr>
            <p:cNvSpPr/>
            <p:nvPr/>
          </p:nvSpPr>
          <p:spPr>
            <a:xfrm>
              <a:off x="1606608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4">
                    <a:lumMod val="60000"/>
                    <a:lumOff val="40000"/>
                  </a:schemeClr>
                </a:gs>
                <a:gs pos="66000">
                  <a:schemeClr val="accent4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4" name="Oval 203">
            <a:extLst>
              <a:ext uri="{FF2B5EF4-FFF2-40B4-BE49-F238E27FC236}">
                <a16:creationId xmlns:a16="http://schemas.microsoft.com/office/drawing/2014/main" id="{9D138887-A772-1F01-B732-6C11705A7BB8}"/>
              </a:ext>
            </a:extLst>
          </p:cNvPr>
          <p:cNvSpPr/>
          <p:nvPr/>
        </p:nvSpPr>
        <p:spPr>
          <a:xfrm>
            <a:off x="1382743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1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DCC5E6A0-23AD-99D0-58ED-BBAB7C362E9E}"/>
              </a:ext>
            </a:extLst>
          </p:cNvPr>
          <p:cNvSpPr/>
          <p:nvPr/>
        </p:nvSpPr>
        <p:spPr>
          <a:xfrm>
            <a:off x="18831947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D375A072-0987-3C39-B6D1-3A93361E1556}"/>
              </a:ext>
            </a:extLst>
          </p:cNvPr>
          <p:cNvSpPr/>
          <p:nvPr/>
        </p:nvSpPr>
        <p:spPr>
          <a:xfrm>
            <a:off x="18978983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5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9040810A-EA63-073E-96CF-CBF0FEE067D9}"/>
              </a:ext>
            </a:extLst>
          </p:cNvPr>
          <p:cNvSpPr/>
          <p:nvPr/>
        </p:nvSpPr>
        <p:spPr>
          <a:xfrm>
            <a:off x="19228128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748CBCDB-7CA3-C49D-EF6C-1306E815D27E}"/>
              </a:ext>
            </a:extLst>
          </p:cNvPr>
          <p:cNvGrpSpPr/>
          <p:nvPr/>
        </p:nvGrpSpPr>
        <p:grpSpPr>
          <a:xfrm>
            <a:off x="19605235" y="6900545"/>
            <a:ext cx="2359416" cy="1221511"/>
            <a:chOff x="19605235" y="6900545"/>
            <a:chExt cx="2359416" cy="1221511"/>
          </a:xfrm>
        </p:grpSpPr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132728E3-F08A-C030-97E4-A6654F5B125F}"/>
                </a:ext>
              </a:extLst>
            </p:cNvPr>
            <p:cNvSpPr txBox="1"/>
            <p:nvPr/>
          </p:nvSpPr>
          <p:spPr>
            <a:xfrm>
              <a:off x="19836990" y="7383392"/>
              <a:ext cx="1895907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Biến ý tưởng thành kết quả hữu hình mang giá trị nổi bật.</a:t>
              </a: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5CBDA260-2CA7-8B86-D61B-90E8D64DF53E}"/>
                </a:ext>
              </a:extLst>
            </p:cNvPr>
            <p:cNvSpPr txBox="1"/>
            <p:nvPr/>
          </p:nvSpPr>
          <p:spPr>
            <a:xfrm>
              <a:off x="19605235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BLOOM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7F89367D-8DB2-3CB5-A05F-F341A190DAF4}"/>
              </a:ext>
            </a:extLst>
          </p:cNvPr>
          <p:cNvSpPr/>
          <p:nvPr/>
        </p:nvSpPr>
        <p:spPr>
          <a:xfrm>
            <a:off x="20292546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F8A0C94E-A222-1834-C6D3-5CC5145D1371}"/>
              </a:ext>
            </a:extLst>
          </p:cNvPr>
          <p:cNvGrpSpPr/>
          <p:nvPr/>
        </p:nvGrpSpPr>
        <p:grpSpPr>
          <a:xfrm>
            <a:off x="20302891" y="8519229"/>
            <a:ext cx="964100" cy="964100"/>
            <a:chOff x="20302891" y="8519229"/>
            <a:chExt cx="964100" cy="964100"/>
          </a:xfrm>
        </p:grpSpPr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A2964EFA-4974-F57C-358A-54DEEC7AF0BA}"/>
                </a:ext>
              </a:extLst>
            </p:cNvPr>
            <p:cNvSpPr/>
            <p:nvPr/>
          </p:nvSpPr>
          <p:spPr>
            <a:xfrm>
              <a:off x="20302891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8F40B74F-CF51-7E96-773E-9E30AFD4668B}"/>
                </a:ext>
              </a:extLst>
            </p:cNvPr>
            <p:cNvSpPr/>
            <p:nvPr/>
          </p:nvSpPr>
          <p:spPr>
            <a:xfrm>
              <a:off x="20362556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5">
                    <a:lumMod val="60000"/>
                    <a:lumOff val="40000"/>
                  </a:schemeClr>
                </a:gs>
                <a:gs pos="66000">
                  <a:schemeClr val="accent5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5" name="Oval 214">
            <a:extLst>
              <a:ext uri="{FF2B5EF4-FFF2-40B4-BE49-F238E27FC236}">
                <a16:creationId xmlns:a16="http://schemas.microsoft.com/office/drawing/2014/main" id="{D87744DE-D353-93C5-2D06-6EA2898BBDFE}"/>
              </a:ext>
            </a:extLst>
          </p:cNvPr>
          <p:cNvSpPr/>
          <p:nvPr/>
        </p:nvSpPr>
        <p:spPr>
          <a:xfrm>
            <a:off x="18123911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1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!!MainTitle1">
            <a:extLst>
              <a:ext uri="{FF2B5EF4-FFF2-40B4-BE49-F238E27FC236}">
                <a16:creationId xmlns:a16="http://schemas.microsoft.com/office/drawing/2014/main" id="{4CF26982-D2E1-C733-B677-26FBC261B4F8}"/>
              </a:ext>
            </a:extLst>
          </p:cNvPr>
          <p:cNvSpPr txBox="1"/>
          <p:nvPr/>
        </p:nvSpPr>
        <p:spPr>
          <a:xfrm>
            <a:off x="6407630" y="1190307"/>
            <a:ext cx="115689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Idea Evolution </a:t>
            </a:r>
            <a:r>
              <a:rPr lang="en-US" sz="7500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17" name="!!SubTitle">
            <a:extLst>
              <a:ext uri="{FF2B5EF4-FFF2-40B4-BE49-F238E27FC236}">
                <a16:creationId xmlns:a16="http://schemas.microsoft.com/office/drawing/2014/main" id="{3B99C41D-958D-C70B-EDE7-29A57BA00C67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18" name="Freeform 103">
            <a:extLst>
              <a:ext uri="{FF2B5EF4-FFF2-40B4-BE49-F238E27FC236}">
                <a16:creationId xmlns:a16="http://schemas.microsoft.com/office/drawing/2014/main" id="{88F02FB3-B991-0376-F113-A699562F3FB7}"/>
              </a:ext>
            </a:extLst>
          </p:cNvPr>
          <p:cNvSpPr>
            <a:spLocks noEditPoints="1"/>
          </p:cNvSpPr>
          <p:nvPr/>
        </p:nvSpPr>
        <p:spPr bwMode="auto">
          <a:xfrm>
            <a:off x="7723381" y="8735963"/>
            <a:ext cx="344294" cy="574648"/>
          </a:xfrm>
          <a:custGeom>
            <a:avLst/>
            <a:gdLst>
              <a:gd name="T0" fmla="*/ 400 w 580"/>
              <a:gd name="T1" fmla="*/ 186 h 963"/>
              <a:gd name="T2" fmla="*/ 290 w 580"/>
              <a:gd name="T3" fmla="*/ 373 h 963"/>
              <a:gd name="T4" fmla="*/ 180 w 580"/>
              <a:gd name="T5" fmla="*/ 186 h 963"/>
              <a:gd name="T6" fmla="*/ 290 w 580"/>
              <a:gd name="T7" fmla="*/ 0 h 963"/>
              <a:gd name="T8" fmla="*/ 400 w 580"/>
              <a:gd name="T9" fmla="*/ 186 h 963"/>
              <a:gd name="T10" fmla="*/ 12 w 580"/>
              <a:gd name="T11" fmla="*/ 564 h 963"/>
              <a:gd name="T12" fmla="*/ 77 w 580"/>
              <a:gd name="T13" fmla="*/ 770 h 963"/>
              <a:gd name="T14" fmla="*/ 289 w 580"/>
              <a:gd name="T15" fmla="*/ 813 h 963"/>
              <a:gd name="T16" fmla="*/ 224 w 580"/>
              <a:gd name="T17" fmla="*/ 606 h 963"/>
              <a:gd name="T18" fmla="*/ 12 w 580"/>
              <a:gd name="T19" fmla="*/ 564 h 963"/>
              <a:gd name="T20" fmla="*/ 12 w 580"/>
              <a:gd name="T21" fmla="*/ 325 h 963"/>
              <a:gd name="T22" fmla="*/ 77 w 580"/>
              <a:gd name="T23" fmla="*/ 531 h 963"/>
              <a:gd name="T24" fmla="*/ 289 w 580"/>
              <a:gd name="T25" fmla="*/ 574 h 963"/>
              <a:gd name="T26" fmla="*/ 224 w 580"/>
              <a:gd name="T27" fmla="*/ 368 h 963"/>
              <a:gd name="T28" fmla="*/ 12 w 580"/>
              <a:gd name="T29" fmla="*/ 325 h 963"/>
              <a:gd name="T30" fmla="*/ 356 w 580"/>
              <a:gd name="T31" fmla="*/ 606 h 963"/>
              <a:gd name="T32" fmla="*/ 291 w 580"/>
              <a:gd name="T33" fmla="*/ 813 h 963"/>
              <a:gd name="T34" fmla="*/ 503 w 580"/>
              <a:gd name="T35" fmla="*/ 770 h 963"/>
              <a:gd name="T36" fmla="*/ 568 w 580"/>
              <a:gd name="T37" fmla="*/ 564 h 963"/>
              <a:gd name="T38" fmla="*/ 356 w 580"/>
              <a:gd name="T39" fmla="*/ 606 h 963"/>
              <a:gd name="T40" fmla="*/ 356 w 580"/>
              <a:gd name="T41" fmla="*/ 368 h 963"/>
              <a:gd name="T42" fmla="*/ 291 w 580"/>
              <a:gd name="T43" fmla="*/ 574 h 963"/>
              <a:gd name="T44" fmla="*/ 503 w 580"/>
              <a:gd name="T45" fmla="*/ 531 h 963"/>
              <a:gd name="T46" fmla="*/ 568 w 580"/>
              <a:gd name="T47" fmla="*/ 325 h 963"/>
              <a:gd name="T48" fmla="*/ 356 w 580"/>
              <a:gd name="T49" fmla="*/ 368 h 963"/>
              <a:gd name="T50" fmla="*/ 290 w 580"/>
              <a:gd name="T51" fmla="*/ 963 h 963"/>
              <a:gd name="T52" fmla="*/ 290 w 580"/>
              <a:gd name="T53" fmla="*/ 373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0" h="963">
                <a:moveTo>
                  <a:pt x="400" y="186"/>
                </a:moveTo>
                <a:cubicBezTo>
                  <a:pt x="400" y="289"/>
                  <a:pt x="290" y="373"/>
                  <a:pt x="290" y="373"/>
                </a:cubicBezTo>
                <a:cubicBezTo>
                  <a:pt x="290" y="373"/>
                  <a:pt x="180" y="289"/>
                  <a:pt x="180" y="186"/>
                </a:cubicBezTo>
                <a:cubicBezTo>
                  <a:pt x="180" y="83"/>
                  <a:pt x="290" y="0"/>
                  <a:pt x="290" y="0"/>
                </a:cubicBezTo>
                <a:cubicBezTo>
                  <a:pt x="290" y="0"/>
                  <a:pt x="400" y="83"/>
                  <a:pt x="400" y="186"/>
                </a:cubicBezTo>
                <a:close/>
                <a:moveTo>
                  <a:pt x="12" y="564"/>
                </a:moveTo>
                <a:cubicBezTo>
                  <a:pt x="12" y="564"/>
                  <a:pt x="0" y="701"/>
                  <a:pt x="77" y="770"/>
                </a:cubicBezTo>
                <a:cubicBezTo>
                  <a:pt x="154" y="839"/>
                  <a:pt x="289" y="813"/>
                  <a:pt x="289" y="813"/>
                </a:cubicBezTo>
                <a:cubicBezTo>
                  <a:pt x="289" y="813"/>
                  <a:pt x="301" y="675"/>
                  <a:pt x="224" y="606"/>
                </a:cubicBezTo>
                <a:cubicBezTo>
                  <a:pt x="147" y="538"/>
                  <a:pt x="12" y="564"/>
                  <a:pt x="12" y="564"/>
                </a:cubicBezTo>
                <a:close/>
                <a:moveTo>
                  <a:pt x="12" y="325"/>
                </a:moveTo>
                <a:cubicBezTo>
                  <a:pt x="12" y="325"/>
                  <a:pt x="0" y="463"/>
                  <a:pt x="77" y="531"/>
                </a:cubicBezTo>
                <a:cubicBezTo>
                  <a:pt x="154" y="600"/>
                  <a:pt x="289" y="574"/>
                  <a:pt x="289" y="574"/>
                </a:cubicBezTo>
                <a:cubicBezTo>
                  <a:pt x="289" y="574"/>
                  <a:pt x="301" y="437"/>
                  <a:pt x="224" y="368"/>
                </a:cubicBezTo>
                <a:cubicBezTo>
                  <a:pt x="147" y="299"/>
                  <a:pt x="12" y="325"/>
                  <a:pt x="12" y="325"/>
                </a:cubicBezTo>
                <a:close/>
                <a:moveTo>
                  <a:pt x="356" y="606"/>
                </a:moveTo>
                <a:cubicBezTo>
                  <a:pt x="279" y="675"/>
                  <a:pt x="291" y="813"/>
                  <a:pt x="291" y="813"/>
                </a:cubicBezTo>
                <a:cubicBezTo>
                  <a:pt x="291" y="813"/>
                  <a:pt x="426" y="839"/>
                  <a:pt x="503" y="770"/>
                </a:cubicBezTo>
                <a:cubicBezTo>
                  <a:pt x="580" y="701"/>
                  <a:pt x="568" y="564"/>
                  <a:pt x="568" y="564"/>
                </a:cubicBezTo>
                <a:cubicBezTo>
                  <a:pt x="568" y="564"/>
                  <a:pt x="433" y="538"/>
                  <a:pt x="356" y="606"/>
                </a:cubicBezTo>
                <a:close/>
                <a:moveTo>
                  <a:pt x="356" y="368"/>
                </a:moveTo>
                <a:cubicBezTo>
                  <a:pt x="279" y="437"/>
                  <a:pt x="291" y="574"/>
                  <a:pt x="291" y="574"/>
                </a:cubicBezTo>
                <a:cubicBezTo>
                  <a:pt x="291" y="574"/>
                  <a:pt x="426" y="600"/>
                  <a:pt x="503" y="531"/>
                </a:cubicBezTo>
                <a:cubicBezTo>
                  <a:pt x="580" y="463"/>
                  <a:pt x="568" y="325"/>
                  <a:pt x="568" y="325"/>
                </a:cubicBezTo>
                <a:cubicBezTo>
                  <a:pt x="568" y="325"/>
                  <a:pt x="433" y="299"/>
                  <a:pt x="356" y="368"/>
                </a:cubicBezTo>
                <a:close/>
                <a:moveTo>
                  <a:pt x="290" y="963"/>
                </a:moveTo>
                <a:cubicBezTo>
                  <a:pt x="290" y="373"/>
                  <a:pt x="290" y="373"/>
                  <a:pt x="290" y="37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19" name="Freeform 83">
            <a:extLst>
              <a:ext uri="{FF2B5EF4-FFF2-40B4-BE49-F238E27FC236}">
                <a16:creationId xmlns:a16="http://schemas.microsoft.com/office/drawing/2014/main" id="{0120CDD1-F16D-1C4E-CDD5-0D5C9ECF3650}"/>
              </a:ext>
            </a:extLst>
          </p:cNvPr>
          <p:cNvSpPr>
            <a:spLocks noEditPoints="1"/>
          </p:cNvSpPr>
          <p:nvPr/>
        </p:nvSpPr>
        <p:spPr bwMode="auto">
          <a:xfrm>
            <a:off x="11802015" y="8784792"/>
            <a:ext cx="638636" cy="432974"/>
          </a:xfrm>
          <a:custGeom>
            <a:avLst/>
            <a:gdLst>
              <a:gd name="T0" fmla="*/ 725 w 1233"/>
              <a:gd name="T1" fmla="*/ 831 h 831"/>
              <a:gd name="T2" fmla="*/ 1233 w 1233"/>
              <a:gd name="T3" fmla="*/ 0 h 831"/>
              <a:gd name="T4" fmla="*/ 1160 w 1233"/>
              <a:gd name="T5" fmla="*/ 290 h 831"/>
              <a:gd name="T6" fmla="*/ 725 w 1233"/>
              <a:gd name="T7" fmla="*/ 831 h 831"/>
              <a:gd name="T8" fmla="*/ 936 w 1233"/>
              <a:gd name="T9" fmla="*/ 273 h 831"/>
              <a:gd name="T10" fmla="*/ 725 w 1233"/>
              <a:gd name="T11" fmla="*/ 831 h 831"/>
              <a:gd name="T12" fmla="*/ 514 w 1233"/>
              <a:gd name="T13" fmla="*/ 224 h 831"/>
              <a:gd name="T14" fmla="*/ 425 w 1233"/>
              <a:gd name="T15" fmla="*/ 85 h 831"/>
              <a:gd name="T16" fmla="*/ 540 w 1233"/>
              <a:gd name="T17" fmla="*/ 809 h 831"/>
              <a:gd name="T18" fmla="*/ 414 w 1233"/>
              <a:gd name="T19" fmla="*/ 388 h 831"/>
              <a:gd name="T20" fmla="*/ 501 w 1233"/>
              <a:gd name="T21" fmla="*/ 632 h 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33" h="831">
                <a:moveTo>
                  <a:pt x="725" y="831"/>
                </a:moveTo>
                <a:cubicBezTo>
                  <a:pt x="182" y="58"/>
                  <a:pt x="1233" y="0"/>
                  <a:pt x="1233" y="0"/>
                </a:cubicBezTo>
                <a:cubicBezTo>
                  <a:pt x="1233" y="0"/>
                  <a:pt x="1172" y="48"/>
                  <a:pt x="1160" y="290"/>
                </a:cubicBezTo>
                <a:cubicBezTo>
                  <a:pt x="1154" y="574"/>
                  <a:pt x="988" y="740"/>
                  <a:pt x="725" y="831"/>
                </a:cubicBezTo>
                <a:close/>
                <a:moveTo>
                  <a:pt x="936" y="273"/>
                </a:moveTo>
                <a:cubicBezTo>
                  <a:pt x="782" y="413"/>
                  <a:pt x="742" y="652"/>
                  <a:pt x="725" y="831"/>
                </a:cubicBezTo>
                <a:moveTo>
                  <a:pt x="514" y="224"/>
                </a:moveTo>
                <a:cubicBezTo>
                  <a:pt x="425" y="130"/>
                  <a:pt x="425" y="85"/>
                  <a:pt x="425" y="85"/>
                </a:cubicBezTo>
                <a:cubicBezTo>
                  <a:pt x="425" y="85"/>
                  <a:pt x="0" y="680"/>
                  <a:pt x="540" y="809"/>
                </a:cubicBezTo>
                <a:moveTo>
                  <a:pt x="414" y="388"/>
                </a:moveTo>
                <a:cubicBezTo>
                  <a:pt x="418" y="476"/>
                  <a:pt x="453" y="558"/>
                  <a:pt x="501" y="63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0" name="Freeform 107">
            <a:extLst>
              <a:ext uri="{FF2B5EF4-FFF2-40B4-BE49-F238E27FC236}">
                <a16:creationId xmlns:a16="http://schemas.microsoft.com/office/drawing/2014/main" id="{6B61B710-DE06-0A91-6288-2343EF888D45}"/>
              </a:ext>
            </a:extLst>
          </p:cNvPr>
          <p:cNvSpPr>
            <a:spLocks noEditPoints="1"/>
          </p:cNvSpPr>
          <p:nvPr/>
        </p:nvSpPr>
        <p:spPr bwMode="auto">
          <a:xfrm>
            <a:off x="16320352" y="8735963"/>
            <a:ext cx="336232" cy="677370"/>
          </a:xfrm>
          <a:custGeom>
            <a:avLst/>
            <a:gdLst>
              <a:gd name="T0" fmla="*/ 571 w 571"/>
              <a:gd name="T1" fmla="*/ 624 h 1147"/>
              <a:gd name="T2" fmla="*/ 286 w 571"/>
              <a:gd name="T3" fmla="*/ 883 h 1147"/>
              <a:gd name="T4" fmla="*/ 0 w 571"/>
              <a:gd name="T5" fmla="*/ 624 h 1147"/>
              <a:gd name="T6" fmla="*/ 80 w 571"/>
              <a:gd name="T7" fmla="*/ 448 h 1147"/>
              <a:gd name="T8" fmla="*/ 58 w 571"/>
              <a:gd name="T9" fmla="*/ 364 h 1147"/>
              <a:gd name="T10" fmla="*/ 125 w 571"/>
              <a:gd name="T11" fmla="*/ 223 h 1147"/>
              <a:gd name="T12" fmla="*/ 110 w 571"/>
              <a:gd name="T13" fmla="*/ 159 h 1147"/>
              <a:gd name="T14" fmla="*/ 286 w 571"/>
              <a:gd name="T15" fmla="*/ 0 h 1147"/>
              <a:gd name="T16" fmla="*/ 461 w 571"/>
              <a:gd name="T17" fmla="*/ 159 h 1147"/>
              <a:gd name="T18" fmla="*/ 446 w 571"/>
              <a:gd name="T19" fmla="*/ 223 h 1147"/>
              <a:gd name="T20" fmla="*/ 514 w 571"/>
              <a:gd name="T21" fmla="*/ 364 h 1147"/>
              <a:gd name="T22" fmla="*/ 491 w 571"/>
              <a:gd name="T23" fmla="*/ 448 h 1147"/>
              <a:gd name="T24" fmla="*/ 571 w 571"/>
              <a:gd name="T25" fmla="*/ 624 h 1147"/>
              <a:gd name="T26" fmla="*/ 286 w 571"/>
              <a:gd name="T27" fmla="*/ 1147 h 1147"/>
              <a:gd name="T28" fmla="*/ 286 w 571"/>
              <a:gd name="T29" fmla="*/ 206 h 1147"/>
              <a:gd name="T30" fmla="*/ 286 w 571"/>
              <a:gd name="T31" fmla="*/ 779 h 1147"/>
              <a:gd name="T32" fmla="*/ 403 w 571"/>
              <a:gd name="T33" fmla="*/ 662 h 1147"/>
              <a:gd name="T34" fmla="*/ 286 w 571"/>
              <a:gd name="T35" fmla="*/ 513 h 1147"/>
              <a:gd name="T36" fmla="*/ 383 w 571"/>
              <a:gd name="T37" fmla="*/ 416 h 1147"/>
              <a:gd name="T38" fmla="*/ 286 w 571"/>
              <a:gd name="T39" fmla="*/ 660 h 1147"/>
              <a:gd name="T40" fmla="*/ 191 w 571"/>
              <a:gd name="T41" fmla="*/ 565 h 1147"/>
              <a:gd name="T42" fmla="*/ 286 w 571"/>
              <a:gd name="T43" fmla="*/ 405 h 1147"/>
              <a:gd name="T44" fmla="*/ 191 w 571"/>
              <a:gd name="T45" fmla="*/ 310 h 1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71" h="1147">
                <a:moveTo>
                  <a:pt x="571" y="624"/>
                </a:moveTo>
                <a:cubicBezTo>
                  <a:pt x="571" y="767"/>
                  <a:pt x="429" y="883"/>
                  <a:pt x="286" y="883"/>
                </a:cubicBezTo>
                <a:cubicBezTo>
                  <a:pt x="142" y="883"/>
                  <a:pt x="0" y="767"/>
                  <a:pt x="0" y="624"/>
                </a:cubicBezTo>
                <a:cubicBezTo>
                  <a:pt x="0" y="556"/>
                  <a:pt x="32" y="495"/>
                  <a:pt x="80" y="448"/>
                </a:cubicBezTo>
                <a:cubicBezTo>
                  <a:pt x="66" y="423"/>
                  <a:pt x="58" y="394"/>
                  <a:pt x="58" y="364"/>
                </a:cubicBezTo>
                <a:cubicBezTo>
                  <a:pt x="58" y="309"/>
                  <a:pt x="85" y="260"/>
                  <a:pt x="125" y="223"/>
                </a:cubicBezTo>
                <a:cubicBezTo>
                  <a:pt x="116" y="204"/>
                  <a:pt x="110" y="182"/>
                  <a:pt x="110" y="159"/>
                </a:cubicBezTo>
                <a:cubicBezTo>
                  <a:pt x="110" y="72"/>
                  <a:pt x="189" y="0"/>
                  <a:pt x="286" y="0"/>
                </a:cubicBezTo>
                <a:cubicBezTo>
                  <a:pt x="382" y="0"/>
                  <a:pt x="461" y="72"/>
                  <a:pt x="461" y="159"/>
                </a:cubicBezTo>
                <a:cubicBezTo>
                  <a:pt x="461" y="182"/>
                  <a:pt x="455" y="204"/>
                  <a:pt x="446" y="223"/>
                </a:cubicBezTo>
                <a:cubicBezTo>
                  <a:pt x="486" y="260"/>
                  <a:pt x="514" y="309"/>
                  <a:pt x="514" y="364"/>
                </a:cubicBezTo>
                <a:cubicBezTo>
                  <a:pt x="514" y="394"/>
                  <a:pt x="505" y="423"/>
                  <a:pt x="491" y="448"/>
                </a:cubicBezTo>
                <a:cubicBezTo>
                  <a:pt x="539" y="495"/>
                  <a:pt x="571" y="556"/>
                  <a:pt x="571" y="624"/>
                </a:cubicBezTo>
                <a:close/>
                <a:moveTo>
                  <a:pt x="286" y="1147"/>
                </a:moveTo>
                <a:cubicBezTo>
                  <a:pt x="286" y="206"/>
                  <a:pt x="286" y="206"/>
                  <a:pt x="286" y="206"/>
                </a:cubicBezTo>
                <a:moveTo>
                  <a:pt x="286" y="779"/>
                </a:moveTo>
                <a:cubicBezTo>
                  <a:pt x="403" y="662"/>
                  <a:pt x="403" y="662"/>
                  <a:pt x="403" y="662"/>
                </a:cubicBezTo>
                <a:moveTo>
                  <a:pt x="286" y="513"/>
                </a:moveTo>
                <a:cubicBezTo>
                  <a:pt x="383" y="416"/>
                  <a:pt x="383" y="416"/>
                  <a:pt x="383" y="416"/>
                </a:cubicBezTo>
                <a:moveTo>
                  <a:pt x="286" y="660"/>
                </a:moveTo>
                <a:cubicBezTo>
                  <a:pt x="191" y="565"/>
                  <a:pt x="191" y="565"/>
                  <a:pt x="191" y="565"/>
                </a:cubicBezTo>
                <a:moveTo>
                  <a:pt x="286" y="405"/>
                </a:moveTo>
                <a:cubicBezTo>
                  <a:pt x="191" y="310"/>
                  <a:pt x="191" y="310"/>
                  <a:pt x="191" y="31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1" name="Freeform 99">
            <a:extLst>
              <a:ext uri="{FF2B5EF4-FFF2-40B4-BE49-F238E27FC236}">
                <a16:creationId xmlns:a16="http://schemas.microsoft.com/office/drawing/2014/main" id="{C6DAEE6F-2509-30F8-643C-A1911A2DE797}"/>
              </a:ext>
            </a:extLst>
          </p:cNvPr>
          <p:cNvSpPr>
            <a:spLocks noEditPoints="1"/>
          </p:cNvSpPr>
          <p:nvPr/>
        </p:nvSpPr>
        <p:spPr bwMode="auto">
          <a:xfrm>
            <a:off x="3433888" y="8746879"/>
            <a:ext cx="330340" cy="508800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2" name="Freeform 85">
            <a:extLst>
              <a:ext uri="{FF2B5EF4-FFF2-40B4-BE49-F238E27FC236}">
                <a16:creationId xmlns:a16="http://schemas.microsoft.com/office/drawing/2014/main" id="{3DD4282F-9CFE-BDA0-13FF-D79E258587A0}"/>
              </a:ext>
            </a:extLst>
          </p:cNvPr>
          <p:cNvSpPr>
            <a:spLocks noEditPoints="1"/>
          </p:cNvSpPr>
          <p:nvPr/>
        </p:nvSpPr>
        <p:spPr bwMode="auto">
          <a:xfrm>
            <a:off x="20494890" y="8710063"/>
            <a:ext cx="580102" cy="582432"/>
          </a:xfrm>
          <a:custGeom>
            <a:avLst/>
            <a:gdLst>
              <a:gd name="T0" fmla="*/ 423 w 1036"/>
              <a:gd name="T1" fmla="*/ 808 h 1043"/>
              <a:gd name="T2" fmla="*/ 763 w 1036"/>
              <a:gd name="T3" fmla="*/ 252 h 1043"/>
              <a:gd name="T4" fmla="*/ 714 w 1036"/>
              <a:gd name="T5" fmla="*/ 446 h 1043"/>
              <a:gd name="T6" fmla="*/ 423 w 1036"/>
              <a:gd name="T7" fmla="*/ 808 h 1043"/>
              <a:gd name="T8" fmla="*/ 564 w 1036"/>
              <a:gd name="T9" fmla="*/ 435 h 1043"/>
              <a:gd name="T10" fmla="*/ 423 w 1036"/>
              <a:gd name="T11" fmla="*/ 808 h 1043"/>
              <a:gd name="T12" fmla="*/ 507 w 1036"/>
              <a:gd name="T13" fmla="*/ 1020 h 1043"/>
              <a:gd name="T14" fmla="*/ 632 w 1036"/>
              <a:gd name="T15" fmla="*/ 1034 h 1043"/>
              <a:gd name="T16" fmla="*/ 1034 w 1036"/>
              <a:gd name="T17" fmla="*/ 526 h 1043"/>
              <a:gd name="T18" fmla="*/ 542 w 1036"/>
              <a:gd name="T19" fmla="*/ 13 h 1043"/>
              <a:gd name="T20" fmla="*/ 0 w 1036"/>
              <a:gd name="T21" fmla="*/ 530 h 1043"/>
              <a:gd name="T22" fmla="*/ 284 w 1036"/>
              <a:gd name="T23" fmla="*/ 991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36" h="1043">
                <a:moveTo>
                  <a:pt x="423" y="808"/>
                </a:moveTo>
                <a:cubicBezTo>
                  <a:pt x="60" y="291"/>
                  <a:pt x="763" y="252"/>
                  <a:pt x="763" y="252"/>
                </a:cubicBezTo>
                <a:cubicBezTo>
                  <a:pt x="763" y="252"/>
                  <a:pt x="722" y="284"/>
                  <a:pt x="714" y="446"/>
                </a:cubicBezTo>
                <a:cubicBezTo>
                  <a:pt x="710" y="636"/>
                  <a:pt x="599" y="747"/>
                  <a:pt x="423" y="808"/>
                </a:cubicBezTo>
                <a:close/>
                <a:moveTo>
                  <a:pt x="564" y="435"/>
                </a:moveTo>
                <a:cubicBezTo>
                  <a:pt x="461" y="528"/>
                  <a:pt x="429" y="688"/>
                  <a:pt x="423" y="808"/>
                </a:cubicBezTo>
                <a:cubicBezTo>
                  <a:pt x="418" y="890"/>
                  <a:pt x="427" y="978"/>
                  <a:pt x="507" y="1020"/>
                </a:cubicBezTo>
                <a:cubicBezTo>
                  <a:pt x="545" y="1040"/>
                  <a:pt x="590" y="1043"/>
                  <a:pt x="632" y="1034"/>
                </a:cubicBezTo>
                <a:cubicBezTo>
                  <a:pt x="864" y="981"/>
                  <a:pt x="1036" y="773"/>
                  <a:pt x="1034" y="526"/>
                </a:cubicBezTo>
                <a:cubicBezTo>
                  <a:pt x="1032" y="254"/>
                  <a:pt x="813" y="26"/>
                  <a:pt x="542" y="13"/>
                </a:cubicBezTo>
                <a:cubicBezTo>
                  <a:pt x="245" y="0"/>
                  <a:pt x="0" y="236"/>
                  <a:pt x="0" y="530"/>
                </a:cubicBezTo>
                <a:cubicBezTo>
                  <a:pt x="0" y="731"/>
                  <a:pt x="116" y="906"/>
                  <a:pt x="284" y="99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93998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2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3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6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7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0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1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75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1" grpId="0" animBg="1"/>
          <p:bldP spid="162" grpId="0" animBg="1"/>
          <p:bldP spid="163" grpId="0" animBg="1"/>
          <p:bldP spid="167" grpId="0" animBg="1"/>
          <p:bldP spid="171" grpId="0" animBg="1"/>
          <p:bldP spid="172" grpId="0" animBg="1"/>
          <p:bldP spid="173" grpId="0" animBg="1"/>
          <p:bldP spid="174" grpId="0" animBg="1"/>
          <p:bldP spid="178" grpId="0" animBg="1"/>
          <p:bldP spid="182" grpId="0" animBg="1"/>
          <p:bldP spid="183" grpId="0" animBg="1"/>
          <p:bldP spid="184" grpId="0" animBg="1"/>
          <p:bldP spid="185" grpId="0" animBg="1"/>
          <p:bldP spid="189" grpId="0" animBg="1"/>
          <p:bldP spid="193" grpId="0" animBg="1"/>
          <p:bldP spid="194" grpId="0" animBg="1"/>
          <p:bldP spid="195" grpId="0" animBg="1"/>
          <p:bldP spid="196" grpId="0" animBg="1"/>
          <p:bldP spid="200" grpId="0" animBg="1"/>
          <p:bldP spid="204" grpId="0" animBg="1"/>
          <p:bldP spid="205" grpId="0" animBg="1"/>
          <p:bldP spid="206" grpId="0" animBg="1"/>
          <p:bldP spid="207" grpId="0" animBg="1"/>
          <p:bldP spid="211" grpId="0" animBg="1"/>
          <p:bldP spid="215" grpId="0" animBg="1"/>
          <p:bldP spid="216" grpId="0"/>
          <p:bldP spid="217" grpId="0"/>
          <p:bldP spid="218" grpId="0" animBg="1"/>
          <p:bldP spid="219" grpId="0" animBg="1"/>
          <p:bldP spid="220" grpId="0" animBg="1"/>
          <p:bldP spid="221" grpId="0" animBg="1"/>
          <p:bldP spid="22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3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7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75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1" grpId="0" animBg="1"/>
          <p:bldP spid="162" grpId="0" animBg="1"/>
          <p:bldP spid="163" grpId="0" animBg="1"/>
          <p:bldP spid="167" grpId="0" animBg="1"/>
          <p:bldP spid="171" grpId="0" animBg="1"/>
          <p:bldP spid="172" grpId="0" animBg="1"/>
          <p:bldP spid="173" grpId="0" animBg="1"/>
          <p:bldP spid="174" grpId="0" animBg="1"/>
          <p:bldP spid="178" grpId="0" animBg="1"/>
          <p:bldP spid="182" grpId="0" animBg="1"/>
          <p:bldP spid="183" grpId="0" animBg="1"/>
          <p:bldP spid="184" grpId="0" animBg="1"/>
          <p:bldP spid="185" grpId="0" animBg="1"/>
          <p:bldP spid="189" grpId="0" animBg="1"/>
          <p:bldP spid="193" grpId="0" animBg="1"/>
          <p:bldP spid="194" grpId="0" animBg="1"/>
          <p:bldP spid="195" grpId="0" animBg="1"/>
          <p:bldP spid="196" grpId="0" animBg="1"/>
          <p:bldP spid="200" grpId="0" animBg="1"/>
          <p:bldP spid="204" grpId="0" animBg="1"/>
          <p:bldP spid="205" grpId="0" animBg="1"/>
          <p:bldP spid="206" grpId="0" animBg="1"/>
          <p:bldP spid="207" grpId="0" animBg="1"/>
          <p:bldP spid="211" grpId="0" animBg="1"/>
          <p:bldP spid="215" grpId="0" animBg="1"/>
          <p:bldP spid="216" grpId="0"/>
          <p:bldP spid="217" grpId="0"/>
          <p:bldP spid="218" grpId="0" animBg="1"/>
          <p:bldP spid="219" grpId="0" animBg="1"/>
          <p:bldP spid="220" grpId="0" animBg="1"/>
          <p:bldP spid="221" grpId="0" animBg="1"/>
          <p:bldP spid="222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2B7056F-1F2A-B46C-E898-11BDAB9F6B72}"/>
              </a:ext>
            </a:extLst>
          </p:cNvPr>
          <p:cNvSpPr/>
          <p:nvPr/>
        </p:nvSpPr>
        <p:spPr>
          <a:xfrm>
            <a:off x="164606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E583319-D608-F438-9AAE-0E05ADD4E09B}"/>
              </a:ext>
            </a:extLst>
          </p:cNvPr>
          <p:cNvSpPr/>
          <p:nvPr/>
        </p:nvSpPr>
        <p:spPr>
          <a:xfrm>
            <a:off x="179310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750B313-B713-A4DF-0576-4D0A2A37FE1C}"/>
              </a:ext>
            </a:extLst>
          </p:cNvPr>
          <p:cNvSpPr/>
          <p:nvPr/>
        </p:nvSpPr>
        <p:spPr>
          <a:xfrm>
            <a:off x="204224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421E3BA-E0D9-FC98-4392-94BCBBF653A0}"/>
              </a:ext>
            </a:extLst>
          </p:cNvPr>
          <p:cNvGrpSpPr/>
          <p:nvPr/>
        </p:nvGrpSpPr>
        <p:grpSpPr>
          <a:xfrm>
            <a:off x="2419353" y="6900545"/>
            <a:ext cx="2359416" cy="1221511"/>
            <a:chOff x="2419353" y="6900545"/>
            <a:chExt cx="2359416" cy="1221511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3DE9605-0BFD-5BB3-E807-2DA302103ECA}"/>
                </a:ext>
              </a:extLst>
            </p:cNvPr>
            <p:cNvSpPr txBox="1"/>
            <p:nvPr/>
          </p:nvSpPr>
          <p:spPr>
            <a:xfrm>
              <a:off x="2651108" y="7383392"/>
              <a:ext cx="1895907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/>
                  </a:solidFill>
                </a:rPr>
                <a:t>Gieo mầm ý tưởng ban đầu với sự tò mò và quan sát.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61A9E7C-1F11-B156-9BF9-53563CD56B38}"/>
                </a:ext>
              </a:extLst>
            </p:cNvPr>
            <p:cNvSpPr txBox="1"/>
            <p:nvPr/>
          </p:nvSpPr>
          <p:spPr>
            <a:xfrm>
              <a:off x="241935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SEED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B66D935-1FBF-ABCE-5582-DEEB6C3A68AC}"/>
              </a:ext>
            </a:extLst>
          </p:cNvPr>
          <p:cNvSpPr/>
          <p:nvPr/>
        </p:nvSpPr>
        <p:spPr>
          <a:xfrm>
            <a:off x="310666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7D67364-8E04-7633-8725-CBDCE4BCD196}"/>
              </a:ext>
            </a:extLst>
          </p:cNvPr>
          <p:cNvGrpSpPr/>
          <p:nvPr/>
        </p:nvGrpSpPr>
        <p:grpSpPr>
          <a:xfrm>
            <a:off x="3117009" y="8519229"/>
            <a:ext cx="964100" cy="964100"/>
            <a:chOff x="3117009" y="8519229"/>
            <a:chExt cx="964100" cy="96410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AC076D7-7A1F-589A-89F9-E6721FE6FF1C}"/>
                </a:ext>
              </a:extLst>
            </p:cNvPr>
            <p:cNvSpPr/>
            <p:nvPr/>
          </p:nvSpPr>
          <p:spPr>
            <a:xfrm>
              <a:off x="311700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65650C8-A83C-69E6-831D-7D7E089FECD3}"/>
                </a:ext>
              </a:extLst>
            </p:cNvPr>
            <p:cNvSpPr/>
            <p:nvPr/>
          </p:nvSpPr>
          <p:spPr>
            <a:xfrm>
              <a:off x="317667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</a:schemeClr>
                </a:gs>
                <a:gs pos="66000">
                  <a:schemeClr val="accent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56F25CA6-5E5A-0CFF-4A2D-14DD937917C2}"/>
              </a:ext>
            </a:extLst>
          </p:cNvPr>
          <p:cNvSpPr/>
          <p:nvPr/>
        </p:nvSpPr>
        <p:spPr>
          <a:xfrm>
            <a:off x="93802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B1B1B9FE-54F9-83F0-F2DF-3D41936527E0}"/>
              </a:ext>
            </a:extLst>
          </p:cNvPr>
          <p:cNvSpPr/>
          <p:nvPr/>
        </p:nvSpPr>
        <p:spPr>
          <a:xfrm>
            <a:off x="594253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BD4D7D2-6395-BDC8-08D6-BB2418944FD9}"/>
              </a:ext>
            </a:extLst>
          </p:cNvPr>
          <p:cNvSpPr/>
          <p:nvPr/>
        </p:nvSpPr>
        <p:spPr>
          <a:xfrm>
            <a:off x="608957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56757AD8-F2E5-6EA8-C08C-1068902664E4}"/>
              </a:ext>
            </a:extLst>
          </p:cNvPr>
          <p:cNvSpPr/>
          <p:nvPr/>
        </p:nvSpPr>
        <p:spPr>
          <a:xfrm>
            <a:off x="633871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06A06DF-70EF-F17E-855F-AB62C4D34D1E}"/>
              </a:ext>
            </a:extLst>
          </p:cNvPr>
          <p:cNvGrpSpPr/>
          <p:nvPr/>
        </p:nvGrpSpPr>
        <p:grpSpPr>
          <a:xfrm>
            <a:off x="6715823" y="6900545"/>
            <a:ext cx="2359416" cy="1436954"/>
            <a:chOff x="6715823" y="6900545"/>
            <a:chExt cx="2359416" cy="1436954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79C461F-8DEA-3CD9-0219-605F65FE3F0A}"/>
                </a:ext>
              </a:extLst>
            </p:cNvPr>
            <p:cNvSpPr txBox="1"/>
            <p:nvPr/>
          </p:nvSpPr>
          <p:spPr>
            <a:xfrm>
              <a:off x="694757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/>
                  </a:solidFill>
                </a:rPr>
                <a:t>Nuôi dưỡng ý tưởng bằng kiến thức, phản hồi và thử nghiệm nhỏ.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94B5C1D6-9B5E-19D0-F6B0-0DAC0FD9283D}"/>
                </a:ext>
              </a:extLst>
            </p:cNvPr>
            <p:cNvSpPr txBox="1"/>
            <p:nvPr/>
          </p:nvSpPr>
          <p:spPr>
            <a:xfrm>
              <a:off x="671582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GROW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121A1A9C-2140-780A-030A-9119E6777A4A}"/>
              </a:ext>
            </a:extLst>
          </p:cNvPr>
          <p:cNvSpPr/>
          <p:nvPr/>
        </p:nvSpPr>
        <p:spPr>
          <a:xfrm>
            <a:off x="740313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407E57D-C2FF-F49C-CACF-AAD7C87E77AB}"/>
              </a:ext>
            </a:extLst>
          </p:cNvPr>
          <p:cNvGrpSpPr/>
          <p:nvPr/>
        </p:nvGrpSpPr>
        <p:grpSpPr>
          <a:xfrm>
            <a:off x="7413479" y="8519229"/>
            <a:ext cx="964100" cy="964100"/>
            <a:chOff x="7413479" y="8519229"/>
            <a:chExt cx="964100" cy="964100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D1DD50B-AC66-63BF-D752-60BF5E116785}"/>
                </a:ext>
              </a:extLst>
            </p:cNvPr>
            <p:cNvSpPr/>
            <p:nvPr/>
          </p:nvSpPr>
          <p:spPr>
            <a:xfrm>
              <a:off x="741347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1A450B61-40C8-90CF-E358-06136D71AC82}"/>
                </a:ext>
              </a:extLst>
            </p:cNvPr>
            <p:cNvSpPr/>
            <p:nvPr/>
          </p:nvSpPr>
          <p:spPr>
            <a:xfrm>
              <a:off x="747314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2">
                    <a:lumMod val="60000"/>
                    <a:lumOff val="40000"/>
                  </a:schemeClr>
                </a:gs>
                <a:gs pos="66000">
                  <a:schemeClr val="accent2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Oval 57">
            <a:extLst>
              <a:ext uri="{FF2B5EF4-FFF2-40B4-BE49-F238E27FC236}">
                <a16:creationId xmlns:a16="http://schemas.microsoft.com/office/drawing/2014/main" id="{1AFF2D1F-D6A3-9480-62F4-A4CAB4F9DDFA}"/>
              </a:ext>
            </a:extLst>
          </p:cNvPr>
          <p:cNvSpPr/>
          <p:nvPr/>
        </p:nvSpPr>
        <p:spPr>
          <a:xfrm>
            <a:off x="523449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59B285A3-65F7-D42F-7123-9960FC02F159}"/>
              </a:ext>
            </a:extLst>
          </p:cNvPr>
          <p:cNvSpPr/>
          <p:nvPr/>
        </p:nvSpPr>
        <p:spPr>
          <a:xfrm>
            <a:off x="1023900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2606B644-27B0-A20C-C9E1-24CBC561270B}"/>
              </a:ext>
            </a:extLst>
          </p:cNvPr>
          <p:cNvSpPr/>
          <p:nvPr/>
        </p:nvSpPr>
        <p:spPr>
          <a:xfrm>
            <a:off x="1038604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3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FCF76A4-76CD-11E9-B35B-F38CD24EFBEE}"/>
              </a:ext>
            </a:extLst>
          </p:cNvPr>
          <p:cNvSpPr/>
          <p:nvPr/>
        </p:nvSpPr>
        <p:spPr>
          <a:xfrm>
            <a:off x="1063518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7DE547B5-AEDE-7E3D-12CD-94EE749AFD34}"/>
              </a:ext>
            </a:extLst>
          </p:cNvPr>
          <p:cNvGrpSpPr/>
          <p:nvPr/>
        </p:nvGrpSpPr>
        <p:grpSpPr>
          <a:xfrm>
            <a:off x="11012293" y="6900545"/>
            <a:ext cx="2359416" cy="1436954"/>
            <a:chOff x="11012293" y="6900545"/>
            <a:chExt cx="2359416" cy="1436954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3A14636F-AC8B-C364-D191-465941CDF240}"/>
                </a:ext>
              </a:extLst>
            </p:cNvPr>
            <p:cNvSpPr txBox="1"/>
            <p:nvPr/>
          </p:nvSpPr>
          <p:spPr>
            <a:xfrm>
              <a:off x="1124404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/>
                  </a:solidFill>
                </a:rPr>
                <a:t>Mở rộng phương án, tạo nhánh lựa chọn khác nhau cho giải pháp.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018D6070-27FC-CECA-E7E2-B4D370C255E1}"/>
                </a:ext>
              </a:extLst>
            </p:cNvPr>
            <p:cNvSpPr txBox="1"/>
            <p:nvPr/>
          </p:nvSpPr>
          <p:spPr>
            <a:xfrm>
              <a:off x="1101229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BRANCH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425DB443-4110-15BC-3F20-79057FF60958}"/>
              </a:ext>
            </a:extLst>
          </p:cNvPr>
          <p:cNvSpPr/>
          <p:nvPr/>
        </p:nvSpPr>
        <p:spPr>
          <a:xfrm>
            <a:off x="1169960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1F2ED2D-A2E2-8E60-7906-10C578582231}"/>
              </a:ext>
            </a:extLst>
          </p:cNvPr>
          <p:cNvGrpSpPr/>
          <p:nvPr/>
        </p:nvGrpSpPr>
        <p:grpSpPr>
          <a:xfrm>
            <a:off x="11709949" y="8519229"/>
            <a:ext cx="964100" cy="964100"/>
            <a:chOff x="11709949" y="8519229"/>
            <a:chExt cx="964100" cy="964100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EBAD35AF-C155-84AA-74C7-2B8C3A7EB5CE}"/>
                </a:ext>
              </a:extLst>
            </p:cNvPr>
            <p:cNvSpPr/>
            <p:nvPr/>
          </p:nvSpPr>
          <p:spPr>
            <a:xfrm>
              <a:off x="1170994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D79A1CE-5D16-2839-95F6-F2AE83EF797F}"/>
                </a:ext>
              </a:extLst>
            </p:cNvPr>
            <p:cNvSpPr/>
            <p:nvPr/>
          </p:nvSpPr>
          <p:spPr>
            <a:xfrm>
              <a:off x="1176961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3">
                    <a:lumMod val="60000"/>
                    <a:lumOff val="40000"/>
                  </a:schemeClr>
                </a:gs>
                <a:gs pos="66000">
                  <a:schemeClr val="accent3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1DE2AC7D-D356-C8DF-6988-F7B1C9CBD2C8}"/>
              </a:ext>
            </a:extLst>
          </p:cNvPr>
          <p:cNvSpPr/>
          <p:nvPr/>
        </p:nvSpPr>
        <p:spPr>
          <a:xfrm>
            <a:off x="9572436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562624DB-F63A-0FC9-4D60-45762415D600}"/>
              </a:ext>
            </a:extLst>
          </p:cNvPr>
          <p:cNvSpPr/>
          <p:nvPr/>
        </p:nvSpPr>
        <p:spPr>
          <a:xfrm>
            <a:off x="1453547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8296896E-0D34-5899-8659-B0C4E64AC5C9}"/>
              </a:ext>
            </a:extLst>
          </p:cNvPr>
          <p:cNvSpPr/>
          <p:nvPr/>
        </p:nvSpPr>
        <p:spPr>
          <a:xfrm>
            <a:off x="1468251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4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D3C81643-B818-80AE-8C97-78F31EFF10EB}"/>
              </a:ext>
            </a:extLst>
          </p:cNvPr>
          <p:cNvSpPr/>
          <p:nvPr/>
        </p:nvSpPr>
        <p:spPr>
          <a:xfrm>
            <a:off x="1493165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22D1405-8115-179F-9C64-226C066718EB}"/>
              </a:ext>
            </a:extLst>
          </p:cNvPr>
          <p:cNvGrpSpPr/>
          <p:nvPr/>
        </p:nvGrpSpPr>
        <p:grpSpPr>
          <a:xfrm>
            <a:off x="15308763" y="6900545"/>
            <a:ext cx="2359416" cy="1436954"/>
            <a:chOff x="15308763" y="6900545"/>
            <a:chExt cx="2359416" cy="1436954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2B85D810-06C7-CF60-7BC5-501C9FB5B444}"/>
                </a:ext>
              </a:extLst>
            </p:cNvPr>
            <p:cNvSpPr txBox="1"/>
            <p:nvPr/>
          </p:nvSpPr>
          <p:spPr>
            <a:xfrm>
              <a:off x="1554051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400" dirty="0" err="1">
                  <a:solidFill>
                    <a:schemeClr val="tx2"/>
                  </a:solidFill>
                </a:rPr>
                <a:t>Chắt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lọc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phiên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bản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tốt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nhất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thông</a:t>
              </a:r>
              <a:r>
                <a:rPr lang="en-US" sz="1400" dirty="0">
                  <a:solidFill>
                    <a:schemeClr val="tx2"/>
                  </a:solidFill>
                </a:rPr>
                <a:t> qua </a:t>
              </a:r>
              <a:r>
                <a:rPr lang="en-US" sz="1400" dirty="0" err="1">
                  <a:solidFill>
                    <a:schemeClr val="tx2"/>
                  </a:solidFill>
                </a:rPr>
                <a:t>cải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tiến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liên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tục</a:t>
              </a:r>
              <a:r>
                <a:rPr lang="en-US" sz="1400" dirty="0">
                  <a:solidFill>
                    <a:schemeClr val="tx2"/>
                  </a:solidFill>
                </a:rPr>
                <a:t>, </a:t>
              </a:r>
              <a:r>
                <a:rPr lang="en-US" sz="1400" dirty="0" err="1">
                  <a:solidFill>
                    <a:schemeClr val="tx2"/>
                  </a:solidFill>
                </a:rPr>
                <a:t>có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dữ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liệu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vi-VN" sz="1400" dirty="0">
                <a:solidFill>
                  <a:schemeClr val="tx2"/>
                </a:solidFill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8C2B53FA-6F34-9E0F-F399-15DD9270134B}"/>
                </a:ext>
              </a:extLst>
            </p:cNvPr>
            <p:cNvSpPr txBox="1"/>
            <p:nvPr/>
          </p:nvSpPr>
          <p:spPr>
            <a:xfrm>
              <a:off x="1530876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REFINE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A85F5B78-44A4-694C-6FCA-6C669CEAF3C0}"/>
              </a:ext>
            </a:extLst>
          </p:cNvPr>
          <p:cNvSpPr/>
          <p:nvPr/>
        </p:nvSpPr>
        <p:spPr>
          <a:xfrm>
            <a:off x="1599607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B9C054EE-F9EA-D3BC-FA48-22E74D63BF47}"/>
              </a:ext>
            </a:extLst>
          </p:cNvPr>
          <p:cNvGrpSpPr/>
          <p:nvPr/>
        </p:nvGrpSpPr>
        <p:grpSpPr>
          <a:xfrm>
            <a:off x="16006419" y="8519229"/>
            <a:ext cx="964100" cy="964100"/>
            <a:chOff x="16006419" y="8519229"/>
            <a:chExt cx="964100" cy="964100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86B89DD4-9A91-DA35-918A-F14931C3B4C3}"/>
                </a:ext>
              </a:extLst>
            </p:cNvPr>
            <p:cNvSpPr/>
            <p:nvPr/>
          </p:nvSpPr>
          <p:spPr>
            <a:xfrm>
              <a:off x="1600641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13942F72-BECD-87F2-18F8-DB195B5C93D2}"/>
                </a:ext>
              </a:extLst>
            </p:cNvPr>
            <p:cNvSpPr/>
            <p:nvPr/>
          </p:nvSpPr>
          <p:spPr>
            <a:xfrm>
              <a:off x="1606608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4">
                    <a:lumMod val="60000"/>
                    <a:lumOff val="40000"/>
                  </a:schemeClr>
                </a:gs>
                <a:gs pos="66000">
                  <a:schemeClr val="accent4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Oval 79">
            <a:extLst>
              <a:ext uri="{FF2B5EF4-FFF2-40B4-BE49-F238E27FC236}">
                <a16:creationId xmlns:a16="http://schemas.microsoft.com/office/drawing/2014/main" id="{F54F220D-6A04-2F0A-869B-FDB6EA27CC11}"/>
              </a:ext>
            </a:extLst>
          </p:cNvPr>
          <p:cNvSpPr/>
          <p:nvPr/>
        </p:nvSpPr>
        <p:spPr>
          <a:xfrm>
            <a:off x="1382743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92461425-9A28-B634-2A81-6B4BC76DEE8E}"/>
              </a:ext>
            </a:extLst>
          </p:cNvPr>
          <p:cNvSpPr/>
          <p:nvPr/>
        </p:nvSpPr>
        <p:spPr>
          <a:xfrm>
            <a:off x="18831947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A23CDD85-6257-5FF6-BCD2-02AC0EDF3019}"/>
              </a:ext>
            </a:extLst>
          </p:cNvPr>
          <p:cNvSpPr/>
          <p:nvPr/>
        </p:nvSpPr>
        <p:spPr>
          <a:xfrm>
            <a:off x="18978983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5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46AF085A-76BC-AF17-EEB9-9D03357B23D4}"/>
              </a:ext>
            </a:extLst>
          </p:cNvPr>
          <p:cNvSpPr/>
          <p:nvPr/>
        </p:nvSpPr>
        <p:spPr>
          <a:xfrm>
            <a:off x="19228128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3904BDC3-4F5B-CCCA-B3D7-CD560C8C8B8C}"/>
              </a:ext>
            </a:extLst>
          </p:cNvPr>
          <p:cNvGrpSpPr/>
          <p:nvPr/>
        </p:nvGrpSpPr>
        <p:grpSpPr>
          <a:xfrm>
            <a:off x="19605235" y="6900545"/>
            <a:ext cx="2359416" cy="1221511"/>
            <a:chOff x="19605235" y="6900545"/>
            <a:chExt cx="2359416" cy="1221511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ED7E058A-483E-BCB0-EF4F-C19266F231F7}"/>
                </a:ext>
              </a:extLst>
            </p:cNvPr>
            <p:cNvSpPr txBox="1"/>
            <p:nvPr/>
          </p:nvSpPr>
          <p:spPr>
            <a:xfrm>
              <a:off x="19836990" y="7383392"/>
              <a:ext cx="1895907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/>
                  </a:solidFill>
                </a:rPr>
                <a:t>Biến ý tưởng thành kết quả hữu hình mang giá trị nổi bật.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CD46DB60-8718-C7C8-06E8-E509001A732A}"/>
                </a:ext>
              </a:extLst>
            </p:cNvPr>
            <p:cNvSpPr txBox="1"/>
            <p:nvPr/>
          </p:nvSpPr>
          <p:spPr>
            <a:xfrm>
              <a:off x="19605235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BLOOM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6B032B52-090F-6130-6943-1DE702806862}"/>
              </a:ext>
            </a:extLst>
          </p:cNvPr>
          <p:cNvSpPr/>
          <p:nvPr/>
        </p:nvSpPr>
        <p:spPr>
          <a:xfrm>
            <a:off x="20292546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02A7CBFF-C1A5-EC3C-711B-0339507ED700}"/>
              </a:ext>
            </a:extLst>
          </p:cNvPr>
          <p:cNvGrpSpPr/>
          <p:nvPr/>
        </p:nvGrpSpPr>
        <p:grpSpPr>
          <a:xfrm>
            <a:off x="20302891" y="8519229"/>
            <a:ext cx="964100" cy="964100"/>
            <a:chOff x="20302891" y="8519229"/>
            <a:chExt cx="964100" cy="964100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FF914389-6F42-2085-5317-7CD0C88C2502}"/>
                </a:ext>
              </a:extLst>
            </p:cNvPr>
            <p:cNvSpPr/>
            <p:nvPr/>
          </p:nvSpPr>
          <p:spPr>
            <a:xfrm>
              <a:off x="20302891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17C835BD-0FAB-317B-A233-AA5F79CEB1A9}"/>
                </a:ext>
              </a:extLst>
            </p:cNvPr>
            <p:cNvSpPr/>
            <p:nvPr/>
          </p:nvSpPr>
          <p:spPr>
            <a:xfrm>
              <a:off x="20362556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5">
                    <a:lumMod val="60000"/>
                    <a:lumOff val="40000"/>
                  </a:schemeClr>
                </a:gs>
                <a:gs pos="66000">
                  <a:schemeClr val="accent5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1" name="Oval 90">
            <a:extLst>
              <a:ext uri="{FF2B5EF4-FFF2-40B4-BE49-F238E27FC236}">
                <a16:creationId xmlns:a16="http://schemas.microsoft.com/office/drawing/2014/main" id="{149263D4-DB31-88F4-FF00-87994AACC6BB}"/>
              </a:ext>
            </a:extLst>
          </p:cNvPr>
          <p:cNvSpPr/>
          <p:nvPr/>
        </p:nvSpPr>
        <p:spPr>
          <a:xfrm>
            <a:off x="18123911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!!MainTitle1">
            <a:extLst>
              <a:ext uri="{FF2B5EF4-FFF2-40B4-BE49-F238E27FC236}">
                <a16:creationId xmlns:a16="http://schemas.microsoft.com/office/drawing/2014/main" id="{E7F2BEB8-18CF-5181-ABD7-83FC6B75C28F}"/>
              </a:ext>
            </a:extLst>
          </p:cNvPr>
          <p:cNvSpPr txBox="1"/>
          <p:nvPr/>
        </p:nvSpPr>
        <p:spPr>
          <a:xfrm>
            <a:off x="6407630" y="1190307"/>
            <a:ext cx="115689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Idea Evolution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3" name="!!SubTitle">
            <a:extLst>
              <a:ext uri="{FF2B5EF4-FFF2-40B4-BE49-F238E27FC236}">
                <a16:creationId xmlns:a16="http://schemas.microsoft.com/office/drawing/2014/main" id="{878FE0B2-B09D-9EE9-D307-22D8FF5BF1E3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94" name="Freeform 103">
            <a:extLst>
              <a:ext uri="{FF2B5EF4-FFF2-40B4-BE49-F238E27FC236}">
                <a16:creationId xmlns:a16="http://schemas.microsoft.com/office/drawing/2014/main" id="{2B0FD5A9-DEEE-D5F1-2910-549EF7F958C8}"/>
              </a:ext>
            </a:extLst>
          </p:cNvPr>
          <p:cNvSpPr>
            <a:spLocks noEditPoints="1"/>
          </p:cNvSpPr>
          <p:nvPr/>
        </p:nvSpPr>
        <p:spPr bwMode="auto">
          <a:xfrm>
            <a:off x="7723381" y="8735963"/>
            <a:ext cx="344294" cy="574648"/>
          </a:xfrm>
          <a:custGeom>
            <a:avLst/>
            <a:gdLst>
              <a:gd name="T0" fmla="*/ 400 w 580"/>
              <a:gd name="T1" fmla="*/ 186 h 963"/>
              <a:gd name="T2" fmla="*/ 290 w 580"/>
              <a:gd name="T3" fmla="*/ 373 h 963"/>
              <a:gd name="T4" fmla="*/ 180 w 580"/>
              <a:gd name="T5" fmla="*/ 186 h 963"/>
              <a:gd name="T6" fmla="*/ 290 w 580"/>
              <a:gd name="T7" fmla="*/ 0 h 963"/>
              <a:gd name="T8" fmla="*/ 400 w 580"/>
              <a:gd name="T9" fmla="*/ 186 h 963"/>
              <a:gd name="T10" fmla="*/ 12 w 580"/>
              <a:gd name="T11" fmla="*/ 564 h 963"/>
              <a:gd name="T12" fmla="*/ 77 w 580"/>
              <a:gd name="T13" fmla="*/ 770 h 963"/>
              <a:gd name="T14" fmla="*/ 289 w 580"/>
              <a:gd name="T15" fmla="*/ 813 h 963"/>
              <a:gd name="T16" fmla="*/ 224 w 580"/>
              <a:gd name="T17" fmla="*/ 606 h 963"/>
              <a:gd name="T18" fmla="*/ 12 w 580"/>
              <a:gd name="T19" fmla="*/ 564 h 963"/>
              <a:gd name="T20" fmla="*/ 12 w 580"/>
              <a:gd name="T21" fmla="*/ 325 h 963"/>
              <a:gd name="T22" fmla="*/ 77 w 580"/>
              <a:gd name="T23" fmla="*/ 531 h 963"/>
              <a:gd name="T24" fmla="*/ 289 w 580"/>
              <a:gd name="T25" fmla="*/ 574 h 963"/>
              <a:gd name="T26" fmla="*/ 224 w 580"/>
              <a:gd name="T27" fmla="*/ 368 h 963"/>
              <a:gd name="T28" fmla="*/ 12 w 580"/>
              <a:gd name="T29" fmla="*/ 325 h 963"/>
              <a:gd name="T30" fmla="*/ 356 w 580"/>
              <a:gd name="T31" fmla="*/ 606 h 963"/>
              <a:gd name="T32" fmla="*/ 291 w 580"/>
              <a:gd name="T33" fmla="*/ 813 h 963"/>
              <a:gd name="T34" fmla="*/ 503 w 580"/>
              <a:gd name="T35" fmla="*/ 770 h 963"/>
              <a:gd name="T36" fmla="*/ 568 w 580"/>
              <a:gd name="T37" fmla="*/ 564 h 963"/>
              <a:gd name="T38" fmla="*/ 356 w 580"/>
              <a:gd name="T39" fmla="*/ 606 h 963"/>
              <a:gd name="T40" fmla="*/ 356 w 580"/>
              <a:gd name="T41" fmla="*/ 368 h 963"/>
              <a:gd name="T42" fmla="*/ 291 w 580"/>
              <a:gd name="T43" fmla="*/ 574 h 963"/>
              <a:gd name="T44" fmla="*/ 503 w 580"/>
              <a:gd name="T45" fmla="*/ 531 h 963"/>
              <a:gd name="T46" fmla="*/ 568 w 580"/>
              <a:gd name="T47" fmla="*/ 325 h 963"/>
              <a:gd name="T48" fmla="*/ 356 w 580"/>
              <a:gd name="T49" fmla="*/ 368 h 963"/>
              <a:gd name="T50" fmla="*/ 290 w 580"/>
              <a:gd name="T51" fmla="*/ 963 h 963"/>
              <a:gd name="T52" fmla="*/ 290 w 580"/>
              <a:gd name="T53" fmla="*/ 373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0" h="963">
                <a:moveTo>
                  <a:pt x="400" y="186"/>
                </a:moveTo>
                <a:cubicBezTo>
                  <a:pt x="400" y="289"/>
                  <a:pt x="290" y="373"/>
                  <a:pt x="290" y="373"/>
                </a:cubicBezTo>
                <a:cubicBezTo>
                  <a:pt x="290" y="373"/>
                  <a:pt x="180" y="289"/>
                  <a:pt x="180" y="186"/>
                </a:cubicBezTo>
                <a:cubicBezTo>
                  <a:pt x="180" y="83"/>
                  <a:pt x="290" y="0"/>
                  <a:pt x="290" y="0"/>
                </a:cubicBezTo>
                <a:cubicBezTo>
                  <a:pt x="290" y="0"/>
                  <a:pt x="400" y="83"/>
                  <a:pt x="400" y="186"/>
                </a:cubicBezTo>
                <a:close/>
                <a:moveTo>
                  <a:pt x="12" y="564"/>
                </a:moveTo>
                <a:cubicBezTo>
                  <a:pt x="12" y="564"/>
                  <a:pt x="0" y="701"/>
                  <a:pt x="77" y="770"/>
                </a:cubicBezTo>
                <a:cubicBezTo>
                  <a:pt x="154" y="839"/>
                  <a:pt x="289" y="813"/>
                  <a:pt x="289" y="813"/>
                </a:cubicBezTo>
                <a:cubicBezTo>
                  <a:pt x="289" y="813"/>
                  <a:pt x="301" y="675"/>
                  <a:pt x="224" y="606"/>
                </a:cubicBezTo>
                <a:cubicBezTo>
                  <a:pt x="147" y="538"/>
                  <a:pt x="12" y="564"/>
                  <a:pt x="12" y="564"/>
                </a:cubicBezTo>
                <a:close/>
                <a:moveTo>
                  <a:pt x="12" y="325"/>
                </a:moveTo>
                <a:cubicBezTo>
                  <a:pt x="12" y="325"/>
                  <a:pt x="0" y="463"/>
                  <a:pt x="77" y="531"/>
                </a:cubicBezTo>
                <a:cubicBezTo>
                  <a:pt x="154" y="600"/>
                  <a:pt x="289" y="574"/>
                  <a:pt x="289" y="574"/>
                </a:cubicBezTo>
                <a:cubicBezTo>
                  <a:pt x="289" y="574"/>
                  <a:pt x="301" y="437"/>
                  <a:pt x="224" y="368"/>
                </a:cubicBezTo>
                <a:cubicBezTo>
                  <a:pt x="147" y="299"/>
                  <a:pt x="12" y="325"/>
                  <a:pt x="12" y="325"/>
                </a:cubicBezTo>
                <a:close/>
                <a:moveTo>
                  <a:pt x="356" y="606"/>
                </a:moveTo>
                <a:cubicBezTo>
                  <a:pt x="279" y="675"/>
                  <a:pt x="291" y="813"/>
                  <a:pt x="291" y="813"/>
                </a:cubicBezTo>
                <a:cubicBezTo>
                  <a:pt x="291" y="813"/>
                  <a:pt x="426" y="839"/>
                  <a:pt x="503" y="770"/>
                </a:cubicBezTo>
                <a:cubicBezTo>
                  <a:pt x="580" y="701"/>
                  <a:pt x="568" y="564"/>
                  <a:pt x="568" y="564"/>
                </a:cubicBezTo>
                <a:cubicBezTo>
                  <a:pt x="568" y="564"/>
                  <a:pt x="433" y="538"/>
                  <a:pt x="356" y="606"/>
                </a:cubicBezTo>
                <a:close/>
                <a:moveTo>
                  <a:pt x="356" y="368"/>
                </a:moveTo>
                <a:cubicBezTo>
                  <a:pt x="279" y="437"/>
                  <a:pt x="291" y="574"/>
                  <a:pt x="291" y="574"/>
                </a:cubicBezTo>
                <a:cubicBezTo>
                  <a:pt x="291" y="574"/>
                  <a:pt x="426" y="600"/>
                  <a:pt x="503" y="531"/>
                </a:cubicBezTo>
                <a:cubicBezTo>
                  <a:pt x="580" y="463"/>
                  <a:pt x="568" y="325"/>
                  <a:pt x="568" y="325"/>
                </a:cubicBezTo>
                <a:cubicBezTo>
                  <a:pt x="568" y="325"/>
                  <a:pt x="433" y="299"/>
                  <a:pt x="356" y="368"/>
                </a:cubicBezTo>
                <a:close/>
                <a:moveTo>
                  <a:pt x="290" y="963"/>
                </a:moveTo>
                <a:cubicBezTo>
                  <a:pt x="290" y="373"/>
                  <a:pt x="290" y="373"/>
                  <a:pt x="290" y="373"/>
                </a:cubicBezTo>
              </a:path>
            </a:pathLst>
          </a:custGeom>
          <a:noFill/>
          <a:ln w="19050">
            <a:solidFill>
              <a:schemeClr val="tx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5" name="Freeform 83">
            <a:extLst>
              <a:ext uri="{FF2B5EF4-FFF2-40B4-BE49-F238E27FC236}">
                <a16:creationId xmlns:a16="http://schemas.microsoft.com/office/drawing/2014/main" id="{C637B6D5-7056-D8E7-57F3-9EDC9E487DB4}"/>
              </a:ext>
            </a:extLst>
          </p:cNvPr>
          <p:cNvSpPr>
            <a:spLocks noEditPoints="1"/>
          </p:cNvSpPr>
          <p:nvPr/>
        </p:nvSpPr>
        <p:spPr bwMode="auto">
          <a:xfrm>
            <a:off x="11802015" y="8784792"/>
            <a:ext cx="638636" cy="432974"/>
          </a:xfrm>
          <a:custGeom>
            <a:avLst/>
            <a:gdLst>
              <a:gd name="T0" fmla="*/ 725 w 1233"/>
              <a:gd name="T1" fmla="*/ 831 h 831"/>
              <a:gd name="T2" fmla="*/ 1233 w 1233"/>
              <a:gd name="T3" fmla="*/ 0 h 831"/>
              <a:gd name="T4" fmla="*/ 1160 w 1233"/>
              <a:gd name="T5" fmla="*/ 290 h 831"/>
              <a:gd name="T6" fmla="*/ 725 w 1233"/>
              <a:gd name="T7" fmla="*/ 831 h 831"/>
              <a:gd name="T8" fmla="*/ 936 w 1233"/>
              <a:gd name="T9" fmla="*/ 273 h 831"/>
              <a:gd name="T10" fmla="*/ 725 w 1233"/>
              <a:gd name="T11" fmla="*/ 831 h 831"/>
              <a:gd name="T12" fmla="*/ 514 w 1233"/>
              <a:gd name="T13" fmla="*/ 224 h 831"/>
              <a:gd name="T14" fmla="*/ 425 w 1233"/>
              <a:gd name="T15" fmla="*/ 85 h 831"/>
              <a:gd name="T16" fmla="*/ 540 w 1233"/>
              <a:gd name="T17" fmla="*/ 809 h 831"/>
              <a:gd name="T18" fmla="*/ 414 w 1233"/>
              <a:gd name="T19" fmla="*/ 388 h 831"/>
              <a:gd name="T20" fmla="*/ 501 w 1233"/>
              <a:gd name="T21" fmla="*/ 632 h 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33" h="831">
                <a:moveTo>
                  <a:pt x="725" y="831"/>
                </a:moveTo>
                <a:cubicBezTo>
                  <a:pt x="182" y="58"/>
                  <a:pt x="1233" y="0"/>
                  <a:pt x="1233" y="0"/>
                </a:cubicBezTo>
                <a:cubicBezTo>
                  <a:pt x="1233" y="0"/>
                  <a:pt x="1172" y="48"/>
                  <a:pt x="1160" y="290"/>
                </a:cubicBezTo>
                <a:cubicBezTo>
                  <a:pt x="1154" y="574"/>
                  <a:pt x="988" y="740"/>
                  <a:pt x="725" y="831"/>
                </a:cubicBezTo>
                <a:close/>
                <a:moveTo>
                  <a:pt x="936" y="273"/>
                </a:moveTo>
                <a:cubicBezTo>
                  <a:pt x="782" y="413"/>
                  <a:pt x="742" y="652"/>
                  <a:pt x="725" y="831"/>
                </a:cubicBezTo>
                <a:moveTo>
                  <a:pt x="514" y="224"/>
                </a:moveTo>
                <a:cubicBezTo>
                  <a:pt x="425" y="130"/>
                  <a:pt x="425" y="85"/>
                  <a:pt x="425" y="85"/>
                </a:cubicBezTo>
                <a:cubicBezTo>
                  <a:pt x="425" y="85"/>
                  <a:pt x="0" y="680"/>
                  <a:pt x="540" y="809"/>
                </a:cubicBezTo>
                <a:moveTo>
                  <a:pt x="414" y="388"/>
                </a:moveTo>
                <a:cubicBezTo>
                  <a:pt x="418" y="476"/>
                  <a:pt x="453" y="558"/>
                  <a:pt x="501" y="63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6" name="Freeform 107">
            <a:extLst>
              <a:ext uri="{FF2B5EF4-FFF2-40B4-BE49-F238E27FC236}">
                <a16:creationId xmlns:a16="http://schemas.microsoft.com/office/drawing/2014/main" id="{D2C41A33-4285-3604-37F7-58AD1A3A8B31}"/>
              </a:ext>
            </a:extLst>
          </p:cNvPr>
          <p:cNvSpPr>
            <a:spLocks noEditPoints="1"/>
          </p:cNvSpPr>
          <p:nvPr/>
        </p:nvSpPr>
        <p:spPr bwMode="auto">
          <a:xfrm>
            <a:off x="16320352" y="8735963"/>
            <a:ext cx="336232" cy="677370"/>
          </a:xfrm>
          <a:custGeom>
            <a:avLst/>
            <a:gdLst>
              <a:gd name="T0" fmla="*/ 571 w 571"/>
              <a:gd name="T1" fmla="*/ 624 h 1147"/>
              <a:gd name="T2" fmla="*/ 286 w 571"/>
              <a:gd name="T3" fmla="*/ 883 h 1147"/>
              <a:gd name="T4" fmla="*/ 0 w 571"/>
              <a:gd name="T5" fmla="*/ 624 h 1147"/>
              <a:gd name="T6" fmla="*/ 80 w 571"/>
              <a:gd name="T7" fmla="*/ 448 h 1147"/>
              <a:gd name="T8" fmla="*/ 58 w 571"/>
              <a:gd name="T9" fmla="*/ 364 h 1147"/>
              <a:gd name="T10" fmla="*/ 125 w 571"/>
              <a:gd name="T11" fmla="*/ 223 h 1147"/>
              <a:gd name="T12" fmla="*/ 110 w 571"/>
              <a:gd name="T13" fmla="*/ 159 h 1147"/>
              <a:gd name="T14" fmla="*/ 286 w 571"/>
              <a:gd name="T15" fmla="*/ 0 h 1147"/>
              <a:gd name="T16" fmla="*/ 461 w 571"/>
              <a:gd name="T17" fmla="*/ 159 h 1147"/>
              <a:gd name="T18" fmla="*/ 446 w 571"/>
              <a:gd name="T19" fmla="*/ 223 h 1147"/>
              <a:gd name="T20" fmla="*/ 514 w 571"/>
              <a:gd name="T21" fmla="*/ 364 h 1147"/>
              <a:gd name="T22" fmla="*/ 491 w 571"/>
              <a:gd name="T23" fmla="*/ 448 h 1147"/>
              <a:gd name="T24" fmla="*/ 571 w 571"/>
              <a:gd name="T25" fmla="*/ 624 h 1147"/>
              <a:gd name="T26" fmla="*/ 286 w 571"/>
              <a:gd name="T27" fmla="*/ 1147 h 1147"/>
              <a:gd name="T28" fmla="*/ 286 w 571"/>
              <a:gd name="T29" fmla="*/ 206 h 1147"/>
              <a:gd name="T30" fmla="*/ 286 w 571"/>
              <a:gd name="T31" fmla="*/ 779 h 1147"/>
              <a:gd name="T32" fmla="*/ 403 w 571"/>
              <a:gd name="T33" fmla="*/ 662 h 1147"/>
              <a:gd name="T34" fmla="*/ 286 w 571"/>
              <a:gd name="T35" fmla="*/ 513 h 1147"/>
              <a:gd name="T36" fmla="*/ 383 w 571"/>
              <a:gd name="T37" fmla="*/ 416 h 1147"/>
              <a:gd name="T38" fmla="*/ 286 w 571"/>
              <a:gd name="T39" fmla="*/ 660 h 1147"/>
              <a:gd name="T40" fmla="*/ 191 w 571"/>
              <a:gd name="T41" fmla="*/ 565 h 1147"/>
              <a:gd name="T42" fmla="*/ 286 w 571"/>
              <a:gd name="T43" fmla="*/ 405 h 1147"/>
              <a:gd name="T44" fmla="*/ 191 w 571"/>
              <a:gd name="T45" fmla="*/ 310 h 1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71" h="1147">
                <a:moveTo>
                  <a:pt x="571" y="624"/>
                </a:moveTo>
                <a:cubicBezTo>
                  <a:pt x="571" y="767"/>
                  <a:pt x="429" y="883"/>
                  <a:pt x="286" y="883"/>
                </a:cubicBezTo>
                <a:cubicBezTo>
                  <a:pt x="142" y="883"/>
                  <a:pt x="0" y="767"/>
                  <a:pt x="0" y="624"/>
                </a:cubicBezTo>
                <a:cubicBezTo>
                  <a:pt x="0" y="556"/>
                  <a:pt x="32" y="495"/>
                  <a:pt x="80" y="448"/>
                </a:cubicBezTo>
                <a:cubicBezTo>
                  <a:pt x="66" y="423"/>
                  <a:pt x="58" y="394"/>
                  <a:pt x="58" y="364"/>
                </a:cubicBezTo>
                <a:cubicBezTo>
                  <a:pt x="58" y="309"/>
                  <a:pt x="85" y="260"/>
                  <a:pt x="125" y="223"/>
                </a:cubicBezTo>
                <a:cubicBezTo>
                  <a:pt x="116" y="204"/>
                  <a:pt x="110" y="182"/>
                  <a:pt x="110" y="159"/>
                </a:cubicBezTo>
                <a:cubicBezTo>
                  <a:pt x="110" y="72"/>
                  <a:pt x="189" y="0"/>
                  <a:pt x="286" y="0"/>
                </a:cubicBezTo>
                <a:cubicBezTo>
                  <a:pt x="382" y="0"/>
                  <a:pt x="461" y="72"/>
                  <a:pt x="461" y="159"/>
                </a:cubicBezTo>
                <a:cubicBezTo>
                  <a:pt x="461" y="182"/>
                  <a:pt x="455" y="204"/>
                  <a:pt x="446" y="223"/>
                </a:cubicBezTo>
                <a:cubicBezTo>
                  <a:pt x="486" y="260"/>
                  <a:pt x="514" y="309"/>
                  <a:pt x="514" y="364"/>
                </a:cubicBezTo>
                <a:cubicBezTo>
                  <a:pt x="514" y="394"/>
                  <a:pt x="505" y="423"/>
                  <a:pt x="491" y="448"/>
                </a:cubicBezTo>
                <a:cubicBezTo>
                  <a:pt x="539" y="495"/>
                  <a:pt x="571" y="556"/>
                  <a:pt x="571" y="624"/>
                </a:cubicBezTo>
                <a:close/>
                <a:moveTo>
                  <a:pt x="286" y="1147"/>
                </a:moveTo>
                <a:cubicBezTo>
                  <a:pt x="286" y="206"/>
                  <a:pt x="286" y="206"/>
                  <a:pt x="286" y="206"/>
                </a:cubicBezTo>
                <a:moveTo>
                  <a:pt x="286" y="779"/>
                </a:moveTo>
                <a:cubicBezTo>
                  <a:pt x="403" y="662"/>
                  <a:pt x="403" y="662"/>
                  <a:pt x="403" y="662"/>
                </a:cubicBezTo>
                <a:moveTo>
                  <a:pt x="286" y="513"/>
                </a:moveTo>
                <a:cubicBezTo>
                  <a:pt x="383" y="416"/>
                  <a:pt x="383" y="416"/>
                  <a:pt x="383" y="416"/>
                </a:cubicBezTo>
                <a:moveTo>
                  <a:pt x="286" y="660"/>
                </a:moveTo>
                <a:cubicBezTo>
                  <a:pt x="191" y="565"/>
                  <a:pt x="191" y="565"/>
                  <a:pt x="191" y="565"/>
                </a:cubicBezTo>
                <a:moveTo>
                  <a:pt x="286" y="405"/>
                </a:moveTo>
                <a:cubicBezTo>
                  <a:pt x="191" y="310"/>
                  <a:pt x="191" y="310"/>
                  <a:pt x="191" y="31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7" name="Freeform 99">
            <a:extLst>
              <a:ext uri="{FF2B5EF4-FFF2-40B4-BE49-F238E27FC236}">
                <a16:creationId xmlns:a16="http://schemas.microsoft.com/office/drawing/2014/main" id="{E5E7AC7C-1C34-283A-6867-64C6DFD2FA8E}"/>
              </a:ext>
            </a:extLst>
          </p:cNvPr>
          <p:cNvSpPr>
            <a:spLocks noEditPoints="1"/>
          </p:cNvSpPr>
          <p:nvPr/>
        </p:nvSpPr>
        <p:spPr bwMode="auto">
          <a:xfrm>
            <a:off x="3433888" y="8746879"/>
            <a:ext cx="330340" cy="508800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19050">
            <a:solidFill>
              <a:schemeClr val="tx1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8" name="Freeform 85">
            <a:extLst>
              <a:ext uri="{FF2B5EF4-FFF2-40B4-BE49-F238E27FC236}">
                <a16:creationId xmlns:a16="http://schemas.microsoft.com/office/drawing/2014/main" id="{15A84D20-7342-27E1-3EF8-7EA8FBC33516}"/>
              </a:ext>
            </a:extLst>
          </p:cNvPr>
          <p:cNvSpPr>
            <a:spLocks noEditPoints="1"/>
          </p:cNvSpPr>
          <p:nvPr/>
        </p:nvSpPr>
        <p:spPr bwMode="auto">
          <a:xfrm>
            <a:off x="20494890" y="8710063"/>
            <a:ext cx="580102" cy="582432"/>
          </a:xfrm>
          <a:custGeom>
            <a:avLst/>
            <a:gdLst>
              <a:gd name="T0" fmla="*/ 423 w 1036"/>
              <a:gd name="T1" fmla="*/ 808 h 1043"/>
              <a:gd name="T2" fmla="*/ 763 w 1036"/>
              <a:gd name="T3" fmla="*/ 252 h 1043"/>
              <a:gd name="T4" fmla="*/ 714 w 1036"/>
              <a:gd name="T5" fmla="*/ 446 h 1043"/>
              <a:gd name="T6" fmla="*/ 423 w 1036"/>
              <a:gd name="T7" fmla="*/ 808 h 1043"/>
              <a:gd name="T8" fmla="*/ 564 w 1036"/>
              <a:gd name="T9" fmla="*/ 435 h 1043"/>
              <a:gd name="T10" fmla="*/ 423 w 1036"/>
              <a:gd name="T11" fmla="*/ 808 h 1043"/>
              <a:gd name="T12" fmla="*/ 507 w 1036"/>
              <a:gd name="T13" fmla="*/ 1020 h 1043"/>
              <a:gd name="T14" fmla="*/ 632 w 1036"/>
              <a:gd name="T15" fmla="*/ 1034 h 1043"/>
              <a:gd name="T16" fmla="*/ 1034 w 1036"/>
              <a:gd name="T17" fmla="*/ 526 h 1043"/>
              <a:gd name="T18" fmla="*/ 542 w 1036"/>
              <a:gd name="T19" fmla="*/ 13 h 1043"/>
              <a:gd name="T20" fmla="*/ 0 w 1036"/>
              <a:gd name="T21" fmla="*/ 530 h 1043"/>
              <a:gd name="T22" fmla="*/ 284 w 1036"/>
              <a:gd name="T23" fmla="*/ 991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36" h="1043">
                <a:moveTo>
                  <a:pt x="423" y="808"/>
                </a:moveTo>
                <a:cubicBezTo>
                  <a:pt x="60" y="291"/>
                  <a:pt x="763" y="252"/>
                  <a:pt x="763" y="252"/>
                </a:cubicBezTo>
                <a:cubicBezTo>
                  <a:pt x="763" y="252"/>
                  <a:pt x="722" y="284"/>
                  <a:pt x="714" y="446"/>
                </a:cubicBezTo>
                <a:cubicBezTo>
                  <a:pt x="710" y="636"/>
                  <a:pt x="599" y="747"/>
                  <a:pt x="423" y="808"/>
                </a:cubicBezTo>
                <a:close/>
                <a:moveTo>
                  <a:pt x="564" y="435"/>
                </a:moveTo>
                <a:cubicBezTo>
                  <a:pt x="461" y="528"/>
                  <a:pt x="429" y="688"/>
                  <a:pt x="423" y="808"/>
                </a:cubicBezTo>
                <a:cubicBezTo>
                  <a:pt x="418" y="890"/>
                  <a:pt x="427" y="978"/>
                  <a:pt x="507" y="1020"/>
                </a:cubicBezTo>
                <a:cubicBezTo>
                  <a:pt x="545" y="1040"/>
                  <a:pt x="590" y="1043"/>
                  <a:pt x="632" y="1034"/>
                </a:cubicBezTo>
                <a:cubicBezTo>
                  <a:pt x="864" y="981"/>
                  <a:pt x="1036" y="773"/>
                  <a:pt x="1034" y="526"/>
                </a:cubicBezTo>
                <a:cubicBezTo>
                  <a:pt x="1032" y="254"/>
                  <a:pt x="813" y="26"/>
                  <a:pt x="542" y="13"/>
                </a:cubicBezTo>
                <a:cubicBezTo>
                  <a:pt x="245" y="0"/>
                  <a:pt x="0" y="236"/>
                  <a:pt x="0" y="530"/>
                </a:cubicBezTo>
                <a:cubicBezTo>
                  <a:pt x="0" y="731"/>
                  <a:pt x="116" y="906"/>
                  <a:pt x="284" y="99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274409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  <p:bldP spid="19" grpId="0" animBg="1"/>
          <p:bldP spid="27" grpId="0" animBg="1"/>
          <p:bldP spid="28" grpId="0" animBg="1"/>
          <p:bldP spid="32" grpId="0" animBg="1"/>
          <p:bldP spid="35" grpId="0" animBg="1"/>
          <p:bldP spid="54" grpId="0" animBg="1"/>
          <p:bldP spid="58" grpId="0" animBg="1"/>
          <p:bldP spid="59" grpId="0" animBg="1"/>
          <p:bldP spid="60" grpId="0" animBg="1"/>
          <p:bldP spid="61" grpId="0" animBg="1"/>
          <p:bldP spid="65" grpId="0" animBg="1"/>
          <p:bldP spid="69" grpId="0" animBg="1"/>
          <p:bldP spid="70" grpId="0" animBg="1"/>
          <p:bldP spid="71" grpId="0" animBg="1"/>
          <p:bldP spid="72" grpId="0" animBg="1"/>
          <p:bldP spid="76" grpId="0" animBg="1"/>
          <p:bldP spid="80" grpId="0" animBg="1"/>
          <p:bldP spid="81" grpId="0" animBg="1"/>
          <p:bldP spid="82" grpId="0" animBg="1"/>
          <p:bldP spid="83" grpId="0" animBg="1"/>
          <p:bldP spid="87" grpId="0" animBg="1"/>
          <p:bldP spid="91" grpId="0" animBg="1"/>
          <p:bldP spid="92" grpId="0"/>
          <p:bldP spid="93" grpId="0"/>
          <p:bldP spid="94" grpId="0" animBg="1"/>
          <p:bldP spid="95" grpId="0" animBg="1"/>
          <p:bldP spid="96" grpId="0" animBg="1"/>
          <p:bldP spid="97" grpId="0" animBg="1"/>
          <p:bldP spid="9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  <p:bldP spid="19" grpId="0" animBg="1"/>
          <p:bldP spid="27" grpId="0" animBg="1"/>
          <p:bldP spid="28" grpId="0" animBg="1"/>
          <p:bldP spid="32" grpId="0" animBg="1"/>
          <p:bldP spid="35" grpId="0" animBg="1"/>
          <p:bldP spid="54" grpId="0" animBg="1"/>
          <p:bldP spid="58" grpId="0" animBg="1"/>
          <p:bldP spid="59" grpId="0" animBg="1"/>
          <p:bldP spid="60" grpId="0" animBg="1"/>
          <p:bldP spid="61" grpId="0" animBg="1"/>
          <p:bldP spid="65" grpId="0" animBg="1"/>
          <p:bldP spid="69" grpId="0" animBg="1"/>
          <p:bldP spid="70" grpId="0" animBg="1"/>
          <p:bldP spid="71" grpId="0" animBg="1"/>
          <p:bldP spid="72" grpId="0" animBg="1"/>
          <p:bldP spid="76" grpId="0" animBg="1"/>
          <p:bldP spid="80" grpId="0" animBg="1"/>
          <p:bldP spid="81" grpId="0" animBg="1"/>
          <p:bldP spid="82" grpId="0" animBg="1"/>
          <p:bldP spid="83" grpId="0" animBg="1"/>
          <p:bldP spid="87" grpId="0" animBg="1"/>
          <p:bldP spid="91" grpId="0" animBg="1"/>
          <p:bldP spid="92" grpId="0"/>
          <p:bldP spid="93" grpId="0"/>
          <p:bldP spid="94" grpId="0" animBg="1"/>
          <p:bldP spid="95" grpId="0" animBg="1"/>
          <p:bldP spid="96" grpId="0" animBg="1"/>
          <p:bldP spid="97" grpId="0" animBg="1"/>
          <p:bldP spid="98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A0F1355-71C8-28CE-FDD6-C81B3ED0CFD5}"/>
              </a:ext>
            </a:extLst>
          </p:cNvPr>
          <p:cNvSpPr/>
          <p:nvPr/>
        </p:nvSpPr>
        <p:spPr>
          <a:xfrm>
            <a:off x="164606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7A4836A4-011F-69E9-969D-D5C1D4FDA551}"/>
              </a:ext>
            </a:extLst>
          </p:cNvPr>
          <p:cNvSpPr/>
          <p:nvPr/>
        </p:nvSpPr>
        <p:spPr>
          <a:xfrm>
            <a:off x="179310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59196F94-F54B-AA84-7D06-61F4C18B6DB6}"/>
              </a:ext>
            </a:extLst>
          </p:cNvPr>
          <p:cNvSpPr/>
          <p:nvPr/>
        </p:nvSpPr>
        <p:spPr>
          <a:xfrm>
            <a:off x="204224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71D25C4-0C80-9403-BDD4-FBCE89329655}"/>
              </a:ext>
            </a:extLst>
          </p:cNvPr>
          <p:cNvGrpSpPr/>
          <p:nvPr/>
        </p:nvGrpSpPr>
        <p:grpSpPr>
          <a:xfrm>
            <a:off x="2419353" y="6900545"/>
            <a:ext cx="2359416" cy="1221511"/>
            <a:chOff x="2419353" y="6900545"/>
            <a:chExt cx="2359416" cy="1221511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878A2E5-9CF5-D62B-A63F-D01591BA4E5B}"/>
                </a:ext>
              </a:extLst>
            </p:cNvPr>
            <p:cNvSpPr txBox="1"/>
            <p:nvPr/>
          </p:nvSpPr>
          <p:spPr>
            <a:xfrm>
              <a:off x="2651108" y="7383392"/>
              <a:ext cx="1895907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>
                      <a:lumMod val="50000"/>
                    </a:schemeClr>
                  </a:solidFill>
                </a:rPr>
                <a:t>Gieo mầm ý tưởng ban đầu với sự tò mò và quan sát.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88C0F78-0A7F-17BE-09E4-59742E54A93F}"/>
                </a:ext>
              </a:extLst>
            </p:cNvPr>
            <p:cNvSpPr txBox="1"/>
            <p:nvPr/>
          </p:nvSpPr>
          <p:spPr>
            <a:xfrm>
              <a:off x="241935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>
                      <a:lumMod val="50000"/>
                    </a:schemeClr>
                  </a:solidFill>
                  <a:latin typeface="+mj-lt"/>
                </a:rPr>
                <a:t>SEED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E6AD148D-36E1-78A1-E005-E301C2BB9F32}"/>
              </a:ext>
            </a:extLst>
          </p:cNvPr>
          <p:cNvSpPr/>
          <p:nvPr/>
        </p:nvSpPr>
        <p:spPr>
          <a:xfrm>
            <a:off x="310666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11333AE-B72D-86E9-0DC5-D380C23650AB}"/>
              </a:ext>
            </a:extLst>
          </p:cNvPr>
          <p:cNvGrpSpPr/>
          <p:nvPr/>
        </p:nvGrpSpPr>
        <p:grpSpPr>
          <a:xfrm>
            <a:off x="3117009" y="8519229"/>
            <a:ext cx="964100" cy="964100"/>
            <a:chOff x="3117009" y="8519229"/>
            <a:chExt cx="964100" cy="964100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99D92E0-B219-3ADC-7409-99D54B1D28AC}"/>
                </a:ext>
              </a:extLst>
            </p:cNvPr>
            <p:cNvSpPr/>
            <p:nvPr/>
          </p:nvSpPr>
          <p:spPr>
            <a:xfrm>
              <a:off x="311700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19BA561-24F1-6C91-DCD4-EA1FECA8639A}"/>
                </a:ext>
              </a:extLst>
            </p:cNvPr>
            <p:cNvSpPr/>
            <p:nvPr/>
          </p:nvSpPr>
          <p:spPr>
            <a:xfrm>
              <a:off x="317667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</a:schemeClr>
                </a:gs>
                <a:gs pos="66000">
                  <a:schemeClr val="accent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Oval 46">
            <a:extLst>
              <a:ext uri="{FF2B5EF4-FFF2-40B4-BE49-F238E27FC236}">
                <a16:creationId xmlns:a16="http://schemas.microsoft.com/office/drawing/2014/main" id="{83C7D3B1-9B6A-709A-0856-16112B1F68E5}"/>
              </a:ext>
            </a:extLst>
          </p:cNvPr>
          <p:cNvSpPr/>
          <p:nvPr/>
        </p:nvSpPr>
        <p:spPr>
          <a:xfrm>
            <a:off x="93802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34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7280F9B6-93F9-8FD9-D928-73F5FD5E540A}"/>
              </a:ext>
            </a:extLst>
          </p:cNvPr>
          <p:cNvSpPr/>
          <p:nvPr/>
        </p:nvSpPr>
        <p:spPr>
          <a:xfrm>
            <a:off x="594253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33DA882B-51A2-C20E-DB8C-5521B6A6FA3A}"/>
              </a:ext>
            </a:extLst>
          </p:cNvPr>
          <p:cNvSpPr/>
          <p:nvPr/>
        </p:nvSpPr>
        <p:spPr>
          <a:xfrm>
            <a:off x="608957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F874AEDF-80AF-5D73-D655-16B7740B0881}"/>
              </a:ext>
            </a:extLst>
          </p:cNvPr>
          <p:cNvSpPr/>
          <p:nvPr/>
        </p:nvSpPr>
        <p:spPr>
          <a:xfrm>
            <a:off x="633871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DF320B2-C7A1-55F7-D233-E66694CA95F3}"/>
              </a:ext>
            </a:extLst>
          </p:cNvPr>
          <p:cNvGrpSpPr/>
          <p:nvPr/>
        </p:nvGrpSpPr>
        <p:grpSpPr>
          <a:xfrm>
            <a:off x="6715823" y="6900545"/>
            <a:ext cx="2359416" cy="1436954"/>
            <a:chOff x="6715823" y="6900545"/>
            <a:chExt cx="2359416" cy="1436954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0BF241C-4B71-4661-BDEF-5D1CB9674157}"/>
                </a:ext>
              </a:extLst>
            </p:cNvPr>
            <p:cNvSpPr txBox="1"/>
            <p:nvPr/>
          </p:nvSpPr>
          <p:spPr>
            <a:xfrm>
              <a:off x="694757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>
                      <a:lumMod val="50000"/>
                    </a:schemeClr>
                  </a:solidFill>
                </a:rPr>
                <a:t>Nuôi dưỡng ý tưởng bằng kiến thức, phản hồi và thử nghiệm nhỏ.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1BA888B-6431-4568-9A01-E7D1438D804F}"/>
                </a:ext>
              </a:extLst>
            </p:cNvPr>
            <p:cNvSpPr txBox="1"/>
            <p:nvPr/>
          </p:nvSpPr>
          <p:spPr>
            <a:xfrm>
              <a:off x="671582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>
                      <a:lumMod val="50000"/>
                    </a:schemeClr>
                  </a:solidFill>
                  <a:latin typeface="+mj-lt"/>
                </a:rPr>
                <a:t>GROW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3F959BE9-41BE-C359-67FB-CADBCFD5694B}"/>
              </a:ext>
            </a:extLst>
          </p:cNvPr>
          <p:cNvSpPr/>
          <p:nvPr/>
        </p:nvSpPr>
        <p:spPr>
          <a:xfrm>
            <a:off x="740313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530113E-E108-69AC-17B9-706567E5ECB0}"/>
              </a:ext>
            </a:extLst>
          </p:cNvPr>
          <p:cNvGrpSpPr/>
          <p:nvPr/>
        </p:nvGrpSpPr>
        <p:grpSpPr>
          <a:xfrm>
            <a:off x="7413479" y="8519229"/>
            <a:ext cx="964100" cy="964100"/>
            <a:chOff x="7413479" y="8519229"/>
            <a:chExt cx="964100" cy="964100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0F76CDB0-447B-C6F6-D021-E7D7BB417FA0}"/>
                </a:ext>
              </a:extLst>
            </p:cNvPr>
            <p:cNvSpPr/>
            <p:nvPr/>
          </p:nvSpPr>
          <p:spPr>
            <a:xfrm>
              <a:off x="741347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3D3B748-4817-574E-B878-3685FEDA3A84}"/>
                </a:ext>
              </a:extLst>
            </p:cNvPr>
            <p:cNvSpPr/>
            <p:nvPr/>
          </p:nvSpPr>
          <p:spPr>
            <a:xfrm>
              <a:off x="747314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2">
                    <a:lumMod val="60000"/>
                    <a:lumOff val="40000"/>
                  </a:schemeClr>
                </a:gs>
                <a:gs pos="66000">
                  <a:schemeClr val="accent2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Oval 57">
            <a:extLst>
              <a:ext uri="{FF2B5EF4-FFF2-40B4-BE49-F238E27FC236}">
                <a16:creationId xmlns:a16="http://schemas.microsoft.com/office/drawing/2014/main" id="{7584C28B-C07A-CC92-7287-593016BF8D4B}"/>
              </a:ext>
            </a:extLst>
          </p:cNvPr>
          <p:cNvSpPr/>
          <p:nvPr/>
        </p:nvSpPr>
        <p:spPr>
          <a:xfrm>
            <a:off x="523449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34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DE952540-4D69-42EE-EFDB-2031085C2D4D}"/>
              </a:ext>
            </a:extLst>
          </p:cNvPr>
          <p:cNvSpPr/>
          <p:nvPr/>
        </p:nvSpPr>
        <p:spPr>
          <a:xfrm>
            <a:off x="1023900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153AB437-482C-F6A3-BEE2-A6EEE6804737}"/>
              </a:ext>
            </a:extLst>
          </p:cNvPr>
          <p:cNvSpPr/>
          <p:nvPr/>
        </p:nvSpPr>
        <p:spPr>
          <a:xfrm>
            <a:off x="1038604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3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2C230A26-782E-BB54-094F-8567DA91EEF1}"/>
              </a:ext>
            </a:extLst>
          </p:cNvPr>
          <p:cNvSpPr/>
          <p:nvPr/>
        </p:nvSpPr>
        <p:spPr>
          <a:xfrm>
            <a:off x="1063518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5A217E0-34D3-2E56-672C-504971CDA0F0}"/>
              </a:ext>
            </a:extLst>
          </p:cNvPr>
          <p:cNvGrpSpPr/>
          <p:nvPr/>
        </p:nvGrpSpPr>
        <p:grpSpPr>
          <a:xfrm>
            <a:off x="11012293" y="6900545"/>
            <a:ext cx="2359416" cy="1436954"/>
            <a:chOff x="11012293" y="6900545"/>
            <a:chExt cx="2359416" cy="1436954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299A6B9-A942-238E-A8E9-B9D893E98C6B}"/>
                </a:ext>
              </a:extLst>
            </p:cNvPr>
            <p:cNvSpPr txBox="1"/>
            <p:nvPr/>
          </p:nvSpPr>
          <p:spPr>
            <a:xfrm>
              <a:off x="1124404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>
                      <a:lumMod val="50000"/>
                    </a:schemeClr>
                  </a:solidFill>
                </a:rPr>
                <a:t>Mở rộng phương án, tạo nhánh lựa chọn khác nhau cho giải pháp.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027A393-EBF3-CD46-39CD-8B5A33C39DEA}"/>
                </a:ext>
              </a:extLst>
            </p:cNvPr>
            <p:cNvSpPr txBox="1"/>
            <p:nvPr/>
          </p:nvSpPr>
          <p:spPr>
            <a:xfrm>
              <a:off x="1101229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>
                      <a:lumMod val="50000"/>
                    </a:schemeClr>
                  </a:solidFill>
                  <a:latin typeface="+mj-lt"/>
                </a:rPr>
                <a:t>BRANCH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11CDB8FE-7D95-5A97-AAD9-863EF7494D68}"/>
              </a:ext>
            </a:extLst>
          </p:cNvPr>
          <p:cNvSpPr/>
          <p:nvPr/>
        </p:nvSpPr>
        <p:spPr>
          <a:xfrm>
            <a:off x="1169960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C8895CB-E8DA-F344-8A7E-C7376392CD9B}"/>
              </a:ext>
            </a:extLst>
          </p:cNvPr>
          <p:cNvGrpSpPr/>
          <p:nvPr/>
        </p:nvGrpSpPr>
        <p:grpSpPr>
          <a:xfrm>
            <a:off x="11709949" y="8519229"/>
            <a:ext cx="964100" cy="964100"/>
            <a:chOff x="11709949" y="8519229"/>
            <a:chExt cx="964100" cy="964100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6F342433-F986-ACB9-8695-90BEE029BB5E}"/>
                </a:ext>
              </a:extLst>
            </p:cNvPr>
            <p:cNvSpPr/>
            <p:nvPr/>
          </p:nvSpPr>
          <p:spPr>
            <a:xfrm>
              <a:off x="1170994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6F7EA924-8FB5-3AEB-FB65-A5D809EE13E9}"/>
                </a:ext>
              </a:extLst>
            </p:cNvPr>
            <p:cNvSpPr/>
            <p:nvPr/>
          </p:nvSpPr>
          <p:spPr>
            <a:xfrm>
              <a:off x="1176961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3">
                    <a:lumMod val="60000"/>
                    <a:lumOff val="40000"/>
                  </a:schemeClr>
                </a:gs>
                <a:gs pos="66000">
                  <a:schemeClr val="accent3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42F2E843-E97A-9F5E-FD59-8DE4DDCA31A7}"/>
              </a:ext>
            </a:extLst>
          </p:cNvPr>
          <p:cNvSpPr/>
          <p:nvPr/>
        </p:nvSpPr>
        <p:spPr>
          <a:xfrm>
            <a:off x="9572436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34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C9157A77-BD47-799C-EDCA-0E3DEF716C2D}"/>
              </a:ext>
            </a:extLst>
          </p:cNvPr>
          <p:cNvSpPr/>
          <p:nvPr/>
        </p:nvSpPr>
        <p:spPr>
          <a:xfrm>
            <a:off x="1453547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B00C34ED-0EAE-189B-C6B9-4ECFA001AC4F}"/>
              </a:ext>
            </a:extLst>
          </p:cNvPr>
          <p:cNvSpPr/>
          <p:nvPr/>
        </p:nvSpPr>
        <p:spPr>
          <a:xfrm>
            <a:off x="1468251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4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9BA06E28-5696-69F2-051E-844EF9DFCE5B}"/>
              </a:ext>
            </a:extLst>
          </p:cNvPr>
          <p:cNvSpPr/>
          <p:nvPr/>
        </p:nvSpPr>
        <p:spPr>
          <a:xfrm>
            <a:off x="1493165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F04F07AC-F7BD-1E9B-114C-6BA8B205D365}"/>
              </a:ext>
            </a:extLst>
          </p:cNvPr>
          <p:cNvGrpSpPr/>
          <p:nvPr/>
        </p:nvGrpSpPr>
        <p:grpSpPr>
          <a:xfrm>
            <a:off x="15308763" y="6900545"/>
            <a:ext cx="2359416" cy="1436954"/>
            <a:chOff x="15308763" y="6900545"/>
            <a:chExt cx="2359416" cy="1436954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6557F6AF-8655-4684-2518-2B494348D960}"/>
                </a:ext>
              </a:extLst>
            </p:cNvPr>
            <p:cNvSpPr txBox="1"/>
            <p:nvPr/>
          </p:nvSpPr>
          <p:spPr>
            <a:xfrm>
              <a:off x="1554051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Chắt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lọc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phiên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bản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tốt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nhất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thông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qua </a:t>
              </a:r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cải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tiến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liên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tục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có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dữ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50000"/>
                    </a:schemeClr>
                  </a:solidFill>
                </a:rPr>
                <a:t>liệu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.</a:t>
              </a:r>
              <a:endParaRPr lang="vi-VN" sz="14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3D9BB30D-A149-BE53-74E0-B91C7C4F5435}"/>
                </a:ext>
              </a:extLst>
            </p:cNvPr>
            <p:cNvSpPr txBox="1"/>
            <p:nvPr/>
          </p:nvSpPr>
          <p:spPr>
            <a:xfrm>
              <a:off x="1530876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>
                      <a:lumMod val="50000"/>
                    </a:schemeClr>
                  </a:solidFill>
                  <a:latin typeface="+mj-lt"/>
                </a:rPr>
                <a:t>REFINE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10782594-E248-FA64-B9A9-5907514E96DF}"/>
              </a:ext>
            </a:extLst>
          </p:cNvPr>
          <p:cNvSpPr/>
          <p:nvPr/>
        </p:nvSpPr>
        <p:spPr>
          <a:xfrm>
            <a:off x="1599607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CCA93AE4-42F2-4545-D464-0A9EB6C29D6A}"/>
              </a:ext>
            </a:extLst>
          </p:cNvPr>
          <p:cNvGrpSpPr/>
          <p:nvPr/>
        </p:nvGrpSpPr>
        <p:grpSpPr>
          <a:xfrm>
            <a:off x="16006419" y="8519229"/>
            <a:ext cx="964100" cy="964100"/>
            <a:chOff x="16006419" y="8519229"/>
            <a:chExt cx="964100" cy="964100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659B17CA-D549-A53B-A01F-5199835DC8AC}"/>
                </a:ext>
              </a:extLst>
            </p:cNvPr>
            <p:cNvSpPr/>
            <p:nvPr/>
          </p:nvSpPr>
          <p:spPr>
            <a:xfrm>
              <a:off x="1600641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405DE0C7-BC8C-F670-9DEC-281CA67E112B}"/>
                </a:ext>
              </a:extLst>
            </p:cNvPr>
            <p:cNvSpPr/>
            <p:nvPr/>
          </p:nvSpPr>
          <p:spPr>
            <a:xfrm>
              <a:off x="1606608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4">
                    <a:lumMod val="60000"/>
                    <a:lumOff val="40000"/>
                  </a:schemeClr>
                </a:gs>
                <a:gs pos="66000">
                  <a:schemeClr val="accent4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Oval 79">
            <a:extLst>
              <a:ext uri="{FF2B5EF4-FFF2-40B4-BE49-F238E27FC236}">
                <a16:creationId xmlns:a16="http://schemas.microsoft.com/office/drawing/2014/main" id="{276F17B7-56C8-DF47-C5D1-DBE33608D0D4}"/>
              </a:ext>
            </a:extLst>
          </p:cNvPr>
          <p:cNvSpPr/>
          <p:nvPr/>
        </p:nvSpPr>
        <p:spPr>
          <a:xfrm>
            <a:off x="1382743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34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9485589A-91B0-229F-B5F8-CC0086E915F4}"/>
              </a:ext>
            </a:extLst>
          </p:cNvPr>
          <p:cNvSpPr/>
          <p:nvPr/>
        </p:nvSpPr>
        <p:spPr>
          <a:xfrm>
            <a:off x="18831947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C76E902A-260C-2EE3-A666-2C7E5A9D274F}"/>
              </a:ext>
            </a:extLst>
          </p:cNvPr>
          <p:cNvSpPr/>
          <p:nvPr/>
        </p:nvSpPr>
        <p:spPr>
          <a:xfrm>
            <a:off x="18978983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5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6A828443-89B2-86F9-4231-9BE022C486C3}"/>
              </a:ext>
            </a:extLst>
          </p:cNvPr>
          <p:cNvSpPr/>
          <p:nvPr/>
        </p:nvSpPr>
        <p:spPr>
          <a:xfrm>
            <a:off x="19228128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0B9A7325-DD09-73F4-118A-F633D9074C48}"/>
              </a:ext>
            </a:extLst>
          </p:cNvPr>
          <p:cNvGrpSpPr/>
          <p:nvPr/>
        </p:nvGrpSpPr>
        <p:grpSpPr>
          <a:xfrm>
            <a:off x="19605235" y="6900545"/>
            <a:ext cx="2359416" cy="1221511"/>
            <a:chOff x="19605235" y="6900545"/>
            <a:chExt cx="2359416" cy="1221511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116F3C4C-785B-B021-2E95-6209E44C5398}"/>
                </a:ext>
              </a:extLst>
            </p:cNvPr>
            <p:cNvSpPr txBox="1"/>
            <p:nvPr/>
          </p:nvSpPr>
          <p:spPr>
            <a:xfrm>
              <a:off x="19836990" y="7383392"/>
              <a:ext cx="1895907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>
                      <a:lumMod val="50000"/>
                    </a:schemeClr>
                  </a:solidFill>
                </a:rPr>
                <a:t>Biến ý tưởng thành kết quả hữu hình mang giá trị nổi bật.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802FA592-7894-AD18-CFF3-92839CA6110F}"/>
                </a:ext>
              </a:extLst>
            </p:cNvPr>
            <p:cNvSpPr txBox="1"/>
            <p:nvPr/>
          </p:nvSpPr>
          <p:spPr>
            <a:xfrm>
              <a:off x="19605235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>
                      <a:lumMod val="50000"/>
                    </a:schemeClr>
                  </a:solidFill>
                  <a:latin typeface="+mj-lt"/>
                </a:rPr>
                <a:t>BLOOM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2FB51701-345D-FF1C-CD56-629290360629}"/>
              </a:ext>
            </a:extLst>
          </p:cNvPr>
          <p:cNvSpPr/>
          <p:nvPr/>
        </p:nvSpPr>
        <p:spPr>
          <a:xfrm>
            <a:off x="20292546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04FFFE75-30DB-4F95-6ADB-F90488E87848}"/>
              </a:ext>
            </a:extLst>
          </p:cNvPr>
          <p:cNvGrpSpPr/>
          <p:nvPr/>
        </p:nvGrpSpPr>
        <p:grpSpPr>
          <a:xfrm>
            <a:off x="20302891" y="8519229"/>
            <a:ext cx="964100" cy="964100"/>
            <a:chOff x="20302891" y="8519229"/>
            <a:chExt cx="964100" cy="964100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E51690FB-3F13-1BDA-DFB2-888AC21CC261}"/>
                </a:ext>
              </a:extLst>
            </p:cNvPr>
            <p:cNvSpPr/>
            <p:nvPr/>
          </p:nvSpPr>
          <p:spPr>
            <a:xfrm>
              <a:off x="20302891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B8EC6FB4-6FA4-338D-B5C6-265C7524E153}"/>
                </a:ext>
              </a:extLst>
            </p:cNvPr>
            <p:cNvSpPr/>
            <p:nvPr/>
          </p:nvSpPr>
          <p:spPr>
            <a:xfrm>
              <a:off x="20362556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5">
                    <a:lumMod val="60000"/>
                    <a:lumOff val="40000"/>
                  </a:schemeClr>
                </a:gs>
                <a:gs pos="66000">
                  <a:schemeClr val="accent5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1" name="Oval 90">
            <a:extLst>
              <a:ext uri="{FF2B5EF4-FFF2-40B4-BE49-F238E27FC236}">
                <a16:creationId xmlns:a16="http://schemas.microsoft.com/office/drawing/2014/main" id="{8D8DED07-B240-C15B-57E2-61655E9236F6}"/>
              </a:ext>
            </a:extLst>
          </p:cNvPr>
          <p:cNvSpPr/>
          <p:nvPr/>
        </p:nvSpPr>
        <p:spPr>
          <a:xfrm>
            <a:off x="18123911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34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!!MainTitle1">
            <a:extLst>
              <a:ext uri="{FF2B5EF4-FFF2-40B4-BE49-F238E27FC236}">
                <a16:creationId xmlns:a16="http://schemas.microsoft.com/office/drawing/2014/main" id="{6E1EFBA9-D7F7-20CD-D77F-7097A03859DF}"/>
              </a:ext>
            </a:extLst>
          </p:cNvPr>
          <p:cNvSpPr txBox="1"/>
          <p:nvPr/>
        </p:nvSpPr>
        <p:spPr>
          <a:xfrm>
            <a:off x="6407630" y="1190307"/>
            <a:ext cx="115689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Idea Evolution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3" name="!!SubTitle">
            <a:extLst>
              <a:ext uri="{FF2B5EF4-FFF2-40B4-BE49-F238E27FC236}">
                <a16:creationId xmlns:a16="http://schemas.microsoft.com/office/drawing/2014/main" id="{F9C64DC5-97AB-7FD1-7B08-EE063F0CAD58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94" name="Freeform 103">
            <a:extLst>
              <a:ext uri="{FF2B5EF4-FFF2-40B4-BE49-F238E27FC236}">
                <a16:creationId xmlns:a16="http://schemas.microsoft.com/office/drawing/2014/main" id="{4C20358E-747E-C963-20CF-C2F7A1976440}"/>
              </a:ext>
            </a:extLst>
          </p:cNvPr>
          <p:cNvSpPr>
            <a:spLocks noEditPoints="1"/>
          </p:cNvSpPr>
          <p:nvPr/>
        </p:nvSpPr>
        <p:spPr bwMode="auto">
          <a:xfrm>
            <a:off x="7723381" y="8735963"/>
            <a:ext cx="344294" cy="574648"/>
          </a:xfrm>
          <a:custGeom>
            <a:avLst/>
            <a:gdLst>
              <a:gd name="T0" fmla="*/ 400 w 580"/>
              <a:gd name="T1" fmla="*/ 186 h 963"/>
              <a:gd name="T2" fmla="*/ 290 w 580"/>
              <a:gd name="T3" fmla="*/ 373 h 963"/>
              <a:gd name="T4" fmla="*/ 180 w 580"/>
              <a:gd name="T5" fmla="*/ 186 h 963"/>
              <a:gd name="T6" fmla="*/ 290 w 580"/>
              <a:gd name="T7" fmla="*/ 0 h 963"/>
              <a:gd name="T8" fmla="*/ 400 w 580"/>
              <a:gd name="T9" fmla="*/ 186 h 963"/>
              <a:gd name="T10" fmla="*/ 12 w 580"/>
              <a:gd name="T11" fmla="*/ 564 h 963"/>
              <a:gd name="T12" fmla="*/ 77 w 580"/>
              <a:gd name="T13" fmla="*/ 770 h 963"/>
              <a:gd name="T14" fmla="*/ 289 w 580"/>
              <a:gd name="T15" fmla="*/ 813 h 963"/>
              <a:gd name="T16" fmla="*/ 224 w 580"/>
              <a:gd name="T17" fmla="*/ 606 h 963"/>
              <a:gd name="T18" fmla="*/ 12 w 580"/>
              <a:gd name="T19" fmla="*/ 564 h 963"/>
              <a:gd name="T20" fmla="*/ 12 w 580"/>
              <a:gd name="T21" fmla="*/ 325 h 963"/>
              <a:gd name="T22" fmla="*/ 77 w 580"/>
              <a:gd name="T23" fmla="*/ 531 h 963"/>
              <a:gd name="T24" fmla="*/ 289 w 580"/>
              <a:gd name="T25" fmla="*/ 574 h 963"/>
              <a:gd name="T26" fmla="*/ 224 w 580"/>
              <a:gd name="T27" fmla="*/ 368 h 963"/>
              <a:gd name="T28" fmla="*/ 12 w 580"/>
              <a:gd name="T29" fmla="*/ 325 h 963"/>
              <a:gd name="T30" fmla="*/ 356 w 580"/>
              <a:gd name="T31" fmla="*/ 606 h 963"/>
              <a:gd name="T32" fmla="*/ 291 w 580"/>
              <a:gd name="T33" fmla="*/ 813 h 963"/>
              <a:gd name="T34" fmla="*/ 503 w 580"/>
              <a:gd name="T35" fmla="*/ 770 h 963"/>
              <a:gd name="T36" fmla="*/ 568 w 580"/>
              <a:gd name="T37" fmla="*/ 564 h 963"/>
              <a:gd name="T38" fmla="*/ 356 w 580"/>
              <a:gd name="T39" fmla="*/ 606 h 963"/>
              <a:gd name="T40" fmla="*/ 356 w 580"/>
              <a:gd name="T41" fmla="*/ 368 h 963"/>
              <a:gd name="T42" fmla="*/ 291 w 580"/>
              <a:gd name="T43" fmla="*/ 574 h 963"/>
              <a:gd name="T44" fmla="*/ 503 w 580"/>
              <a:gd name="T45" fmla="*/ 531 h 963"/>
              <a:gd name="T46" fmla="*/ 568 w 580"/>
              <a:gd name="T47" fmla="*/ 325 h 963"/>
              <a:gd name="T48" fmla="*/ 356 w 580"/>
              <a:gd name="T49" fmla="*/ 368 h 963"/>
              <a:gd name="T50" fmla="*/ 290 w 580"/>
              <a:gd name="T51" fmla="*/ 963 h 963"/>
              <a:gd name="T52" fmla="*/ 290 w 580"/>
              <a:gd name="T53" fmla="*/ 373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0" h="963">
                <a:moveTo>
                  <a:pt x="400" y="186"/>
                </a:moveTo>
                <a:cubicBezTo>
                  <a:pt x="400" y="289"/>
                  <a:pt x="290" y="373"/>
                  <a:pt x="290" y="373"/>
                </a:cubicBezTo>
                <a:cubicBezTo>
                  <a:pt x="290" y="373"/>
                  <a:pt x="180" y="289"/>
                  <a:pt x="180" y="186"/>
                </a:cubicBezTo>
                <a:cubicBezTo>
                  <a:pt x="180" y="83"/>
                  <a:pt x="290" y="0"/>
                  <a:pt x="290" y="0"/>
                </a:cubicBezTo>
                <a:cubicBezTo>
                  <a:pt x="290" y="0"/>
                  <a:pt x="400" y="83"/>
                  <a:pt x="400" y="186"/>
                </a:cubicBezTo>
                <a:close/>
                <a:moveTo>
                  <a:pt x="12" y="564"/>
                </a:moveTo>
                <a:cubicBezTo>
                  <a:pt x="12" y="564"/>
                  <a:pt x="0" y="701"/>
                  <a:pt x="77" y="770"/>
                </a:cubicBezTo>
                <a:cubicBezTo>
                  <a:pt x="154" y="839"/>
                  <a:pt x="289" y="813"/>
                  <a:pt x="289" y="813"/>
                </a:cubicBezTo>
                <a:cubicBezTo>
                  <a:pt x="289" y="813"/>
                  <a:pt x="301" y="675"/>
                  <a:pt x="224" y="606"/>
                </a:cubicBezTo>
                <a:cubicBezTo>
                  <a:pt x="147" y="538"/>
                  <a:pt x="12" y="564"/>
                  <a:pt x="12" y="564"/>
                </a:cubicBezTo>
                <a:close/>
                <a:moveTo>
                  <a:pt x="12" y="325"/>
                </a:moveTo>
                <a:cubicBezTo>
                  <a:pt x="12" y="325"/>
                  <a:pt x="0" y="463"/>
                  <a:pt x="77" y="531"/>
                </a:cubicBezTo>
                <a:cubicBezTo>
                  <a:pt x="154" y="600"/>
                  <a:pt x="289" y="574"/>
                  <a:pt x="289" y="574"/>
                </a:cubicBezTo>
                <a:cubicBezTo>
                  <a:pt x="289" y="574"/>
                  <a:pt x="301" y="437"/>
                  <a:pt x="224" y="368"/>
                </a:cubicBezTo>
                <a:cubicBezTo>
                  <a:pt x="147" y="299"/>
                  <a:pt x="12" y="325"/>
                  <a:pt x="12" y="325"/>
                </a:cubicBezTo>
                <a:close/>
                <a:moveTo>
                  <a:pt x="356" y="606"/>
                </a:moveTo>
                <a:cubicBezTo>
                  <a:pt x="279" y="675"/>
                  <a:pt x="291" y="813"/>
                  <a:pt x="291" y="813"/>
                </a:cubicBezTo>
                <a:cubicBezTo>
                  <a:pt x="291" y="813"/>
                  <a:pt x="426" y="839"/>
                  <a:pt x="503" y="770"/>
                </a:cubicBezTo>
                <a:cubicBezTo>
                  <a:pt x="580" y="701"/>
                  <a:pt x="568" y="564"/>
                  <a:pt x="568" y="564"/>
                </a:cubicBezTo>
                <a:cubicBezTo>
                  <a:pt x="568" y="564"/>
                  <a:pt x="433" y="538"/>
                  <a:pt x="356" y="606"/>
                </a:cubicBezTo>
                <a:close/>
                <a:moveTo>
                  <a:pt x="356" y="368"/>
                </a:moveTo>
                <a:cubicBezTo>
                  <a:pt x="279" y="437"/>
                  <a:pt x="291" y="574"/>
                  <a:pt x="291" y="574"/>
                </a:cubicBezTo>
                <a:cubicBezTo>
                  <a:pt x="291" y="574"/>
                  <a:pt x="426" y="600"/>
                  <a:pt x="503" y="531"/>
                </a:cubicBezTo>
                <a:cubicBezTo>
                  <a:pt x="580" y="463"/>
                  <a:pt x="568" y="325"/>
                  <a:pt x="568" y="325"/>
                </a:cubicBezTo>
                <a:cubicBezTo>
                  <a:pt x="568" y="325"/>
                  <a:pt x="433" y="299"/>
                  <a:pt x="356" y="368"/>
                </a:cubicBezTo>
                <a:close/>
                <a:moveTo>
                  <a:pt x="290" y="963"/>
                </a:moveTo>
                <a:cubicBezTo>
                  <a:pt x="290" y="373"/>
                  <a:pt x="290" y="373"/>
                  <a:pt x="290" y="37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5" name="Freeform 83">
            <a:extLst>
              <a:ext uri="{FF2B5EF4-FFF2-40B4-BE49-F238E27FC236}">
                <a16:creationId xmlns:a16="http://schemas.microsoft.com/office/drawing/2014/main" id="{5F19C79D-B175-6A2C-D8D2-7927CCFCD4B3}"/>
              </a:ext>
            </a:extLst>
          </p:cNvPr>
          <p:cNvSpPr>
            <a:spLocks noEditPoints="1"/>
          </p:cNvSpPr>
          <p:nvPr/>
        </p:nvSpPr>
        <p:spPr bwMode="auto">
          <a:xfrm>
            <a:off x="11802015" y="8784792"/>
            <a:ext cx="638636" cy="432974"/>
          </a:xfrm>
          <a:custGeom>
            <a:avLst/>
            <a:gdLst>
              <a:gd name="T0" fmla="*/ 725 w 1233"/>
              <a:gd name="T1" fmla="*/ 831 h 831"/>
              <a:gd name="T2" fmla="*/ 1233 w 1233"/>
              <a:gd name="T3" fmla="*/ 0 h 831"/>
              <a:gd name="T4" fmla="*/ 1160 w 1233"/>
              <a:gd name="T5" fmla="*/ 290 h 831"/>
              <a:gd name="T6" fmla="*/ 725 w 1233"/>
              <a:gd name="T7" fmla="*/ 831 h 831"/>
              <a:gd name="T8" fmla="*/ 936 w 1233"/>
              <a:gd name="T9" fmla="*/ 273 h 831"/>
              <a:gd name="T10" fmla="*/ 725 w 1233"/>
              <a:gd name="T11" fmla="*/ 831 h 831"/>
              <a:gd name="T12" fmla="*/ 514 w 1233"/>
              <a:gd name="T13" fmla="*/ 224 h 831"/>
              <a:gd name="T14" fmla="*/ 425 w 1233"/>
              <a:gd name="T15" fmla="*/ 85 h 831"/>
              <a:gd name="T16" fmla="*/ 540 w 1233"/>
              <a:gd name="T17" fmla="*/ 809 h 831"/>
              <a:gd name="T18" fmla="*/ 414 w 1233"/>
              <a:gd name="T19" fmla="*/ 388 h 831"/>
              <a:gd name="T20" fmla="*/ 501 w 1233"/>
              <a:gd name="T21" fmla="*/ 632 h 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33" h="831">
                <a:moveTo>
                  <a:pt x="725" y="831"/>
                </a:moveTo>
                <a:cubicBezTo>
                  <a:pt x="182" y="58"/>
                  <a:pt x="1233" y="0"/>
                  <a:pt x="1233" y="0"/>
                </a:cubicBezTo>
                <a:cubicBezTo>
                  <a:pt x="1233" y="0"/>
                  <a:pt x="1172" y="48"/>
                  <a:pt x="1160" y="290"/>
                </a:cubicBezTo>
                <a:cubicBezTo>
                  <a:pt x="1154" y="574"/>
                  <a:pt x="988" y="740"/>
                  <a:pt x="725" y="831"/>
                </a:cubicBezTo>
                <a:close/>
                <a:moveTo>
                  <a:pt x="936" y="273"/>
                </a:moveTo>
                <a:cubicBezTo>
                  <a:pt x="782" y="413"/>
                  <a:pt x="742" y="652"/>
                  <a:pt x="725" y="831"/>
                </a:cubicBezTo>
                <a:moveTo>
                  <a:pt x="514" y="224"/>
                </a:moveTo>
                <a:cubicBezTo>
                  <a:pt x="425" y="130"/>
                  <a:pt x="425" y="85"/>
                  <a:pt x="425" y="85"/>
                </a:cubicBezTo>
                <a:cubicBezTo>
                  <a:pt x="425" y="85"/>
                  <a:pt x="0" y="680"/>
                  <a:pt x="540" y="809"/>
                </a:cubicBezTo>
                <a:moveTo>
                  <a:pt x="414" y="388"/>
                </a:moveTo>
                <a:cubicBezTo>
                  <a:pt x="418" y="476"/>
                  <a:pt x="453" y="558"/>
                  <a:pt x="501" y="63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6" name="Freeform 107">
            <a:extLst>
              <a:ext uri="{FF2B5EF4-FFF2-40B4-BE49-F238E27FC236}">
                <a16:creationId xmlns:a16="http://schemas.microsoft.com/office/drawing/2014/main" id="{14668DA3-767F-8F29-CC5B-0F79F4C8B1DA}"/>
              </a:ext>
            </a:extLst>
          </p:cNvPr>
          <p:cNvSpPr>
            <a:spLocks noEditPoints="1"/>
          </p:cNvSpPr>
          <p:nvPr/>
        </p:nvSpPr>
        <p:spPr bwMode="auto">
          <a:xfrm>
            <a:off x="16320352" y="8735963"/>
            <a:ext cx="336232" cy="677370"/>
          </a:xfrm>
          <a:custGeom>
            <a:avLst/>
            <a:gdLst>
              <a:gd name="T0" fmla="*/ 571 w 571"/>
              <a:gd name="T1" fmla="*/ 624 h 1147"/>
              <a:gd name="T2" fmla="*/ 286 w 571"/>
              <a:gd name="T3" fmla="*/ 883 h 1147"/>
              <a:gd name="T4" fmla="*/ 0 w 571"/>
              <a:gd name="T5" fmla="*/ 624 h 1147"/>
              <a:gd name="T6" fmla="*/ 80 w 571"/>
              <a:gd name="T7" fmla="*/ 448 h 1147"/>
              <a:gd name="T8" fmla="*/ 58 w 571"/>
              <a:gd name="T9" fmla="*/ 364 h 1147"/>
              <a:gd name="T10" fmla="*/ 125 w 571"/>
              <a:gd name="T11" fmla="*/ 223 h 1147"/>
              <a:gd name="T12" fmla="*/ 110 w 571"/>
              <a:gd name="T13" fmla="*/ 159 h 1147"/>
              <a:gd name="T14" fmla="*/ 286 w 571"/>
              <a:gd name="T15" fmla="*/ 0 h 1147"/>
              <a:gd name="T16" fmla="*/ 461 w 571"/>
              <a:gd name="T17" fmla="*/ 159 h 1147"/>
              <a:gd name="T18" fmla="*/ 446 w 571"/>
              <a:gd name="T19" fmla="*/ 223 h 1147"/>
              <a:gd name="T20" fmla="*/ 514 w 571"/>
              <a:gd name="T21" fmla="*/ 364 h 1147"/>
              <a:gd name="T22" fmla="*/ 491 w 571"/>
              <a:gd name="T23" fmla="*/ 448 h 1147"/>
              <a:gd name="T24" fmla="*/ 571 w 571"/>
              <a:gd name="T25" fmla="*/ 624 h 1147"/>
              <a:gd name="T26" fmla="*/ 286 w 571"/>
              <a:gd name="T27" fmla="*/ 1147 h 1147"/>
              <a:gd name="T28" fmla="*/ 286 w 571"/>
              <a:gd name="T29" fmla="*/ 206 h 1147"/>
              <a:gd name="T30" fmla="*/ 286 w 571"/>
              <a:gd name="T31" fmla="*/ 779 h 1147"/>
              <a:gd name="T32" fmla="*/ 403 w 571"/>
              <a:gd name="T33" fmla="*/ 662 h 1147"/>
              <a:gd name="T34" fmla="*/ 286 w 571"/>
              <a:gd name="T35" fmla="*/ 513 h 1147"/>
              <a:gd name="T36" fmla="*/ 383 w 571"/>
              <a:gd name="T37" fmla="*/ 416 h 1147"/>
              <a:gd name="T38" fmla="*/ 286 w 571"/>
              <a:gd name="T39" fmla="*/ 660 h 1147"/>
              <a:gd name="T40" fmla="*/ 191 w 571"/>
              <a:gd name="T41" fmla="*/ 565 h 1147"/>
              <a:gd name="T42" fmla="*/ 286 w 571"/>
              <a:gd name="T43" fmla="*/ 405 h 1147"/>
              <a:gd name="T44" fmla="*/ 191 w 571"/>
              <a:gd name="T45" fmla="*/ 310 h 1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71" h="1147">
                <a:moveTo>
                  <a:pt x="571" y="624"/>
                </a:moveTo>
                <a:cubicBezTo>
                  <a:pt x="571" y="767"/>
                  <a:pt x="429" y="883"/>
                  <a:pt x="286" y="883"/>
                </a:cubicBezTo>
                <a:cubicBezTo>
                  <a:pt x="142" y="883"/>
                  <a:pt x="0" y="767"/>
                  <a:pt x="0" y="624"/>
                </a:cubicBezTo>
                <a:cubicBezTo>
                  <a:pt x="0" y="556"/>
                  <a:pt x="32" y="495"/>
                  <a:pt x="80" y="448"/>
                </a:cubicBezTo>
                <a:cubicBezTo>
                  <a:pt x="66" y="423"/>
                  <a:pt x="58" y="394"/>
                  <a:pt x="58" y="364"/>
                </a:cubicBezTo>
                <a:cubicBezTo>
                  <a:pt x="58" y="309"/>
                  <a:pt x="85" y="260"/>
                  <a:pt x="125" y="223"/>
                </a:cubicBezTo>
                <a:cubicBezTo>
                  <a:pt x="116" y="204"/>
                  <a:pt x="110" y="182"/>
                  <a:pt x="110" y="159"/>
                </a:cubicBezTo>
                <a:cubicBezTo>
                  <a:pt x="110" y="72"/>
                  <a:pt x="189" y="0"/>
                  <a:pt x="286" y="0"/>
                </a:cubicBezTo>
                <a:cubicBezTo>
                  <a:pt x="382" y="0"/>
                  <a:pt x="461" y="72"/>
                  <a:pt x="461" y="159"/>
                </a:cubicBezTo>
                <a:cubicBezTo>
                  <a:pt x="461" y="182"/>
                  <a:pt x="455" y="204"/>
                  <a:pt x="446" y="223"/>
                </a:cubicBezTo>
                <a:cubicBezTo>
                  <a:pt x="486" y="260"/>
                  <a:pt x="514" y="309"/>
                  <a:pt x="514" y="364"/>
                </a:cubicBezTo>
                <a:cubicBezTo>
                  <a:pt x="514" y="394"/>
                  <a:pt x="505" y="423"/>
                  <a:pt x="491" y="448"/>
                </a:cubicBezTo>
                <a:cubicBezTo>
                  <a:pt x="539" y="495"/>
                  <a:pt x="571" y="556"/>
                  <a:pt x="571" y="624"/>
                </a:cubicBezTo>
                <a:close/>
                <a:moveTo>
                  <a:pt x="286" y="1147"/>
                </a:moveTo>
                <a:cubicBezTo>
                  <a:pt x="286" y="206"/>
                  <a:pt x="286" y="206"/>
                  <a:pt x="286" y="206"/>
                </a:cubicBezTo>
                <a:moveTo>
                  <a:pt x="286" y="779"/>
                </a:moveTo>
                <a:cubicBezTo>
                  <a:pt x="403" y="662"/>
                  <a:pt x="403" y="662"/>
                  <a:pt x="403" y="662"/>
                </a:cubicBezTo>
                <a:moveTo>
                  <a:pt x="286" y="513"/>
                </a:moveTo>
                <a:cubicBezTo>
                  <a:pt x="383" y="416"/>
                  <a:pt x="383" y="416"/>
                  <a:pt x="383" y="416"/>
                </a:cubicBezTo>
                <a:moveTo>
                  <a:pt x="286" y="660"/>
                </a:moveTo>
                <a:cubicBezTo>
                  <a:pt x="191" y="565"/>
                  <a:pt x="191" y="565"/>
                  <a:pt x="191" y="565"/>
                </a:cubicBezTo>
                <a:moveTo>
                  <a:pt x="286" y="405"/>
                </a:moveTo>
                <a:cubicBezTo>
                  <a:pt x="191" y="310"/>
                  <a:pt x="191" y="310"/>
                  <a:pt x="191" y="31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7" name="Freeform 99">
            <a:extLst>
              <a:ext uri="{FF2B5EF4-FFF2-40B4-BE49-F238E27FC236}">
                <a16:creationId xmlns:a16="http://schemas.microsoft.com/office/drawing/2014/main" id="{ECF363C9-C005-87EA-0B24-30DE1BBFA9F2}"/>
              </a:ext>
            </a:extLst>
          </p:cNvPr>
          <p:cNvSpPr>
            <a:spLocks noEditPoints="1"/>
          </p:cNvSpPr>
          <p:nvPr/>
        </p:nvSpPr>
        <p:spPr bwMode="auto">
          <a:xfrm>
            <a:off x="3433888" y="8746879"/>
            <a:ext cx="330340" cy="508800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8" name="Freeform 85">
            <a:extLst>
              <a:ext uri="{FF2B5EF4-FFF2-40B4-BE49-F238E27FC236}">
                <a16:creationId xmlns:a16="http://schemas.microsoft.com/office/drawing/2014/main" id="{2808F790-04BE-2A0E-4BD6-226F5ED717FC}"/>
              </a:ext>
            </a:extLst>
          </p:cNvPr>
          <p:cNvSpPr>
            <a:spLocks noEditPoints="1"/>
          </p:cNvSpPr>
          <p:nvPr/>
        </p:nvSpPr>
        <p:spPr bwMode="auto">
          <a:xfrm>
            <a:off x="20494890" y="8710063"/>
            <a:ext cx="580102" cy="582432"/>
          </a:xfrm>
          <a:custGeom>
            <a:avLst/>
            <a:gdLst>
              <a:gd name="T0" fmla="*/ 423 w 1036"/>
              <a:gd name="T1" fmla="*/ 808 h 1043"/>
              <a:gd name="T2" fmla="*/ 763 w 1036"/>
              <a:gd name="T3" fmla="*/ 252 h 1043"/>
              <a:gd name="T4" fmla="*/ 714 w 1036"/>
              <a:gd name="T5" fmla="*/ 446 h 1043"/>
              <a:gd name="T6" fmla="*/ 423 w 1036"/>
              <a:gd name="T7" fmla="*/ 808 h 1043"/>
              <a:gd name="T8" fmla="*/ 564 w 1036"/>
              <a:gd name="T9" fmla="*/ 435 h 1043"/>
              <a:gd name="T10" fmla="*/ 423 w 1036"/>
              <a:gd name="T11" fmla="*/ 808 h 1043"/>
              <a:gd name="T12" fmla="*/ 507 w 1036"/>
              <a:gd name="T13" fmla="*/ 1020 h 1043"/>
              <a:gd name="T14" fmla="*/ 632 w 1036"/>
              <a:gd name="T15" fmla="*/ 1034 h 1043"/>
              <a:gd name="T16" fmla="*/ 1034 w 1036"/>
              <a:gd name="T17" fmla="*/ 526 h 1043"/>
              <a:gd name="T18" fmla="*/ 542 w 1036"/>
              <a:gd name="T19" fmla="*/ 13 h 1043"/>
              <a:gd name="T20" fmla="*/ 0 w 1036"/>
              <a:gd name="T21" fmla="*/ 530 h 1043"/>
              <a:gd name="T22" fmla="*/ 284 w 1036"/>
              <a:gd name="T23" fmla="*/ 991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36" h="1043">
                <a:moveTo>
                  <a:pt x="423" y="808"/>
                </a:moveTo>
                <a:cubicBezTo>
                  <a:pt x="60" y="291"/>
                  <a:pt x="763" y="252"/>
                  <a:pt x="763" y="252"/>
                </a:cubicBezTo>
                <a:cubicBezTo>
                  <a:pt x="763" y="252"/>
                  <a:pt x="722" y="284"/>
                  <a:pt x="714" y="446"/>
                </a:cubicBezTo>
                <a:cubicBezTo>
                  <a:pt x="710" y="636"/>
                  <a:pt x="599" y="747"/>
                  <a:pt x="423" y="808"/>
                </a:cubicBezTo>
                <a:close/>
                <a:moveTo>
                  <a:pt x="564" y="435"/>
                </a:moveTo>
                <a:cubicBezTo>
                  <a:pt x="461" y="528"/>
                  <a:pt x="429" y="688"/>
                  <a:pt x="423" y="808"/>
                </a:cubicBezTo>
                <a:cubicBezTo>
                  <a:pt x="418" y="890"/>
                  <a:pt x="427" y="978"/>
                  <a:pt x="507" y="1020"/>
                </a:cubicBezTo>
                <a:cubicBezTo>
                  <a:pt x="545" y="1040"/>
                  <a:pt x="590" y="1043"/>
                  <a:pt x="632" y="1034"/>
                </a:cubicBezTo>
                <a:cubicBezTo>
                  <a:pt x="864" y="981"/>
                  <a:pt x="1036" y="773"/>
                  <a:pt x="1034" y="526"/>
                </a:cubicBezTo>
                <a:cubicBezTo>
                  <a:pt x="1032" y="254"/>
                  <a:pt x="813" y="26"/>
                  <a:pt x="542" y="13"/>
                </a:cubicBezTo>
                <a:cubicBezTo>
                  <a:pt x="245" y="0"/>
                  <a:pt x="0" y="236"/>
                  <a:pt x="0" y="530"/>
                </a:cubicBezTo>
                <a:cubicBezTo>
                  <a:pt x="0" y="731"/>
                  <a:pt x="116" y="906"/>
                  <a:pt x="284" y="99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91822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38" grpId="0" animBg="1"/>
          <p:bldP spid="39" grpId="0" animBg="1"/>
          <p:bldP spid="43" grpId="0" animBg="1"/>
          <p:bldP spid="47" grpId="0" animBg="1"/>
          <p:bldP spid="48" grpId="0" animBg="1"/>
          <p:bldP spid="49" grpId="0" animBg="1"/>
          <p:bldP spid="50" grpId="0" animBg="1"/>
          <p:bldP spid="54" grpId="0" animBg="1"/>
          <p:bldP spid="58" grpId="0" animBg="1"/>
          <p:bldP spid="59" grpId="0" animBg="1"/>
          <p:bldP spid="60" grpId="0" animBg="1"/>
          <p:bldP spid="61" grpId="0" animBg="1"/>
          <p:bldP spid="65" grpId="0" animBg="1"/>
          <p:bldP spid="69" grpId="0" animBg="1"/>
          <p:bldP spid="70" grpId="0" animBg="1"/>
          <p:bldP spid="71" grpId="0" animBg="1"/>
          <p:bldP spid="72" grpId="0" animBg="1"/>
          <p:bldP spid="76" grpId="0" animBg="1"/>
          <p:bldP spid="80" grpId="0" animBg="1"/>
          <p:bldP spid="81" grpId="0" animBg="1"/>
          <p:bldP spid="82" grpId="0" animBg="1"/>
          <p:bldP spid="83" grpId="0" animBg="1"/>
          <p:bldP spid="87" grpId="0" animBg="1"/>
          <p:bldP spid="91" grpId="0" animBg="1"/>
          <p:bldP spid="92" grpId="0"/>
          <p:bldP spid="93" grpId="0"/>
          <p:bldP spid="94" grpId="0" animBg="1"/>
          <p:bldP spid="95" grpId="0" animBg="1"/>
          <p:bldP spid="96" grpId="0" animBg="1"/>
          <p:bldP spid="97" grpId="0" animBg="1"/>
          <p:bldP spid="9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38" grpId="0" animBg="1"/>
          <p:bldP spid="39" grpId="0" animBg="1"/>
          <p:bldP spid="43" grpId="0" animBg="1"/>
          <p:bldP spid="47" grpId="0" animBg="1"/>
          <p:bldP spid="48" grpId="0" animBg="1"/>
          <p:bldP spid="49" grpId="0" animBg="1"/>
          <p:bldP spid="50" grpId="0" animBg="1"/>
          <p:bldP spid="54" grpId="0" animBg="1"/>
          <p:bldP spid="58" grpId="0" animBg="1"/>
          <p:bldP spid="59" grpId="0" animBg="1"/>
          <p:bldP spid="60" grpId="0" animBg="1"/>
          <p:bldP spid="61" grpId="0" animBg="1"/>
          <p:bldP spid="65" grpId="0" animBg="1"/>
          <p:bldP spid="69" grpId="0" animBg="1"/>
          <p:bldP spid="70" grpId="0" animBg="1"/>
          <p:bldP spid="71" grpId="0" animBg="1"/>
          <p:bldP spid="72" grpId="0" animBg="1"/>
          <p:bldP spid="76" grpId="0" animBg="1"/>
          <p:bldP spid="80" grpId="0" animBg="1"/>
          <p:bldP spid="81" grpId="0" animBg="1"/>
          <p:bldP spid="82" grpId="0" animBg="1"/>
          <p:bldP spid="83" grpId="0" animBg="1"/>
          <p:bldP spid="87" grpId="0" animBg="1"/>
          <p:bldP spid="91" grpId="0" animBg="1"/>
          <p:bldP spid="92" grpId="0"/>
          <p:bldP spid="93" grpId="0"/>
          <p:bldP spid="94" grpId="0" animBg="1"/>
          <p:bldP spid="95" grpId="0" animBg="1"/>
          <p:bldP spid="96" grpId="0" animBg="1"/>
          <p:bldP spid="97" grpId="0" animBg="1"/>
          <p:bldP spid="98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E32F3273-5C87-8049-5922-5C115CEF78D1}"/>
              </a:ext>
            </a:extLst>
          </p:cNvPr>
          <p:cNvSpPr/>
          <p:nvPr/>
        </p:nvSpPr>
        <p:spPr>
          <a:xfrm>
            <a:off x="164606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59E552B9-85B8-E5E3-1AFF-F1F241E20F52}"/>
              </a:ext>
            </a:extLst>
          </p:cNvPr>
          <p:cNvSpPr/>
          <p:nvPr/>
        </p:nvSpPr>
        <p:spPr>
          <a:xfrm>
            <a:off x="179310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4D267F5-0BAC-D6C8-AFE3-424186273E58}"/>
              </a:ext>
            </a:extLst>
          </p:cNvPr>
          <p:cNvSpPr/>
          <p:nvPr/>
        </p:nvSpPr>
        <p:spPr>
          <a:xfrm>
            <a:off x="204224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CBF8CA60-A92B-850D-1C58-2ECEA93EAE56}"/>
              </a:ext>
            </a:extLst>
          </p:cNvPr>
          <p:cNvGrpSpPr/>
          <p:nvPr/>
        </p:nvGrpSpPr>
        <p:grpSpPr>
          <a:xfrm>
            <a:off x="2419353" y="6900545"/>
            <a:ext cx="2359416" cy="1221511"/>
            <a:chOff x="2419353" y="6900545"/>
            <a:chExt cx="2359416" cy="1221511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A1D1D46D-E88C-7BF8-6AB2-087218DFA6F2}"/>
                </a:ext>
              </a:extLst>
            </p:cNvPr>
            <p:cNvSpPr txBox="1"/>
            <p:nvPr/>
          </p:nvSpPr>
          <p:spPr>
            <a:xfrm>
              <a:off x="2651108" y="7383392"/>
              <a:ext cx="1895907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/>
                  </a:solidFill>
                </a:rPr>
                <a:t>Gieo mầm ý tưởng ban đầu với sự tò mò và quan sát.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BB11D9B-54BD-2EB6-C356-48FD44DC78CD}"/>
                </a:ext>
              </a:extLst>
            </p:cNvPr>
            <p:cNvSpPr txBox="1"/>
            <p:nvPr/>
          </p:nvSpPr>
          <p:spPr>
            <a:xfrm>
              <a:off x="241935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SEED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07321A0A-BF0E-3714-7E4B-75D03063C633}"/>
              </a:ext>
            </a:extLst>
          </p:cNvPr>
          <p:cNvSpPr/>
          <p:nvPr/>
        </p:nvSpPr>
        <p:spPr>
          <a:xfrm>
            <a:off x="310666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CFA401C8-BF26-221B-648C-68948ABF7EF5}"/>
              </a:ext>
            </a:extLst>
          </p:cNvPr>
          <p:cNvGrpSpPr/>
          <p:nvPr/>
        </p:nvGrpSpPr>
        <p:grpSpPr>
          <a:xfrm>
            <a:off x="3117009" y="8519229"/>
            <a:ext cx="964100" cy="964100"/>
            <a:chOff x="3117009" y="8519229"/>
            <a:chExt cx="964100" cy="964100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7E29FC1C-62B5-D7D5-CFA6-E307086CFC45}"/>
                </a:ext>
              </a:extLst>
            </p:cNvPr>
            <p:cNvSpPr/>
            <p:nvPr/>
          </p:nvSpPr>
          <p:spPr>
            <a:xfrm>
              <a:off x="311700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30E29D53-EFD2-6D68-9844-B27EF11EA238}"/>
                </a:ext>
              </a:extLst>
            </p:cNvPr>
            <p:cNvSpPr/>
            <p:nvPr/>
          </p:nvSpPr>
          <p:spPr>
            <a:xfrm>
              <a:off x="317667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</a:schemeClr>
                </a:gs>
                <a:gs pos="66000">
                  <a:schemeClr val="accent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Oval 69">
            <a:extLst>
              <a:ext uri="{FF2B5EF4-FFF2-40B4-BE49-F238E27FC236}">
                <a16:creationId xmlns:a16="http://schemas.microsoft.com/office/drawing/2014/main" id="{76FA0B3B-8C7C-077D-9E62-744A85FF930E}"/>
              </a:ext>
            </a:extLst>
          </p:cNvPr>
          <p:cNvSpPr/>
          <p:nvPr/>
        </p:nvSpPr>
        <p:spPr>
          <a:xfrm>
            <a:off x="93802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D4F92B5C-6C08-A305-DDD4-87BA81F9C3AD}"/>
              </a:ext>
            </a:extLst>
          </p:cNvPr>
          <p:cNvSpPr/>
          <p:nvPr/>
        </p:nvSpPr>
        <p:spPr>
          <a:xfrm>
            <a:off x="594253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E32F4DBF-2AE4-75C3-4F85-330D13524EDE}"/>
              </a:ext>
            </a:extLst>
          </p:cNvPr>
          <p:cNvSpPr/>
          <p:nvPr/>
        </p:nvSpPr>
        <p:spPr>
          <a:xfrm>
            <a:off x="608957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058C8ED-6E76-8374-D35E-E4421BD3504E}"/>
              </a:ext>
            </a:extLst>
          </p:cNvPr>
          <p:cNvSpPr/>
          <p:nvPr/>
        </p:nvSpPr>
        <p:spPr>
          <a:xfrm>
            <a:off x="633871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C129BDF0-0CED-12F6-D3FC-6835C9B835D9}"/>
              </a:ext>
            </a:extLst>
          </p:cNvPr>
          <p:cNvGrpSpPr/>
          <p:nvPr/>
        </p:nvGrpSpPr>
        <p:grpSpPr>
          <a:xfrm>
            <a:off x="6715823" y="6900545"/>
            <a:ext cx="2359416" cy="1436954"/>
            <a:chOff x="6715823" y="6900545"/>
            <a:chExt cx="2359416" cy="1436954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6C996EB8-594C-444A-FF7A-68D04686A9E5}"/>
                </a:ext>
              </a:extLst>
            </p:cNvPr>
            <p:cNvSpPr txBox="1"/>
            <p:nvPr/>
          </p:nvSpPr>
          <p:spPr>
            <a:xfrm>
              <a:off x="694757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/>
                  </a:solidFill>
                </a:rPr>
                <a:t>Nuôi dưỡng ý tưởng bằng kiến thức, phản hồi và thử nghiệm nhỏ.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5F58F0BC-D283-E196-9EBF-5CEFBB4D1495}"/>
                </a:ext>
              </a:extLst>
            </p:cNvPr>
            <p:cNvSpPr txBox="1"/>
            <p:nvPr/>
          </p:nvSpPr>
          <p:spPr>
            <a:xfrm>
              <a:off x="671582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GROW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BA059820-C5B9-EDBE-FBD0-FAC7F82C334A}"/>
              </a:ext>
            </a:extLst>
          </p:cNvPr>
          <p:cNvSpPr/>
          <p:nvPr/>
        </p:nvSpPr>
        <p:spPr>
          <a:xfrm>
            <a:off x="740313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37A47027-0888-4D7F-BF15-F46120A99A6C}"/>
              </a:ext>
            </a:extLst>
          </p:cNvPr>
          <p:cNvGrpSpPr/>
          <p:nvPr/>
        </p:nvGrpSpPr>
        <p:grpSpPr>
          <a:xfrm>
            <a:off x="7413479" y="8519229"/>
            <a:ext cx="964100" cy="964100"/>
            <a:chOff x="7413479" y="8519229"/>
            <a:chExt cx="964100" cy="964100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98A4E302-7511-32C1-3FB0-C4073991C301}"/>
                </a:ext>
              </a:extLst>
            </p:cNvPr>
            <p:cNvSpPr/>
            <p:nvPr/>
          </p:nvSpPr>
          <p:spPr>
            <a:xfrm>
              <a:off x="741347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B1B32859-8831-3AFD-2D55-4C89A8DCB704}"/>
                </a:ext>
              </a:extLst>
            </p:cNvPr>
            <p:cNvSpPr/>
            <p:nvPr/>
          </p:nvSpPr>
          <p:spPr>
            <a:xfrm>
              <a:off x="747314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2">
                    <a:lumMod val="60000"/>
                    <a:lumOff val="40000"/>
                  </a:schemeClr>
                </a:gs>
                <a:gs pos="66000">
                  <a:schemeClr val="accent2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2" name="Oval 81">
            <a:extLst>
              <a:ext uri="{FF2B5EF4-FFF2-40B4-BE49-F238E27FC236}">
                <a16:creationId xmlns:a16="http://schemas.microsoft.com/office/drawing/2014/main" id="{B622D5FB-4756-F199-AF38-7022EB01801A}"/>
              </a:ext>
            </a:extLst>
          </p:cNvPr>
          <p:cNvSpPr/>
          <p:nvPr/>
        </p:nvSpPr>
        <p:spPr>
          <a:xfrm>
            <a:off x="523449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F047335B-DB62-5ADA-B6CB-890066D52F0B}"/>
              </a:ext>
            </a:extLst>
          </p:cNvPr>
          <p:cNvSpPr/>
          <p:nvPr/>
        </p:nvSpPr>
        <p:spPr>
          <a:xfrm>
            <a:off x="1023900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745EF83B-202E-5504-3365-CCB09D727DC2}"/>
              </a:ext>
            </a:extLst>
          </p:cNvPr>
          <p:cNvSpPr/>
          <p:nvPr/>
        </p:nvSpPr>
        <p:spPr>
          <a:xfrm>
            <a:off x="1038604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3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C9757B0B-BF93-28F4-F482-1202D9B4F07D}"/>
              </a:ext>
            </a:extLst>
          </p:cNvPr>
          <p:cNvSpPr/>
          <p:nvPr/>
        </p:nvSpPr>
        <p:spPr>
          <a:xfrm>
            <a:off x="1063518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A4204E68-5068-CC20-689E-47B7999301EC}"/>
              </a:ext>
            </a:extLst>
          </p:cNvPr>
          <p:cNvGrpSpPr/>
          <p:nvPr/>
        </p:nvGrpSpPr>
        <p:grpSpPr>
          <a:xfrm>
            <a:off x="11012293" y="6900545"/>
            <a:ext cx="2359416" cy="1436954"/>
            <a:chOff x="11012293" y="6900545"/>
            <a:chExt cx="2359416" cy="1436954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AA4FCF4E-7CE3-6369-1AF0-F2203F52C40E}"/>
                </a:ext>
              </a:extLst>
            </p:cNvPr>
            <p:cNvSpPr txBox="1"/>
            <p:nvPr/>
          </p:nvSpPr>
          <p:spPr>
            <a:xfrm>
              <a:off x="1124404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/>
                  </a:solidFill>
                </a:rPr>
                <a:t>Mở rộng phương án, tạo nhánh lựa chọn khác nhau cho giải pháp.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98B1D734-4BB7-8E6A-9CAB-0B4FC3BB3B66}"/>
                </a:ext>
              </a:extLst>
            </p:cNvPr>
            <p:cNvSpPr txBox="1"/>
            <p:nvPr/>
          </p:nvSpPr>
          <p:spPr>
            <a:xfrm>
              <a:off x="1101229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BRANCH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3D3C9A54-25D7-FFA9-1AA8-3A676518A39E}"/>
              </a:ext>
            </a:extLst>
          </p:cNvPr>
          <p:cNvSpPr/>
          <p:nvPr/>
        </p:nvSpPr>
        <p:spPr>
          <a:xfrm>
            <a:off x="1169960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62E0B59C-98DB-4D33-22DB-C1675E7983F8}"/>
              </a:ext>
            </a:extLst>
          </p:cNvPr>
          <p:cNvGrpSpPr/>
          <p:nvPr/>
        </p:nvGrpSpPr>
        <p:grpSpPr>
          <a:xfrm>
            <a:off x="11709949" y="8519229"/>
            <a:ext cx="964100" cy="964100"/>
            <a:chOff x="11709949" y="8519229"/>
            <a:chExt cx="964100" cy="964100"/>
          </a:xfrm>
        </p:grpSpPr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B1C7492A-3C5B-6FC3-266C-F418155B5284}"/>
                </a:ext>
              </a:extLst>
            </p:cNvPr>
            <p:cNvSpPr/>
            <p:nvPr/>
          </p:nvSpPr>
          <p:spPr>
            <a:xfrm>
              <a:off x="1170994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DD14309E-A8D3-A050-1AEC-EB743D5A7580}"/>
                </a:ext>
              </a:extLst>
            </p:cNvPr>
            <p:cNvSpPr/>
            <p:nvPr/>
          </p:nvSpPr>
          <p:spPr>
            <a:xfrm>
              <a:off x="1176961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3">
                    <a:lumMod val="60000"/>
                    <a:lumOff val="40000"/>
                  </a:schemeClr>
                </a:gs>
                <a:gs pos="66000">
                  <a:schemeClr val="accent3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3" name="Oval 92">
            <a:extLst>
              <a:ext uri="{FF2B5EF4-FFF2-40B4-BE49-F238E27FC236}">
                <a16:creationId xmlns:a16="http://schemas.microsoft.com/office/drawing/2014/main" id="{BC8C6DFC-CDC3-413A-5CBE-D7822B6811AA}"/>
              </a:ext>
            </a:extLst>
          </p:cNvPr>
          <p:cNvSpPr/>
          <p:nvPr/>
        </p:nvSpPr>
        <p:spPr>
          <a:xfrm>
            <a:off x="9572436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40B18EB2-ED3B-1DA7-2A12-A4109CEC1454}"/>
              </a:ext>
            </a:extLst>
          </p:cNvPr>
          <p:cNvSpPr/>
          <p:nvPr/>
        </p:nvSpPr>
        <p:spPr>
          <a:xfrm>
            <a:off x="14535475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E39EEEBF-EDD4-ED80-4B20-16170557802C}"/>
              </a:ext>
            </a:extLst>
          </p:cNvPr>
          <p:cNvSpPr/>
          <p:nvPr/>
        </p:nvSpPr>
        <p:spPr>
          <a:xfrm>
            <a:off x="14682511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4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AE4495B1-C67E-5E5A-1A46-E89BE3077DAC}"/>
              </a:ext>
            </a:extLst>
          </p:cNvPr>
          <p:cNvSpPr/>
          <p:nvPr/>
        </p:nvSpPr>
        <p:spPr>
          <a:xfrm>
            <a:off x="14931656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74D6B4DF-903F-2E06-D51D-99493021684B}"/>
              </a:ext>
            </a:extLst>
          </p:cNvPr>
          <p:cNvGrpSpPr/>
          <p:nvPr/>
        </p:nvGrpSpPr>
        <p:grpSpPr>
          <a:xfrm>
            <a:off x="15308763" y="6900545"/>
            <a:ext cx="2359416" cy="1436954"/>
            <a:chOff x="15308763" y="6900545"/>
            <a:chExt cx="2359416" cy="1436954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12205FCA-D8A4-4302-414C-71DE70F6111E}"/>
                </a:ext>
              </a:extLst>
            </p:cNvPr>
            <p:cNvSpPr txBox="1"/>
            <p:nvPr/>
          </p:nvSpPr>
          <p:spPr>
            <a:xfrm>
              <a:off x="15540518" y="7383392"/>
              <a:ext cx="189590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sz="1400" dirty="0" err="1">
                  <a:solidFill>
                    <a:schemeClr val="tx2"/>
                  </a:solidFill>
                </a:rPr>
                <a:t>Chắt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lọc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phiên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bản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tốt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nhất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thông</a:t>
              </a:r>
              <a:r>
                <a:rPr lang="en-US" sz="1400" dirty="0">
                  <a:solidFill>
                    <a:schemeClr val="tx2"/>
                  </a:solidFill>
                </a:rPr>
                <a:t> qua </a:t>
              </a:r>
              <a:r>
                <a:rPr lang="en-US" sz="1400" dirty="0" err="1">
                  <a:solidFill>
                    <a:schemeClr val="tx2"/>
                  </a:solidFill>
                </a:rPr>
                <a:t>cải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tiến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liên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tục</a:t>
              </a:r>
              <a:r>
                <a:rPr lang="en-US" sz="1400" dirty="0">
                  <a:solidFill>
                    <a:schemeClr val="tx2"/>
                  </a:solidFill>
                </a:rPr>
                <a:t>, </a:t>
              </a:r>
              <a:r>
                <a:rPr lang="en-US" sz="1400" dirty="0" err="1">
                  <a:solidFill>
                    <a:schemeClr val="tx2"/>
                  </a:solidFill>
                </a:rPr>
                <a:t>có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dữ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liệu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vi-VN" sz="1400" dirty="0">
                <a:solidFill>
                  <a:schemeClr val="tx2"/>
                </a:solidFill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DEED2E33-97BF-59BA-C696-C9B9776F4C56}"/>
                </a:ext>
              </a:extLst>
            </p:cNvPr>
            <p:cNvSpPr txBox="1"/>
            <p:nvPr/>
          </p:nvSpPr>
          <p:spPr>
            <a:xfrm>
              <a:off x="15308763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REFINE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FC85B369-D030-5223-9E4B-F2DBCAB7E021}"/>
              </a:ext>
            </a:extLst>
          </p:cNvPr>
          <p:cNvSpPr/>
          <p:nvPr/>
        </p:nvSpPr>
        <p:spPr>
          <a:xfrm>
            <a:off x="15996074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F8CB4A3A-7F78-9E69-68F6-A86CBE7F25DC}"/>
              </a:ext>
            </a:extLst>
          </p:cNvPr>
          <p:cNvGrpSpPr/>
          <p:nvPr/>
        </p:nvGrpSpPr>
        <p:grpSpPr>
          <a:xfrm>
            <a:off x="16006419" y="8519229"/>
            <a:ext cx="964100" cy="964100"/>
            <a:chOff x="16006419" y="8519229"/>
            <a:chExt cx="964100" cy="964100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874F4EA-BB27-68DF-DFA3-73759A33FAEF}"/>
                </a:ext>
              </a:extLst>
            </p:cNvPr>
            <p:cNvSpPr/>
            <p:nvPr/>
          </p:nvSpPr>
          <p:spPr>
            <a:xfrm>
              <a:off x="16006419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B5AFE3EB-83E6-995D-4AD9-3A28342CAF43}"/>
                </a:ext>
              </a:extLst>
            </p:cNvPr>
            <p:cNvSpPr/>
            <p:nvPr/>
          </p:nvSpPr>
          <p:spPr>
            <a:xfrm>
              <a:off x="16066084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4">
                    <a:lumMod val="60000"/>
                    <a:lumOff val="40000"/>
                  </a:schemeClr>
                </a:gs>
                <a:gs pos="66000">
                  <a:schemeClr val="accent4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4" name="Oval 103">
            <a:extLst>
              <a:ext uri="{FF2B5EF4-FFF2-40B4-BE49-F238E27FC236}">
                <a16:creationId xmlns:a16="http://schemas.microsoft.com/office/drawing/2014/main" id="{5A66375A-36B7-1137-673E-6910468EEF91}"/>
              </a:ext>
            </a:extLst>
          </p:cNvPr>
          <p:cNvSpPr/>
          <p:nvPr/>
        </p:nvSpPr>
        <p:spPr>
          <a:xfrm>
            <a:off x="13827439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25619660-84A3-139C-5085-5D62F2AB4D78}"/>
              </a:ext>
            </a:extLst>
          </p:cNvPr>
          <p:cNvSpPr/>
          <p:nvPr/>
        </p:nvSpPr>
        <p:spPr>
          <a:xfrm>
            <a:off x="18831947" y="7408281"/>
            <a:ext cx="3905987" cy="3118123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C4AEEE04-4877-B09D-7ABB-A956E2EC4B5D}"/>
              </a:ext>
            </a:extLst>
          </p:cNvPr>
          <p:cNvSpPr/>
          <p:nvPr/>
        </p:nvSpPr>
        <p:spPr>
          <a:xfrm>
            <a:off x="18978983" y="7537191"/>
            <a:ext cx="3611916" cy="2883368"/>
          </a:xfrm>
          <a:custGeom>
            <a:avLst/>
            <a:gdLst>
              <a:gd name="connsiteX0" fmla="*/ 758304 w 4301490"/>
              <a:gd name="connsiteY0" fmla="*/ 0 h 3433849"/>
              <a:gd name="connsiteX1" fmla="*/ 3543188 w 4301490"/>
              <a:gd name="connsiteY1" fmla="*/ 0 h 3433849"/>
              <a:gd name="connsiteX2" fmla="*/ 4233838 w 4301490"/>
              <a:gd name="connsiteY2" fmla="*/ 756479 h 3433849"/>
              <a:gd name="connsiteX3" fmla="*/ 4252892 w 4301490"/>
              <a:gd name="connsiteY3" fmla="*/ 830580 h 3433849"/>
              <a:gd name="connsiteX4" fmla="*/ 4252891 w 4301490"/>
              <a:gd name="connsiteY4" fmla="*/ 830580 h 3433849"/>
              <a:gd name="connsiteX5" fmla="*/ 4257795 w 4301490"/>
              <a:gd name="connsiteY5" fmla="*/ 849654 h 3433849"/>
              <a:gd name="connsiteX6" fmla="*/ 4301490 w 4301490"/>
              <a:gd name="connsiteY6" fmla="*/ 1283104 h 3433849"/>
              <a:gd name="connsiteX7" fmla="*/ 2150745 w 4301490"/>
              <a:gd name="connsiteY7" fmla="*/ 3433849 h 3433849"/>
              <a:gd name="connsiteX8" fmla="*/ 0 w 4301490"/>
              <a:gd name="connsiteY8" fmla="*/ 1283104 h 3433849"/>
              <a:gd name="connsiteX9" fmla="*/ 43695 w 4301490"/>
              <a:gd name="connsiteY9" fmla="*/ 849654 h 3433849"/>
              <a:gd name="connsiteX10" fmla="*/ 48600 w 4301490"/>
              <a:gd name="connsiteY10" fmla="*/ 830580 h 3433849"/>
              <a:gd name="connsiteX11" fmla="*/ 48601 w 4301490"/>
              <a:gd name="connsiteY11" fmla="*/ 830580 h 3433849"/>
              <a:gd name="connsiteX12" fmla="*/ 67654 w 4301490"/>
              <a:gd name="connsiteY12" fmla="*/ 756479 h 34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1490" h="3433849">
                <a:moveTo>
                  <a:pt x="758304" y="0"/>
                </a:moveTo>
                <a:lnTo>
                  <a:pt x="3543188" y="0"/>
                </a:lnTo>
                <a:lnTo>
                  <a:pt x="4233838" y="756479"/>
                </a:lnTo>
                <a:lnTo>
                  <a:pt x="4252892" y="830580"/>
                </a:lnTo>
                <a:lnTo>
                  <a:pt x="4252891" y="830580"/>
                </a:lnTo>
                <a:lnTo>
                  <a:pt x="4257795" y="849654"/>
                </a:lnTo>
                <a:cubicBezTo>
                  <a:pt x="4286444" y="989662"/>
                  <a:pt x="4301490" y="1134626"/>
                  <a:pt x="4301490" y="1283104"/>
                </a:cubicBezTo>
                <a:cubicBezTo>
                  <a:pt x="4301490" y="2470928"/>
                  <a:pt x="3338569" y="3433849"/>
                  <a:pt x="2150745" y="3433849"/>
                </a:cubicBezTo>
                <a:cubicBezTo>
                  <a:pt x="962921" y="3433849"/>
                  <a:pt x="0" y="2470928"/>
                  <a:pt x="0" y="1283104"/>
                </a:cubicBezTo>
                <a:cubicBezTo>
                  <a:pt x="0" y="1134626"/>
                  <a:pt x="15046" y="989662"/>
                  <a:pt x="43695" y="849654"/>
                </a:cubicBezTo>
                <a:lnTo>
                  <a:pt x="48600" y="830580"/>
                </a:lnTo>
                <a:lnTo>
                  <a:pt x="48601" y="830580"/>
                </a:lnTo>
                <a:lnTo>
                  <a:pt x="67654" y="756479"/>
                </a:lnTo>
                <a:close/>
              </a:path>
            </a:pathLst>
          </a:custGeom>
          <a:solidFill>
            <a:schemeClr val="accent5"/>
          </a:solidFill>
          <a:ln>
            <a:solidFill>
              <a:schemeClr val="tx2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2801FBE6-96E4-AB13-BF00-57B7186C690A}"/>
              </a:ext>
            </a:extLst>
          </p:cNvPr>
          <p:cNvSpPr/>
          <p:nvPr/>
        </p:nvSpPr>
        <p:spPr>
          <a:xfrm>
            <a:off x="19228128" y="5289791"/>
            <a:ext cx="3113631" cy="4852010"/>
          </a:xfrm>
          <a:custGeom>
            <a:avLst/>
            <a:gdLst>
              <a:gd name="connsiteX0" fmla="*/ 1714451 w 3428903"/>
              <a:gd name="connsiteY0" fmla="*/ 1914302 h 5343302"/>
              <a:gd name="connsiteX1" fmla="*/ 3351870 w 3428903"/>
              <a:gd name="connsiteY1" fmla="*/ 3118962 h 5343302"/>
              <a:gd name="connsiteX2" fmla="*/ 3366137 w 3428903"/>
              <a:gd name="connsiteY2" fmla="*/ 3174448 h 5343302"/>
              <a:gd name="connsiteX3" fmla="*/ 3428903 w 3428903"/>
              <a:gd name="connsiteY3" fmla="*/ 3629762 h 5343302"/>
              <a:gd name="connsiteX4" fmla="*/ 3428885 w 3428903"/>
              <a:gd name="connsiteY4" fmla="*/ 3630113 h 5343302"/>
              <a:gd name="connsiteX5" fmla="*/ 3428884 w 3428903"/>
              <a:gd name="connsiteY5" fmla="*/ 3630113 h 5343302"/>
              <a:gd name="connsiteX6" fmla="*/ 3420098 w 3428903"/>
              <a:gd name="connsiteY6" fmla="*/ 3804100 h 5343302"/>
              <a:gd name="connsiteX7" fmla="*/ 1714450 w 3428903"/>
              <a:gd name="connsiteY7" fmla="*/ 5343302 h 5343302"/>
              <a:gd name="connsiteX8" fmla="*/ 8802 w 3428903"/>
              <a:gd name="connsiteY8" fmla="*/ 3804100 h 5343302"/>
              <a:gd name="connsiteX9" fmla="*/ 16 w 3428903"/>
              <a:gd name="connsiteY9" fmla="*/ 3630113 h 5343302"/>
              <a:gd name="connsiteX10" fmla="*/ 17 w 3428903"/>
              <a:gd name="connsiteY10" fmla="*/ 3630113 h 5343302"/>
              <a:gd name="connsiteX11" fmla="*/ 0 w 3428903"/>
              <a:gd name="connsiteY11" fmla="*/ 3629762 h 5343302"/>
              <a:gd name="connsiteX12" fmla="*/ 62766 w 3428903"/>
              <a:gd name="connsiteY12" fmla="*/ 3174448 h 5343302"/>
              <a:gd name="connsiteX13" fmla="*/ 77032 w 3428903"/>
              <a:gd name="connsiteY13" fmla="*/ 3118962 h 5343302"/>
              <a:gd name="connsiteX14" fmla="*/ 1714451 w 3428903"/>
              <a:gd name="connsiteY14" fmla="*/ 1914302 h 5343302"/>
              <a:gd name="connsiteX15" fmla="*/ 1001506 w 3428903"/>
              <a:gd name="connsiteY15" fmla="*/ 1019652 h 5343302"/>
              <a:gd name="connsiteX16" fmla="*/ 1001515 w 3428903"/>
              <a:gd name="connsiteY16" fmla="*/ 1019665 h 5343302"/>
              <a:gd name="connsiteX17" fmla="*/ 1497559 w 3428903"/>
              <a:gd name="connsiteY17" fmla="*/ 1515710 h 5343302"/>
              <a:gd name="connsiteX18" fmla="*/ 1714451 w 3428903"/>
              <a:gd name="connsiteY18" fmla="*/ 1605549 h 5343302"/>
              <a:gd name="connsiteX19" fmla="*/ 1714451 w 3428903"/>
              <a:gd name="connsiteY19" fmla="*/ 1605549 h 5343302"/>
              <a:gd name="connsiteX20" fmla="*/ 1599029 w 3428903"/>
              <a:gd name="connsiteY20" fmla="*/ 1583089 h 5343302"/>
              <a:gd name="connsiteX21" fmla="*/ 1497560 w 3428903"/>
              <a:gd name="connsiteY21" fmla="*/ 1515710 h 5343302"/>
              <a:gd name="connsiteX22" fmla="*/ 1001516 w 3428903"/>
              <a:gd name="connsiteY22" fmla="*/ 1019665 h 5343302"/>
              <a:gd name="connsiteX23" fmla="*/ 2485509 w 3428903"/>
              <a:gd name="connsiteY23" fmla="*/ 935792 h 5343302"/>
              <a:gd name="connsiteX24" fmla="*/ 2476232 w 3428903"/>
              <a:gd name="connsiteY24" fmla="*/ 953420 h 5343302"/>
              <a:gd name="connsiteX25" fmla="*/ 2482133 w 3428903"/>
              <a:gd name="connsiteY25" fmla="*/ 945417 h 5343302"/>
              <a:gd name="connsiteX26" fmla="*/ 943390 w 3428903"/>
              <a:gd name="connsiteY26" fmla="*/ 935781 h 5343302"/>
              <a:gd name="connsiteX27" fmla="*/ 946770 w 3428903"/>
              <a:gd name="connsiteY27" fmla="*/ 945417 h 5343302"/>
              <a:gd name="connsiteX28" fmla="*/ 952678 w 3428903"/>
              <a:gd name="connsiteY28" fmla="*/ 953430 h 5343302"/>
              <a:gd name="connsiteX29" fmla="*/ 911676 w 3428903"/>
              <a:gd name="connsiteY29" fmla="*/ 802775 h 5343302"/>
              <a:gd name="connsiteX30" fmla="*/ 917291 w 3428903"/>
              <a:gd name="connsiteY30" fmla="*/ 861357 h 5343302"/>
              <a:gd name="connsiteX31" fmla="*/ 917297 w 3428903"/>
              <a:gd name="connsiteY31" fmla="*/ 861373 h 5343302"/>
              <a:gd name="connsiteX32" fmla="*/ 917292 w 3428903"/>
              <a:gd name="connsiteY32" fmla="*/ 861357 h 5343302"/>
              <a:gd name="connsiteX33" fmla="*/ 911677 w 3428903"/>
              <a:gd name="connsiteY33" fmla="*/ 802775 h 5343302"/>
              <a:gd name="connsiteX34" fmla="*/ 1403545 w 3428903"/>
              <a:gd name="connsiteY34" fmla="*/ 183853 h 5343302"/>
              <a:gd name="connsiteX35" fmla="*/ 1372241 w 3428903"/>
              <a:gd name="connsiteY35" fmla="*/ 222176 h 5343302"/>
              <a:gd name="connsiteX36" fmla="*/ 970211 w 3428903"/>
              <a:gd name="connsiteY36" fmla="*/ 624206 h 5343302"/>
              <a:gd name="connsiteX37" fmla="*/ 1001515 w 3428903"/>
              <a:gd name="connsiteY37" fmla="*/ 585883 h 5343302"/>
              <a:gd name="connsiteX38" fmla="*/ 1714452 w 3428903"/>
              <a:gd name="connsiteY38" fmla="*/ 0 h 5343302"/>
              <a:gd name="connsiteX39" fmla="*/ 1931343 w 3428903"/>
              <a:gd name="connsiteY39" fmla="*/ 89839 h 5343302"/>
              <a:gd name="connsiteX40" fmla="*/ 2057073 w 3428903"/>
              <a:gd name="connsiteY40" fmla="*/ 215568 h 5343302"/>
              <a:gd name="connsiteX41" fmla="*/ 2057078 w 3428903"/>
              <a:gd name="connsiteY41" fmla="*/ 215573 h 5343302"/>
              <a:gd name="connsiteX42" fmla="*/ 2427387 w 3428903"/>
              <a:gd name="connsiteY42" fmla="*/ 585883 h 5343302"/>
              <a:gd name="connsiteX43" fmla="*/ 2432788 w 3428903"/>
              <a:gd name="connsiteY43" fmla="*/ 592493 h 5343302"/>
              <a:gd name="connsiteX44" fmla="*/ 2432793 w 3428903"/>
              <a:gd name="connsiteY44" fmla="*/ 592499 h 5343302"/>
              <a:gd name="connsiteX45" fmla="*/ 2432794 w 3428903"/>
              <a:gd name="connsiteY45" fmla="*/ 592499 h 5343302"/>
              <a:gd name="connsiteX46" fmla="*/ 2558513 w 3428903"/>
              <a:gd name="connsiteY46" fmla="*/ 718220 h 5343302"/>
              <a:gd name="connsiteX47" fmla="*/ 2716821 w 3428903"/>
              <a:gd name="connsiteY47" fmla="*/ 802445 h 5343302"/>
              <a:gd name="connsiteX48" fmla="*/ 2720254 w 3428903"/>
              <a:gd name="connsiteY48" fmla="*/ 802774 h 5343302"/>
              <a:gd name="connsiteX49" fmla="*/ 2775405 w 3428903"/>
              <a:gd name="connsiteY49" fmla="*/ 808060 h 5343302"/>
              <a:gd name="connsiteX50" fmla="*/ 2830556 w 3428903"/>
              <a:gd name="connsiteY50" fmla="*/ 802774 h 5343302"/>
              <a:gd name="connsiteX51" fmla="*/ 2859833 w 3428903"/>
              <a:gd name="connsiteY51" fmla="*/ 802774 h 5343302"/>
              <a:gd name="connsiteX52" fmla="*/ 3044783 w 3428903"/>
              <a:gd name="connsiteY52" fmla="*/ 901111 h 5343302"/>
              <a:gd name="connsiteX53" fmla="*/ 3055466 w 3428903"/>
              <a:gd name="connsiteY53" fmla="*/ 920792 h 5343302"/>
              <a:gd name="connsiteX54" fmla="*/ 3082875 w 3428903"/>
              <a:gd name="connsiteY54" fmla="*/ 1119625 h 5343302"/>
              <a:gd name="connsiteX55" fmla="*/ 3082875 w 3428903"/>
              <a:gd name="connsiteY55" fmla="*/ 1506832 h 5343302"/>
              <a:gd name="connsiteX56" fmla="*/ 2859833 w 3428903"/>
              <a:gd name="connsiteY56" fmla="*/ 1729874 h 5343302"/>
              <a:gd name="connsiteX57" fmla="*/ 2859834 w 3428903"/>
              <a:gd name="connsiteY57" fmla="*/ 1729874 h 5343302"/>
              <a:gd name="connsiteX58" fmla="*/ 3082876 w 3428903"/>
              <a:gd name="connsiteY58" fmla="*/ 1506832 h 5343302"/>
              <a:gd name="connsiteX59" fmla="*/ 3082876 w 3428903"/>
              <a:gd name="connsiteY59" fmla="*/ 1119625 h 5343302"/>
              <a:gd name="connsiteX60" fmla="*/ 3366137 w 3428903"/>
              <a:gd name="connsiteY60" fmla="*/ 3174447 h 5343302"/>
              <a:gd name="connsiteX61" fmla="*/ 3351870 w 3428903"/>
              <a:gd name="connsiteY61" fmla="*/ 3118961 h 5343302"/>
              <a:gd name="connsiteX62" fmla="*/ 1714451 w 3428903"/>
              <a:gd name="connsiteY62" fmla="*/ 1914301 h 5343302"/>
              <a:gd name="connsiteX63" fmla="*/ 77032 w 3428903"/>
              <a:gd name="connsiteY63" fmla="*/ 3118961 h 5343302"/>
              <a:gd name="connsiteX64" fmla="*/ 62766 w 3428903"/>
              <a:gd name="connsiteY64" fmla="*/ 3174447 h 5343302"/>
              <a:gd name="connsiteX65" fmla="*/ 346025 w 3428903"/>
              <a:gd name="connsiteY65" fmla="*/ 1119632 h 5343302"/>
              <a:gd name="connsiteX66" fmla="*/ 346025 w 3428903"/>
              <a:gd name="connsiteY66" fmla="*/ 1119625 h 5343302"/>
              <a:gd name="connsiteX67" fmla="*/ 373435 w 3428903"/>
              <a:gd name="connsiteY67" fmla="*/ 920792 h 5343302"/>
              <a:gd name="connsiteX68" fmla="*/ 384117 w 3428903"/>
              <a:gd name="connsiteY68" fmla="*/ 901111 h 5343302"/>
              <a:gd name="connsiteX69" fmla="*/ 569067 w 3428903"/>
              <a:gd name="connsiteY69" fmla="*/ 802774 h 5343302"/>
              <a:gd name="connsiteX70" fmla="*/ 604154 w 3428903"/>
              <a:gd name="connsiteY70" fmla="*/ 802774 h 5343302"/>
              <a:gd name="connsiteX71" fmla="*/ 659305 w 3428903"/>
              <a:gd name="connsiteY71" fmla="*/ 808060 h 5343302"/>
              <a:gd name="connsiteX72" fmla="*/ 714456 w 3428903"/>
              <a:gd name="connsiteY72" fmla="*/ 802774 h 5343302"/>
              <a:gd name="connsiteX73" fmla="*/ 714468 w 3428903"/>
              <a:gd name="connsiteY73" fmla="*/ 802774 h 5343302"/>
              <a:gd name="connsiteX74" fmla="*/ 717889 w 3428903"/>
              <a:gd name="connsiteY74" fmla="*/ 802446 h 5343302"/>
              <a:gd name="connsiteX75" fmla="*/ 876197 w 3428903"/>
              <a:gd name="connsiteY75" fmla="*/ 718221 h 5343302"/>
              <a:gd name="connsiteX76" fmla="*/ 970212 w 3428903"/>
              <a:gd name="connsiteY76" fmla="*/ 624206 h 5343302"/>
              <a:gd name="connsiteX77" fmla="*/ 1372242 w 3428903"/>
              <a:gd name="connsiteY77" fmla="*/ 222176 h 5343302"/>
              <a:gd name="connsiteX78" fmla="*/ 1403546 w 3428903"/>
              <a:gd name="connsiteY78" fmla="*/ 183853 h 5343302"/>
              <a:gd name="connsiteX79" fmla="*/ 1497560 w 3428903"/>
              <a:gd name="connsiteY79" fmla="*/ 89839 h 5343302"/>
              <a:gd name="connsiteX80" fmla="*/ 1714452 w 3428903"/>
              <a:gd name="connsiteY80" fmla="*/ 0 h 534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428903" h="5343302">
                <a:moveTo>
                  <a:pt x="1714451" y="1914302"/>
                </a:moveTo>
                <a:cubicBezTo>
                  <a:pt x="2483801" y="1914302"/>
                  <a:pt x="3134795" y="2421043"/>
                  <a:pt x="3351870" y="3118962"/>
                </a:cubicBezTo>
                <a:lnTo>
                  <a:pt x="3366137" y="3174448"/>
                </a:lnTo>
                <a:lnTo>
                  <a:pt x="3428903" y="3629762"/>
                </a:lnTo>
                <a:lnTo>
                  <a:pt x="3428885" y="3630113"/>
                </a:lnTo>
                <a:lnTo>
                  <a:pt x="3428884" y="3630113"/>
                </a:lnTo>
                <a:lnTo>
                  <a:pt x="3420098" y="3804100"/>
                </a:lnTo>
                <a:cubicBezTo>
                  <a:pt x="3332299" y="4668647"/>
                  <a:pt x="2602161" y="5343302"/>
                  <a:pt x="1714450" y="5343302"/>
                </a:cubicBezTo>
                <a:cubicBezTo>
                  <a:pt x="826739" y="5343302"/>
                  <a:pt x="96602" y="4668647"/>
                  <a:pt x="8802" y="3804100"/>
                </a:cubicBezTo>
                <a:lnTo>
                  <a:pt x="16" y="3630113"/>
                </a:lnTo>
                <a:lnTo>
                  <a:pt x="17" y="3630113"/>
                </a:lnTo>
                <a:lnTo>
                  <a:pt x="0" y="3629762"/>
                </a:lnTo>
                <a:lnTo>
                  <a:pt x="62766" y="3174448"/>
                </a:lnTo>
                <a:lnTo>
                  <a:pt x="77032" y="3118962"/>
                </a:lnTo>
                <a:cubicBezTo>
                  <a:pt x="294107" y="2421043"/>
                  <a:pt x="945101" y="1914302"/>
                  <a:pt x="1714451" y="1914302"/>
                </a:cubicBezTo>
                <a:close/>
                <a:moveTo>
                  <a:pt x="1001506" y="1019652"/>
                </a:moveTo>
                <a:lnTo>
                  <a:pt x="1001515" y="1019665"/>
                </a:lnTo>
                <a:lnTo>
                  <a:pt x="1497559" y="1515710"/>
                </a:lnTo>
                <a:cubicBezTo>
                  <a:pt x="1557452" y="1575603"/>
                  <a:pt x="1635952" y="1605549"/>
                  <a:pt x="1714451" y="1605549"/>
                </a:cubicBezTo>
                <a:lnTo>
                  <a:pt x="1714451" y="1605549"/>
                </a:lnTo>
                <a:lnTo>
                  <a:pt x="1599029" y="1583089"/>
                </a:lnTo>
                <a:cubicBezTo>
                  <a:pt x="1562105" y="1568116"/>
                  <a:pt x="1527507" y="1545656"/>
                  <a:pt x="1497560" y="1515710"/>
                </a:cubicBezTo>
                <a:lnTo>
                  <a:pt x="1001516" y="1019665"/>
                </a:lnTo>
                <a:close/>
                <a:moveTo>
                  <a:pt x="2485509" y="935792"/>
                </a:moveTo>
                <a:lnTo>
                  <a:pt x="2476232" y="953420"/>
                </a:lnTo>
                <a:lnTo>
                  <a:pt x="2482133" y="945417"/>
                </a:lnTo>
                <a:close/>
                <a:moveTo>
                  <a:pt x="943390" y="935781"/>
                </a:moveTo>
                <a:lnTo>
                  <a:pt x="946770" y="945417"/>
                </a:lnTo>
                <a:lnTo>
                  <a:pt x="952678" y="953430"/>
                </a:lnTo>
                <a:close/>
                <a:moveTo>
                  <a:pt x="911676" y="802775"/>
                </a:moveTo>
                <a:lnTo>
                  <a:pt x="917291" y="861357"/>
                </a:lnTo>
                <a:lnTo>
                  <a:pt x="917297" y="861373"/>
                </a:lnTo>
                <a:lnTo>
                  <a:pt x="917292" y="861357"/>
                </a:lnTo>
                <a:lnTo>
                  <a:pt x="911677" y="802775"/>
                </a:lnTo>
                <a:close/>
                <a:moveTo>
                  <a:pt x="1403545" y="183853"/>
                </a:moveTo>
                <a:lnTo>
                  <a:pt x="1372241" y="222176"/>
                </a:lnTo>
                <a:lnTo>
                  <a:pt x="970211" y="624206"/>
                </a:lnTo>
                <a:lnTo>
                  <a:pt x="1001515" y="585883"/>
                </a:lnTo>
                <a:close/>
                <a:moveTo>
                  <a:pt x="1714452" y="0"/>
                </a:moveTo>
                <a:cubicBezTo>
                  <a:pt x="1792951" y="-1"/>
                  <a:pt x="1871450" y="29946"/>
                  <a:pt x="1931343" y="89839"/>
                </a:cubicBezTo>
                <a:lnTo>
                  <a:pt x="2057073" y="215568"/>
                </a:lnTo>
                <a:lnTo>
                  <a:pt x="2057078" y="215573"/>
                </a:lnTo>
                <a:lnTo>
                  <a:pt x="2427387" y="585883"/>
                </a:lnTo>
                <a:lnTo>
                  <a:pt x="2432788" y="592493"/>
                </a:lnTo>
                <a:lnTo>
                  <a:pt x="2432793" y="592499"/>
                </a:lnTo>
                <a:lnTo>
                  <a:pt x="2432794" y="592499"/>
                </a:lnTo>
                <a:lnTo>
                  <a:pt x="2558513" y="718220"/>
                </a:lnTo>
                <a:cubicBezTo>
                  <a:pt x="2603433" y="763140"/>
                  <a:pt x="2658819" y="791214"/>
                  <a:pt x="2716821" y="802445"/>
                </a:cubicBezTo>
                <a:lnTo>
                  <a:pt x="2720254" y="802774"/>
                </a:lnTo>
                <a:lnTo>
                  <a:pt x="2775405" y="808060"/>
                </a:lnTo>
                <a:lnTo>
                  <a:pt x="2830556" y="802774"/>
                </a:lnTo>
                <a:lnTo>
                  <a:pt x="2859833" y="802774"/>
                </a:lnTo>
                <a:cubicBezTo>
                  <a:pt x="2936823" y="802774"/>
                  <a:pt x="3004701" y="841781"/>
                  <a:pt x="3044783" y="901111"/>
                </a:cubicBezTo>
                <a:lnTo>
                  <a:pt x="3055466" y="920792"/>
                </a:lnTo>
                <a:lnTo>
                  <a:pt x="3082875" y="1119625"/>
                </a:lnTo>
                <a:lnTo>
                  <a:pt x="3082875" y="1506832"/>
                </a:lnTo>
                <a:cubicBezTo>
                  <a:pt x="3082875" y="1630015"/>
                  <a:pt x="2983016" y="1729874"/>
                  <a:pt x="2859833" y="1729874"/>
                </a:cubicBezTo>
                <a:lnTo>
                  <a:pt x="2859834" y="1729874"/>
                </a:lnTo>
                <a:cubicBezTo>
                  <a:pt x="2983017" y="1729874"/>
                  <a:pt x="3082876" y="1630015"/>
                  <a:pt x="3082876" y="1506832"/>
                </a:cubicBezTo>
                <a:lnTo>
                  <a:pt x="3082876" y="1119625"/>
                </a:lnTo>
                <a:lnTo>
                  <a:pt x="3366137" y="3174447"/>
                </a:lnTo>
                <a:lnTo>
                  <a:pt x="3351870" y="3118961"/>
                </a:lnTo>
                <a:cubicBezTo>
                  <a:pt x="3134795" y="2421042"/>
                  <a:pt x="2483801" y="1914301"/>
                  <a:pt x="1714451" y="1914301"/>
                </a:cubicBezTo>
                <a:cubicBezTo>
                  <a:pt x="945101" y="1914301"/>
                  <a:pt x="294107" y="2421042"/>
                  <a:pt x="77032" y="3118961"/>
                </a:cubicBezTo>
                <a:lnTo>
                  <a:pt x="62766" y="3174447"/>
                </a:lnTo>
                <a:lnTo>
                  <a:pt x="346025" y="1119632"/>
                </a:lnTo>
                <a:lnTo>
                  <a:pt x="346025" y="1119625"/>
                </a:lnTo>
                <a:lnTo>
                  <a:pt x="373435" y="920792"/>
                </a:lnTo>
                <a:lnTo>
                  <a:pt x="384117" y="901111"/>
                </a:lnTo>
                <a:cubicBezTo>
                  <a:pt x="424199" y="841781"/>
                  <a:pt x="492078" y="802774"/>
                  <a:pt x="569067" y="802774"/>
                </a:cubicBezTo>
                <a:lnTo>
                  <a:pt x="604154" y="802774"/>
                </a:lnTo>
                <a:lnTo>
                  <a:pt x="659305" y="808060"/>
                </a:lnTo>
                <a:lnTo>
                  <a:pt x="714456" y="802774"/>
                </a:lnTo>
                <a:lnTo>
                  <a:pt x="714468" y="802774"/>
                </a:lnTo>
                <a:lnTo>
                  <a:pt x="717889" y="802446"/>
                </a:lnTo>
                <a:cubicBezTo>
                  <a:pt x="775892" y="791215"/>
                  <a:pt x="831277" y="763141"/>
                  <a:pt x="876197" y="718221"/>
                </a:cubicBezTo>
                <a:lnTo>
                  <a:pt x="970212" y="624206"/>
                </a:lnTo>
                <a:lnTo>
                  <a:pt x="1372242" y="222176"/>
                </a:lnTo>
                <a:lnTo>
                  <a:pt x="1403546" y="183853"/>
                </a:lnTo>
                <a:lnTo>
                  <a:pt x="1497560" y="89839"/>
                </a:lnTo>
                <a:cubicBezTo>
                  <a:pt x="1557453" y="29946"/>
                  <a:pt x="1635952" y="-1"/>
                  <a:pt x="1714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E72C153F-D463-F1D5-A873-DFFDC457C1CB}"/>
              </a:ext>
            </a:extLst>
          </p:cNvPr>
          <p:cNvGrpSpPr/>
          <p:nvPr/>
        </p:nvGrpSpPr>
        <p:grpSpPr>
          <a:xfrm>
            <a:off x="19605235" y="6900545"/>
            <a:ext cx="2359416" cy="1221511"/>
            <a:chOff x="19605235" y="6900545"/>
            <a:chExt cx="2359416" cy="1221511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A4B2D7B4-A9CC-DA22-0147-37E404CBAE63}"/>
                </a:ext>
              </a:extLst>
            </p:cNvPr>
            <p:cNvSpPr txBox="1"/>
            <p:nvPr/>
          </p:nvSpPr>
          <p:spPr>
            <a:xfrm>
              <a:off x="19836990" y="7383392"/>
              <a:ext cx="1895907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1400" dirty="0">
                  <a:solidFill>
                    <a:schemeClr val="tx2"/>
                  </a:solidFill>
                </a:rPr>
                <a:t>Biến ý tưởng thành kết quả hữu hình mang giá trị nổi bật.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C42677D0-4DAD-E05F-EB4E-9515BC9FE12D}"/>
                </a:ext>
              </a:extLst>
            </p:cNvPr>
            <p:cNvSpPr txBox="1"/>
            <p:nvPr/>
          </p:nvSpPr>
          <p:spPr>
            <a:xfrm>
              <a:off x="19605235" y="6900545"/>
              <a:ext cx="2359416" cy="40011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BLOOM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2E73B3AC-242A-8996-AABF-3738DC66543D}"/>
              </a:ext>
            </a:extLst>
          </p:cNvPr>
          <p:cNvSpPr/>
          <p:nvPr/>
        </p:nvSpPr>
        <p:spPr>
          <a:xfrm>
            <a:off x="20292546" y="5491364"/>
            <a:ext cx="984794" cy="984794"/>
          </a:xfrm>
          <a:custGeom>
            <a:avLst/>
            <a:gdLst>
              <a:gd name="connsiteX0" fmla="*/ 542255 w 1084510"/>
              <a:gd name="connsiteY0" fmla="*/ 0 h 1084510"/>
              <a:gd name="connsiteX1" fmla="*/ 748057 w 1084510"/>
              <a:gd name="connsiteY1" fmla="*/ 85246 h 1084510"/>
              <a:gd name="connsiteX2" fmla="*/ 999264 w 1084510"/>
              <a:gd name="connsiteY2" fmla="*/ 336453 h 1084510"/>
              <a:gd name="connsiteX3" fmla="*/ 999264 w 1084510"/>
              <a:gd name="connsiteY3" fmla="*/ 748059 h 1084510"/>
              <a:gd name="connsiteX4" fmla="*/ 748059 w 1084510"/>
              <a:gd name="connsiteY4" fmla="*/ 999264 h 1084510"/>
              <a:gd name="connsiteX5" fmla="*/ 336453 w 1084510"/>
              <a:gd name="connsiteY5" fmla="*/ 999264 h 1084510"/>
              <a:gd name="connsiteX6" fmla="*/ 85246 w 1084510"/>
              <a:gd name="connsiteY6" fmla="*/ 748057 h 1084510"/>
              <a:gd name="connsiteX7" fmla="*/ 85246 w 1084510"/>
              <a:gd name="connsiteY7" fmla="*/ 336452 h 1084510"/>
              <a:gd name="connsiteX8" fmla="*/ 336452 w 1084510"/>
              <a:gd name="connsiteY8" fmla="*/ 85246 h 1084510"/>
              <a:gd name="connsiteX9" fmla="*/ 542255 w 1084510"/>
              <a:gd name="connsiteY9" fmla="*/ 0 h 108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4510" h="1084510">
                <a:moveTo>
                  <a:pt x="542255" y="0"/>
                </a:moveTo>
                <a:cubicBezTo>
                  <a:pt x="616741" y="0"/>
                  <a:pt x="691227" y="28416"/>
                  <a:pt x="748057" y="85246"/>
                </a:cubicBezTo>
                <a:lnTo>
                  <a:pt x="999264" y="336453"/>
                </a:lnTo>
                <a:cubicBezTo>
                  <a:pt x="1112926" y="450115"/>
                  <a:pt x="1112926" y="634397"/>
                  <a:pt x="999264" y="748059"/>
                </a:cubicBezTo>
                <a:lnTo>
                  <a:pt x="748059" y="999264"/>
                </a:lnTo>
                <a:cubicBezTo>
                  <a:pt x="634397" y="1112926"/>
                  <a:pt x="450115" y="1112926"/>
                  <a:pt x="336453" y="999264"/>
                </a:cubicBezTo>
                <a:lnTo>
                  <a:pt x="85246" y="748057"/>
                </a:lnTo>
                <a:cubicBezTo>
                  <a:pt x="-28415" y="634396"/>
                  <a:pt x="-28415" y="450114"/>
                  <a:pt x="85246" y="336452"/>
                </a:cubicBezTo>
                <a:lnTo>
                  <a:pt x="336452" y="85246"/>
                </a:lnTo>
                <a:cubicBezTo>
                  <a:pt x="393283" y="28416"/>
                  <a:pt x="467769" y="0"/>
                  <a:pt x="54225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46D390DB-CF8F-0662-5E80-84DBE42442C4}"/>
              </a:ext>
            </a:extLst>
          </p:cNvPr>
          <p:cNvGrpSpPr/>
          <p:nvPr/>
        </p:nvGrpSpPr>
        <p:grpSpPr>
          <a:xfrm>
            <a:off x="20302891" y="8519229"/>
            <a:ext cx="964100" cy="964100"/>
            <a:chOff x="20302891" y="8519229"/>
            <a:chExt cx="964100" cy="964100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ADE4F33F-387B-CDE6-D255-E4D62BE43FD4}"/>
                </a:ext>
              </a:extLst>
            </p:cNvPr>
            <p:cNvSpPr/>
            <p:nvPr/>
          </p:nvSpPr>
          <p:spPr>
            <a:xfrm>
              <a:off x="20302891" y="8519229"/>
              <a:ext cx="964100" cy="9641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3EE09D3-2DA5-E42B-9F11-0FF92474C4FA}"/>
                </a:ext>
              </a:extLst>
            </p:cNvPr>
            <p:cNvSpPr/>
            <p:nvPr/>
          </p:nvSpPr>
          <p:spPr>
            <a:xfrm>
              <a:off x="20362556" y="8578894"/>
              <a:ext cx="844770" cy="844771"/>
            </a:xfrm>
            <a:prstGeom prst="ellipse">
              <a:avLst/>
            </a:prstGeom>
            <a:gradFill>
              <a:gsLst>
                <a:gs pos="100000">
                  <a:schemeClr val="accent5">
                    <a:lumMod val="60000"/>
                    <a:lumOff val="40000"/>
                  </a:schemeClr>
                </a:gs>
                <a:gs pos="66000">
                  <a:schemeClr val="accent5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5" name="Oval 114">
            <a:extLst>
              <a:ext uri="{FF2B5EF4-FFF2-40B4-BE49-F238E27FC236}">
                <a16:creationId xmlns:a16="http://schemas.microsoft.com/office/drawing/2014/main" id="{B18EF094-3D91-F023-8630-AFCCDBA10ECA}"/>
              </a:ext>
            </a:extLst>
          </p:cNvPr>
          <p:cNvSpPr/>
          <p:nvPr/>
        </p:nvSpPr>
        <p:spPr>
          <a:xfrm>
            <a:off x="18123911" y="10526408"/>
            <a:ext cx="5322060" cy="76531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!!MainTitle1">
            <a:extLst>
              <a:ext uri="{FF2B5EF4-FFF2-40B4-BE49-F238E27FC236}">
                <a16:creationId xmlns:a16="http://schemas.microsoft.com/office/drawing/2014/main" id="{DA2F538B-4939-E69B-98A7-94469D0184D1}"/>
              </a:ext>
            </a:extLst>
          </p:cNvPr>
          <p:cNvSpPr txBox="1"/>
          <p:nvPr/>
        </p:nvSpPr>
        <p:spPr>
          <a:xfrm>
            <a:off x="6407630" y="1190307"/>
            <a:ext cx="115689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Idea Evolution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9" name="!!SubTitle">
            <a:extLst>
              <a:ext uri="{FF2B5EF4-FFF2-40B4-BE49-F238E27FC236}">
                <a16:creationId xmlns:a16="http://schemas.microsoft.com/office/drawing/2014/main" id="{724EA3B9-06FE-4144-3E1C-AA030E4E5EED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120" name="Freeform 103">
            <a:extLst>
              <a:ext uri="{FF2B5EF4-FFF2-40B4-BE49-F238E27FC236}">
                <a16:creationId xmlns:a16="http://schemas.microsoft.com/office/drawing/2014/main" id="{A6C3A6A6-07D6-8F9C-B681-EFB672C1576F}"/>
              </a:ext>
            </a:extLst>
          </p:cNvPr>
          <p:cNvSpPr>
            <a:spLocks noEditPoints="1"/>
          </p:cNvSpPr>
          <p:nvPr/>
        </p:nvSpPr>
        <p:spPr bwMode="auto">
          <a:xfrm>
            <a:off x="7723381" y="8735963"/>
            <a:ext cx="344294" cy="574648"/>
          </a:xfrm>
          <a:custGeom>
            <a:avLst/>
            <a:gdLst>
              <a:gd name="T0" fmla="*/ 400 w 580"/>
              <a:gd name="T1" fmla="*/ 186 h 963"/>
              <a:gd name="T2" fmla="*/ 290 w 580"/>
              <a:gd name="T3" fmla="*/ 373 h 963"/>
              <a:gd name="T4" fmla="*/ 180 w 580"/>
              <a:gd name="T5" fmla="*/ 186 h 963"/>
              <a:gd name="T6" fmla="*/ 290 w 580"/>
              <a:gd name="T7" fmla="*/ 0 h 963"/>
              <a:gd name="T8" fmla="*/ 400 w 580"/>
              <a:gd name="T9" fmla="*/ 186 h 963"/>
              <a:gd name="T10" fmla="*/ 12 w 580"/>
              <a:gd name="T11" fmla="*/ 564 h 963"/>
              <a:gd name="T12" fmla="*/ 77 w 580"/>
              <a:gd name="T13" fmla="*/ 770 h 963"/>
              <a:gd name="T14" fmla="*/ 289 w 580"/>
              <a:gd name="T15" fmla="*/ 813 h 963"/>
              <a:gd name="T16" fmla="*/ 224 w 580"/>
              <a:gd name="T17" fmla="*/ 606 h 963"/>
              <a:gd name="T18" fmla="*/ 12 w 580"/>
              <a:gd name="T19" fmla="*/ 564 h 963"/>
              <a:gd name="T20" fmla="*/ 12 w 580"/>
              <a:gd name="T21" fmla="*/ 325 h 963"/>
              <a:gd name="T22" fmla="*/ 77 w 580"/>
              <a:gd name="T23" fmla="*/ 531 h 963"/>
              <a:gd name="T24" fmla="*/ 289 w 580"/>
              <a:gd name="T25" fmla="*/ 574 h 963"/>
              <a:gd name="T26" fmla="*/ 224 w 580"/>
              <a:gd name="T27" fmla="*/ 368 h 963"/>
              <a:gd name="T28" fmla="*/ 12 w 580"/>
              <a:gd name="T29" fmla="*/ 325 h 963"/>
              <a:gd name="T30" fmla="*/ 356 w 580"/>
              <a:gd name="T31" fmla="*/ 606 h 963"/>
              <a:gd name="T32" fmla="*/ 291 w 580"/>
              <a:gd name="T33" fmla="*/ 813 h 963"/>
              <a:gd name="T34" fmla="*/ 503 w 580"/>
              <a:gd name="T35" fmla="*/ 770 h 963"/>
              <a:gd name="T36" fmla="*/ 568 w 580"/>
              <a:gd name="T37" fmla="*/ 564 h 963"/>
              <a:gd name="T38" fmla="*/ 356 w 580"/>
              <a:gd name="T39" fmla="*/ 606 h 963"/>
              <a:gd name="T40" fmla="*/ 356 w 580"/>
              <a:gd name="T41" fmla="*/ 368 h 963"/>
              <a:gd name="T42" fmla="*/ 291 w 580"/>
              <a:gd name="T43" fmla="*/ 574 h 963"/>
              <a:gd name="T44" fmla="*/ 503 w 580"/>
              <a:gd name="T45" fmla="*/ 531 h 963"/>
              <a:gd name="T46" fmla="*/ 568 w 580"/>
              <a:gd name="T47" fmla="*/ 325 h 963"/>
              <a:gd name="T48" fmla="*/ 356 w 580"/>
              <a:gd name="T49" fmla="*/ 368 h 963"/>
              <a:gd name="T50" fmla="*/ 290 w 580"/>
              <a:gd name="T51" fmla="*/ 963 h 963"/>
              <a:gd name="T52" fmla="*/ 290 w 580"/>
              <a:gd name="T53" fmla="*/ 373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0" h="963">
                <a:moveTo>
                  <a:pt x="400" y="186"/>
                </a:moveTo>
                <a:cubicBezTo>
                  <a:pt x="400" y="289"/>
                  <a:pt x="290" y="373"/>
                  <a:pt x="290" y="373"/>
                </a:cubicBezTo>
                <a:cubicBezTo>
                  <a:pt x="290" y="373"/>
                  <a:pt x="180" y="289"/>
                  <a:pt x="180" y="186"/>
                </a:cubicBezTo>
                <a:cubicBezTo>
                  <a:pt x="180" y="83"/>
                  <a:pt x="290" y="0"/>
                  <a:pt x="290" y="0"/>
                </a:cubicBezTo>
                <a:cubicBezTo>
                  <a:pt x="290" y="0"/>
                  <a:pt x="400" y="83"/>
                  <a:pt x="400" y="186"/>
                </a:cubicBezTo>
                <a:close/>
                <a:moveTo>
                  <a:pt x="12" y="564"/>
                </a:moveTo>
                <a:cubicBezTo>
                  <a:pt x="12" y="564"/>
                  <a:pt x="0" y="701"/>
                  <a:pt x="77" y="770"/>
                </a:cubicBezTo>
                <a:cubicBezTo>
                  <a:pt x="154" y="839"/>
                  <a:pt x="289" y="813"/>
                  <a:pt x="289" y="813"/>
                </a:cubicBezTo>
                <a:cubicBezTo>
                  <a:pt x="289" y="813"/>
                  <a:pt x="301" y="675"/>
                  <a:pt x="224" y="606"/>
                </a:cubicBezTo>
                <a:cubicBezTo>
                  <a:pt x="147" y="538"/>
                  <a:pt x="12" y="564"/>
                  <a:pt x="12" y="564"/>
                </a:cubicBezTo>
                <a:close/>
                <a:moveTo>
                  <a:pt x="12" y="325"/>
                </a:moveTo>
                <a:cubicBezTo>
                  <a:pt x="12" y="325"/>
                  <a:pt x="0" y="463"/>
                  <a:pt x="77" y="531"/>
                </a:cubicBezTo>
                <a:cubicBezTo>
                  <a:pt x="154" y="600"/>
                  <a:pt x="289" y="574"/>
                  <a:pt x="289" y="574"/>
                </a:cubicBezTo>
                <a:cubicBezTo>
                  <a:pt x="289" y="574"/>
                  <a:pt x="301" y="437"/>
                  <a:pt x="224" y="368"/>
                </a:cubicBezTo>
                <a:cubicBezTo>
                  <a:pt x="147" y="299"/>
                  <a:pt x="12" y="325"/>
                  <a:pt x="12" y="325"/>
                </a:cubicBezTo>
                <a:close/>
                <a:moveTo>
                  <a:pt x="356" y="606"/>
                </a:moveTo>
                <a:cubicBezTo>
                  <a:pt x="279" y="675"/>
                  <a:pt x="291" y="813"/>
                  <a:pt x="291" y="813"/>
                </a:cubicBezTo>
                <a:cubicBezTo>
                  <a:pt x="291" y="813"/>
                  <a:pt x="426" y="839"/>
                  <a:pt x="503" y="770"/>
                </a:cubicBezTo>
                <a:cubicBezTo>
                  <a:pt x="580" y="701"/>
                  <a:pt x="568" y="564"/>
                  <a:pt x="568" y="564"/>
                </a:cubicBezTo>
                <a:cubicBezTo>
                  <a:pt x="568" y="564"/>
                  <a:pt x="433" y="538"/>
                  <a:pt x="356" y="606"/>
                </a:cubicBezTo>
                <a:close/>
                <a:moveTo>
                  <a:pt x="356" y="368"/>
                </a:moveTo>
                <a:cubicBezTo>
                  <a:pt x="279" y="437"/>
                  <a:pt x="291" y="574"/>
                  <a:pt x="291" y="574"/>
                </a:cubicBezTo>
                <a:cubicBezTo>
                  <a:pt x="291" y="574"/>
                  <a:pt x="426" y="600"/>
                  <a:pt x="503" y="531"/>
                </a:cubicBezTo>
                <a:cubicBezTo>
                  <a:pt x="580" y="463"/>
                  <a:pt x="568" y="325"/>
                  <a:pt x="568" y="325"/>
                </a:cubicBezTo>
                <a:cubicBezTo>
                  <a:pt x="568" y="325"/>
                  <a:pt x="433" y="299"/>
                  <a:pt x="356" y="368"/>
                </a:cubicBezTo>
                <a:close/>
                <a:moveTo>
                  <a:pt x="290" y="963"/>
                </a:moveTo>
                <a:cubicBezTo>
                  <a:pt x="290" y="373"/>
                  <a:pt x="290" y="373"/>
                  <a:pt x="290" y="37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1" name="Freeform 83">
            <a:extLst>
              <a:ext uri="{FF2B5EF4-FFF2-40B4-BE49-F238E27FC236}">
                <a16:creationId xmlns:a16="http://schemas.microsoft.com/office/drawing/2014/main" id="{C5C25CDC-6F51-F385-1B17-E993FB556AD3}"/>
              </a:ext>
            </a:extLst>
          </p:cNvPr>
          <p:cNvSpPr>
            <a:spLocks noEditPoints="1"/>
          </p:cNvSpPr>
          <p:nvPr/>
        </p:nvSpPr>
        <p:spPr bwMode="auto">
          <a:xfrm>
            <a:off x="11802015" y="8784792"/>
            <a:ext cx="638636" cy="432974"/>
          </a:xfrm>
          <a:custGeom>
            <a:avLst/>
            <a:gdLst>
              <a:gd name="T0" fmla="*/ 725 w 1233"/>
              <a:gd name="T1" fmla="*/ 831 h 831"/>
              <a:gd name="T2" fmla="*/ 1233 w 1233"/>
              <a:gd name="T3" fmla="*/ 0 h 831"/>
              <a:gd name="T4" fmla="*/ 1160 w 1233"/>
              <a:gd name="T5" fmla="*/ 290 h 831"/>
              <a:gd name="T6" fmla="*/ 725 w 1233"/>
              <a:gd name="T7" fmla="*/ 831 h 831"/>
              <a:gd name="T8" fmla="*/ 936 w 1233"/>
              <a:gd name="T9" fmla="*/ 273 h 831"/>
              <a:gd name="T10" fmla="*/ 725 w 1233"/>
              <a:gd name="T11" fmla="*/ 831 h 831"/>
              <a:gd name="T12" fmla="*/ 514 w 1233"/>
              <a:gd name="T13" fmla="*/ 224 h 831"/>
              <a:gd name="T14" fmla="*/ 425 w 1233"/>
              <a:gd name="T15" fmla="*/ 85 h 831"/>
              <a:gd name="T16" fmla="*/ 540 w 1233"/>
              <a:gd name="T17" fmla="*/ 809 h 831"/>
              <a:gd name="T18" fmla="*/ 414 w 1233"/>
              <a:gd name="T19" fmla="*/ 388 h 831"/>
              <a:gd name="T20" fmla="*/ 501 w 1233"/>
              <a:gd name="T21" fmla="*/ 632 h 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33" h="831">
                <a:moveTo>
                  <a:pt x="725" y="831"/>
                </a:moveTo>
                <a:cubicBezTo>
                  <a:pt x="182" y="58"/>
                  <a:pt x="1233" y="0"/>
                  <a:pt x="1233" y="0"/>
                </a:cubicBezTo>
                <a:cubicBezTo>
                  <a:pt x="1233" y="0"/>
                  <a:pt x="1172" y="48"/>
                  <a:pt x="1160" y="290"/>
                </a:cubicBezTo>
                <a:cubicBezTo>
                  <a:pt x="1154" y="574"/>
                  <a:pt x="988" y="740"/>
                  <a:pt x="725" y="831"/>
                </a:cubicBezTo>
                <a:close/>
                <a:moveTo>
                  <a:pt x="936" y="273"/>
                </a:moveTo>
                <a:cubicBezTo>
                  <a:pt x="782" y="413"/>
                  <a:pt x="742" y="652"/>
                  <a:pt x="725" y="831"/>
                </a:cubicBezTo>
                <a:moveTo>
                  <a:pt x="514" y="224"/>
                </a:moveTo>
                <a:cubicBezTo>
                  <a:pt x="425" y="130"/>
                  <a:pt x="425" y="85"/>
                  <a:pt x="425" y="85"/>
                </a:cubicBezTo>
                <a:cubicBezTo>
                  <a:pt x="425" y="85"/>
                  <a:pt x="0" y="680"/>
                  <a:pt x="540" y="809"/>
                </a:cubicBezTo>
                <a:moveTo>
                  <a:pt x="414" y="388"/>
                </a:moveTo>
                <a:cubicBezTo>
                  <a:pt x="418" y="476"/>
                  <a:pt x="453" y="558"/>
                  <a:pt x="501" y="63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3" name="Freeform 107">
            <a:extLst>
              <a:ext uri="{FF2B5EF4-FFF2-40B4-BE49-F238E27FC236}">
                <a16:creationId xmlns:a16="http://schemas.microsoft.com/office/drawing/2014/main" id="{CF71CAA4-3620-5B59-C4F1-904E6DC8420D}"/>
              </a:ext>
            </a:extLst>
          </p:cNvPr>
          <p:cNvSpPr>
            <a:spLocks noEditPoints="1"/>
          </p:cNvSpPr>
          <p:nvPr/>
        </p:nvSpPr>
        <p:spPr bwMode="auto">
          <a:xfrm>
            <a:off x="16320352" y="8735963"/>
            <a:ext cx="336232" cy="677370"/>
          </a:xfrm>
          <a:custGeom>
            <a:avLst/>
            <a:gdLst>
              <a:gd name="T0" fmla="*/ 571 w 571"/>
              <a:gd name="T1" fmla="*/ 624 h 1147"/>
              <a:gd name="T2" fmla="*/ 286 w 571"/>
              <a:gd name="T3" fmla="*/ 883 h 1147"/>
              <a:gd name="T4" fmla="*/ 0 w 571"/>
              <a:gd name="T5" fmla="*/ 624 h 1147"/>
              <a:gd name="T6" fmla="*/ 80 w 571"/>
              <a:gd name="T7" fmla="*/ 448 h 1147"/>
              <a:gd name="T8" fmla="*/ 58 w 571"/>
              <a:gd name="T9" fmla="*/ 364 h 1147"/>
              <a:gd name="T10" fmla="*/ 125 w 571"/>
              <a:gd name="T11" fmla="*/ 223 h 1147"/>
              <a:gd name="T12" fmla="*/ 110 w 571"/>
              <a:gd name="T13" fmla="*/ 159 h 1147"/>
              <a:gd name="T14" fmla="*/ 286 w 571"/>
              <a:gd name="T15" fmla="*/ 0 h 1147"/>
              <a:gd name="T16" fmla="*/ 461 w 571"/>
              <a:gd name="T17" fmla="*/ 159 h 1147"/>
              <a:gd name="T18" fmla="*/ 446 w 571"/>
              <a:gd name="T19" fmla="*/ 223 h 1147"/>
              <a:gd name="T20" fmla="*/ 514 w 571"/>
              <a:gd name="T21" fmla="*/ 364 h 1147"/>
              <a:gd name="T22" fmla="*/ 491 w 571"/>
              <a:gd name="T23" fmla="*/ 448 h 1147"/>
              <a:gd name="T24" fmla="*/ 571 w 571"/>
              <a:gd name="T25" fmla="*/ 624 h 1147"/>
              <a:gd name="T26" fmla="*/ 286 w 571"/>
              <a:gd name="T27" fmla="*/ 1147 h 1147"/>
              <a:gd name="T28" fmla="*/ 286 w 571"/>
              <a:gd name="T29" fmla="*/ 206 h 1147"/>
              <a:gd name="T30" fmla="*/ 286 w 571"/>
              <a:gd name="T31" fmla="*/ 779 h 1147"/>
              <a:gd name="T32" fmla="*/ 403 w 571"/>
              <a:gd name="T33" fmla="*/ 662 h 1147"/>
              <a:gd name="T34" fmla="*/ 286 w 571"/>
              <a:gd name="T35" fmla="*/ 513 h 1147"/>
              <a:gd name="T36" fmla="*/ 383 w 571"/>
              <a:gd name="T37" fmla="*/ 416 h 1147"/>
              <a:gd name="T38" fmla="*/ 286 w 571"/>
              <a:gd name="T39" fmla="*/ 660 h 1147"/>
              <a:gd name="T40" fmla="*/ 191 w 571"/>
              <a:gd name="T41" fmla="*/ 565 h 1147"/>
              <a:gd name="T42" fmla="*/ 286 w 571"/>
              <a:gd name="T43" fmla="*/ 405 h 1147"/>
              <a:gd name="T44" fmla="*/ 191 w 571"/>
              <a:gd name="T45" fmla="*/ 310 h 1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71" h="1147">
                <a:moveTo>
                  <a:pt x="571" y="624"/>
                </a:moveTo>
                <a:cubicBezTo>
                  <a:pt x="571" y="767"/>
                  <a:pt x="429" y="883"/>
                  <a:pt x="286" y="883"/>
                </a:cubicBezTo>
                <a:cubicBezTo>
                  <a:pt x="142" y="883"/>
                  <a:pt x="0" y="767"/>
                  <a:pt x="0" y="624"/>
                </a:cubicBezTo>
                <a:cubicBezTo>
                  <a:pt x="0" y="556"/>
                  <a:pt x="32" y="495"/>
                  <a:pt x="80" y="448"/>
                </a:cubicBezTo>
                <a:cubicBezTo>
                  <a:pt x="66" y="423"/>
                  <a:pt x="58" y="394"/>
                  <a:pt x="58" y="364"/>
                </a:cubicBezTo>
                <a:cubicBezTo>
                  <a:pt x="58" y="309"/>
                  <a:pt x="85" y="260"/>
                  <a:pt x="125" y="223"/>
                </a:cubicBezTo>
                <a:cubicBezTo>
                  <a:pt x="116" y="204"/>
                  <a:pt x="110" y="182"/>
                  <a:pt x="110" y="159"/>
                </a:cubicBezTo>
                <a:cubicBezTo>
                  <a:pt x="110" y="72"/>
                  <a:pt x="189" y="0"/>
                  <a:pt x="286" y="0"/>
                </a:cubicBezTo>
                <a:cubicBezTo>
                  <a:pt x="382" y="0"/>
                  <a:pt x="461" y="72"/>
                  <a:pt x="461" y="159"/>
                </a:cubicBezTo>
                <a:cubicBezTo>
                  <a:pt x="461" y="182"/>
                  <a:pt x="455" y="204"/>
                  <a:pt x="446" y="223"/>
                </a:cubicBezTo>
                <a:cubicBezTo>
                  <a:pt x="486" y="260"/>
                  <a:pt x="514" y="309"/>
                  <a:pt x="514" y="364"/>
                </a:cubicBezTo>
                <a:cubicBezTo>
                  <a:pt x="514" y="394"/>
                  <a:pt x="505" y="423"/>
                  <a:pt x="491" y="448"/>
                </a:cubicBezTo>
                <a:cubicBezTo>
                  <a:pt x="539" y="495"/>
                  <a:pt x="571" y="556"/>
                  <a:pt x="571" y="624"/>
                </a:cubicBezTo>
                <a:close/>
                <a:moveTo>
                  <a:pt x="286" y="1147"/>
                </a:moveTo>
                <a:cubicBezTo>
                  <a:pt x="286" y="206"/>
                  <a:pt x="286" y="206"/>
                  <a:pt x="286" y="206"/>
                </a:cubicBezTo>
                <a:moveTo>
                  <a:pt x="286" y="779"/>
                </a:moveTo>
                <a:cubicBezTo>
                  <a:pt x="403" y="662"/>
                  <a:pt x="403" y="662"/>
                  <a:pt x="403" y="662"/>
                </a:cubicBezTo>
                <a:moveTo>
                  <a:pt x="286" y="513"/>
                </a:moveTo>
                <a:cubicBezTo>
                  <a:pt x="383" y="416"/>
                  <a:pt x="383" y="416"/>
                  <a:pt x="383" y="416"/>
                </a:cubicBezTo>
                <a:moveTo>
                  <a:pt x="286" y="660"/>
                </a:moveTo>
                <a:cubicBezTo>
                  <a:pt x="191" y="565"/>
                  <a:pt x="191" y="565"/>
                  <a:pt x="191" y="565"/>
                </a:cubicBezTo>
                <a:moveTo>
                  <a:pt x="286" y="405"/>
                </a:moveTo>
                <a:cubicBezTo>
                  <a:pt x="191" y="310"/>
                  <a:pt x="191" y="310"/>
                  <a:pt x="191" y="31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4" name="Freeform 99">
            <a:extLst>
              <a:ext uri="{FF2B5EF4-FFF2-40B4-BE49-F238E27FC236}">
                <a16:creationId xmlns:a16="http://schemas.microsoft.com/office/drawing/2014/main" id="{A985A39B-B6B5-B3F8-9302-EF3C117C79D7}"/>
              </a:ext>
            </a:extLst>
          </p:cNvPr>
          <p:cNvSpPr>
            <a:spLocks noEditPoints="1"/>
          </p:cNvSpPr>
          <p:nvPr/>
        </p:nvSpPr>
        <p:spPr bwMode="auto">
          <a:xfrm>
            <a:off x="3433888" y="8746879"/>
            <a:ext cx="330340" cy="508800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7" name="Freeform 85">
            <a:extLst>
              <a:ext uri="{FF2B5EF4-FFF2-40B4-BE49-F238E27FC236}">
                <a16:creationId xmlns:a16="http://schemas.microsoft.com/office/drawing/2014/main" id="{D0449D4A-13A8-FBC0-2104-EB6447E2A836}"/>
              </a:ext>
            </a:extLst>
          </p:cNvPr>
          <p:cNvSpPr>
            <a:spLocks noEditPoints="1"/>
          </p:cNvSpPr>
          <p:nvPr/>
        </p:nvSpPr>
        <p:spPr bwMode="auto">
          <a:xfrm>
            <a:off x="20494890" y="8710063"/>
            <a:ext cx="580102" cy="582432"/>
          </a:xfrm>
          <a:custGeom>
            <a:avLst/>
            <a:gdLst>
              <a:gd name="T0" fmla="*/ 423 w 1036"/>
              <a:gd name="T1" fmla="*/ 808 h 1043"/>
              <a:gd name="T2" fmla="*/ 763 w 1036"/>
              <a:gd name="T3" fmla="*/ 252 h 1043"/>
              <a:gd name="T4" fmla="*/ 714 w 1036"/>
              <a:gd name="T5" fmla="*/ 446 h 1043"/>
              <a:gd name="T6" fmla="*/ 423 w 1036"/>
              <a:gd name="T7" fmla="*/ 808 h 1043"/>
              <a:gd name="T8" fmla="*/ 564 w 1036"/>
              <a:gd name="T9" fmla="*/ 435 h 1043"/>
              <a:gd name="T10" fmla="*/ 423 w 1036"/>
              <a:gd name="T11" fmla="*/ 808 h 1043"/>
              <a:gd name="T12" fmla="*/ 507 w 1036"/>
              <a:gd name="T13" fmla="*/ 1020 h 1043"/>
              <a:gd name="T14" fmla="*/ 632 w 1036"/>
              <a:gd name="T15" fmla="*/ 1034 h 1043"/>
              <a:gd name="T16" fmla="*/ 1034 w 1036"/>
              <a:gd name="T17" fmla="*/ 526 h 1043"/>
              <a:gd name="T18" fmla="*/ 542 w 1036"/>
              <a:gd name="T19" fmla="*/ 13 h 1043"/>
              <a:gd name="T20" fmla="*/ 0 w 1036"/>
              <a:gd name="T21" fmla="*/ 530 h 1043"/>
              <a:gd name="T22" fmla="*/ 284 w 1036"/>
              <a:gd name="T23" fmla="*/ 991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36" h="1043">
                <a:moveTo>
                  <a:pt x="423" y="808"/>
                </a:moveTo>
                <a:cubicBezTo>
                  <a:pt x="60" y="291"/>
                  <a:pt x="763" y="252"/>
                  <a:pt x="763" y="252"/>
                </a:cubicBezTo>
                <a:cubicBezTo>
                  <a:pt x="763" y="252"/>
                  <a:pt x="722" y="284"/>
                  <a:pt x="714" y="446"/>
                </a:cubicBezTo>
                <a:cubicBezTo>
                  <a:pt x="710" y="636"/>
                  <a:pt x="599" y="747"/>
                  <a:pt x="423" y="808"/>
                </a:cubicBezTo>
                <a:close/>
                <a:moveTo>
                  <a:pt x="564" y="435"/>
                </a:moveTo>
                <a:cubicBezTo>
                  <a:pt x="461" y="528"/>
                  <a:pt x="429" y="688"/>
                  <a:pt x="423" y="808"/>
                </a:cubicBezTo>
                <a:cubicBezTo>
                  <a:pt x="418" y="890"/>
                  <a:pt x="427" y="978"/>
                  <a:pt x="507" y="1020"/>
                </a:cubicBezTo>
                <a:cubicBezTo>
                  <a:pt x="545" y="1040"/>
                  <a:pt x="590" y="1043"/>
                  <a:pt x="632" y="1034"/>
                </a:cubicBezTo>
                <a:cubicBezTo>
                  <a:pt x="864" y="981"/>
                  <a:pt x="1036" y="773"/>
                  <a:pt x="1034" y="526"/>
                </a:cubicBezTo>
                <a:cubicBezTo>
                  <a:pt x="1032" y="254"/>
                  <a:pt x="813" y="26"/>
                  <a:pt x="542" y="13"/>
                </a:cubicBezTo>
                <a:cubicBezTo>
                  <a:pt x="245" y="0"/>
                  <a:pt x="0" y="236"/>
                  <a:pt x="0" y="530"/>
                </a:cubicBezTo>
                <a:cubicBezTo>
                  <a:pt x="0" y="731"/>
                  <a:pt x="116" y="906"/>
                  <a:pt x="284" y="99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4052227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2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6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7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0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1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4" grpId="0" animBg="1"/>
          <p:bldP spid="67" grpId="0" animBg="1"/>
          <p:bldP spid="53" grpId="0" animBg="1"/>
          <p:bldP spid="66" grpId="0" animBg="1"/>
          <p:bldP spid="70" grpId="0" animBg="1"/>
          <p:bldP spid="73" grpId="0" animBg="1"/>
          <p:bldP spid="74" grpId="0" animBg="1"/>
          <p:bldP spid="75" grpId="0" animBg="1"/>
          <p:bldP spid="79" grpId="0" animBg="1"/>
          <p:bldP spid="82" grpId="0" animBg="1"/>
          <p:bldP spid="84" grpId="0" animBg="1"/>
          <p:bldP spid="85" grpId="0" animBg="1"/>
          <p:bldP spid="86" grpId="0" animBg="1"/>
          <p:bldP spid="90" grpId="0" animBg="1"/>
          <p:bldP spid="93" grpId="0" animBg="1"/>
          <p:bldP spid="95" grpId="0" animBg="1"/>
          <p:bldP spid="96" grpId="0" animBg="1"/>
          <p:bldP spid="97" grpId="0" animBg="1"/>
          <p:bldP spid="101" grpId="0" animBg="1"/>
          <p:bldP spid="104" grpId="0" animBg="1"/>
          <p:bldP spid="106" grpId="0" animBg="1"/>
          <p:bldP spid="107" grpId="0" animBg="1"/>
          <p:bldP spid="108" grpId="0" animBg="1"/>
          <p:bldP spid="112" grpId="0" animBg="1"/>
          <p:bldP spid="115" grpId="0" animBg="1"/>
          <p:bldP spid="118" grpId="0"/>
          <p:bldP spid="119" grpId="0"/>
          <p:bldP spid="120" grpId="0" animBg="1"/>
          <p:bldP spid="121" grpId="0" animBg="1"/>
          <p:bldP spid="123" grpId="0" animBg="1"/>
          <p:bldP spid="124" grpId="0" animBg="1"/>
          <p:bldP spid="12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7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9" presetClass="entr" presetSubtype="0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4" grpId="0" animBg="1"/>
          <p:bldP spid="67" grpId="0" animBg="1"/>
          <p:bldP spid="53" grpId="0" animBg="1"/>
          <p:bldP spid="66" grpId="0" animBg="1"/>
          <p:bldP spid="70" grpId="0" animBg="1"/>
          <p:bldP spid="73" grpId="0" animBg="1"/>
          <p:bldP spid="74" grpId="0" animBg="1"/>
          <p:bldP spid="75" grpId="0" animBg="1"/>
          <p:bldP spid="79" grpId="0" animBg="1"/>
          <p:bldP spid="82" grpId="0" animBg="1"/>
          <p:bldP spid="84" grpId="0" animBg="1"/>
          <p:bldP spid="85" grpId="0" animBg="1"/>
          <p:bldP spid="86" grpId="0" animBg="1"/>
          <p:bldP spid="90" grpId="0" animBg="1"/>
          <p:bldP spid="93" grpId="0" animBg="1"/>
          <p:bldP spid="95" grpId="0" animBg="1"/>
          <p:bldP spid="96" grpId="0" animBg="1"/>
          <p:bldP spid="97" grpId="0" animBg="1"/>
          <p:bldP spid="101" grpId="0" animBg="1"/>
          <p:bldP spid="104" grpId="0" animBg="1"/>
          <p:bldP spid="106" grpId="0" animBg="1"/>
          <p:bldP spid="107" grpId="0" animBg="1"/>
          <p:bldP spid="108" grpId="0" animBg="1"/>
          <p:bldP spid="112" grpId="0" animBg="1"/>
          <p:bldP spid="115" grpId="0" animBg="1"/>
          <p:bldP spid="118" grpId="0"/>
          <p:bldP spid="119" grpId="0"/>
          <p:bldP spid="120" grpId="0" animBg="1"/>
          <p:bldP spid="121" grpId="0" animBg="1"/>
          <p:bldP spid="123" grpId="0" animBg="1"/>
          <p:bldP spid="124" grpId="0" animBg="1"/>
          <p:bldP spid="127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SlideOcean - Dark 52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FE4A49"/>
      </a:accent1>
      <a:accent2>
        <a:srgbClr val="2AB7CA"/>
      </a:accent2>
      <a:accent3>
        <a:srgbClr val="FED766"/>
      </a:accent3>
      <a:accent4>
        <a:srgbClr val="B38CB4"/>
      </a:accent4>
      <a:accent5>
        <a:srgbClr val="087E8B"/>
      </a:accent5>
      <a:accent6>
        <a:srgbClr val="0081AF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D_95">
      <a:dk1>
        <a:srgbClr val="FFFFFF"/>
      </a:dk1>
      <a:lt1>
        <a:srgbClr val="383838"/>
      </a:lt1>
      <a:dk2>
        <a:srgbClr val="D9D9D9"/>
      </a:dk2>
      <a:lt2>
        <a:srgbClr val="666666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101">
      <a:dk1>
        <a:srgbClr val="000000"/>
      </a:dk1>
      <a:lt1>
        <a:srgbClr val="FDFCFD"/>
      </a:lt1>
      <a:dk2>
        <a:srgbClr val="DFE6EE"/>
      </a:dk2>
      <a:lt2>
        <a:srgbClr val="A1B0BA"/>
      </a:lt2>
      <a:accent1>
        <a:srgbClr val="7991D1"/>
      </a:accent1>
      <a:accent2>
        <a:srgbClr val="4C5980"/>
      </a:accent2>
      <a:accent3>
        <a:srgbClr val="FFD075"/>
      </a:accent3>
      <a:accent4>
        <a:srgbClr val="EB9921"/>
      </a:accent4>
      <a:accent5>
        <a:srgbClr val="D66EC0"/>
      </a:accent5>
      <a:accent6>
        <a:srgbClr val="B345B5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3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2_L_1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6CF18"/>
      </a:accent1>
      <a:accent2>
        <a:srgbClr val="5EAA87"/>
      </a:accent2>
      <a:accent3>
        <a:srgbClr val="D4CC1F"/>
      </a:accent3>
      <a:accent4>
        <a:srgbClr val="87468A"/>
      </a:accent4>
      <a:accent5>
        <a:srgbClr val="D5D4DD"/>
      </a:accent5>
      <a:accent6>
        <a:srgbClr val="B4B8C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D_79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51E1C"/>
      </a:accent1>
      <a:accent2>
        <a:srgbClr val="733635"/>
      </a:accent2>
      <a:accent3>
        <a:srgbClr val="FF6037"/>
      </a:accent3>
      <a:accent4>
        <a:srgbClr val="A0C9CB"/>
      </a:accent4>
      <a:accent5>
        <a:srgbClr val="ECECDC"/>
      </a:accent5>
      <a:accent6>
        <a:srgbClr val="F5F4ED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12291</TotalTime>
  <Words>930</Words>
  <Application>Microsoft Office PowerPoint</Application>
  <PresentationFormat>Custom</PresentationFormat>
  <Paragraphs>170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21</vt:i4>
      </vt:variant>
      <vt:variant>
        <vt:lpstr>Slide Titles</vt:lpstr>
      </vt:variant>
      <vt:variant>
        <vt:i4>10</vt:i4>
      </vt:variant>
    </vt:vector>
  </HeadingPairs>
  <TitlesOfParts>
    <vt:vector size="36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Office 2013 - 2022 Theme</vt:lpstr>
      <vt:lpstr>3_SO 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115 - Idea Evolution Pathway</dc:title>
  <dc:creator>Slide Ocean</dc:creator>
  <cp:lastModifiedBy>SO</cp:lastModifiedBy>
  <cp:revision>2823</cp:revision>
  <dcterms:created xsi:type="dcterms:W3CDTF">2024-04-24T08:43:56Z</dcterms:created>
  <dcterms:modified xsi:type="dcterms:W3CDTF">2025-11-21T06:25:31Z</dcterms:modified>
</cp:coreProperties>
</file>