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9" r:id="rId22"/>
    <p:sldId id="2147378227" r:id="rId23"/>
    <p:sldId id="2147378229" r:id="rId24"/>
    <p:sldId id="2147378235" r:id="rId25"/>
    <p:sldId id="2147378183" r:id="rId26"/>
    <p:sldId id="2147378225" r:id="rId27"/>
    <p:sldId id="2147378238" r:id="rId28"/>
    <p:sldId id="2147378236" r:id="rId29"/>
    <p:sldId id="2147378237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4DD"/>
    <a:srgbClr val="000000"/>
    <a:srgbClr val="1C1C1C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5ECD528-F361-B41D-712B-68D076A36136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8D2A6278-55BB-C6F4-88B8-9CCA7115B65A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DC32040-F3E7-4852-FEDE-EE9F01D6C37B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A06BCD4-8B2F-E861-C48E-FE986F619E69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C00C136-11F2-FD6D-DC0C-28184556F51A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4F34CE3-3846-38C2-C77A-3ADE5E8B4A56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84AE75B-9681-3A8F-CE0A-4EEF1EA3FCBF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87218CB-AB48-E3E0-96F7-828E848E4A57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EF6E8A4-35E6-7A4C-B7CC-80EDE458795E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38CD0B6-7E75-D585-D73F-881B4E8B8C00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94B3890-E3C0-571F-B787-FDFF2FA48534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045CEC7-1954-425B-B70F-89B1244A4428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BF2BEE2-DC0C-577F-2BC9-BF1B38D04E66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F3185F7-9975-430F-3FBC-5EEEE84C4C4D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8ACECCC0-371A-3AEF-AB5B-E04197960134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D40EE67-C002-2A82-4683-93C44BF7E55B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BBC6022-8235-D87D-B195-238DA7351C20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231E268-9C08-5C03-BF87-56C46FC73BAA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1589098-13C4-E7DF-250B-BBCAB64FACFC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6148938-3523-B6F2-B95A-7C7E443E347E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6B75D6C-837E-A844-2B78-3D3325DF870B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C481D4B-B7A1-4CF4-D598-FA88C278A1D4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B073F3F-4674-537D-3E46-0CFB8F51CB8B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8B549DE-31F7-BA58-844F-F4998757105D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5A44DC8-B45A-48E7-94BA-A0894734D1C8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FE4F6EB-676D-999D-9D19-D2F7B5BC5DF4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51A05DF-9362-E06A-6B4F-B0A1E5A35405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E59EB77-78C0-FF9E-E68D-D93CC2B806F6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B22C34E-368C-03E1-3725-5621EF35FB4C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6D2833-FE6B-B929-0A63-0C5D0DE356DE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3DBA1DC-FAE6-1A4F-0075-C224E8850948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 34">
            <a:extLst>
              <a:ext uri="{FF2B5EF4-FFF2-40B4-BE49-F238E27FC236}">
                <a16:creationId xmlns:a16="http://schemas.microsoft.com/office/drawing/2014/main" id="{DC8F5E37-918D-4ACE-3598-90007E41A0BF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 68">
            <a:extLst>
              <a:ext uri="{FF2B5EF4-FFF2-40B4-BE49-F238E27FC236}">
                <a16:creationId xmlns:a16="http://schemas.microsoft.com/office/drawing/2014/main" id="{B0347E1F-7BED-C2F2-8C38-9DEA4F7858FE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46">
            <a:extLst>
              <a:ext uri="{FF2B5EF4-FFF2-40B4-BE49-F238E27FC236}">
                <a16:creationId xmlns:a16="http://schemas.microsoft.com/office/drawing/2014/main" id="{03617B9A-0D2A-07BF-1D64-802949B827A1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59">
            <a:extLst>
              <a:ext uri="{FF2B5EF4-FFF2-40B4-BE49-F238E27FC236}">
                <a16:creationId xmlns:a16="http://schemas.microsoft.com/office/drawing/2014/main" id="{0D408723-7282-E5E8-D743-57152A9B0DDA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15880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0" grpId="0"/>
          <p:bldP spid="71" grpId="0"/>
          <p:bldP spid="72" grpId="0"/>
          <p:bldP spid="73" grpId="0"/>
          <p:bldP spid="74" grpId="0"/>
          <p:bldP spid="54" grpId="0" animBg="1"/>
          <p:bldP spid="53" grpId="0" animBg="1"/>
          <p:bldP spid="52" grpId="0" animBg="1"/>
          <p:bldP spid="51" grpId="0" animBg="1"/>
          <p:bldP spid="40" grpId="0" animBg="1"/>
          <p:bldP spid="55" grpId="0" animBg="1"/>
          <p:bldP spid="56" grpId="0" animBg="1"/>
          <p:bldP spid="57" grpId="0" animBg="1"/>
          <p:bldP spid="58" grpId="0" animBg="1"/>
          <p:bldP spid="65" grpId="0"/>
          <p:bldP spid="66" grpId="0"/>
          <p:bldP spid="67" grpId="0"/>
          <p:bldP spid="68" grpId="0"/>
          <p:bldP spid="69" grpId="0"/>
          <p:bldP spid="83" grpId="0" animBg="1"/>
          <p:bldP spid="87" grpId="0" animBg="1"/>
          <p:bldP spid="91" grpId="0" animBg="1"/>
          <p:bldP spid="95" grpId="0" animBg="1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0" grpId="0"/>
          <p:bldP spid="71" grpId="0"/>
          <p:bldP spid="72" grpId="0"/>
          <p:bldP spid="73" grpId="0"/>
          <p:bldP spid="74" grpId="0"/>
          <p:bldP spid="54" grpId="0" animBg="1"/>
          <p:bldP spid="53" grpId="0" animBg="1"/>
          <p:bldP spid="52" grpId="0" animBg="1"/>
          <p:bldP spid="51" grpId="0" animBg="1"/>
          <p:bldP spid="40" grpId="0" animBg="1"/>
          <p:bldP spid="55" grpId="0" animBg="1"/>
          <p:bldP spid="56" grpId="0" animBg="1"/>
          <p:bldP spid="57" grpId="0" animBg="1"/>
          <p:bldP spid="58" grpId="0" animBg="1"/>
          <p:bldP spid="65" grpId="0"/>
          <p:bldP spid="66" grpId="0"/>
          <p:bldP spid="67" grpId="0"/>
          <p:bldP spid="68" grpId="0"/>
          <p:bldP spid="69" grpId="0"/>
          <p:bldP spid="83" grpId="0" animBg="1"/>
          <p:bldP spid="87" grpId="0" animBg="1"/>
          <p:bldP spid="91" grpId="0" animBg="1"/>
          <p:bldP spid="95" grpId="0" animBg="1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6CC47B98-0B29-3F48-776B-B52BBB5F0C13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8250EABD-EE08-3BCC-B9DB-20FE33615F5D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B24600-7597-035D-F8F9-D0EE8B29CC25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DF3063-A4EF-1F8B-1FF7-F18CEE83232A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7F3D2B-CE97-0187-AA07-50FBF2EB7786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FEC77-6C09-62B1-4DE5-FB5EB37ACC41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7297A5-ABF3-4C04-4EF6-C52ECB9D3A35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926D1BB-B350-E0B3-A53C-BFBD02316571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33201F-0CEE-BE92-EBE4-96FA74E99771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2A61B8-3F3B-6DAE-4DE5-BB5B2F44968A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236D646-DA0E-7809-B748-C9BA450F9015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3C0CA6-AB86-81D2-2D8D-FBA53700D7EE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084392B-0649-DF01-712D-77F26D6A04EC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A003465-945A-CD6E-C8A9-50890D09CFEE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F0C4FE0-FDD2-98B9-B7ED-08A4D4637552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FFD5CFB-8887-9733-5518-86E1F4BB3C9E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BA817B-8A58-C9B4-479F-58DCD3EFBC04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5734F7-F616-8E99-AB91-CFCCFE25C6E6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D48929-32B2-834E-0BC1-54F1643A5EF8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98AA24-BED8-8BF8-1BB6-07C5E6549165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EC537B-5F3B-F275-45ED-47CB4B253ED4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BCAD182-854E-B835-67C7-F11D87C01C75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FE4C810-6B9B-A1BF-37DC-C4BCE17F1AC9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2444E21-494A-B3DC-F0C5-F699ACDE53C7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7D8D85D-2568-60B6-444E-43FDD25E8D3E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827BB6-2E0E-280A-AEEC-08A2541C1E25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FC0C18-CA57-31B4-6E1A-FF812B25B045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BB9B61-3F76-7319-7B48-435E2F0E4ACA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56182A-620B-4AF3-2A37-60990F189AAB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7AED1B-790D-7C3E-84CD-9009A13209BE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E583569-4AB6-703E-AD34-87F268A818A3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 34">
            <a:extLst>
              <a:ext uri="{FF2B5EF4-FFF2-40B4-BE49-F238E27FC236}">
                <a16:creationId xmlns:a16="http://schemas.microsoft.com/office/drawing/2014/main" id="{2A8C7730-E511-6BA0-D57F-BD53BC59D920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 68">
            <a:extLst>
              <a:ext uri="{FF2B5EF4-FFF2-40B4-BE49-F238E27FC236}">
                <a16:creationId xmlns:a16="http://schemas.microsoft.com/office/drawing/2014/main" id="{CABF6A5E-53D5-1C3E-8745-C41236550F08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 146">
            <a:extLst>
              <a:ext uri="{FF2B5EF4-FFF2-40B4-BE49-F238E27FC236}">
                <a16:creationId xmlns:a16="http://schemas.microsoft.com/office/drawing/2014/main" id="{82D2D4C7-33C8-28C5-18E4-5BEA6654281D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159">
            <a:extLst>
              <a:ext uri="{FF2B5EF4-FFF2-40B4-BE49-F238E27FC236}">
                <a16:creationId xmlns:a16="http://schemas.microsoft.com/office/drawing/2014/main" id="{B9097F24-79C8-9837-8C9A-A6741886A77C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MainTitle1">
            <a:extLst>
              <a:ext uri="{FF2B5EF4-FFF2-40B4-BE49-F238E27FC236}">
                <a16:creationId xmlns:a16="http://schemas.microsoft.com/office/drawing/2014/main" id="{0F0BD5EC-76F0-24E3-F03E-B74B915303FF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1A328C3E-D29C-3201-4D38-4854394575C7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B4AE4F-8548-4DDD-70F3-EA9098364AD8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9599B7C-3708-EF44-4E58-3CF25E9DCC15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AB11631-AF7E-2D03-43E0-675844982C4E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9A1DB86-E21D-7B88-B44F-4CAE96190486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F6BC37-4346-0813-D4A7-45CF2A5B74DB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AE6B335-A595-025B-66E8-4C48C006076A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8627216-B193-6CC7-98DE-3CED18C3EFA7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3E5302B-C07D-7C20-2CA3-D33B493A728C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2600F3A-B092-1BB5-6463-6C5D2F71CFF5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578A390-E59C-7E41-D347-FEFBDB7E8A3D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836DB9A-FF8D-A5FA-1997-EE98F2F35C5E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5D32B78-8DCC-416A-D3E7-F9C2BAFBA8BC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AA1B854-64FE-8445-415A-F7F31B30AF02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5BFBCCC-EAC0-4CDA-4F76-7719C1087A6D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3E40FE-1771-C655-4205-445B90D4E554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60018F-CBAE-9AAA-37A5-1BD848E91F69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255F17C-66E7-943D-9E0A-4BFA93434215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0B23ED1-4C0A-BFCF-EA5F-7177783EBB63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D1AC399-78F3-C87C-9B56-68CA0F1833E7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C4FC586-8999-F048-4C9A-B651361CE769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9F0DB17-E5A4-DF99-B71B-46364E9233A2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DEE099A-55E0-227C-8875-7D07BC1778AF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7D89AD8-0300-0BB8-211E-9E8D911B9BAC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BD91837-DD2E-3698-3C99-BFA3116EA1FE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7322E5-B711-0432-6EFA-350F76C12BB7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A49E6F2-13D3-0524-7641-81029AFCF1B7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42A1DB6-D09A-1A97-33A4-0BB232B2A5DB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01769C-3164-95B3-D7B7-3C82DF8DF82D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278CADD-1984-FB08-011A-2AD94AE33966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 34">
            <a:extLst>
              <a:ext uri="{FF2B5EF4-FFF2-40B4-BE49-F238E27FC236}">
                <a16:creationId xmlns:a16="http://schemas.microsoft.com/office/drawing/2014/main" id="{44EAE065-1D84-FF0A-9F82-E45A1FA66C85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2AE913D6-F444-CB5F-32A9-02E4A481991D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" name="Freeform 146">
            <a:extLst>
              <a:ext uri="{FF2B5EF4-FFF2-40B4-BE49-F238E27FC236}">
                <a16:creationId xmlns:a16="http://schemas.microsoft.com/office/drawing/2014/main" id="{9172418C-9C96-AA48-E600-6D9F2E2CB409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 159">
            <a:extLst>
              <a:ext uri="{FF2B5EF4-FFF2-40B4-BE49-F238E27FC236}">
                <a16:creationId xmlns:a16="http://schemas.microsoft.com/office/drawing/2014/main" id="{8C9FA02F-7C0E-3AD2-0F3F-78B13BF5CDD6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  <p:bldP spid="55" grpId="0"/>
          <p:bldP spid="56" grpId="0"/>
          <p:bldP spid="57" grpId="0"/>
          <p:bldP spid="58" grpId="0" animBg="1"/>
          <p:bldP spid="59" grpId="0" animBg="1"/>
          <p:bldP spid="60" grpId="0" animBg="1"/>
          <p:bldP spid="61" grpId="0" animBg="1"/>
          <p:bldP spid="62" grpId="0"/>
          <p:bldP spid="63" grpId="0"/>
          <p:bldP spid="64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  <p:bldP spid="55" grpId="0"/>
          <p:bldP spid="56" grpId="0"/>
          <p:bldP spid="57" grpId="0"/>
          <p:bldP spid="58" grpId="0" animBg="1"/>
          <p:bldP spid="59" grpId="0" animBg="1"/>
          <p:bldP spid="60" grpId="0" animBg="1"/>
          <p:bldP spid="61" grpId="0" animBg="1"/>
          <p:bldP spid="62" grpId="0"/>
          <p:bldP spid="63" grpId="0"/>
          <p:bldP spid="64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!!MainTitle1">
            <a:extLst>
              <a:ext uri="{FF2B5EF4-FFF2-40B4-BE49-F238E27FC236}">
                <a16:creationId xmlns:a16="http://schemas.microsoft.com/office/drawing/2014/main" id="{6804FE62-2D21-80B6-7234-1EC8599800D6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3BE0E6FF-BCFC-2A6A-DD69-C24FE029F632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63886E-9BFD-65B8-D8A6-3F4F144C1D50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14113D-E56E-EE3A-F4E3-FD02F74EB786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8123C5-02EE-7920-50F9-A127840AFA24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B71A8B-CA16-BC83-E13C-15389E4EA5F6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53A1B9-1D42-826A-E68E-5D0E7A2FEFD9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4C5968B-CA5C-7E38-305D-7B9B9039C172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B01B3A4-F1B7-3405-9AAD-98B753FC8571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88AEB5D-1D95-3042-5ACE-162B4BA75F80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AA1A700-AC0A-60ED-B3FB-F4EE90BAE05A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A95DCF4-D8AD-506C-EA1B-27D5251D22AE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8CFB5EC-0B4B-D1A3-133D-C4BE296EF9F1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FDF2D37-1025-B77A-287B-EA074EEE0597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CA1B47D-352A-9B0A-CE1B-21AC0384B02E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1AE5E024-CCAE-E5E7-F045-2D14E0DD50C8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9F3872E-FA80-D718-A6A9-E369F9272D4A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lumMod val="40000"/>
                    <a:lumOff val="60000"/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40000"/>
                  <a:lumOff val="6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8BFAA64-BA8D-CE9F-9E0A-5B38D02D0DCF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6787C36-FA5F-317F-4998-D29BDF014D41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2D2B6CA-53DB-F430-6C66-1594ADB1374E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6D783B8-80B5-9FF5-899E-786F4C112C08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42AF849-9405-AFD4-AA3A-FD6007093AA5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43F848C-9A6C-B76E-2A36-7E7E6506F281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708E52C-9898-52C2-C846-0597ACFD4F5D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AB6785F-FA7C-09AE-23BB-D29CDE4E1F63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C83FE74-8991-C53B-DD86-F3A1BFC7924F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F1263F-D6BB-5BF4-1B60-8BEDDC722272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4C2BA7-2AF2-4505-B55B-E47423BE0707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3062BC6-2615-D00C-A628-A7E0707EFCC7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9224519-4EE5-E2D0-5A26-5495E7FCF03D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2A47D785-28CC-426C-EB63-62AD5298D074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34">
            <a:extLst>
              <a:ext uri="{FF2B5EF4-FFF2-40B4-BE49-F238E27FC236}">
                <a16:creationId xmlns:a16="http://schemas.microsoft.com/office/drawing/2014/main" id="{026FE608-C38C-4F0D-5E14-BE8E5DD65B17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68">
            <a:extLst>
              <a:ext uri="{FF2B5EF4-FFF2-40B4-BE49-F238E27FC236}">
                <a16:creationId xmlns:a16="http://schemas.microsoft.com/office/drawing/2014/main" id="{C62835DB-2FA6-1C94-B87B-4C693AAD3A35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46">
            <a:extLst>
              <a:ext uri="{FF2B5EF4-FFF2-40B4-BE49-F238E27FC236}">
                <a16:creationId xmlns:a16="http://schemas.microsoft.com/office/drawing/2014/main" id="{FB047C97-C416-48EF-0F71-E97FB9AD2280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59">
            <a:extLst>
              <a:ext uri="{FF2B5EF4-FFF2-40B4-BE49-F238E27FC236}">
                <a16:creationId xmlns:a16="http://schemas.microsoft.com/office/drawing/2014/main" id="{540AA2BB-04CB-E908-9347-0B012B673755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/>
          <p:bldP spid="27" grpId="0"/>
          <p:bldP spid="28" grpId="0"/>
          <p:bldP spid="29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/>
          <p:bldP spid="27" grpId="0"/>
          <p:bldP spid="28" grpId="0"/>
          <p:bldP spid="29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AC71D052-5114-DC4D-0091-4774BEAC3A67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D4BECBDB-A216-C5B9-DED6-BA861AD26139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358D82-FD17-992C-83A1-88F79A21AA4F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FC678A-D064-0545-A7A7-63F41206AF5A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A1703-3729-E7F6-4A0C-4D1319E511B9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ACAE5A-9014-ACB5-5ED1-DA806C20CEC1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BFB23-B540-F8D8-EBB0-8D07AD116C80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C9DBC4E-6EED-823D-DD84-9843AAE99163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9D5F57E-C30F-5B03-75C3-D6C13EEABFE1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C216153-D0BB-06B9-1F4A-D0E40D00A0C4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D286A06-9EC1-81D0-793C-E4A69ED475D7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95B6EB3-B982-6FC7-788F-DE71D4BAA3BF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3173DCA-2E9E-0C21-D808-037529D3E7F6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FCD2D6-A001-BBCD-C834-4756A3CA82AE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205677-E611-8DFD-7157-785EBF35D238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332C0-764E-4E72-B64C-ACCB02AB044B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4C75A8-5F3A-C4BF-0DDD-5E2B702A1F1E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893F58-5236-DFCD-0C3D-B20D08A62654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ABB91E-A561-DABC-7A8F-E7594912DA0F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219B3B-E8FC-05B6-E891-ECAAC1A4CEF6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14815F-B1F2-BF15-A093-DAF6B26C8491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203B461-1261-52F9-01F9-7DB7353A054C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11E4F02-6E7A-503A-3E82-11DDC55BA305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8A8DEB-9FCD-B77C-B8C2-BF04075B740B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152C773-C571-438C-B889-D65D1815390B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B0685B-2FBC-89D6-30B7-430F4A183600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D42F20-A458-01A0-9AEC-B95EB08A6B59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A1E65C-248B-F6A1-47A2-2C494236D7EF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8CE5CA-9B25-1F58-E654-AD056C639F34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23ED87-3C6A-F2FF-9AE6-4E39BF0CF9CD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A2D1FB3-5A33-72FE-8B23-698CFC897762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 34">
            <a:extLst>
              <a:ext uri="{FF2B5EF4-FFF2-40B4-BE49-F238E27FC236}">
                <a16:creationId xmlns:a16="http://schemas.microsoft.com/office/drawing/2014/main" id="{81E92C8D-442F-5385-603C-2A4B349E8936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 68">
            <a:extLst>
              <a:ext uri="{FF2B5EF4-FFF2-40B4-BE49-F238E27FC236}">
                <a16:creationId xmlns:a16="http://schemas.microsoft.com/office/drawing/2014/main" id="{4C035F46-E896-6BA6-A475-5D1E0D5254EE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 146">
            <a:extLst>
              <a:ext uri="{FF2B5EF4-FFF2-40B4-BE49-F238E27FC236}">
                <a16:creationId xmlns:a16="http://schemas.microsoft.com/office/drawing/2014/main" id="{B4FF0B13-39E4-CFC0-C010-8BCF5AC63D78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 159">
            <a:extLst>
              <a:ext uri="{FF2B5EF4-FFF2-40B4-BE49-F238E27FC236}">
                <a16:creationId xmlns:a16="http://schemas.microsoft.com/office/drawing/2014/main" id="{D6CE28F6-06AD-6AEE-9379-3101353B2E24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20" grpId="0"/>
          <p:bldP spid="21" grpId="0"/>
          <p:bldP spid="22" grpId="0"/>
          <p:bldP spid="23" grpId="0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 animBg="1"/>
          <p:bldP spid="34" grpId="0" animBg="1"/>
          <p:bldP spid="35" grpId="0" animBg="1"/>
          <p:bldP spid="37" grpId="0" animBg="1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20" grpId="0"/>
          <p:bldP spid="21" grpId="0"/>
          <p:bldP spid="22" grpId="0"/>
          <p:bldP spid="23" grpId="0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 animBg="1"/>
          <p:bldP spid="34" grpId="0" animBg="1"/>
          <p:bldP spid="35" grpId="0" animBg="1"/>
          <p:bldP spid="37" grpId="0" animBg="1"/>
          <p:bldP spid="3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MainTitle1">
            <a:extLst>
              <a:ext uri="{FF2B5EF4-FFF2-40B4-BE49-F238E27FC236}">
                <a16:creationId xmlns:a16="http://schemas.microsoft.com/office/drawing/2014/main" id="{5A62B595-4CC4-0B9E-9079-3B83255CF421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480BFF25-FD8F-3C08-777C-F01FA6AEF2B1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9708D0-2BD9-2CE7-C03F-6D29853183A7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FAC714-BC99-5369-9408-3B3221CB2682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AF0551-4784-5DBC-2C59-8C43C3D8AC66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2EB864-B6E6-D310-69A7-D722E91A55CB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C6FADB-33E4-37D5-A8DD-D00BB12F4B7B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960B42E-6D37-6B76-B680-FBCB9825264B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0AB0ACC-2C34-87C8-B02B-D22C1047E7F2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9FA2324-B3D4-15EA-1991-F0ED15953D1A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4FD05F-7488-4411-A271-C0831F0A29B6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246305F-2FE5-0546-C80A-576EF07570A1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F5128A7-7228-7D40-EF48-0E3B6833CD76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9800ED4-B615-0742-A0D3-95D1E2346073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B9692FE-4B76-6844-1C83-08AF90B29288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6039B40-3830-D861-BB6A-EE0B173DF6DC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7163A0-2960-C331-00E5-26992E190473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7041C8-6340-B22B-6226-47E4CE179FA9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6D75CC-87AA-69DC-C5D6-A42CA8AF04BA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3B6BD8-14D9-52B9-8607-5D4B70C71E9B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511ACC1-F197-1A36-1B62-C1F2E4F762E4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1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919AB98-D8E9-4F67-2B5A-62D972851360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21D4403-D4F8-5FF9-8153-395EC93C16D0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FF1AB3D-0DB3-36E3-E0CA-6953FA912B17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22DA007-A394-65EA-BFB8-7B2D23F482FA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93529D-90BA-A4B2-2D92-3F8989496FE5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F6D44AC-BA64-EDD2-CA2C-B9F088A48D8E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047FE7-C6AF-28DE-535F-0E754B23940F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9E3F6E-7A84-5DA6-0837-5CC9890B01EC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E9E7116-F6C7-8F8B-7452-A0356B64E54C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DC4EBD8-1638-1AE5-AC10-A9948B8BBEE3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34">
            <a:extLst>
              <a:ext uri="{FF2B5EF4-FFF2-40B4-BE49-F238E27FC236}">
                <a16:creationId xmlns:a16="http://schemas.microsoft.com/office/drawing/2014/main" id="{1F16565F-6826-485E-BD0E-02CF3C155503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68">
            <a:extLst>
              <a:ext uri="{FF2B5EF4-FFF2-40B4-BE49-F238E27FC236}">
                <a16:creationId xmlns:a16="http://schemas.microsoft.com/office/drawing/2014/main" id="{32DA80E6-C08B-4415-B489-11012828FBE6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46">
            <a:extLst>
              <a:ext uri="{FF2B5EF4-FFF2-40B4-BE49-F238E27FC236}">
                <a16:creationId xmlns:a16="http://schemas.microsoft.com/office/drawing/2014/main" id="{F31E9E80-41C0-83F5-0B36-45F25DB01CAA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59">
            <a:extLst>
              <a:ext uri="{FF2B5EF4-FFF2-40B4-BE49-F238E27FC236}">
                <a16:creationId xmlns:a16="http://schemas.microsoft.com/office/drawing/2014/main" id="{45A4B7A6-D71C-02DE-E866-726597A7A999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000"/>
    </mc:Choice>
    <mc:Fallback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7" grpId="0"/>
          <p:bldP spid="22" grpId="0"/>
          <p:bldP spid="23" grpId="0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6" grpId="0"/>
          <p:bldP spid="38" grpId="0"/>
          <p:bldP spid="41" grpId="0"/>
          <p:bldP spid="42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7" grpId="0"/>
          <p:bldP spid="22" grpId="0"/>
          <p:bldP spid="23" grpId="0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6" grpId="0"/>
          <p:bldP spid="38" grpId="0"/>
          <p:bldP spid="41" grpId="0"/>
          <p:bldP spid="42" grpId="0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!!MainTitle1">
            <a:extLst>
              <a:ext uri="{FF2B5EF4-FFF2-40B4-BE49-F238E27FC236}">
                <a16:creationId xmlns:a16="http://schemas.microsoft.com/office/drawing/2014/main" id="{E898234C-5DB2-73DA-8722-4A3D47EBC58D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6DA9CC2D-9D6A-846D-3B7A-D29D2555352C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38BD61A-FE92-6E1D-8123-5BA02E820D03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3929F4-79F0-4A1A-FFF0-CF264F54D178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399BC40-D229-4079-2570-B5D009131B61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EC89D2B-6256-573E-7EAF-7B9A3972D740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87443D2-DFE2-FE85-EEF2-2C0CCF4D1DE8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109F045F-3C1A-DC1D-7EE5-7796D9D2681B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ACE62E7-5E3D-2C22-22A1-994368B25E02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D76445E-17DE-E494-E45B-6CFE99ACAC02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2C032A7-C594-81A3-5543-979FD233E3E2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2B5B999-5126-54DF-1468-16738BB51952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F142215-1D3D-7FBE-CB74-595D98F06B48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AEE3E880-351D-C142-7E91-97135C7C6F38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B4A4866-BAC2-DBB9-CED8-31CAC25C37F4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CA83F7D4-E05A-0D0C-3B24-F9513221472F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80F9860-065A-723B-02E1-BAA2F79AF2EA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B7769B-5684-D133-A7AE-129E1EA38071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07BBC2C-5047-458A-175F-8F96C977F35E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670E4B9-B847-A00E-43FB-7529C0A8EF95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50B12D-1154-1213-F75C-99B3B7E5E159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05E812B6-163E-FD07-074C-3372E9690A6E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C6AC2EE-EDA9-A0D6-AC21-27FCE15C5C49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32F2EDC-2FE9-240C-773F-65E41E258824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609E297E-ABBB-95EB-B308-311263BCF939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326EC35-E774-7F7E-FCDE-FE116E30A6A9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3934E2E-C4E9-F705-3ED2-4999D7E7626F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BD6EA91-FF9E-22A7-81EA-7B7199A0CAED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229628F-EEFA-8052-DB3A-FD0BB06C993A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21DAC5F-AE88-9D54-3B6D-A1B67CF38B9B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bg2">
                    <a:lumMod val="50000"/>
                    <a:lumOff val="50000"/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13D1AB7-D7C3-0C0B-5A93-34400EAD2176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 34">
            <a:extLst>
              <a:ext uri="{FF2B5EF4-FFF2-40B4-BE49-F238E27FC236}">
                <a16:creationId xmlns:a16="http://schemas.microsoft.com/office/drawing/2014/main" id="{35DC0B29-B917-0279-D496-BBA1B2722C4A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 68">
            <a:extLst>
              <a:ext uri="{FF2B5EF4-FFF2-40B4-BE49-F238E27FC236}">
                <a16:creationId xmlns:a16="http://schemas.microsoft.com/office/drawing/2014/main" id="{BAB9855C-D488-28BF-B925-7447BC2CDF48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46">
            <a:extLst>
              <a:ext uri="{FF2B5EF4-FFF2-40B4-BE49-F238E27FC236}">
                <a16:creationId xmlns:a16="http://schemas.microsoft.com/office/drawing/2014/main" id="{2F04472B-9333-D9B4-5A13-3AF9AA9CEEDB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59">
            <a:extLst>
              <a:ext uri="{FF2B5EF4-FFF2-40B4-BE49-F238E27FC236}">
                <a16:creationId xmlns:a16="http://schemas.microsoft.com/office/drawing/2014/main" id="{FEF2C920-B922-5C03-CF3F-DB3F80E6AFE5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78" grpId="0"/>
          <p:bldP spid="79" grpId="0"/>
          <p:bldP spid="80" grpId="0"/>
          <p:bldP spid="81" grpId="0"/>
          <p:bldP spid="82" grpId="0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78" grpId="0"/>
          <p:bldP spid="79" grpId="0"/>
          <p:bldP spid="80" grpId="0"/>
          <p:bldP spid="81" grpId="0"/>
          <p:bldP spid="82" grpId="0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/>
          <p:bldP spid="93" grpId="0"/>
          <p:bldP spid="94" grpId="0"/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0A7C85BE-47FC-7F21-EFB0-5E8D3F9B45FD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0F650D7A-8DBE-86B9-0699-3DBBD60BE48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41D11D-B183-3C8A-48B6-F2BBAF2FE504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DCD36-5165-809D-6411-90A1ADA51460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D66B5E-8F03-5B5D-FA9B-D88418F1A6F8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EB26AD-CBF6-FEDB-02F8-56FF169C8B21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3A9FF4-B985-97E6-1365-C8421F23B95C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A3750-0F00-5651-F1BF-3D01BD12EE7F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B4DC8F4-24B1-896F-C162-F024D86C1301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3AC00F2-B58F-B9C5-48AE-DED5A9F68531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D32A227-E6BD-B186-3975-FA82E311F876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8CF736D-312D-AD4B-290B-54B41BF83157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42A738-4524-4293-B40E-466176DD565C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79F52A3-94D1-5FB6-D464-A7943407881B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8A62708-307C-61E1-95A4-7BED8B951938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61FDBB9-7BC5-E097-608D-B7588EF2AB9B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A9EA66-AE28-522B-145E-5B6577713201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58641C-6994-B119-42A9-5B1AE3BC9F2A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D52C37-B5D4-9775-CF4F-549D23C74EEC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1B47A-7B72-EF39-1814-8423B3628C57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AEC0964-C123-8350-5CD4-E4709C111413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2263A6D-F147-2BE6-96CF-DAE8E3E900D2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CF1DA96-6CBD-05CA-2AE8-11E2CF648271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F2EDF0B-8FA6-0E04-ECD3-C295BACEC806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3CD7AF0-B591-607E-E983-82DBAD837DE3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0E59AE3-ABD0-D533-0140-4C55BACF3A20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47D75A8-8AB9-ED29-6066-FDBA2C8DCCBD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C59AEA-A555-44BB-3D34-F20C581F3C9D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3001C8-74CC-2FD1-981F-6D95F6CADBB1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D5F214-32AB-BD54-C4C7-A7C3CA1E95B9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60FBE51-130D-3FE0-8260-4F4E85C703CA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" name="Freeform 34">
            <a:extLst>
              <a:ext uri="{FF2B5EF4-FFF2-40B4-BE49-F238E27FC236}">
                <a16:creationId xmlns:a16="http://schemas.microsoft.com/office/drawing/2014/main" id="{8453DA28-DD67-1569-552A-116DFF6E246D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Freeform 68">
            <a:extLst>
              <a:ext uri="{FF2B5EF4-FFF2-40B4-BE49-F238E27FC236}">
                <a16:creationId xmlns:a16="http://schemas.microsoft.com/office/drawing/2014/main" id="{A01BE748-956F-7BF4-FD14-328FA859FA3D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 146">
            <a:extLst>
              <a:ext uri="{FF2B5EF4-FFF2-40B4-BE49-F238E27FC236}">
                <a16:creationId xmlns:a16="http://schemas.microsoft.com/office/drawing/2014/main" id="{BFB87BBF-23B3-06C7-4490-A1AC4AFC5E53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59">
            <a:extLst>
              <a:ext uri="{FF2B5EF4-FFF2-40B4-BE49-F238E27FC236}">
                <a16:creationId xmlns:a16="http://schemas.microsoft.com/office/drawing/2014/main" id="{3956C869-FE3F-7B42-E424-C60AED92B463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11" grpId="0"/>
          <p:bldP spid="12" grpId="0"/>
          <p:bldP spid="14" grpId="0" animBg="1"/>
          <p:bldP spid="15" grpId="0" animBg="1"/>
          <p:bldP spid="16" grpId="0" animBg="1"/>
          <p:bldP spid="17" grpId="0" animBg="1"/>
          <p:bldP spid="20" grpId="0" animBg="1"/>
          <p:bldP spid="22" grpId="0" animBg="1"/>
          <p:bldP spid="25" grpId="0" animBg="1"/>
          <p:bldP spid="26" grpId="0" animBg="1"/>
          <p:bldP spid="29" grpId="0" animBg="1"/>
          <p:bldP spid="30" grpId="0"/>
          <p:bldP spid="31" grpId="0"/>
          <p:bldP spid="33" grpId="0"/>
          <p:bldP spid="34" grpId="0"/>
          <p:bldP spid="36" grpId="0"/>
          <p:bldP spid="37" grpId="0" animBg="1"/>
          <p:bldP spid="38" grpId="0" animBg="1"/>
          <p:bldP spid="39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11" grpId="0"/>
          <p:bldP spid="12" grpId="0"/>
          <p:bldP spid="14" grpId="0" animBg="1"/>
          <p:bldP spid="15" grpId="0" animBg="1"/>
          <p:bldP spid="16" grpId="0" animBg="1"/>
          <p:bldP spid="17" grpId="0" animBg="1"/>
          <p:bldP spid="20" grpId="0" animBg="1"/>
          <p:bldP spid="22" grpId="0" animBg="1"/>
          <p:bldP spid="25" grpId="0" animBg="1"/>
          <p:bldP spid="26" grpId="0" animBg="1"/>
          <p:bldP spid="29" grpId="0" animBg="1"/>
          <p:bldP spid="30" grpId="0"/>
          <p:bldP spid="31" grpId="0"/>
          <p:bldP spid="33" grpId="0"/>
          <p:bldP spid="34" grpId="0"/>
          <p:bldP spid="36" grpId="0"/>
          <p:bldP spid="37" grpId="0" animBg="1"/>
          <p:bldP spid="38" grpId="0" animBg="1"/>
          <p:bldP spid="39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CF232DA5-6AA4-AEE8-D069-B55DD8F96271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24685DE9-F033-725D-BD37-12D338F8D2EE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70C693-4ECA-E2C6-B2C7-8962BD3A5CB8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D238C8-AEBB-F095-63BE-C3BA8AA8C5C4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65C0F-6254-CDF3-3D40-17DD316DE6E3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DA1690-A8B7-5B32-8B9C-C19D27F0D6D2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DC4EED-7A97-E81C-5F47-E61763304145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8CA614-291A-4C94-38BE-1C5E5701F029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27EED90-034B-B911-D218-DC0438C4672C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3480F49-8DC8-22DC-76BA-6A6BC9918791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45E4041-0C7C-228B-3238-7CFA86E95BDB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B098AC-E412-B195-E1DC-F310FE4CE49E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3BD5810-0430-CD94-DE32-6BAFA8E96111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847EDAB-7363-8968-7916-C1FF3FFF9A42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C23A8CB-EEF1-E54B-398D-3DB6CB0F5680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ADE430F-E696-AD1D-85B8-D7C449E83241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80BCBC-ACA2-A8DD-5A2D-B7E410B9AF5C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A2CD60-2C8B-9979-EDD6-8C1107E61F24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2AC22F-0199-F5B1-E319-AE37EB36FFB6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759BDD-1970-299E-8D35-A8A8C7F34D37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BDB014-B5BE-17BC-20C4-06FC51C9C403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02D80B8-1361-F82D-09AC-AF686DA4C974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BF9AD7F-5F0A-C313-9A1C-96BF3673FD8B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251DA7B-4F70-F529-382B-BE60453E029B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576A56E-2ADB-A6CB-4522-4C80FF182046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9430F6-6700-4950-0978-5E35B1A29749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C2101D-2BE1-81E1-AB5C-6BA26586F1EF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5E4892-9042-F5D6-B212-AED4C736DCF1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742F8D-493A-87E8-9215-5C36F359A9E3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6F2200-2876-10B3-FC87-5D8A4034602C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C8775BE-0B95-9905-8D01-17A2818FB8F4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 34">
            <a:extLst>
              <a:ext uri="{FF2B5EF4-FFF2-40B4-BE49-F238E27FC236}">
                <a16:creationId xmlns:a16="http://schemas.microsoft.com/office/drawing/2014/main" id="{9EBDB529-B80F-C46F-8C69-D205E771790A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 68">
            <a:extLst>
              <a:ext uri="{FF2B5EF4-FFF2-40B4-BE49-F238E27FC236}">
                <a16:creationId xmlns:a16="http://schemas.microsoft.com/office/drawing/2014/main" id="{A69C6447-02FD-A2F6-0E6E-A614034C85DA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 146">
            <a:extLst>
              <a:ext uri="{FF2B5EF4-FFF2-40B4-BE49-F238E27FC236}">
                <a16:creationId xmlns:a16="http://schemas.microsoft.com/office/drawing/2014/main" id="{CB15BD5A-CA4F-B8AB-FD84-5050D7BFDDB8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159">
            <a:extLst>
              <a:ext uri="{FF2B5EF4-FFF2-40B4-BE49-F238E27FC236}">
                <a16:creationId xmlns:a16="http://schemas.microsoft.com/office/drawing/2014/main" id="{362E71DD-268A-ADC2-FC39-94D6A3184DF7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!!MainTitle1">
            <a:extLst>
              <a:ext uri="{FF2B5EF4-FFF2-40B4-BE49-F238E27FC236}">
                <a16:creationId xmlns:a16="http://schemas.microsoft.com/office/drawing/2014/main" id="{41466D9F-0A47-CCF2-0382-C7D2D9E29D93}"/>
              </a:ext>
            </a:extLst>
          </p:cNvPr>
          <p:cNvSpPr txBox="1"/>
          <p:nvPr/>
        </p:nvSpPr>
        <p:spPr>
          <a:xfrm>
            <a:off x="6859543" y="1190307"/>
            <a:ext cx="10665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 Steps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Creative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AD563C24-B563-E818-F4F7-4690170BC868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609B80-5E8B-6398-0C38-6ADB520158DE}"/>
              </a:ext>
            </a:extLst>
          </p:cNvPr>
          <p:cNvSpPr txBox="1"/>
          <p:nvPr/>
        </p:nvSpPr>
        <p:spPr>
          <a:xfrm>
            <a:off x="3127083" y="47098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Tinh chỉnh, hoàn thiện và mở rộng ý tưởng thành sản phẩm/sáng tạo chất lượng cao.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972055-F8C3-C5E0-D31A-DFC51B003095}"/>
              </a:ext>
            </a:extLst>
          </p:cNvPr>
          <p:cNvSpPr txBox="1"/>
          <p:nvPr/>
        </p:nvSpPr>
        <p:spPr>
          <a:xfrm>
            <a:off x="2767332" y="7242993"/>
            <a:ext cx="525081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ý tưởng thành bản mẫu, cấu trúc hoặc nội dung cụ thể.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11BEEA-00BE-6D71-9032-BA0F5211A615}"/>
              </a:ext>
            </a:extLst>
          </p:cNvPr>
          <p:cNvSpPr txBox="1"/>
          <p:nvPr/>
        </p:nvSpPr>
        <p:spPr>
          <a:xfrm>
            <a:off x="3940673" y="977291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Khởi tạo cảm hứng từ quan sát, nhu cầu thực tế hoặc vấn đề chưa giải quyết.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D2E833-361B-B1D0-32D5-06D800E3904F}"/>
              </a:ext>
            </a:extLst>
          </p:cNvPr>
          <p:cNvSpPr txBox="1"/>
          <p:nvPr/>
        </p:nvSpPr>
        <p:spPr>
          <a:xfrm>
            <a:off x="16429484" y="5992044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Thử nghiệm phản hồi từ khách hàng, đồng nghiệp hoặc thị trường nhỏ để tối ưu.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C39262-0761-1829-856D-30584BE11A85}"/>
              </a:ext>
            </a:extLst>
          </p:cNvPr>
          <p:cNvSpPr txBox="1"/>
          <p:nvPr/>
        </p:nvSpPr>
        <p:spPr>
          <a:xfrm>
            <a:off x="15730911" y="8494972"/>
            <a:ext cx="5250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Biến cảm hứng thành ý tưởng rõ ràng thông qua phân tích, so sánh và chọn lọc.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EA3D700-AA88-C244-9EF4-EEA221126DE8}"/>
              </a:ext>
            </a:extLst>
          </p:cNvPr>
          <p:cNvSpPr/>
          <p:nvPr/>
        </p:nvSpPr>
        <p:spPr>
          <a:xfrm>
            <a:off x="9406362" y="5782783"/>
            <a:ext cx="5851489" cy="1249519"/>
          </a:xfrm>
          <a:custGeom>
            <a:avLst/>
            <a:gdLst>
              <a:gd name="connsiteX0" fmla="*/ 408524 w 5851489"/>
              <a:gd name="connsiteY0" fmla="*/ 0 h 1249519"/>
              <a:gd name="connsiteX1" fmla="*/ 5442964 w 5851489"/>
              <a:gd name="connsiteY1" fmla="*/ 0 h 1249519"/>
              <a:gd name="connsiteX2" fmla="*/ 5501175 w 5851489"/>
              <a:gd name="connsiteY2" fmla="*/ 87671 h 1249519"/>
              <a:gd name="connsiteX3" fmla="*/ 5850871 w 5851489"/>
              <a:gd name="connsiteY3" fmla="*/ 1227157 h 1249519"/>
              <a:gd name="connsiteX4" fmla="*/ 5851489 w 5851489"/>
              <a:gd name="connsiteY4" fmla="*/ 1249519 h 1249519"/>
              <a:gd name="connsiteX5" fmla="*/ 0 w 5851489"/>
              <a:gd name="connsiteY5" fmla="*/ 1249519 h 1249519"/>
              <a:gd name="connsiteX6" fmla="*/ 618 w 5851489"/>
              <a:gd name="connsiteY6" fmla="*/ 1227157 h 1249519"/>
              <a:gd name="connsiteX7" fmla="*/ 350314 w 5851489"/>
              <a:gd name="connsiteY7" fmla="*/ 87670 h 1249519"/>
              <a:gd name="connsiteX8" fmla="*/ 408524 w 5851489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1489" h="1249519">
                <a:moveTo>
                  <a:pt x="408524" y="0"/>
                </a:moveTo>
                <a:lnTo>
                  <a:pt x="5442964" y="0"/>
                </a:lnTo>
                <a:lnTo>
                  <a:pt x="5501175" y="87671"/>
                </a:lnTo>
                <a:cubicBezTo>
                  <a:pt x="5704078" y="429420"/>
                  <a:pt x="5828096" y="816069"/>
                  <a:pt x="5850871" y="1227157"/>
                </a:cubicBezTo>
                <a:lnTo>
                  <a:pt x="5851489" y="1249519"/>
                </a:lnTo>
                <a:lnTo>
                  <a:pt x="0" y="1249519"/>
                </a:lnTo>
                <a:lnTo>
                  <a:pt x="618" y="1227157"/>
                </a:lnTo>
                <a:cubicBezTo>
                  <a:pt x="23393" y="816068"/>
                  <a:pt x="147411" y="429420"/>
                  <a:pt x="350314" y="87670"/>
                </a:cubicBezTo>
                <a:lnTo>
                  <a:pt x="40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C222C12-DF22-D5E1-7046-9870936BFF00}"/>
              </a:ext>
            </a:extLst>
          </p:cNvPr>
          <p:cNvSpPr/>
          <p:nvPr/>
        </p:nvSpPr>
        <p:spPr>
          <a:xfrm>
            <a:off x="9126149" y="7033732"/>
            <a:ext cx="5857875" cy="1249519"/>
          </a:xfrm>
          <a:custGeom>
            <a:avLst/>
            <a:gdLst>
              <a:gd name="connsiteX0" fmla="*/ 3154 w 5857875"/>
              <a:gd name="connsiteY0" fmla="*/ 0 h 1249519"/>
              <a:gd name="connsiteX1" fmla="*/ 5854721 w 5857875"/>
              <a:gd name="connsiteY1" fmla="*/ 0 h 1249519"/>
              <a:gd name="connsiteX2" fmla="*/ 5857875 w 5857875"/>
              <a:gd name="connsiteY2" fmla="*/ 114115 h 1249519"/>
              <a:gd name="connsiteX3" fmla="*/ 5654715 w 5857875"/>
              <a:gd name="connsiteY3" fmla="*/ 1096763 h 1249519"/>
              <a:gd name="connsiteX4" fmla="*/ 5581689 w 5857875"/>
              <a:gd name="connsiteY4" fmla="*/ 1249519 h 1249519"/>
              <a:gd name="connsiteX5" fmla="*/ 276186 w 5857875"/>
              <a:gd name="connsiteY5" fmla="*/ 1249519 h 1249519"/>
              <a:gd name="connsiteX6" fmla="*/ 203161 w 5857875"/>
              <a:gd name="connsiteY6" fmla="*/ 1096763 h 1249519"/>
              <a:gd name="connsiteX7" fmla="*/ 0 w 5857875"/>
              <a:gd name="connsiteY7" fmla="*/ 114115 h 1249519"/>
              <a:gd name="connsiteX8" fmla="*/ 3154 w 5857875"/>
              <a:gd name="connsiteY8" fmla="*/ 0 h 12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7875" h="1249519">
                <a:moveTo>
                  <a:pt x="3154" y="0"/>
                </a:moveTo>
                <a:lnTo>
                  <a:pt x="5854721" y="0"/>
                </a:lnTo>
                <a:lnTo>
                  <a:pt x="5857875" y="114115"/>
                </a:lnTo>
                <a:cubicBezTo>
                  <a:pt x="5857876" y="461005"/>
                  <a:pt x="5785842" y="792500"/>
                  <a:pt x="5654715" y="1096763"/>
                </a:cubicBezTo>
                <a:lnTo>
                  <a:pt x="5581689" y="1249519"/>
                </a:lnTo>
                <a:lnTo>
                  <a:pt x="276186" y="1249519"/>
                </a:lnTo>
                <a:lnTo>
                  <a:pt x="203161" y="1096763"/>
                </a:lnTo>
                <a:cubicBezTo>
                  <a:pt x="72034" y="792500"/>
                  <a:pt x="0" y="461004"/>
                  <a:pt x="0" y="114115"/>
                </a:cubicBezTo>
                <a:lnTo>
                  <a:pt x="31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273F98E-12A7-4CE2-0A2E-CF90814BCF2F}"/>
              </a:ext>
            </a:extLst>
          </p:cNvPr>
          <p:cNvSpPr/>
          <p:nvPr/>
        </p:nvSpPr>
        <p:spPr>
          <a:xfrm>
            <a:off x="9680189" y="8284996"/>
            <a:ext cx="5303835" cy="1250949"/>
          </a:xfrm>
          <a:custGeom>
            <a:avLst/>
            <a:gdLst>
              <a:gd name="connsiteX0" fmla="*/ 0 w 5303835"/>
              <a:gd name="connsiteY0" fmla="*/ 0 h 1250949"/>
              <a:gd name="connsiteX1" fmla="*/ 5303835 w 5303835"/>
              <a:gd name="connsiteY1" fmla="*/ 0 h 1250949"/>
              <a:gd name="connsiteX2" fmla="*/ 5292030 w 5303835"/>
              <a:gd name="connsiteY2" fmla="*/ 24693 h 1250949"/>
              <a:gd name="connsiteX3" fmla="*/ 5080638 w 5303835"/>
              <a:gd name="connsiteY3" fmla="*/ 361202 h 1250949"/>
              <a:gd name="connsiteX4" fmla="*/ 4957482 w 5303835"/>
              <a:gd name="connsiteY4" fmla="*/ 511894 h 1250949"/>
              <a:gd name="connsiteX5" fmla="*/ 4803482 w 5303835"/>
              <a:gd name="connsiteY5" fmla="*/ 662889 h 1250949"/>
              <a:gd name="connsiteX6" fmla="*/ 4696263 w 5303835"/>
              <a:gd name="connsiteY6" fmla="*/ 780043 h 1250949"/>
              <a:gd name="connsiteX7" fmla="*/ 4696259 w 5303835"/>
              <a:gd name="connsiteY7" fmla="*/ 780046 h 1250949"/>
              <a:gd name="connsiteX8" fmla="*/ 4621619 w 5303835"/>
              <a:gd name="connsiteY8" fmla="*/ 861604 h 1250949"/>
              <a:gd name="connsiteX9" fmla="*/ 4445271 w 5303835"/>
              <a:gd name="connsiteY9" fmla="*/ 1075938 h 1250949"/>
              <a:gd name="connsiteX10" fmla="*/ 4315892 w 5303835"/>
              <a:gd name="connsiteY10" fmla="*/ 1250949 h 1250949"/>
              <a:gd name="connsiteX11" fmla="*/ 986340 w 5303835"/>
              <a:gd name="connsiteY11" fmla="*/ 1250949 h 1250949"/>
              <a:gd name="connsiteX12" fmla="*/ 858564 w 5303835"/>
              <a:gd name="connsiteY12" fmla="*/ 1078103 h 1250949"/>
              <a:gd name="connsiteX13" fmla="*/ 682214 w 5303835"/>
              <a:gd name="connsiteY13" fmla="*/ 863769 h 1250949"/>
              <a:gd name="connsiteX14" fmla="*/ 599271 w 5303835"/>
              <a:gd name="connsiteY14" fmla="*/ 773140 h 1250949"/>
              <a:gd name="connsiteX15" fmla="*/ 500353 w 5303835"/>
              <a:gd name="connsiteY15" fmla="*/ 665055 h 1250949"/>
              <a:gd name="connsiteX16" fmla="*/ 355268 w 5303835"/>
              <a:gd name="connsiteY16" fmla="*/ 522801 h 1250949"/>
              <a:gd name="connsiteX17" fmla="*/ 223197 w 5303835"/>
              <a:gd name="connsiteY17" fmla="*/ 361202 h 1250949"/>
              <a:gd name="connsiteX18" fmla="*/ 11805 w 5303835"/>
              <a:gd name="connsiteY18" fmla="*/ 24693 h 1250949"/>
              <a:gd name="connsiteX19" fmla="*/ 0 w 5303835"/>
              <a:gd name="connsiteY19" fmla="*/ 0 h 125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03835" h="1250949">
                <a:moveTo>
                  <a:pt x="0" y="0"/>
                </a:moveTo>
                <a:lnTo>
                  <a:pt x="5303835" y="0"/>
                </a:lnTo>
                <a:lnTo>
                  <a:pt x="5292030" y="24693"/>
                </a:lnTo>
                <a:cubicBezTo>
                  <a:pt x="5230331" y="141852"/>
                  <a:pt x="5159591" y="254274"/>
                  <a:pt x="5080638" y="361202"/>
                </a:cubicBezTo>
                <a:lnTo>
                  <a:pt x="4957482" y="511894"/>
                </a:lnTo>
                <a:lnTo>
                  <a:pt x="4803482" y="662889"/>
                </a:lnTo>
                <a:lnTo>
                  <a:pt x="4696263" y="780043"/>
                </a:lnTo>
                <a:lnTo>
                  <a:pt x="4696259" y="780046"/>
                </a:lnTo>
                <a:lnTo>
                  <a:pt x="4621619" y="861604"/>
                </a:lnTo>
                <a:cubicBezTo>
                  <a:pt x="4561840" y="930486"/>
                  <a:pt x="4502980" y="1001972"/>
                  <a:pt x="4445271" y="1075938"/>
                </a:cubicBezTo>
                <a:lnTo>
                  <a:pt x="4315892" y="1250949"/>
                </a:lnTo>
                <a:lnTo>
                  <a:pt x="986340" y="1250949"/>
                </a:lnTo>
                <a:lnTo>
                  <a:pt x="858564" y="1078103"/>
                </a:lnTo>
                <a:cubicBezTo>
                  <a:pt x="800854" y="1004138"/>
                  <a:pt x="741994" y="932652"/>
                  <a:pt x="682214" y="863769"/>
                </a:cubicBezTo>
                <a:lnTo>
                  <a:pt x="599271" y="773140"/>
                </a:lnTo>
                <a:lnTo>
                  <a:pt x="500353" y="665055"/>
                </a:lnTo>
                <a:lnTo>
                  <a:pt x="355268" y="522801"/>
                </a:lnTo>
                <a:lnTo>
                  <a:pt x="223197" y="361202"/>
                </a:lnTo>
                <a:cubicBezTo>
                  <a:pt x="144244" y="254274"/>
                  <a:pt x="73504" y="141852"/>
                  <a:pt x="11805" y="24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6AC100A-5F95-852D-12FE-BC010C0341A5}"/>
              </a:ext>
            </a:extLst>
          </p:cNvPr>
          <p:cNvSpPr/>
          <p:nvPr/>
        </p:nvSpPr>
        <p:spPr>
          <a:xfrm>
            <a:off x="9537865" y="4467958"/>
            <a:ext cx="5034440" cy="1314824"/>
          </a:xfrm>
          <a:custGeom>
            <a:avLst/>
            <a:gdLst>
              <a:gd name="connsiteX0" fmla="*/ 2517221 w 5034440"/>
              <a:gd name="connsiteY0" fmla="*/ 0 h 1314824"/>
              <a:gd name="connsiteX1" fmla="*/ 4945942 w 5034440"/>
              <a:gd name="connsiteY1" fmla="*/ 1181538 h 1314824"/>
              <a:gd name="connsiteX2" fmla="*/ 5034440 w 5034440"/>
              <a:gd name="connsiteY2" fmla="*/ 1314824 h 1314824"/>
              <a:gd name="connsiteX3" fmla="*/ 0 w 5034440"/>
              <a:gd name="connsiteY3" fmla="*/ 1314824 h 1314824"/>
              <a:gd name="connsiteX4" fmla="*/ 88499 w 5034440"/>
              <a:gd name="connsiteY4" fmla="*/ 1181537 h 1314824"/>
              <a:gd name="connsiteX5" fmla="*/ 2517221 w 5034440"/>
              <a:gd name="connsiteY5" fmla="*/ 0 h 131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4440" h="1314824">
                <a:moveTo>
                  <a:pt x="2517221" y="0"/>
                </a:moveTo>
                <a:cubicBezTo>
                  <a:pt x="3528226" y="0"/>
                  <a:pt x="4419591" y="468683"/>
                  <a:pt x="4945942" y="1181538"/>
                </a:cubicBezTo>
                <a:lnTo>
                  <a:pt x="5034440" y="1314824"/>
                </a:lnTo>
                <a:lnTo>
                  <a:pt x="0" y="1314824"/>
                </a:lnTo>
                <a:lnTo>
                  <a:pt x="88499" y="1181537"/>
                </a:lnTo>
                <a:cubicBezTo>
                  <a:pt x="614850" y="468682"/>
                  <a:pt x="1506215" y="0"/>
                  <a:pt x="2517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42B0CA-B64D-6600-12F3-CD8720F7BB02}"/>
              </a:ext>
            </a:extLst>
          </p:cNvPr>
          <p:cNvSpPr/>
          <p:nvPr/>
        </p:nvSpPr>
        <p:spPr>
          <a:xfrm>
            <a:off x="10389508" y="9535945"/>
            <a:ext cx="3329552" cy="1304931"/>
          </a:xfrm>
          <a:custGeom>
            <a:avLst/>
            <a:gdLst>
              <a:gd name="connsiteX0" fmla="*/ 0 w 3329552"/>
              <a:gd name="connsiteY0" fmla="*/ 0 h 1304931"/>
              <a:gd name="connsiteX1" fmla="*/ 3329552 w 3329552"/>
              <a:gd name="connsiteY1" fmla="*/ 0 h 1304931"/>
              <a:gd name="connsiteX2" fmla="*/ 3289482 w 3329552"/>
              <a:gd name="connsiteY2" fmla="*/ 54202 h 1304931"/>
              <a:gd name="connsiteX3" fmla="*/ 2667925 w 3329552"/>
              <a:gd name="connsiteY3" fmla="*/ 1240710 h 1304931"/>
              <a:gd name="connsiteX4" fmla="*/ 2647306 w 3329552"/>
              <a:gd name="connsiteY4" fmla="*/ 1304931 h 1304931"/>
              <a:gd name="connsiteX5" fmla="*/ 683152 w 3329552"/>
              <a:gd name="connsiteY5" fmla="*/ 1304931 h 1304931"/>
              <a:gd name="connsiteX6" fmla="*/ 663229 w 3329552"/>
              <a:gd name="connsiteY6" fmla="*/ 1242876 h 1304931"/>
              <a:gd name="connsiteX7" fmla="*/ 41671 w 3329552"/>
              <a:gd name="connsiteY7" fmla="*/ 56369 h 1304931"/>
              <a:gd name="connsiteX8" fmla="*/ 0 w 3329552"/>
              <a:gd name="connsiteY8" fmla="*/ 0 h 13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9552" h="1304931">
                <a:moveTo>
                  <a:pt x="0" y="0"/>
                </a:moveTo>
                <a:lnTo>
                  <a:pt x="3329552" y="0"/>
                </a:lnTo>
                <a:lnTo>
                  <a:pt x="3289482" y="54202"/>
                </a:lnTo>
                <a:cubicBezTo>
                  <a:pt x="3013591" y="448217"/>
                  <a:pt x="2804887" y="854532"/>
                  <a:pt x="2667925" y="1240710"/>
                </a:cubicBezTo>
                <a:lnTo>
                  <a:pt x="2647306" y="1304931"/>
                </a:lnTo>
                <a:lnTo>
                  <a:pt x="683152" y="1304931"/>
                </a:lnTo>
                <a:lnTo>
                  <a:pt x="663229" y="1242876"/>
                </a:lnTo>
                <a:cubicBezTo>
                  <a:pt x="526269" y="856698"/>
                  <a:pt x="317563" y="450382"/>
                  <a:pt x="41671" y="5636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9806E34-490F-0231-CC33-14F8045490A0}"/>
              </a:ext>
            </a:extLst>
          </p:cNvPr>
          <p:cNvSpPr/>
          <p:nvPr/>
        </p:nvSpPr>
        <p:spPr>
          <a:xfrm>
            <a:off x="11084301" y="1108010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FCFE1BE-C15A-8465-4EEB-1E31BE392D17}"/>
              </a:ext>
            </a:extLst>
          </p:cNvPr>
          <p:cNvSpPr/>
          <p:nvPr/>
        </p:nvSpPr>
        <p:spPr>
          <a:xfrm>
            <a:off x="11084301" y="11505556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AEBC194-E512-747C-C5C8-3C8886B04E5A}"/>
              </a:ext>
            </a:extLst>
          </p:cNvPr>
          <p:cNvSpPr/>
          <p:nvPr/>
        </p:nvSpPr>
        <p:spPr>
          <a:xfrm>
            <a:off x="11084301" y="11939910"/>
            <a:ext cx="2000250" cy="30382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92ED0A0-5F7A-370F-77E0-8A82BD6F72EC}"/>
              </a:ext>
            </a:extLst>
          </p:cNvPr>
          <p:cNvSpPr/>
          <p:nvPr/>
        </p:nvSpPr>
        <p:spPr>
          <a:xfrm>
            <a:off x="11291470" y="12374264"/>
            <a:ext cx="1585912" cy="3038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67CB84-478D-1527-CC41-A08A8E75D76F}"/>
              </a:ext>
            </a:extLst>
          </p:cNvPr>
          <p:cNvSpPr txBox="1"/>
          <p:nvPr/>
        </p:nvSpPr>
        <p:spPr>
          <a:xfrm>
            <a:off x="10427076" y="4997386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2">
                    <a:alpha val="70000"/>
                  </a:schemeClr>
                </a:solidFill>
                <a:latin typeface="+mj-lt"/>
              </a:rPr>
              <a:t>ELEVATE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6D73F8-4872-E025-9323-3F473390DA46}"/>
              </a:ext>
            </a:extLst>
          </p:cNvPr>
          <p:cNvSpPr txBox="1"/>
          <p:nvPr/>
        </p:nvSpPr>
        <p:spPr>
          <a:xfrm>
            <a:off x="10427076" y="6115155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2">
                    <a:alpha val="70000"/>
                  </a:schemeClr>
                </a:solidFill>
                <a:latin typeface="+mj-lt"/>
              </a:rPr>
              <a:t>TEST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66FD14-05A9-5F3A-1ECA-A56681156067}"/>
              </a:ext>
            </a:extLst>
          </p:cNvPr>
          <p:cNvSpPr txBox="1"/>
          <p:nvPr/>
        </p:nvSpPr>
        <p:spPr>
          <a:xfrm>
            <a:off x="10427076" y="736610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2">
                    <a:alpha val="70000"/>
                  </a:schemeClr>
                </a:solidFill>
                <a:latin typeface="+mj-lt"/>
              </a:rPr>
              <a:t>BUILD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C9B85B-EF74-C5A4-FF84-613E0646487D}"/>
              </a:ext>
            </a:extLst>
          </p:cNvPr>
          <p:cNvSpPr txBox="1"/>
          <p:nvPr/>
        </p:nvSpPr>
        <p:spPr>
          <a:xfrm>
            <a:off x="10427076" y="8618082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2">
                    <a:alpha val="70000"/>
                  </a:schemeClr>
                </a:solidFill>
                <a:latin typeface="+mj-lt"/>
              </a:rPr>
              <a:t>SHAPE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CB665D1-F15C-ACB5-6309-586BA8B4DAF2}"/>
              </a:ext>
            </a:extLst>
          </p:cNvPr>
          <p:cNvSpPr txBox="1"/>
          <p:nvPr/>
        </p:nvSpPr>
        <p:spPr>
          <a:xfrm>
            <a:off x="10427076" y="9896023"/>
            <a:ext cx="3314700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200" b="1" dirty="0">
                <a:solidFill>
                  <a:schemeClr val="bg2">
                    <a:alpha val="70000"/>
                  </a:schemeClr>
                </a:solidFill>
                <a:latin typeface="+mj-lt"/>
              </a:rPr>
              <a:t>SPARK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52C0C8E-9373-4064-E514-AFF8EA296558}"/>
              </a:ext>
            </a:extLst>
          </p:cNvPr>
          <p:cNvSpPr/>
          <p:nvPr/>
        </p:nvSpPr>
        <p:spPr>
          <a:xfrm>
            <a:off x="9652002" y="5782783"/>
            <a:ext cx="5138453" cy="284217"/>
          </a:xfrm>
          <a:custGeom>
            <a:avLst/>
            <a:gdLst>
              <a:gd name="connsiteX0" fmla="*/ 160075 w 5138453"/>
              <a:gd name="connsiteY0" fmla="*/ 0 h 284217"/>
              <a:gd name="connsiteX1" fmla="*/ 5138453 w 5138453"/>
              <a:gd name="connsiteY1" fmla="*/ 0 h 284217"/>
              <a:gd name="connsiteX2" fmla="*/ 0 w 5138453"/>
              <a:gd name="connsiteY2" fmla="*/ 284217 h 284217"/>
              <a:gd name="connsiteX3" fmla="*/ 101865 w 5138453"/>
              <a:gd name="connsiteY3" fmla="*/ 87670 h 2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453" h="284217">
                <a:moveTo>
                  <a:pt x="160075" y="0"/>
                </a:moveTo>
                <a:lnTo>
                  <a:pt x="5138453" y="0"/>
                </a:lnTo>
                <a:lnTo>
                  <a:pt x="0" y="284217"/>
                </a:lnTo>
                <a:lnTo>
                  <a:pt x="101865" y="87670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A88F88F-70EF-5F5C-C897-8C119390C556}"/>
              </a:ext>
            </a:extLst>
          </p:cNvPr>
          <p:cNvSpPr/>
          <p:nvPr/>
        </p:nvSpPr>
        <p:spPr>
          <a:xfrm>
            <a:off x="9680513" y="7033732"/>
            <a:ext cx="5305811" cy="316628"/>
          </a:xfrm>
          <a:custGeom>
            <a:avLst/>
            <a:gdLst>
              <a:gd name="connsiteX0" fmla="*/ 0 w 5305811"/>
              <a:gd name="connsiteY0" fmla="*/ 0 h 316628"/>
              <a:gd name="connsiteX1" fmla="*/ 5302655 w 5305811"/>
              <a:gd name="connsiteY1" fmla="*/ 0 h 316628"/>
              <a:gd name="connsiteX2" fmla="*/ 5305811 w 5305811"/>
              <a:gd name="connsiteY2" fmla="*/ 114115 h 316628"/>
              <a:gd name="connsiteX3" fmla="*/ 5295331 w 5305811"/>
              <a:gd name="connsiteY3" fmla="*/ 316628 h 31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5811" h="316628">
                <a:moveTo>
                  <a:pt x="0" y="0"/>
                </a:moveTo>
                <a:lnTo>
                  <a:pt x="5302655" y="0"/>
                </a:lnTo>
                <a:lnTo>
                  <a:pt x="5305811" y="114115"/>
                </a:lnTo>
                <a:lnTo>
                  <a:pt x="5295331" y="316628"/>
                </a:ln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C9822DF-8120-9D11-81F5-52F900FAB46A}"/>
              </a:ext>
            </a:extLst>
          </p:cNvPr>
          <p:cNvSpPr/>
          <p:nvPr/>
        </p:nvSpPr>
        <p:spPr>
          <a:xfrm>
            <a:off x="9680189" y="8284996"/>
            <a:ext cx="5303835" cy="234389"/>
          </a:xfrm>
          <a:custGeom>
            <a:avLst/>
            <a:gdLst>
              <a:gd name="connsiteX0" fmla="*/ 0 w 5303835"/>
              <a:gd name="connsiteY0" fmla="*/ 0 h 234389"/>
              <a:gd name="connsiteX1" fmla="*/ 5303835 w 5303835"/>
              <a:gd name="connsiteY1" fmla="*/ 0 h 234389"/>
              <a:gd name="connsiteX2" fmla="*/ 5303823 w 5303835"/>
              <a:gd name="connsiteY2" fmla="*/ 26 h 234389"/>
              <a:gd name="connsiteX3" fmla="*/ 136685 w 5303835"/>
              <a:gd name="connsiteY3" fmla="*/ 234389 h 234389"/>
              <a:gd name="connsiteX4" fmla="*/ 111031 w 5303835"/>
              <a:gd name="connsiteY4" fmla="*/ 196784 h 234389"/>
              <a:gd name="connsiteX5" fmla="*/ 11805 w 5303835"/>
              <a:gd name="connsiteY5" fmla="*/ 24693 h 2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3835" h="234389">
                <a:moveTo>
                  <a:pt x="0" y="0"/>
                </a:moveTo>
                <a:lnTo>
                  <a:pt x="5303835" y="0"/>
                </a:lnTo>
                <a:lnTo>
                  <a:pt x="5303823" y="26"/>
                </a:lnTo>
                <a:lnTo>
                  <a:pt x="136685" y="234389"/>
                </a:lnTo>
                <a:lnTo>
                  <a:pt x="111031" y="196784"/>
                </a:lnTo>
                <a:cubicBezTo>
                  <a:pt x="75764" y="140668"/>
                  <a:pt x="42655" y="83273"/>
                  <a:pt x="11805" y="24693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31BA1C3D-3B29-23AF-78E9-71294A9CEE7B}"/>
              </a:ext>
            </a:extLst>
          </p:cNvPr>
          <p:cNvSpPr/>
          <p:nvPr/>
        </p:nvSpPr>
        <p:spPr>
          <a:xfrm>
            <a:off x="10948169" y="9535945"/>
            <a:ext cx="2769167" cy="132396"/>
          </a:xfrm>
          <a:custGeom>
            <a:avLst/>
            <a:gdLst>
              <a:gd name="connsiteX0" fmla="*/ 0 w 2769167"/>
              <a:gd name="connsiteY0" fmla="*/ 0 h 132396"/>
              <a:gd name="connsiteX1" fmla="*/ 2769167 w 2769167"/>
              <a:gd name="connsiteY1" fmla="*/ 0 h 132396"/>
              <a:gd name="connsiteX2" fmla="*/ 2729097 w 2769167"/>
              <a:gd name="connsiteY2" fmla="*/ 54202 h 132396"/>
              <a:gd name="connsiteX3" fmla="*/ 2678009 w 2769167"/>
              <a:gd name="connsiteY3" fmla="*/ 132396 h 13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167" h="132396">
                <a:moveTo>
                  <a:pt x="0" y="0"/>
                </a:moveTo>
                <a:lnTo>
                  <a:pt x="2769167" y="0"/>
                </a:lnTo>
                <a:lnTo>
                  <a:pt x="2729097" y="54202"/>
                </a:lnTo>
                <a:lnTo>
                  <a:pt x="2678009" y="132396"/>
                </a:lnTo>
                <a:close/>
              </a:path>
            </a:pathLst>
          </a:custGeom>
          <a:solidFill>
            <a:schemeClr val="accent5">
              <a:lumMod val="1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06D19D-7D6B-339C-4AEB-BBF2AC503BF4}"/>
              </a:ext>
            </a:extLst>
          </p:cNvPr>
          <p:cNvSpPr txBox="1"/>
          <p:nvPr/>
        </p:nvSpPr>
        <p:spPr>
          <a:xfrm>
            <a:off x="13551356" y="968057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A8EBBF2-0B17-380B-40DD-8FAD2650DD9B}"/>
              </a:ext>
            </a:extLst>
          </p:cNvPr>
          <p:cNvSpPr txBox="1"/>
          <p:nvPr/>
        </p:nvSpPr>
        <p:spPr>
          <a:xfrm>
            <a:off x="8834522" y="84026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FDE45C1-D0AD-7D56-2F06-6D9DBFDCEF35}"/>
              </a:ext>
            </a:extLst>
          </p:cNvPr>
          <p:cNvSpPr txBox="1"/>
          <p:nvPr/>
        </p:nvSpPr>
        <p:spPr>
          <a:xfrm>
            <a:off x="15166636" y="7150660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06B8D0-7975-10DB-C995-9E4B66E3DDDF}"/>
              </a:ext>
            </a:extLst>
          </p:cNvPr>
          <p:cNvSpPr txBox="1"/>
          <p:nvPr/>
        </p:nvSpPr>
        <p:spPr>
          <a:xfrm>
            <a:off x="8361950" y="5899711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2FB48A5-79D4-3851-9DB3-27D52D4F878F}"/>
              </a:ext>
            </a:extLst>
          </p:cNvPr>
          <p:cNvSpPr txBox="1"/>
          <p:nvPr/>
        </p:nvSpPr>
        <p:spPr>
          <a:xfrm>
            <a:off x="14477877" y="4617539"/>
            <a:ext cx="877023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>
                    <a:alpha val="70000"/>
                  </a:schemeClr>
                </a:solidFill>
                <a:latin typeface="+mj-lt"/>
              </a:rPr>
              <a:t>5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AEE2B6E4-FF1A-D9BC-11E6-A4EE777CB509}"/>
              </a:ext>
            </a:extLst>
          </p:cNvPr>
          <p:cNvSpPr/>
          <p:nvPr/>
        </p:nvSpPr>
        <p:spPr>
          <a:xfrm>
            <a:off x="2988760" y="9719060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34">
            <a:extLst>
              <a:ext uri="{FF2B5EF4-FFF2-40B4-BE49-F238E27FC236}">
                <a16:creationId xmlns:a16="http://schemas.microsoft.com/office/drawing/2014/main" id="{E185186A-569D-D1F4-23F4-89597E43F086}"/>
              </a:ext>
            </a:extLst>
          </p:cNvPr>
          <p:cNvSpPr>
            <a:spLocks noEditPoints="1"/>
          </p:cNvSpPr>
          <p:nvPr/>
        </p:nvSpPr>
        <p:spPr bwMode="auto">
          <a:xfrm>
            <a:off x="21364468" y="8602592"/>
            <a:ext cx="631661" cy="584048"/>
          </a:xfrm>
          <a:custGeom>
            <a:avLst/>
            <a:gdLst>
              <a:gd name="T0" fmla="*/ 199 w 199"/>
              <a:gd name="T1" fmla="*/ 138 h 184"/>
              <a:gd name="T2" fmla="*/ 51 w 199"/>
              <a:gd name="T3" fmla="*/ 138 h 184"/>
              <a:gd name="T4" fmla="*/ 51 w 199"/>
              <a:gd name="T5" fmla="*/ 0 h 184"/>
              <a:gd name="T6" fmla="*/ 199 w 199"/>
              <a:gd name="T7" fmla="*/ 0 h 184"/>
              <a:gd name="T8" fmla="*/ 199 w 199"/>
              <a:gd name="T9" fmla="*/ 138 h 184"/>
              <a:gd name="T10" fmla="*/ 107 w 199"/>
              <a:gd name="T11" fmla="*/ 92 h 184"/>
              <a:gd name="T12" fmla="*/ 0 w 199"/>
              <a:gd name="T13" fmla="*/ 92 h 184"/>
              <a:gd name="T14" fmla="*/ 0 w 199"/>
              <a:gd name="T15" fmla="*/ 184 h 184"/>
              <a:gd name="T16" fmla="*/ 107 w 199"/>
              <a:gd name="T17" fmla="*/ 184 h 184"/>
              <a:gd name="T18" fmla="*/ 107 w 199"/>
              <a:gd name="T19" fmla="*/ 92 h 184"/>
              <a:gd name="T20" fmla="*/ 168 w 199"/>
              <a:gd name="T21" fmla="*/ 31 h 184"/>
              <a:gd name="T22" fmla="*/ 126 w 199"/>
              <a:gd name="T23" fmla="*/ 73 h 184"/>
              <a:gd name="T24" fmla="*/ 168 w 199"/>
              <a:gd name="T25" fmla="*/ 31 h 184"/>
              <a:gd name="T26" fmla="*/ 124 w 199"/>
              <a:gd name="T27" fmla="*/ 31 h 184"/>
              <a:gd name="T28" fmla="*/ 168 w 199"/>
              <a:gd name="T29" fmla="*/ 31 h 184"/>
              <a:gd name="T30" fmla="*/ 168 w 199"/>
              <a:gd name="T31" fmla="*/ 7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9" h="184">
                <a:moveTo>
                  <a:pt x="199" y="138"/>
                </a:moveTo>
                <a:lnTo>
                  <a:pt x="51" y="138"/>
                </a:lnTo>
                <a:lnTo>
                  <a:pt x="51" y="0"/>
                </a:lnTo>
                <a:lnTo>
                  <a:pt x="199" y="0"/>
                </a:lnTo>
                <a:lnTo>
                  <a:pt x="199" y="138"/>
                </a:lnTo>
                <a:moveTo>
                  <a:pt x="107" y="92"/>
                </a:moveTo>
                <a:lnTo>
                  <a:pt x="0" y="92"/>
                </a:lnTo>
                <a:lnTo>
                  <a:pt x="0" y="184"/>
                </a:lnTo>
                <a:lnTo>
                  <a:pt x="107" y="184"/>
                </a:lnTo>
                <a:lnTo>
                  <a:pt x="107" y="92"/>
                </a:lnTo>
                <a:moveTo>
                  <a:pt x="168" y="31"/>
                </a:moveTo>
                <a:lnTo>
                  <a:pt x="126" y="73"/>
                </a:lnTo>
                <a:moveTo>
                  <a:pt x="168" y="31"/>
                </a:moveTo>
                <a:lnTo>
                  <a:pt x="124" y="31"/>
                </a:lnTo>
                <a:moveTo>
                  <a:pt x="168" y="31"/>
                </a:moveTo>
                <a:lnTo>
                  <a:pt x="168" y="7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68">
            <a:extLst>
              <a:ext uri="{FF2B5EF4-FFF2-40B4-BE49-F238E27FC236}">
                <a16:creationId xmlns:a16="http://schemas.microsoft.com/office/drawing/2014/main" id="{0A37B53D-194F-7C7D-F44B-26A2DBA0DE6B}"/>
              </a:ext>
            </a:extLst>
          </p:cNvPr>
          <p:cNvSpPr>
            <a:spLocks noEditPoints="1"/>
          </p:cNvSpPr>
          <p:nvPr/>
        </p:nvSpPr>
        <p:spPr bwMode="auto">
          <a:xfrm>
            <a:off x="2114904" y="7309695"/>
            <a:ext cx="761802" cy="641183"/>
          </a:xfrm>
          <a:custGeom>
            <a:avLst/>
            <a:gdLst>
              <a:gd name="T0" fmla="*/ 997 w 997"/>
              <a:gd name="T1" fmla="*/ 670 h 840"/>
              <a:gd name="T2" fmla="*/ 827 w 997"/>
              <a:gd name="T3" fmla="*/ 840 h 840"/>
              <a:gd name="T4" fmla="*/ 402 w 997"/>
              <a:gd name="T5" fmla="*/ 840 h 840"/>
              <a:gd name="T6" fmla="*/ 274 w 997"/>
              <a:gd name="T7" fmla="*/ 701 h 840"/>
              <a:gd name="T8" fmla="*/ 409 w 997"/>
              <a:gd name="T9" fmla="*/ 563 h 840"/>
              <a:gd name="T10" fmla="*/ 623 w 997"/>
              <a:gd name="T11" fmla="*/ 399 h 840"/>
              <a:gd name="T12" fmla="*/ 809 w 997"/>
              <a:gd name="T13" fmla="*/ 501 h 840"/>
              <a:gd name="T14" fmla="*/ 827 w 997"/>
              <a:gd name="T15" fmla="*/ 500 h 840"/>
              <a:gd name="T16" fmla="*/ 997 w 997"/>
              <a:gd name="T17" fmla="*/ 670 h 840"/>
              <a:gd name="T18" fmla="*/ 834 w 997"/>
              <a:gd name="T19" fmla="*/ 140 h 840"/>
              <a:gd name="T20" fmla="*/ 694 w 997"/>
              <a:gd name="T21" fmla="*/ 0 h 840"/>
              <a:gd name="T22" fmla="*/ 140 w 997"/>
              <a:gd name="T23" fmla="*/ 0 h 840"/>
              <a:gd name="T24" fmla="*/ 0 w 997"/>
              <a:gd name="T25" fmla="*/ 140 h 840"/>
              <a:gd name="T26" fmla="*/ 140 w 997"/>
              <a:gd name="T27" fmla="*/ 280 h 840"/>
              <a:gd name="T28" fmla="*/ 694 w 997"/>
              <a:gd name="T29" fmla="*/ 280 h 840"/>
              <a:gd name="T30" fmla="*/ 834 w 997"/>
              <a:gd name="T31" fmla="*/ 140 h 840"/>
              <a:gd name="T32" fmla="*/ 284 w 997"/>
              <a:gd name="T33" fmla="*/ 0 h 840"/>
              <a:gd name="T34" fmla="*/ 284 w 997"/>
              <a:gd name="T35" fmla="*/ 280 h 840"/>
              <a:gd name="T36" fmla="*/ 150 w 997"/>
              <a:gd name="T37" fmla="*/ 150 h 840"/>
              <a:gd name="T38" fmla="*/ 160 w 997"/>
              <a:gd name="T39" fmla="*/ 140 h 840"/>
              <a:gd name="T40" fmla="*/ 150 w 997"/>
              <a:gd name="T41" fmla="*/ 130 h 840"/>
              <a:gd name="T42" fmla="*/ 140 w 997"/>
              <a:gd name="T43" fmla="*/ 140 h 840"/>
              <a:gd name="T44" fmla="*/ 150 w 997"/>
              <a:gd name="T45" fmla="*/ 150 h 840"/>
              <a:gd name="T46" fmla="*/ 810 w 997"/>
              <a:gd name="T47" fmla="*/ 342 h 840"/>
              <a:gd name="T48" fmla="*/ 694 w 997"/>
              <a:gd name="T49" fmla="*/ 280 h 840"/>
              <a:gd name="T50" fmla="*/ 140 w 997"/>
              <a:gd name="T51" fmla="*/ 280 h 840"/>
              <a:gd name="T52" fmla="*/ 0 w 997"/>
              <a:gd name="T53" fmla="*/ 420 h 840"/>
              <a:gd name="T54" fmla="*/ 140 w 997"/>
              <a:gd name="T55" fmla="*/ 560 h 840"/>
              <a:gd name="T56" fmla="*/ 190 w 997"/>
              <a:gd name="T57" fmla="*/ 560 h 840"/>
              <a:gd name="T58" fmla="*/ 284 w 997"/>
              <a:gd name="T59" fmla="*/ 280 h 840"/>
              <a:gd name="T60" fmla="*/ 284 w 997"/>
              <a:gd name="T61" fmla="*/ 438 h 840"/>
              <a:gd name="T62" fmla="*/ 150 w 997"/>
              <a:gd name="T63" fmla="*/ 430 h 840"/>
              <a:gd name="T64" fmla="*/ 160 w 997"/>
              <a:gd name="T65" fmla="*/ 420 h 840"/>
              <a:gd name="T66" fmla="*/ 150 w 997"/>
              <a:gd name="T67" fmla="*/ 410 h 840"/>
              <a:gd name="T68" fmla="*/ 140 w 997"/>
              <a:gd name="T69" fmla="*/ 420 h 840"/>
              <a:gd name="T70" fmla="*/ 150 w 997"/>
              <a:gd name="T71" fmla="*/ 430 h 840"/>
              <a:gd name="T72" fmla="*/ 190 w 997"/>
              <a:gd name="T73" fmla="*/ 560 h 840"/>
              <a:gd name="T74" fmla="*/ 140 w 997"/>
              <a:gd name="T75" fmla="*/ 560 h 840"/>
              <a:gd name="T76" fmla="*/ 0 w 997"/>
              <a:gd name="T77" fmla="*/ 700 h 840"/>
              <a:gd name="T78" fmla="*/ 140 w 997"/>
              <a:gd name="T79" fmla="*/ 840 h 840"/>
              <a:gd name="T80" fmla="*/ 178 w 997"/>
              <a:gd name="T81" fmla="*/ 840 h 840"/>
              <a:gd name="T82" fmla="*/ 150 w 997"/>
              <a:gd name="T83" fmla="*/ 710 h 840"/>
              <a:gd name="T84" fmla="*/ 160 w 997"/>
              <a:gd name="T85" fmla="*/ 700 h 840"/>
              <a:gd name="T86" fmla="*/ 150 w 997"/>
              <a:gd name="T87" fmla="*/ 690 h 840"/>
              <a:gd name="T88" fmla="*/ 140 w 997"/>
              <a:gd name="T89" fmla="*/ 700 h 840"/>
              <a:gd name="T90" fmla="*/ 150 w 997"/>
              <a:gd name="T91" fmla="*/ 7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7" h="840">
                <a:moveTo>
                  <a:pt x="997" y="670"/>
                </a:moveTo>
                <a:cubicBezTo>
                  <a:pt x="997" y="764"/>
                  <a:pt x="921" y="840"/>
                  <a:pt x="827" y="840"/>
                </a:cubicBezTo>
                <a:cubicBezTo>
                  <a:pt x="402" y="840"/>
                  <a:pt x="402" y="840"/>
                  <a:pt x="402" y="840"/>
                </a:cubicBezTo>
                <a:cubicBezTo>
                  <a:pt x="330" y="834"/>
                  <a:pt x="274" y="774"/>
                  <a:pt x="274" y="701"/>
                </a:cubicBezTo>
                <a:cubicBezTo>
                  <a:pt x="274" y="626"/>
                  <a:pt x="334" y="565"/>
                  <a:pt x="409" y="563"/>
                </a:cubicBezTo>
                <a:cubicBezTo>
                  <a:pt x="434" y="468"/>
                  <a:pt x="520" y="399"/>
                  <a:pt x="623" y="399"/>
                </a:cubicBezTo>
                <a:cubicBezTo>
                  <a:pt x="701" y="399"/>
                  <a:pt x="770" y="440"/>
                  <a:pt x="809" y="501"/>
                </a:cubicBezTo>
                <a:cubicBezTo>
                  <a:pt x="815" y="501"/>
                  <a:pt x="821" y="500"/>
                  <a:pt x="827" y="500"/>
                </a:cubicBezTo>
                <a:cubicBezTo>
                  <a:pt x="921" y="500"/>
                  <a:pt x="997" y="576"/>
                  <a:pt x="997" y="670"/>
                </a:cubicBezTo>
                <a:close/>
                <a:moveTo>
                  <a:pt x="834" y="140"/>
                </a:moveTo>
                <a:cubicBezTo>
                  <a:pt x="834" y="63"/>
                  <a:pt x="771" y="0"/>
                  <a:pt x="694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2" y="0"/>
                  <a:pt x="0" y="63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694" y="280"/>
                  <a:pt x="694" y="280"/>
                  <a:pt x="694" y="280"/>
                </a:cubicBezTo>
                <a:cubicBezTo>
                  <a:pt x="771" y="280"/>
                  <a:pt x="834" y="217"/>
                  <a:pt x="834" y="140"/>
                </a:cubicBezTo>
                <a:close/>
                <a:moveTo>
                  <a:pt x="284" y="0"/>
                </a:moveTo>
                <a:cubicBezTo>
                  <a:pt x="284" y="280"/>
                  <a:pt x="284" y="280"/>
                  <a:pt x="284" y="280"/>
                </a:cubicBezTo>
                <a:moveTo>
                  <a:pt x="150" y="150"/>
                </a:moveTo>
                <a:cubicBezTo>
                  <a:pt x="155" y="150"/>
                  <a:pt x="160" y="146"/>
                  <a:pt x="160" y="140"/>
                </a:cubicBezTo>
                <a:cubicBezTo>
                  <a:pt x="160" y="135"/>
                  <a:pt x="155" y="130"/>
                  <a:pt x="150" y="130"/>
                </a:cubicBezTo>
                <a:cubicBezTo>
                  <a:pt x="144" y="130"/>
                  <a:pt x="140" y="135"/>
                  <a:pt x="140" y="140"/>
                </a:cubicBezTo>
                <a:cubicBezTo>
                  <a:pt x="140" y="146"/>
                  <a:pt x="144" y="150"/>
                  <a:pt x="150" y="150"/>
                </a:cubicBezTo>
                <a:close/>
                <a:moveTo>
                  <a:pt x="810" y="342"/>
                </a:moveTo>
                <a:cubicBezTo>
                  <a:pt x="785" y="305"/>
                  <a:pt x="742" y="280"/>
                  <a:pt x="694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343"/>
                  <a:pt x="0" y="420"/>
                </a:cubicBezTo>
                <a:cubicBezTo>
                  <a:pt x="0" y="497"/>
                  <a:pt x="62" y="560"/>
                  <a:pt x="140" y="560"/>
                </a:cubicBezTo>
                <a:cubicBezTo>
                  <a:pt x="190" y="560"/>
                  <a:pt x="190" y="560"/>
                  <a:pt x="190" y="560"/>
                </a:cubicBezTo>
                <a:moveTo>
                  <a:pt x="284" y="280"/>
                </a:moveTo>
                <a:cubicBezTo>
                  <a:pt x="284" y="438"/>
                  <a:pt x="284" y="438"/>
                  <a:pt x="284" y="438"/>
                </a:cubicBezTo>
                <a:moveTo>
                  <a:pt x="150" y="430"/>
                </a:moveTo>
                <a:cubicBezTo>
                  <a:pt x="155" y="430"/>
                  <a:pt x="160" y="426"/>
                  <a:pt x="160" y="420"/>
                </a:cubicBezTo>
                <a:cubicBezTo>
                  <a:pt x="160" y="415"/>
                  <a:pt x="155" y="410"/>
                  <a:pt x="150" y="410"/>
                </a:cubicBezTo>
                <a:cubicBezTo>
                  <a:pt x="144" y="410"/>
                  <a:pt x="140" y="415"/>
                  <a:pt x="140" y="420"/>
                </a:cubicBezTo>
                <a:cubicBezTo>
                  <a:pt x="140" y="426"/>
                  <a:pt x="144" y="430"/>
                  <a:pt x="150" y="430"/>
                </a:cubicBezTo>
                <a:close/>
                <a:moveTo>
                  <a:pt x="190" y="560"/>
                </a:moveTo>
                <a:cubicBezTo>
                  <a:pt x="140" y="560"/>
                  <a:pt x="140" y="560"/>
                  <a:pt x="140" y="560"/>
                </a:cubicBezTo>
                <a:cubicBezTo>
                  <a:pt x="62" y="560"/>
                  <a:pt x="0" y="623"/>
                  <a:pt x="0" y="700"/>
                </a:cubicBezTo>
                <a:cubicBezTo>
                  <a:pt x="0" y="777"/>
                  <a:pt x="62" y="840"/>
                  <a:pt x="140" y="840"/>
                </a:cubicBezTo>
                <a:cubicBezTo>
                  <a:pt x="178" y="840"/>
                  <a:pt x="178" y="840"/>
                  <a:pt x="178" y="840"/>
                </a:cubicBezTo>
                <a:moveTo>
                  <a:pt x="150" y="710"/>
                </a:moveTo>
                <a:cubicBezTo>
                  <a:pt x="155" y="710"/>
                  <a:pt x="160" y="706"/>
                  <a:pt x="160" y="700"/>
                </a:cubicBezTo>
                <a:cubicBezTo>
                  <a:pt x="160" y="695"/>
                  <a:pt x="155" y="690"/>
                  <a:pt x="150" y="690"/>
                </a:cubicBezTo>
                <a:cubicBezTo>
                  <a:pt x="144" y="690"/>
                  <a:pt x="140" y="695"/>
                  <a:pt x="140" y="700"/>
                </a:cubicBezTo>
                <a:cubicBezTo>
                  <a:pt x="140" y="706"/>
                  <a:pt x="144" y="710"/>
                  <a:pt x="150" y="71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46">
            <a:extLst>
              <a:ext uri="{FF2B5EF4-FFF2-40B4-BE49-F238E27FC236}">
                <a16:creationId xmlns:a16="http://schemas.microsoft.com/office/drawing/2014/main" id="{072315AE-1965-ABA3-D508-3B067DC5EA40}"/>
              </a:ext>
            </a:extLst>
          </p:cNvPr>
          <p:cNvSpPr>
            <a:spLocks noEditPoints="1"/>
          </p:cNvSpPr>
          <p:nvPr/>
        </p:nvSpPr>
        <p:spPr bwMode="auto">
          <a:xfrm>
            <a:off x="21860275" y="5992044"/>
            <a:ext cx="679273" cy="755453"/>
          </a:xfrm>
          <a:custGeom>
            <a:avLst/>
            <a:gdLst>
              <a:gd name="T0" fmla="*/ 891 w 891"/>
              <a:gd name="T1" fmla="*/ 994 h 994"/>
              <a:gd name="T2" fmla="*/ 87 w 891"/>
              <a:gd name="T3" fmla="*/ 994 h 994"/>
              <a:gd name="T4" fmla="*/ 87 w 891"/>
              <a:gd name="T5" fmla="*/ 892 h 994"/>
              <a:gd name="T6" fmla="*/ 187 w 891"/>
              <a:gd name="T7" fmla="*/ 792 h 994"/>
              <a:gd name="T8" fmla="*/ 791 w 891"/>
              <a:gd name="T9" fmla="*/ 792 h 994"/>
              <a:gd name="T10" fmla="*/ 891 w 891"/>
              <a:gd name="T11" fmla="*/ 892 h 994"/>
              <a:gd name="T12" fmla="*/ 891 w 891"/>
              <a:gd name="T13" fmla="*/ 994 h 994"/>
              <a:gd name="T14" fmla="*/ 346 w 891"/>
              <a:gd name="T15" fmla="*/ 121 h 994"/>
              <a:gd name="T16" fmla="*/ 233 w 891"/>
              <a:gd name="T17" fmla="*/ 274 h 994"/>
              <a:gd name="T18" fmla="*/ 357 w 891"/>
              <a:gd name="T19" fmla="*/ 326 h 994"/>
              <a:gd name="T20" fmla="*/ 585 w 891"/>
              <a:gd name="T21" fmla="*/ 388 h 994"/>
              <a:gd name="T22" fmla="*/ 620 w 891"/>
              <a:gd name="T23" fmla="*/ 416 h 994"/>
              <a:gd name="T24" fmla="*/ 735 w 891"/>
              <a:gd name="T25" fmla="*/ 389 h 994"/>
              <a:gd name="T26" fmla="*/ 780 w 891"/>
              <a:gd name="T27" fmla="*/ 326 h 994"/>
              <a:gd name="T28" fmla="*/ 513 w 891"/>
              <a:gd name="T29" fmla="*/ 105 h 994"/>
              <a:gd name="T30" fmla="*/ 557 w 891"/>
              <a:gd name="T31" fmla="*/ 0 h 994"/>
              <a:gd name="T32" fmla="*/ 405 w 891"/>
              <a:gd name="T33" fmla="*/ 0 h 994"/>
              <a:gd name="T34" fmla="*/ 161 w 891"/>
              <a:gd name="T35" fmla="*/ 523 h 994"/>
              <a:gd name="T36" fmla="*/ 231 w 891"/>
              <a:gd name="T37" fmla="*/ 792 h 994"/>
              <a:gd name="T38" fmla="*/ 726 w 891"/>
              <a:gd name="T39" fmla="*/ 792 h 994"/>
              <a:gd name="T40" fmla="*/ 679 w 891"/>
              <a:gd name="T41" fmla="*/ 619 h 994"/>
              <a:gd name="T42" fmla="*/ 444 w 891"/>
              <a:gd name="T43" fmla="*/ 497 h 994"/>
              <a:gd name="T44" fmla="*/ 466 w 891"/>
              <a:gd name="T45" fmla="*/ 3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1" h="994">
                <a:moveTo>
                  <a:pt x="891" y="994"/>
                </a:moveTo>
                <a:cubicBezTo>
                  <a:pt x="87" y="994"/>
                  <a:pt x="87" y="994"/>
                  <a:pt x="87" y="994"/>
                </a:cubicBezTo>
                <a:cubicBezTo>
                  <a:pt x="87" y="892"/>
                  <a:pt x="87" y="892"/>
                  <a:pt x="87" y="892"/>
                </a:cubicBezTo>
                <a:cubicBezTo>
                  <a:pt x="87" y="837"/>
                  <a:pt x="132" y="792"/>
                  <a:pt x="187" y="792"/>
                </a:cubicBezTo>
                <a:cubicBezTo>
                  <a:pt x="791" y="792"/>
                  <a:pt x="791" y="792"/>
                  <a:pt x="791" y="792"/>
                </a:cubicBezTo>
                <a:cubicBezTo>
                  <a:pt x="846" y="792"/>
                  <a:pt x="891" y="837"/>
                  <a:pt x="891" y="892"/>
                </a:cubicBezTo>
                <a:lnTo>
                  <a:pt x="891" y="994"/>
                </a:lnTo>
                <a:close/>
                <a:moveTo>
                  <a:pt x="346" y="121"/>
                </a:moveTo>
                <a:cubicBezTo>
                  <a:pt x="298" y="140"/>
                  <a:pt x="243" y="181"/>
                  <a:pt x="233" y="274"/>
                </a:cubicBezTo>
                <a:moveTo>
                  <a:pt x="357" y="326"/>
                </a:moveTo>
                <a:cubicBezTo>
                  <a:pt x="380" y="375"/>
                  <a:pt x="485" y="418"/>
                  <a:pt x="585" y="388"/>
                </a:cubicBezTo>
                <a:cubicBezTo>
                  <a:pt x="596" y="393"/>
                  <a:pt x="609" y="410"/>
                  <a:pt x="620" y="416"/>
                </a:cubicBezTo>
                <a:cubicBezTo>
                  <a:pt x="659" y="437"/>
                  <a:pt x="708" y="425"/>
                  <a:pt x="735" y="389"/>
                </a:cubicBezTo>
                <a:cubicBezTo>
                  <a:pt x="780" y="326"/>
                  <a:pt x="780" y="326"/>
                  <a:pt x="780" y="326"/>
                </a:cubicBezTo>
                <a:cubicBezTo>
                  <a:pt x="780" y="326"/>
                  <a:pt x="580" y="162"/>
                  <a:pt x="513" y="105"/>
                </a:cubicBezTo>
                <a:cubicBezTo>
                  <a:pt x="513" y="63"/>
                  <a:pt x="557" y="0"/>
                  <a:pt x="55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296" y="0"/>
                  <a:pt x="0" y="87"/>
                  <a:pt x="161" y="523"/>
                </a:cubicBezTo>
                <a:cubicBezTo>
                  <a:pt x="316" y="523"/>
                  <a:pt x="277" y="683"/>
                  <a:pt x="231" y="792"/>
                </a:cubicBezTo>
                <a:cubicBezTo>
                  <a:pt x="726" y="792"/>
                  <a:pt x="726" y="792"/>
                  <a:pt x="726" y="792"/>
                </a:cubicBezTo>
                <a:cubicBezTo>
                  <a:pt x="725" y="740"/>
                  <a:pt x="714" y="675"/>
                  <a:pt x="679" y="619"/>
                </a:cubicBezTo>
                <a:cubicBezTo>
                  <a:pt x="621" y="524"/>
                  <a:pt x="444" y="497"/>
                  <a:pt x="444" y="497"/>
                </a:cubicBezTo>
                <a:cubicBezTo>
                  <a:pt x="466" y="393"/>
                  <a:pt x="466" y="393"/>
                  <a:pt x="466" y="39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59">
            <a:extLst>
              <a:ext uri="{FF2B5EF4-FFF2-40B4-BE49-F238E27FC236}">
                <a16:creationId xmlns:a16="http://schemas.microsoft.com/office/drawing/2014/main" id="{D24498C6-0A1A-1B06-8640-18A883E15B36}"/>
              </a:ext>
            </a:extLst>
          </p:cNvPr>
          <p:cNvSpPr>
            <a:spLocks noEditPoints="1"/>
          </p:cNvSpPr>
          <p:nvPr/>
        </p:nvSpPr>
        <p:spPr bwMode="auto">
          <a:xfrm>
            <a:off x="2187909" y="4779385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9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/>
          <p:bldP spid="31" grpId="0"/>
          <p:bldP spid="32" grpId="0"/>
          <p:bldP spid="33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/>
          <p:bldP spid="31" grpId="0"/>
          <p:bldP spid="32" grpId="0"/>
          <p:bldP spid="33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1">
      <a:dk1>
        <a:srgbClr val="000000"/>
      </a:dk1>
      <a:lt1>
        <a:srgbClr val="FDFCFD"/>
      </a:lt1>
      <a:dk2>
        <a:srgbClr val="DFE6EE"/>
      </a:dk2>
      <a:lt2>
        <a:srgbClr val="A1B0BA"/>
      </a:lt2>
      <a:accent1>
        <a:srgbClr val="7991D1"/>
      </a:accent1>
      <a:accent2>
        <a:srgbClr val="4C5980"/>
      </a:accent2>
      <a:accent3>
        <a:srgbClr val="FFD075"/>
      </a:accent3>
      <a:accent4>
        <a:srgbClr val="EB9921"/>
      </a:accent4>
      <a:accent5>
        <a:srgbClr val="D66EC0"/>
      </a:accent5>
      <a:accent6>
        <a:srgbClr val="B345B5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38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D2845"/>
      </a:accent1>
      <a:accent2>
        <a:srgbClr val="12497F"/>
      </a:accent2>
      <a:accent3>
        <a:srgbClr val="5C9FA8"/>
      </a:accent3>
      <a:accent4>
        <a:srgbClr val="F4F19E"/>
      </a:accent4>
      <a:accent5>
        <a:srgbClr val="CCAD5D"/>
      </a:accent5>
      <a:accent6>
        <a:srgbClr val="97B88F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79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12076</TotalTime>
  <Words>1110</Words>
  <Application>Microsoft Office PowerPoint</Application>
  <PresentationFormat>Custom</PresentationFormat>
  <Paragraphs>170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114 - 5 Steps Creative Flow</dc:title>
  <dc:creator>Slide Ocean</dc:creator>
  <cp:lastModifiedBy>SO</cp:lastModifiedBy>
  <cp:revision>2803</cp:revision>
  <dcterms:created xsi:type="dcterms:W3CDTF">2024-04-24T08:43:56Z</dcterms:created>
  <dcterms:modified xsi:type="dcterms:W3CDTF">2025-11-20T03:40:32Z</dcterms:modified>
</cp:coreProperties>
</file>