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9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0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1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2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3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4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5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6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theme/theme19.xml" ContentType="application/vnd.openxmlformats-officedocument.theme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  <p:sldMasterId id="2147483907" r:id="rId20"/>
    <p:sldMasterId id="2147483896" r:id="rId21"/>
  </p:sldMasterIdLst>
  <p:notesMasterIdLst>
    <p:notesMasterId r:id="rId32"/>
  </p:notesMasterIdLst>
  <p:handoutMasterIdLst>
    <p:handoutMasterId r:id="rId33"/>
  </p:handoutMasterIdLst>
  <p:sldIdLst>
    <p:sldId id="2147378224" r:id="rId22"/>
    <p:sldId id="2147378227" r:id="rId23"/>
    <p:sldId id="2147378237" r:id="rId24"/>
    <p:sldId id="2147378235" r:id="rId25"/>
    <p:sldId id="2147378183" r:id="rId26"/>
    <p:sldId id="2147378225" r:id="rId27"/>
    <p:sldId id="2147378238" r:id="rId28"/>
    <p:sldId id="2147378236" r:id="rId29"/>
    <p:sldId id="2147378229" r:id="rId30"/>
    <p:sldId id="2147378218" r:id="rId31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C1C1C"/>
    <a:srgbClr val="FFFFFF"/>
    <a:srgbClr val="3D054F"/>
    <a:srgbClr val="ECBA9C"/>
    <a:srgbClr val="EFC6AC"/>
    <a:srgbClr val="F5CDBB"/>
    <a:srgbClr val="A152FD"/>
    <a:srgbClr val="0B0A0E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10" autoAdjust="0"/>
    <p:restoredTop sz="96247" autoAdjust="0"/>
  </p:normalViewPr>
  <p:slideViewPr>
    <p:cSldViewPr snapToGrid="0">
      <p:cViewPr>
        <p:scale>
          <a:sx n="33" d="100"/>
          <a:sy n="33" d="100"/>
        </p:scale>
        <p:origin x="1752" y="10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21" Type="http://schemas.openxmlformats.org/officeDocument/2006/relationships/slideMaster" Target="slideMasters/slideMaster2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11/19/2025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11/19/2025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3268686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3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2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31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5" Type="http://schemas.openxmlformats.org/officeDocument/2006/relationships/slideLayout" Target="../slideLayouts/slideLayout140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60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8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0.xml"/><Relationship Id="rId13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85.xml"/><Relationship Id="rId7" Type="http://schemas.openxmlformats.org/officeDocument/2006/relationships/slideLayout" Target="../slideLayouts/slideLayout189.xml"/><Relationship Id="rId12" Type="http://schemas.openxmlformats.org/officeDocument/2006/relationships/slideLayout" Target="../slideLayouts/slideLayout194.xml"/><Relationship Id="rId2" Type="http://schemas.openxmlformats.org/officeDocument/2006/relationships/slideLayout" Target="../slideLayouts/slideLayout184.xml"/><Relationship Id="rId1" Type="http://schemas.openxmlformats.org/officeDocument/2006/relationships/slideLayout" Target="../slideLayouts/slideLayout183.xml"/><Relationship Id="rId6" Type="http://schemas.openxmlformats.org/officeDocument/2006/relationships/slideLayout" Target="../slideLayouts/slideLayout188.xml"/><Relationship Id="rId11" Type="http://schemas.openxmlformats.org/officeDocument/2006/relationships/slideLayout" Target="../slideLayouts/slideLayout193.xml"/><Relationship Id="rId5" Type="http://schemas.openxmlformats.org/officeDocument/2006/relationships/slideLayout" Target="../slideLayouts/slideLayout187.xml"/><Relationship Id="rId10" Type="http://schemas.openxmlformats.org/officeDocument/2006/relationships/slideLayout" Target="../slideLayouts/slideLayout192.xml"/><Relationship Id="rId4" Type="http://schemas.openxmlformats.org/officeDocument/2006/relationships/slideLayout" Target="../slideLayouts/slideLayout186.xml"/><Relationship Id="rId9" Type="http://schemas.openxmlformats.org/officeDocument/2006/relationships/slideLayout" Target="../slideLayouts/slideLayout191.xml"/><Relationship Id="rId14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5" Type="http://schemas.openxmlformats.org/officeDocument/2006/relationships/slideLayout" Target="../slideLayouts/slideLayout200.xml"/><Relationship Id="rId10" Type="http://schemas.openxmlformats.org/officeDocument/2006/relationships/theme" Target="../theme/theme21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4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906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25ECD528-F361-B41D-712B-68D076A36136}"/>
              </a:ext>
            </a:extLst>
          </p:cNvPr>
          <p:cNvSpPr txBox="1"/>
          <p:nvPr/>
        </p:nvSpPr>
        <p:spPr>
          <a:xfrm>
            <a:off x="6473214" y="1190307"/>
            <a:ext cx="1143774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4P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Sustainable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Success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8D2A6278-55BB-C6F4-88B8-9CCA7115B65A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C46A75B-79AC-AB74-26B4-FDEA80A18632}"/>
              </a:ext>
            </a:extLst>
          </p:cNvPr>
          <p:cNvGrpSpPr/>
          <p:nvPr/>
        </p:nvGrpSpPr>
        <p:grpSpPr>
          <a:xfrm>
            <a:off x="2824368" y="8572500"/>
            <a:ext cx="3187700" cy="2152650"/>
            <a:chOff x="5492750" y="8572500"/>
            <a:chExt cx="3187700" cy="215265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6B2C541-0E57-41E4-99D3-165F02F56EA0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03D6FD8A-B860-791E-2825-8BE9FD498A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6F236128-0674-6D41-F989-20C0966891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BD6BE30-F417-0517-49AA-818B27A85DBC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11" name="Circle: Hollow 10">
                <a:extLst>
                  <a:ext uri="{FF2B5EF4-FFF2-40B4-BE49-F238E27FC236}">
                    <a16:creationId xmlns:a16="http://schemas.microsoft.com/office/drawing/2014/main" id="{C92BFBD5-D478-D886-E019-2FA23EC78A7E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Circle: Hollow 11">
                <a:extLst>
                  <a:ext uri="{FF2B5EF4-FFF2-40B4-BE49-F238E27FC236}">
                    <a16:creationId xmlns:a16="http://schemas.microsoft.com/office/drawing/2014/main" id="{924C9312-15A0-07D6-2F13-90E9B46FABC1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BCC2407-0992-DB0C-9639-6D2C23B7B37D}"/>
              </a:ext>
            </a:extLst>
          </p:cNvPr>
          <p:cNvGrpSpPr/>
          <p:nvPr/>
        </p:nvGrpSpPr>
        <p:grpSpPr>
          <a:xfrm>
            <a:off x="2373518" y="5397500"/>
            <a:ext cx="4089400" cy="4089400"/>
            <a:chOff x="2373518" y="5397500"/>
            <a:chExt cx="4089400" cy="408940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69EE833-3A41-2514-DDDA-8E72470AD786}"/>
                </a:ext>
              </a:extLst>
            </p:cNvPr>
            <p:cNvGrpSpPr/>
            <p:nvPr/>
          </p:nvGrpSpPr>
          <p:grpSpPr>
            <a:xfrm>
              <a:off x="2373518" y="5397500"/>
              <a:ext cx="4089400" cy="4089400"/>
              <a:chOff x="2373518" y="5397500"/>
              <a:chExt cx="4089400" cy="4089400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923B54FB-E8EE-5EF5-089A-226934B1586C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6DCE589C-9283-BB40-38B6-DB1E6009348C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F9A6E0A-5903-48BF-4D96-89F390536966}"/>
                </a:ext>
              </a:extLst>
            </p:cNvPr>
            <p:cNvSpPr/>
            <p:nvPr/>
          </p:nvSpPr>
          <p:spPr>
            <a:xfrm>
              <a:off x="2760868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1">
                    <a:lumMod val="75000"/>
                  </a:schemeClr>
                </a:gs>
                <a:gs pos="100000">
                  <a:schemeClr val="accent1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1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DFE5B25-FEE8-742F-9077-AAC9C7B98113}"/>
                </a:ext>
              </a:extLst>
            </p:cNvPr>
            <p:cNvSpPr/>
            <p:nvPr/>
          </p:nvSpPr>
          <p:spPr>
            <a:xfrm>
              <a:off x="2951368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1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2C2DBF5-2940-3FF0-C466-56FFFCA0CFBB}"/>
              </a:ext>
            </a:extLst>
          </p:cNvPr>
          <p:cNvGrpSpPr/>
          <p:nvPr/>
        </p:nvGrpSpPr>
        <p:grpSpPr>
          <a:xfrm>
            <a:off x="2760868" y="10931799"/>
            <a:ext cx="3314700" cy="2241009"/>
            <a:chOff x="2760868" y="10931799"/>
            <a:chExt cx="3314700" cy="2241009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2537675-C1EF-A260-1D5B-91A72476A98B}"/>
                </a:ext>
              </a:extLst>
            </p:cNvPr>
            <p:cNvSpPr txBox="1"/>
            <p:nvPr/>
          </p:nvSpPr>
          <p:spPr>
            <a:xfrm>
              <a:off x="2760868" y="11603148"/>
              <a:ext cx="3314700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400" dirty="0"/>
                <a:t>Định hướng rõ ràng giúp mọi quyết định thống nhất, tạo giá trị dài lâu.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FDFFCAC-78FA-B178-0C2E-765478ED1670}"/>
                </a:ext>
              </a:extLst>
            </p:cNvPr>
            <p:cNvSpPr txBox="1"/>
            <p:nvPr/>
          </p:nvSpPr>
          <p:spPr>
            <a:xfrm>
              <a:off x="2760868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latin typeface="+mj-lt"/>
                </a:rPr>
                <a:t>PURPOSE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2DA28FC-D427-39BE-D15C-6329DC281AF6}"/>
              </a:ext>
            </a:extLst>
          </p:cNvPr>
          <p:cNvSpPr txBox="1"/>
          <p:nvPr/>
        </p:nvSpPr>
        <p:spPr>
          <a:xfrm>
            <a:off x="2760868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latin typeface="+mj-lt"/>
              </a:rPr>
              <a:t>01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uLnTx/>
              <a:uFillTx/>
              <a:latin typeface="+mj-lt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191A1C1-C5FA-E352-078C-31744A4F0069}"/>
              </a:ext>
            </a:extLst>
          </p:cNvPr>
          <p:cNvGrpSpPr/>
          <p:nvPr/>
        </p:nvGrpSpPr>
        <p:grpSpPr>
          <a:xfrm>
            <a:off x="8006890" y="8572500"/>
            <a:ext cx="3187700" cy="2152650"/>
            <a:chOff x="5492750" y="8572500"/>
            <a:chExt cx="3187700" cy="2152650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990BA35E-166F-4637-4022-251A5BC771FC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C26874D5-C98E-97EB-5DDD-E62DC5FE85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9E1AD724-E1AA-9373-B9AA-8FD433E2AC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3A4FDAD-8F4D-788E-CA1A-18469166C33B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28" name="Circle: Hollow 27">
                <a:extLst>
                  <a:ext uri="{FF2B5EF4-FFF2-40B4-BE49-F238E27FC236}">
                    <a16:creationId xmlns:a16="http://schemas.microsoft.com/office/drawing/2014/main" id="{75EAF150-4F08-4237-AF37-149803E8F311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Circle: Hollow 28">
                <a:extLst>
                  <a:ext uri="{FF2B5EF4-FFF2-40B4-BE49-F238E27FC236}">
                    <a16:creationId xmlns:a16="http://schemas.microsoft.com/office/drawing/2014/main" id="{7E1395A8-C4AE-8D67-B6C9-1CB9F7BC0F22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AABE5B8F-76EB-9FD6-8BC3-DE70C9B9D675}"/>
              </a:ext>
            </a:extLst>
          </p:cNvPr>
          <p:cNvGrpSpPr/>
          <p:nvPr/>
        </p:nvGrpSpPr>
        <p:grpSpPr>
          <a:xfrm>
            <a:off x="7556040" y="5397500"/>
            <a:ext cx="4089400" cy="4089400"/>
            <a:chOff x="7556040" y="5397500"/>
            <a:chExt cx="4089400" cy="4089400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60F154DD-0A02-B809-5C3A-B63470DE3005}"/>
                </a:ext>
              </a:extLst>
            </p:cNvPr>
            <p:cNvGrpSpPr/>
            <p:nvPr/>
          </p:nvGrpSpPr>
          <p:grpSpPr>
            <a:xfrm>
              <a:off x="7556040" y="5397500"/>
              <a:ext cx="4089400" cy="4089400"/>
              <a:chOff x="7556040" y="5397500"/>
              <a:chExt cx="4089400" cy="4089400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7E3D5EAD-83B7-345B-68E0-DD123FDA0E5F}"/>
                  </a:ext>
                </a:extLst>
              </p:cNvPr>
              <p:cNvSpPr/>
              <p:nvPr/>
            </p:nvSpPr>
            <p:spPr>
              <a:xfrm>
                <a:off x="7556040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267669C-6C9F-46BD-CC2F-16B2F81A32C1}"/>
                  </a:ext>
                </a:extLst>
              </p:cNvPr>
              <p:cNvSpPr/>
              <p:nvPr/>
            </p:nvSpPr>
            <p:spPr>
              <a:xfrm>
                <a:off x="7556040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100000">
                    <a:schemeClr val="accent2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A0AD7A27-9CE3-0737-F461-95D0864D0371}"/>
                </a:ext>
              </a:extLst>
            </p:cNvPr>
            <p:cNvSpPr/>
            <p:nvPr/>
          </p:nvSpPr>
          <p:spPr>
            <a:xfrm>
              <a:off x="7943390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2">
                    <a:lumMod val="75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2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73808811-1E65-9B3C-5231-ABBD34FC1E38}"/>
                </a:ext>
              </a:extLst>
            </p:cNvPr>
            <p:cNvSpPr/>
            <p:nvPr/>
          </p:nvSpPr>
          <p:spPr>
            <a:xfrm>
              <a:off x="8133890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2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93057FB-0225-DBB4-2839-FE734DCD6CD6}"/>
              </a:ext>
            </a:extLst>
          </p:cNvPr>
          <p:cNvGrpSpPr/>
          <p:nvPr/>
        </p:nvGrpSpPr>
        <p:grpSpPr>
          <a:xfrm>
            <a:off x="7943390" y="10931799"/>
            <a:ext cx="3314700" cy="1871678"/>
            <a:chOff x="7943390" y="10931799"/>
            <a:chExt cx="3314700" cy="1871678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83826106-69BD-BBDC-9968-4061B78CAFB0}"/>
                </a:ext>
              </a:extLst>
            </p:cNvPr>
            <p:cNvSpPr txBox="1"/>
            <p:nvPr/>
          </p:nvSpPr>
          <p:spPr>
            <a:xfrm>
              <a:off x="7943390" y="11603148"/>
              <a:ext cx="3314700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400" dirty="0" err="1"/>
                <a:t>Xây</a:t>
              </a:r>
              <a:r>
                <a:rPr lang="en-US" sz="2400" dirty="0"/>
                <a:t> </a:t>
              </a:r>
              <a:r>
                <a:rPr lang="en-US" sz="2400" dirty="0" err="1"/>
                <a:t>dựng</a:t>
              </a:r>
              <a:r>
                <a:rPr lang="en-US" sz="2400" dirty="0"/>
                <a:t> </a:t>
              </a:r>
              <a:r>
                <a:rPr lang="en-US" sz="2400" dirty="0" err="1"/>
                <a:t>đội</a:t>
              </a:r>
              <a:r>
                <a:rPr lang="en-US" sz="2400" dirty="0"/>
                <a:t> </a:t>
              </a:r>
              <a:r>
                <a:rPr lang="en-US" sz="2400" dirty="0" err="1"/>
                <a:t>ngũ</a:t>
              </a:r>
              <a:r>
                <a:rPr lang="en-US" sz="2400" dirty="0"/>
                <a:t> </a:t>
              </a:r>
              <a:r>
                <a:rPr lang="en-US" sz="2400" dirty="0" err="1"/>
                <a:t>vững</a:t>
              </a:r>
              <a:r>
                <a:rPr lang="en-US" sz="2400" dirty="0"/>
                <a:t> </a:t>
              </a:r>
              <a:r>
                <a:rPr lang="en-US" sz="2400" dirty="0" err="1"/>
                <a:t>mạnh</a:t>
              </a:r>
              <a:r>
                <a:rPr lang="en-US" sz="2400" dirty="0"/>
                <a:t> </a:t>
              </a:r>
              <a:r>
                <a:rPr lang="en-US" sz="2400" dirty="0" err="1"/>
                <a:t>với</a:t>
              </a:r>
              <a:r>
                <a:rPr lang="en-US" sz="2400" dirty="0"/>
                <a:t> </a:t>
              </a:r>
              <a:r>
                <a:rPr lang="en-US" sz="2400" dirty="0" err="1"/>
                <a:t>kỹ</a:t>
              </a:r>
              <a:r>
                <a:rPr lang="en-US" sz="2400" dirty="0"/>
                <a:t> </a:t>
              </a:r>
              <a:r>
                <a:rPr lang="en-US" sz="2400" dirty="0" err="1"/>
                <a:t>năng</a:t>
              </a:r>
              <a:r>
                <a:rPr lang="en-US" sz="2400" dirty="0"/>
                <a:t> </a:t>
              </a:r>
              <a:r>
                <a:rPr lang="en-US" sz="2400" dirty="0" err="1"/>
                <a:t>tốt</a:t>
              </a:r>
              <a:r>
                <a:rPr lang="en-US" sz="2400" dirty="0"/>
                <a:t> </a:t>
              </a:r>
              <a:r>
                <a:rPr lang="en-US" sz="2400" dirty="0" err="1"/>
                <a:t>và</a:t>
              </a:r>
              <a:r>
                <a:rPr lang="en-US" sz="2400" dirty="0"/>
                <a:t> </a:t>
              </a:r>
              <a:r>
                <a:rPr lang="en-US" sz="2400" dirty="0" err="1"/>
                <a:t>tinh</a:t>
              </a:r>
              <a:r>
                <a:rPr lang="en-US" sz="2400" dirty="0"/>
                <a:t> </a:t>
              </a:r>
              <a:r>
                <a:rPr lang="en-US" sz="2400" dirty="0" err="1"/>
                <a:t>thần</a:t>
              </a:r>
              <a:r>
                <a:rPr lang="en-US" sz="2400" dirty="0"/>
                <a:t> </a:t>
              </a:r>
              <a:r>
                <a:rPr lang="en-US" sz="2400" dirty="0" err="1"/>
                <a:t>gắn</a:t>
              </a:r>
              <a:r>
                <a:rPr lang="en-US" sz="2400" dirty="0"/>
                <a:t> </a:t>
              </a:r>
              <a:r>
                <a:rPr lang="en-US" sz="2400" dirty="0" err="1"/>
                <a:t>kết</a:t>
              </a:r>
              <a:r>
                <a:rPr lang="en-US" sz="2400" dirty="0"/>
                <a:t>.</a:t>
              </a:r>
              <a:endParaRPr lang="vi-VN" sz="2400" dirty="0"/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84AC0C50-24CA-F08F-B951-21B5869AFDD5}"/>
                </a:ext>
              </a:extLst>
            </p:cNvPr>
            <p:cNvSpPr txBox="1"/>
            <p:nvPr/>
          </p:nvSpPr>
          <p:spPr>
            <a:xfrm>
              <a:off x="7943390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latin typeface="+mj-lt"/>
                </a:rPr>
                <a:t>PEOPLE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</a:endParaRPr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3780C7DA-4243-9403-5284-32330E82AEA1}"/>
              </a:ext>
            </a:extLst>
          </p:cNvPr>
          <p:cNvSpPr txBox="1"/>
          <p:nvPr/>
        </p:nvSpPr>
        <p:spPr>
          <a:xfrm>
            <a:off x="7943390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latin typeface="+mj-lt"/>
              </a:rPr>
              <a:t>02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uLnTx/>
              <a:uFillTx/>
              <a:latin typeface="+mj-lt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C195EEFF-1B52-527C-05CC-A0CCA37B074A}"/>
              </a:ext>
            </a:extLst>
          </p:cNvPr>
          <p:cNvGrpSpPr/>
          <p:nvPr/>
        </p:nvGrpSpPr>
        <p:grpSpPr>
          <a:xfrm>
            <a:off x="13189412" y="8572500"/>
            <a:ext cx="3187700" cy="2152650"/>
            <a:chOff x="5492750" y="8572500"/>
            <a:chExt cx="3187700" cy="2152650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53E7FCE0-017B-DA19-E0DD-1346984D4F92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3A2D83B1-40C2-71B9-775F-0F43B2CEB5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FF129D8C-6F91-AF59-DE97-27BB4166BD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27FB868F-85D6-C007-4C61-EF5978586188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76" name="Circle: Hollow 75">
                <a:extLst>
                  <a:ext uri="{FF2B5EF4-FFF2-40B4-BE49-F238E27FC236}">
                    <a16:creationId xmlns:a16="http://schemas.microsoft.com/office/drawing/2014/main" id="{1F4937AA-1714-5406-D399-9E1B6FD218B9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Circle: Hollow 76">
                <a:extLst>
                  <a:ext uri="{FF2B5EF4-FFF2-40B4-BE49-F238E27FC236}">
                    <a16:creationId xmlns:a16="http://schemas.microsoft.com/office/drawing/2014/main" id="{196F4118-E4EC-B12D-1588-EDCBBE746B96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CB5BC09D-1E6E-ECBF-BBBA-B586D2CFA738}"/>
              </a:ext>
            </a:extLst>
          </p:cNvPr>
          <p:cNvGrpSpPr/>
          <p:nvPr/>
        </p:nvGrpSpPr>
        <p:grpSpPr>
          <a:xfrm>
            <a:off x="12738562" y="5397500"/>
            <a:ext cx="4089400" cy="4089400"/>
            <a:chOff x="12738562" y="5397500"/>
            <a:chExt cx="4089400" cy="4089400"/>
          </a:xfrm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5C6C2E51-4C08-3FFE-4817-700A022A6D94}"/>
                </a:ext>
              </a:extLst>
            </p:cNvPr>
            <p:cNvGrpSpPr/>
            <p:nvPr/>
          </p:nvGrpSpPr>
          <p:grpSpPr>
            <a:xfrm>
              <a:off x="12738562" y="5397500"/>
              <a:ext cx="4089400" cy="4089400"/>
              <a:chOff x="12738562" y="5397500"/>
              <a:chExt cx="4089400" cy="4089400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F122625E-2697-85CC-3A66-6CBF36F35B17}"/>
                  </a:ext>
                </a:extLst>
              </p:cNvPr>
              <p:cNvSpPr/>
              <p:nvPr/>
            </p:nvSpPr>
            <p:spPr>
              <a:xfrm>
                <a:off x="12738562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11C4EE5D-D726-7D9A-9364-314698D993AA}"/>
                  </a:ext>
                </a:extLst>
              </p:cNvPr>
              <p:cNvSpPr/>
              <p:nvPr/>
            </p:nvSpPr>
            <p:spPr>
              <a:xfrm>
                <a:off x="12738562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667D3794-0B90-12AF-47DA-B9E6168F2E1B}"/>
                </a:ext>
              </a:extLst>
            </p:cNvPr>
            <p:cNvSpPr/>
            <p:nvPr/>
          </p:nvSpPr>
          <p:spPr>
            <a:xfrm>
              <a:off x="13125912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3">
                    <a:lumMod val="75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3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FB5D7723-BE23-1598-71C2-C7079B5964D3}"/>
                </a:ext>
              </a:extLst>
            </p:cNvPr>
            <p:cNvSpPr/>
            <p:nvPr/>
          </p:nvSpPr>
          <p:spPr>
            <a:xfrm>
              <a:off x="13316412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3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260E6464-C2A3-896C-5871-D2EC411B7E50}"/>
              </a:ext>
            </a:extLst>
          </p:cNvPr>
          <p:cNvGrpSpPr/>
          <p:nvPr/>
        </p:nvGrpSpPr>
        <p:grpSpPr>
          <a:xfrm>
            <a:off x="13125912" y="10931799"/>
            <a:ext cx="3314700" cy="2241009"/>
            <a:chOff x="13125912" y="10931799"/>
            <a:chExt cx="3314700" cy="2241009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9D4EE551-E586-02D1-F61C-41DAC8831568}"/>
                </a:ext>
              </a:extLst>
            </p:cNvPr>
            <p:cNvSpPr txBox="1"/>
            <p:nvPr/>
          </p:nvSpPr>
          <p:spPr>
            <a:xfrm>
              <a:off x="13125912" y="11603148"/>
              <a:ext cx="3314700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400" dirty="0"/>
                <a:t>Thiết lập quy trình tối ưu giúp vận hành mượt mà và giảm sai sót.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BC5E3102-CCA5-AD6A-3940-0903F9E9C25F}"/>
                </a:ext>
              </a:extLst>
            </p:cNvPr>
            <p:cNvSpPr txBox="1"/>
            <p:nvPr/>
          </p:nvSpPr>
          <p:spPr>
            <a:xfrm>
              <a:off x="13125912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latin typeface="+mj-lt"/>
                </a:rPr>
                <a:t>PROCESS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</a:endParaRPr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02E0B57E-6338-B442-078D-00EF78000405}"/>
              </a:ext>
            </a:extLst>
          </p:cNvPr>
          <p:cNvSpPr txBox="1"/>
          <p:nvPr/>
        </p:nvSpPr>
        <p:spPr>
          <a:xfrm>
            <a:off x="13125912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latin typeface="+mj-lt"/>
              </a:rPr>
              <a:t>03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uLnTx/>
              <a:uFillTx/>
              <a:latin typeface="+mj-lt"/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81D758C0-83F6-1CA8-4C64-0341573DE3E3}"/>
              </a:ext>
            </a:extLst>
          </p:cNvPr>
          <p:cNvGrpSpPr/>
          <p:nvPr/>
        </p:nvGrpSpPr>
        <p:grpSpPr>
          <a:xfrm>
            <a:off x="18371933" y="8572500"/>
            <a:ext cx="3187700" cy="2152650"/>
            <a:chOff x="5492750" y="8572500"/>
            <a:chExt cx="3187700" cy="2152650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67A2229B-0040-6614-7FFA-52BCC687BF39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DDE708D4-C31A-2804-B71B-9064749A73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20CC28C7-4194-02E8-A876-324812D136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128F00BD-1459-A515-69A1-C78D40007CD0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93" name="Circle: Hollow 92">
                <a:extLst>
                  <a:ext uri="{FF2B5EF4-FFF2-40B4-BE49-F238E27FC236}">
                    <a16:creationId xmlns:a16="http://schemas.microsoft.com/office/drawing/2014/main" id="{7C7DA4F8-93BD-92C0-5813-A058D690BAE6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Circle: Hollow 93">
                <a:extLst>
                  <a:ext uri="{FF2B5EF4-FFF2-40B4-BE49-F238E27FC236}">
                    <a16:creationId xmlns:a16="http://schemas.microsoft.com/office/drawing/2014/main" id="{8742E9CE-4D20-45EB-4049-5849DB8845DA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56B16695-A0FF-DD6E-FAD7-62AA1EF61E8C}"/>
              </a:ext>
            </a:extLst>
          </p:cNvPr>
          <p:cNvGrpSpPr/>
          <p:nvPr/>
        </p:nvGrpSpPr>
        <p:grpSpPr>
          <a:xfrm>
            <a:off x="17921083" y="5397500"/>
            <a:ext cx="4089400" cy="4089400"/>
            <a:chOff x="17921083" y="5397500"/>
            <a:chExt cx="4089400" cy="4089400"/>
          </a:xfrm>
        </p:grpSpPr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8167FDCB-945E-3315-E3A2-F299A08F7DA6}"/>
                </a:ext>
              </a:extLst>
            </p:cNvPr>
            <p:cNvGrpSpPr/>
            <p:nvPr/>
          </p:nvGrpSpPr>
          <p:grpSpPr>
            <a:xfrm>
              <a:off x="17921083" y="5397500"/>
              <a:ext cx="4089400" cy="4089400"/>
              <a:chOff x="17921083" y="5397500"/>
              <a:chExt cx="4089400" cy="4089400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BF0C06EB-F26D-7AE8-1D1E-E7D61CFA8F61}"/>
                  </a:ext>
                </a:extLst>
              </p:cNvPr>
              <p:cNvSpPr/>
              <p:nvPr/>
            </p:nvSpPr>
            <p:spPr>
              <a:xfrm>
                <a:off x="17921083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6BDFD917-EEA3-EB77-E2A0-F6A8E06B33AC}"/>
                  </a:ext>
                </a:extLst>
              </p:cNvPr>
              <p:cNvSpPr/>
              <p:nvPr/>
            </p:nvSpPr>
            <p:spPr>
              <a:xfrm>
                <a:off x="17921083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3520A83C-3457-26A4-9BE5-EDD8DE3AD881}"/>
                </a:ext>
              </a:extLst>
            </p:cNvPr>
            <p:cNvSpPr/>
            <p:nvPr/>
          </p:nvSpPr>
          <p:spPr>
            <a:xfrm>
              <a:off x="18308433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4">
                    <a:lumMod val="75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4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9B285453-3EC8-7F1A-37C8-6BC451651318}"/>
                </a:ext>
              </a:extLst>
            </p:cNvPr>
            <p:cNvSpPr/>
            <p:nvPr/>
          </p:nvSpPr>
          <p:spPr>
            <a:xfrm>
              <a:off x="18498933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4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4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8A3E50B0-EC5B-FA10-91AD-902D72628D9F}"/>
              </a:ext>
            </a:extLst>
          </p:cNvPr>
          <p:cNvGrpSpPr/>
          <p:nvPr/>
        </p:nvGrpSpPr>
        <p:grpSpPr>
          <a:xfrm>
            <a:off x="18308433" y="10931799"/>
            <a:ext cx="3314700" cy="2241009"/>
            <a:chOff x="18308433" y="10931799"/>
            <a:chExt cx="3314700" cy="2241009"/>
          </a:xfrm>
        </p:grpSpPr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9371317B-9531-6144-84D9-FEB2BE90736D}"/>
                </a:ext>
              </a:extLst>
            </p:cNvPr>
            <p:cNvSpPr txBox="1"/>
            <p:nvPr/>
          </p:nvSpPr>
          <p:spPr>
            <a:xfrm>
              <a:off x="18308433" y="11603148"/>
              <a:ext cx="3314700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400" dirty="0"/>
                <a:t>Liên tục cải thiện, đo lường kết quả và thúc đẩy sự phát triển bền vững.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DE07083C-4430-717D-79FC-E0C948C7444F}"/>
                </a:ext>
              </a:extLst>
            </p:cNvPr>
            <p:cNvSpPr txBox="1"/>
            <p:nvPr/>
          </p:nvSpPr>
          <p:spPr>
            <a:xfrm>
              <a:off x="18308433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latin typeface="+mj-lt"/>
                </a:rPr>
                <a:t>PROGRESS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</a:endParaRPr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651785F0-C097-19E9-F32D-3E2227C77BEE}"/>
              </a:ext>
            </a:extLst>
          </p:cNvPr>
          <p:cNvSpPr txBox="1"/>
          <p:nvPr/>
        </p:nvSpPr>
        <p:spPr>
          <a:xfrm>
            <a:off x="18308433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latin typeface="+mj-lt"/>
              </a:rPr>
              <a:t>04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uLnTx/>
              <a:uFillTx/>
              <a:latin typeface="+mj-lt"/>
            </a:endParaRPr>
          </a:p>
        </p:txBody>
      </p:sp>
      <p:sp>
        <p:nvSpPr>
          <p:cNvPr id="107" name="Freeform 26">
            <a:extLst>
              <a:ext uri="{FF2B5EF4-FFF2-40B4-BE49-F238E27FC236}">
                <a16:creationId xmlns:a16="http://schemas.microsoft.com/office/drawing/2014/main" id="{1B808909-4333-4083-D3BC-CB687E08029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75268" y="6699250"/>
            <a:ext cx="1485900" cy="1485900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1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8" name="Freeform 16">
            <a:extLst>
              <a:ext uri="{FF2B5EF4-FFF2-40B4-BE49-F238E27FC236}">
                <a16:creationId xmlns:a16="http://schemas.microsoft.com/office/drawing/2014/main" id="{720B5D26-069D-16EC-C87F-D94E5FA99A6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950680" y="6579504"/>
            <a:ext cx="1300120" cy="172539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2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9" name="Freeform 24">
            <a:extLst>
              <a:ext uri="{FF2B5EF4-FFF2-40B4-BE49-F238E27FC236}">
                <a16:creationId xmlns:a16="http://schemas.microsoft.com/office/drawing/2014/main" id="{9C044EBF-F8DB-31D0-018C-6051706E45F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3991666" y="6699250"/>
            <a:ext cx="1583192" cy="1485900"/>
          </a:xfrm>
          <a:custGeom>
            <a:avLst/>
            <a:gdLst>
              <a:gd name="T0" fmla="*/ 82104714 w 1799"/>
              <a:gd name="T1" fmla="*/ 131765921 h 1690"/>
              <a:gd name="T2" fmla="*/ 82104714 w 1799"/>
              <a:gd name="T3" fmla="*/ 131765921 h 1690"/>
              <a:gd name="T4" fmla="*/ 141951602 w 1799"/>
              <a:gd name="T5" fmla="*/ 131765921 h 1690"/>
              <a:gd name="T6" fmla="*/ 151831458 w 1799"/>
              <a:gd name="T7" fmla="*/ 126776483 h 1690"/>
              <a:gd name="T8" fmla="*/ 166821410 w 1799"/>
              <a:gd name="T9" fmla="*/ 141744797 h 1690"/>
              <a:gd name="T10" fmla="*/ 151831458 w 1799"/>
              <a:gd name="T11" fmla="*/ 156599643 h 1690"/>
              <a:gd name="T12" fmla="*/ 141951602 w 1799"/>
              <a:gd name="T13" fmla="*/ 151723673 h 1690"/>
              <a:gd name="T14" fmla="*/ 99593097 w 1799"/>
              <a:gd name="T15" fmla="*/ 151723673 h 1690"/>
              <a:gd name="T16" fmla="*/ 49739931 w 1799"/>
              <a:gd name="T17" fmla="*/ 191525394 h 1690"/>
              <a:gd name="T18" fmla="*/ 0 w 1799"/>
              <a:gd name="T19" fmla="*/ 141744797 h 1690"/>
              <a:gd name="T20" fmla="*/ 39746524 w 1799"/>
              <a:gd name="T21" fmla="*/ 92077352 h 1690"/>
              <a:gd name="T22" fmla="*/ 39746524 w 1799"/>
              <a:gd name="T23" fmla="*/ 111921637 h 1690"/>
              <a:gd name="T24" fmla="*/ 19873262 w 1799"/>
              <a:gd name="T25" fmla="*/ 141744797 h 1690"/>
              <a:gd name="T26" fmla="*/ 49739931 w 1799"/>
              <a:gd name="T27" fmla="*/ 171567957 h 1690"/>
              <a:gd name="T28" fmla="*/ 82104714 w 1799"/>
              <a:gd name="T29" fmla="*/ 141744797 h 1690"/>
              <a:gd name="T30" fmla="*/ 82104714 w 1799"/>
              <a:gd name="T31" fmla="*/ 131765921 h 1690"/>
              <a:gd name="T32" fmla="*/ 107088073 w 1799"/>
              <a:gd name="T33" fmla="*/ 19957752 h 1690"/>
              <a:gd name="T34" fmla="*/ 107088073 w 1799"/>
              <a:gd name="T35" fmla="*/ 19957752 h 1690"/>
              <a:gd name="T36" fmla="*/ 136954741 w 1799"/>
              <a:gd name="T37" fmla="*/ 49780597 h 1690"/>
              <a:gd name="T38" fmla="*/ 156828003 w 1799"/>
              <a:gd name="T39" fmla="*/ 49780597 h 1690"/>
              <a:gd name="T40" fmla="*/ 107088073 w 1799"/>
              <a:gd name="T41" fmla="*/ 0 h 1690"/>
              <a:gd name="T42" fmla="*/ 54736476 w 1799"/>
              <a:gd name="T43" fmla="*/ 49780597 h 1690"/>
              <a:gd name="T44" fmla="*/ 72111308 w 1799"/>
              <a:gd name="T45" fmla="*/ 87087914 h 1690"/>
              <a:gd name="T46" fmla="*/ 47241500 w 1799"/>
              <a:gd name="T47" fmla="*/ 126776483 h 1690"/>
              <a:gd name="T48" fmla="*/ 34863214 w 1799"/>
              <a:gd name="T49" fmla="*/ 141744797 h 1690"/>
              <a:gd name="T50" fmla="*/ 49739931 w 1799"/>
              <a:gd name="T51" fmla="*/ 156599643 h 1690"/>
              <a:gd name="T52" fmla="*/ 64729883 w 1799"/>
              <a:gd name="T53" fmla="*/ 141744797 h 1690"/>
              <a:gd name="T54" fmla="*/ 64729883 w 1799"/>
              <a:gd name="T55" fmla="*/ 136755359 h 1690"/>
              <a:gd name="T56" fmla="*/ 99593097 w 1799"/>
              <a:gd name="T57" fmla="*/ 79603757 h 1690"/>
              <a:gd name="T58" fmla="*/ 77221720 w 1799"/>
              <a:gd name="T59" fmla="*/ 49780597 h 1690"/>
              <a:gd name="T60" fmla="*/ 107088073 w 1799"/>
              <a:gd name="T61" fmla="*/ 19957752 h 1690"/>
              <a:gd name="T62" fmla="*/ 151831458 w 1799"/>
              <a:gd name="T63" fmla="*/ 111921637 h 1690"/>
              <a:gd name="T64" fmla="*/ 151831458 w 1799"/>
              <a:gd name="T65" fmla="*/ 111921637 h 1690"/>
              <a:gd name="T66" fmla="*/ 134456311 w 1799"/>
              <a:gd name="T67" fmla="*/ 116797607 h 1690"/>
              <a:gd name="T68" fmla="*/ 104589958 w 1799"/>
              <a:gd name="T69" fmla="*/ 64748911 h 1690"/>
              <a:gd name="T70" fmla="*/ 92098121 w 1799"/>
              <a:gd name="T71" fmla="*/ 49780597 h 1690"/>
              <a:gd name="T72" fmla="*/ 107088073 w 1799"/>
              <a:gd name="T73" fmla="*/ 34925751 h 1690"/>
              <a:gd name="T74" fmla="*/ 121964789 w 1799"/>
              <a:gd name="T75" fmla="*/ 49780597 h 1690"/>
              <a:gd name="T76" fmla="*/ 121964789 w 1799"/>
              <a:gd name="T77" fmla="*/ 54770035 h 1690"/>
              <a:gd name="T78" fmla="*/ 144449717 w 1799"/>
              <a:gd name="T79" fmla="*/ 92077352 h 1690"/>
              <a:gd name="T80" fmla="*/ 151831458 w 1799"/>
              <a:gd name="T81" fmla="*/ 89582633 h 1690"/>
              <a:gd name="T82" fmla="*/ 204183054 w 1799"/>
              <a:gd name="T83" fmla="*/ 141744797 h 1690"/>
              <a:gd name="T84" fmla="*/ 151831458 w 1799"/>
              <a:gd name="T85" fmla="*/ 191525394 h 1690"/>
              <a:gd name="T86" fmla="*/ 107088073 w 1799"/>
              <a:gd name="T87" fmla="*/ 166578519 h 1690"/>
              <a:gd name="T88" fmla="*/ 134456311 w 1799"/>
              <a:gd name="T89" fmla="*/ 166578519 h 1690"/>
              <a:gd name="T90" fmla="*/ 151831458 w 1799"/>
              <a:gd name="T91" fmla="*/ 171567957 h 1690"/>
              <a:gd name="T92" fmla="*/ 181697811 w 1799"/>
              <a:gd name="T93" fmla="*/ 141744797 h 1690"/>
              <a:gd name="T94" fmla="*/ 151831458 w 1799"/>
              <a:gd name="T95" fmla="*/ 111921637 h 169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799" h="1690">
                <a:moveTo>
                  <a:pt x="723" y="1162"/>
                </a:moveTo>
                <a:lnTo>
                  <a:pt x="723" y="1162"/>
                </a:lnTo>
                <a:cubicBezTo>
                  <a:pt x="1250" y="1162"/>
                  <a:pt x="1250" y="1162"/>
                  <a:pt x="1250" y="1162"/>
                </a:cubicBezTo>
                <a:cubicBezTo>
                  <a:pt x="1272" y="1140"/>
                  <a:pt x="1294" y="1118"/>
                  <a:pt x="1337" y="1118"/>
                </a:cubicBezTo>
                <a:cubicBezTo>
                  <a:pt x="1425" y="1118"/>
                  <a:pt x="1469" y="1184"/>
                  <a:pt x="1469" y="1250"/>
                </a:cubicBezTo>
                <a:cubicBezTo>
                  <a:pt x="1469" y="1315"/>
                  <a:pt x="1425" y="1381"/>
                  <a:pt x="1337" y="1381"/>
                </a:cubicBezTo>
                <a:cubicBezTo>
                  <a:pt x="1294" y="1381"/>
                  <a:pt x="1272" y="1359"/>
                  <a:pt x="1250" y="1338"/>
                </a:cubicBezTo>
                <a:cubicBezTo>
                  <a:pt x="877" y="1338"/>
                  <a:pt x="877" y="1338"/>
                  <a:pt x="877" y="1338"/>
                </a:cubicBezTo>
                <a:cubicBezTo>
                  <a:pt x="833" y="1535"/>
                  <a:pt x="658" y="1689"/>
                  <a:pt x="438" y="1689"/>
                </a:cubicBezTo>
                <a:cubicBezTo>
                  <a:pt x="197" y="1689"/>
                  <a:pt x="0" y="1491"/>
                  <a:pt x="0" y="1250"/>
                </a:cubicBezTo>
                <a:cubicBezTo>
                  <a:pt x="0" y="1030"/>
                  <a:pt x="153" y="855"/>
                  <a:pt x="350" y="812"/>
                </a:cubicBezTo>
                <a:cubicBezTo>
                  <a:pt x="350" y="987"/>
                  <a:pt x="350" y="987"/>
                  <a:pt x="350" y="987"/>
                </a:cubicBezTo>
                <a:cubicBezTo>
                  <a:pt x="263" y="1030"/>
                  <a:pt x="175" y="1140"/>
                  <a:pt x="175" y="1250"/>
                </a:cubicBezTo>
                <a:cubicBezTo>
                  <a:pt x="175" y="1403"/>
                  <a:pt x="307" y="1513"/>
                  <a:pt x="438" y="1513"/>
                </a:cubicBezTo>
                <a:cubicBezTo>
                  <a:pt x="592" y="1513"/>
                  <a:pt x="723" y="1403"/>
                  <a:pt x="723" y="1250"/>
                </a:cubicBezTo>
                <a:lnTo>
                  <a:pt x="723" y="1162"/>
                </a:lnTo>
                <a:close/>
                <a:moveTo>
                  <a:pt x="943" y="176"/>
                </a:moveTo>
                <a:lnTo>
                  <a:pt x="943" y="176"/>
                </a:lnTo>
                <a:cubicBezTo>
                  <a:pt x="1097" y="176"/>
                  <a:pt x="1206" y="286"/>
                  <a:pt x="1206" y="439"/>
                </a:cubicBezTo>
                <a:cubicBezTo>
                  <a:pt x="1381" y="439"/>
                  <a:pt x="1381" y="439"/>
                  <a:pt x="1381" y="439"/>
                </a:cubicBezTo>
                <a:cubicBezTo>
                  <a:pt x="1381" y="198"/>
                  <a:pt x="1184" y="0"/>
                  <a:pt x="943" y="0"/>
                </a:cubicBezTo>
                <a:cubicBezTo>
                  <a:pt x="701" y="0"/>
                  <a:pt x="482" y="198"/>
                  <a:pt x="482" y="439"/>
                </a:cubicBezTo>
                <a:cubicBezTo>
                  <a:pt x="482" y="571"/>
                  <a:pt x="548" y="680"/>
                  <a:pt x="635" y="768"/>
                </a:cubicBezTo>
                <a:cubicBezTo>
                  <a:pt x="416" y="1118"/>
                  <a:pt x="416" y="1118"/>
                  <a:pt x="416" y="1118"/>
                </a:cubicBezTo>
                <a:cubicBezTo>
                  <a:pt x="350" y="1118"/>
                  <a:pt x="307" y="1184"/>
                  <a:pt x="307" y="1250"/>
                </a:cubicBezTo>
                <a:cubicBezTo>
                  <a:pt x="307" y="1315"/>
                  <a:pt x="372" y="1381"/>
                  <a:pt x="438" y="1381"/>
                </a:cubicBezTo>
                <a:cubicBezTo>
                  <a:pt x="526" y="1381"/>
                  <a:pt x="570" y="1315"/>
                  <a:pt x="570" y="1250"/>
                </a:cubicBezTo>
                <a:cubicBezTo>
                  <a:pt x="570" y="1228"/>
                  <a:pt x="570" y="1228"/>
                  <a:pt x="570" y="1206"/>
                </a:cubicBezTo>
                <a:cubicBezTo>
                  <a:pt x="877" y="702"/>
                  <a:pt x="877" y="702"/>
                  <a:pt x="877" y="702"/>
                </a:cubicBezTo>
                <a:cubicBezTo>
                  <a:pt x="767" y="680"/>
                  <a:pt x="680" y="571"/>
                  <a:pt x="680" y="439"/>
                </a:cubicBezTo>
                <a:cubicBezTo>
                  <a:pt x="680" y="286"/>
                  <a:pt x="789" y="176"/>
                  <a:pt x="943" y="176"/>
                </a:cubicBezTo>
                <a:close/>
                <a:moveTo>
                  <a:pt x="1337" y="987"/>
                </a:moveTo>
                <a:lnTo>
                  <a:pt x="1337" y="987"/>
                </a:lnTo>
                <a:cubicBezTo>
                  <a:pt x="1294" y="987"/>
                  <a:pt x="1228" y="987"/>
                  <a:pt x="1184" y="1030"/>
                </a:cubicBezTo>
                <a:cubicBezTo>
                  <a:pt x="921" y="571"/>
                  <a:pt x="921" y="571"/>
                  <a:pt x="921" y="571"/>
                </a:cubicBezTo>
                <a:cubicBezTo>
                  <a:pt x="855" y="571"/>
                  <a:pt x="811" y="505"/>
                  <a:pt x="811" y="439"/>
                </a:cubicBezTo>
                <a:cubicBezTo>
                  <a:pt x="811" y="374"/>
                  <a:pt x="855" y="308"/>
                  <a:pt x="943" y="308"/>
                </a:cubicBezTo>
                <a:cubicBezTo>
                  <a:pt x="1009" y="308"/>
                  <a:pt x="1074" y="374"/>
                  <a:pt x="1074" y="439"/>
                </a:cubicBezTo>
                <a:cubicBezTo>
                  <a:pt x="1074" y="462"/>
                  <a:pt x="1074" y="462"/>
                  <a:pt x="1074" y="483"/>
                </a:cubicBezTo>
                <a:cubicBezTo>
                  <a:pt x="1272" y="812"/>
                  <a:pt x="1272" y="812"/>
                  <a:pt x="1272" y="812"/>
                </a:cubicBezTo>
                <a:cubicBezTo>
                  <a:pt x="1294" y="812"/>
                  <a:pt x="1315" y="790"/>
                  <a:pt x="1337" y="790"/>
                </a:cubicBezTo>
                <a:cubicBezTo>
                  <a:pt x="1579" y="790"/>
                  <a:pt x="1798" y="1009"/>
                  <a:pt x="1798" y="1250"/>
                </a:cubicBezTo>
                <a:cubicBezTo>
                  <a:pt x="1798" y="1491"/>
                  <a:pt x="1579" y="1689"/>
                  <a:pt x="1337" y="1689"/>
                </a:cubicBezTo>
                <a:cubicBezTo>
                  <a:pt x="1184" y="1689"/>
                  <a:pt x="1031" y="1601"/>
                  <a:pt x="943" y="1469"/>
                </a:cubicBezTo>
                <a:cubicBezTo>
                  <a:pt x="1184" y="1469"/>
                  <a:pt x="1184" y="1469"/>
                  <a:pt x="1184" y="1469"/>
                </a:cubicBezTo>
                <a:cubicBezTo>
                  <a:pt x="1228" y="1491"/>
                  <a:pt x="1294" y="1513"/>
                  <a:pt x="1337" y="1513"/>
                </a:cubicBezTo>
                <a:cubicBezTo>
                  <a:pt x="1491" y="1513"/>
                  <a:pt x="1600" y="1403"/>
                  <a:pt x="1600" y="1250"/>
                </a:cubicBezTo>
                <a:cubicBezTo>
                  <a:pt x="1600" y="1096"/>
                  <a:pt x="1491" y="987"/>
                  <a:pt x="1337" y="987"/>
                </a:cubicBezTo>
                <a:close/>
              </a:path>
            </a:pathLst>
          </a:custGeom>
          <a:solidFill>
            <a:schemeClr val="accent3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0" name="Freeform 67">
            <a:extLst>
              <a:ext uri="{FF2B5EF4-FFF2-40B4-BE49-F238E27FC236}">
                <a16:creationId xmlns:a16="http://schemas.microsoft.com/office/drawing/2014/main" id="{3DE9E1E6-6F44-05C0-4E49-D18938B13A4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220919" y="6699250"/>
            <a:ext cx="1489728" cy="1485900"/>
          </a:xfrm>
          <a:custGeom>
            <a:avLst/>
            <a:gdLst>
              <a:gd name="T0" fmla="*/ 39827127 w 1895"/>
              <a:gd name="T1" fmla="*/ 149586183 h 1895"/>
              <a:gd name="T2" fmla="*/ 39827127 w 1895"/>
              <a:gd name="T3" fmla="*/ 149586183 h 1895"/>
              <a:gd name="T4" fmla="*/ 19913564 w 1895"/>
              <a:gd name="T5" fmla="*/ 159542965 h 1895"/>
              <a:gd name="T6" fmla="*/ 0 w 1895"/>
              <a:gd name="T7" fmla="*/ 221861057 h 1895"/>
              <a:gd name="T8" fmla="*/ 62317767 w 1895"/>
              <a:gd name="T9" fmla="*/ 201947493 h 1895"/>
              <a:gd name="T10" fmla="*/ 72391940 w 1895"/>
              <a:gd name="T11" fmla="*/ 181916539 h 1895"/>
              <a:gd name="T12" fmla="*/ 39827127 w 1895"/>
              <a:gd name="T13" fmla="*/ 149586183 h 1895"/>
              <a:gd name="T14" fmla="*/ 47324224 w 1895"/>
              <a:gd name="T15" fmla="*/ 189413635 h 1895"/>
              <a:gd name="T16" fmla="*/ 47324224 w 1895"/>
              <a:gd name="T17" fmla="*/ 189413635 h 1895"/>
              <a:gd name="T18" fmla="*/ 24950650 w 1895"/>
              <a:gd name="T19" fmla="*/ 196910407 h 1895"/>
              <a:gd name="T20" fmla="*/ 32447421 w 1895"/>
              <a:gd name="T21" fmla="*/ 174419767 h 1895"/>
              <a:gd name="T22" fmla="*/ 39827127 w 1895"/>
              <a:gd name="T23" fmla="*/ 171959757 h 1895"/>
              <a:gd name="T24" fmla="*/ 49901300 w 1895"/>
              <a:gd name="T25" fmla="*/ 181916539 h 1895"/>
              <a:gd name="T26" fmla="*/ 47324224 w 1895"/>
              <a:gd name="T27" fmla="*/ 189413635 h 1895"/>
              <a:gd name="T28" fmla="*/ 157083280 w 1895"/>
              <a:gd name="T29" fmla="*/ 137052325 h 1895"/>
              <a:gd name="T30" fmla="*/ 157083280 w 1895"/>
              <a:gd name="T31" fmla="*/ 137052325 h 1895"/>
              <a:gd name="T32" fmla="*/ 199487483 w 1895"/>
              <a:gd name="T33" fmla="*/ 22373574 h 1895"/>
              <a:gd name="T34" fmla="*/ 84808406 w 1895"/>
              <a:gd name="T35" fmla="*/ 64777777 h 1895"/>
              <a:gd name="T36" fmla="*/ 59858082 w 1895"/>
              <a:gd name="T37" fmla="*/ 59858082 h 1895"/>
              <a:gd name="T38" fmla="*/ 39827127 w 1895"/>
              <a:gd name="T39" fmla="*/ 64777777 h 1895"/>
              <a:gd name="T40" fmla="*/ 0 w 1895"/>
              <a:gd name="T41" fmla="*/ 107181980 h 1895"/>
              <a:gd name="T42" fmla="*/ 49901300 w 1895"/>
              <a:gd name="T43" fmla="*/ 129672620 h 1895"/>
              <a:gd name="T44" fmla="*/ 92188437 w 1895"/>
              <a:gd name="T45" fmla="*/ 171959757 h 1895"/>
              <a:gd name="T46" fmla="*/ 114679077 w 1895"/>
              <a:gd name="T47" fmla="*/ 221861057 h 1895"/>
              <a:gd name="T48" fmla="*/ 157083280 w 1895"/>
              <a:gd name="T49" fmla="*/ 179456854 h 1895"/>
              <a:gd name="T50" fmla="*/ 162120041 w 1895"/>
              <a:gd name="T51" fmla="*/ 162002975 h 1895"/>
              <a:gd name="T52" fmla="*/ 157083280 w 1895"/>
              <a:gd name="T53" fmla="*/ 137052325 h 1895"/>
              <a:gd name="T54" fmla="*/ 54820995 w 1895"/>
              <a:gd name="T55" fmla="*/ 107181980 h 1895"/>
              <a:gd name="T56" fmla="*/ 54820995 w 1895"/>
              <a:gd name="T57" fmla="*/ 107181980 h 1895"/>
              <a:gd name="T58" fmla="*/ 34907432 w 1895"/>
              <a:gd name="T59" fmla="*/ 99685209 h 1895"/>
              <a:gd name="T60" fmla="*/ 54820995 w 1895"/>
              <a:gd name="T61" fmla="*/ 79771645 h 1895"/>
              <a:gd name="T62" fmla="*/ 69814863 w 1895"/>
              <a:gd name="T63" fmla="*/ 82231330 h 1895"/>
              <a:gd name="T64" fmla="*/ 54820995 w 1895"/>
              <a:gd name="T65" fmla="*/ 107181980 h 1895"/>
              <a:gd name="T66" fmla="*/ 122175848 w 1895"/>
              <a:gd name="T67" fmla="*/ 186953625 h 1895"/>
              <a:gd name="T68" fmla="*/ 122175848 w 1895"/>
              <a:gd name="T69" fmla="*/ 186953625 h 1895"/>
              <a:gd name="T70" fmla="*/ 114679077 w 1895"/>
              <a:gd name="T71" fmla="*/ 166922996 h 1895"/>
              <a:gd name="T72" fmla="*/ 139629402 w 1895"/>
              <a:gd name="T73" fmla="*/ 152046194 h 1895"/>
              <a:gd name="T74" fmla="*/ 142089412 w 1895"/>
              <a:gd name="T75" fmla="*/ 166922996 h 1895"/>
              <a:gd name="T76" fmla="*/ 122175848 w 1895"/>
              <a:gd name="T77" fmla="*/ 186953625 h 1895"/>
              <a:gd name="T78" fmla="*/ 142089412 w 1895"/>
              <a:gd name="T79" fmla="*/ 122175848 h 1895"/>
              <a:gd name="T80" fmla="*/ 142089412 w 1895"/>
              <a:gd name="T81" fmla="*/ 122175848 h 1895"/>
              <a:gd name="T82" fmla="*/ 102262285 w 1895"/>
              <a:gd name="T83" fmla="*/ 149586183 h 1895"/>
              <a:gd name="T84" fmla="*/ 72391940 w 1895"/>
              <a:gd name="T85" fmla="*/ 119598772 h 1895"/>
              <a:gd name="T86" fmla="*/ 99685209 w 1895"/>
              <a:gd name="T87" fmla="*/ 79771645 h 1895"/>
              <a:gd name="T88" fmla="*/ 181916539 w 1895"/>
              <a:gd name="T89" fmla="*/ 39827127 h 1895"/>
              <a:gd name="T90" fmla="*/ 142089412 w 1895"/>
              <a:gd name="T91" fmla="*/ 122175848 h 1895"/>
              <a:gd name="T92" fmla="*/ 132132630 w 1895"/>
              <a:gd name="T93" fmla="*/ 109641990 h 1895"/>
              <a:gd name="T94" fmla="*/ 132132630 w 1895"/>
              <a:gd name="T95" fmla="*/ 109641990 h 1895"/>
              <a:gd name="T96" fmla="*/ 152163259 w 1895"/>
              <a:gd name="T97" fmla="*/ 89728427 h 1895"/>
              <a:gd name="T98" fmla="*/ 132132630 w 1895"/>
              <a:gd name="T99" fmla="*/ 69814863 h 1895"/>
              <a:gd name="T100" fmla="*/ 112219067 w 1895"/>
              <a:gd name="T101" fmla="*/ 89728427 h 1895"/>
              <a:gd name="T102" fmla="*/ 132132630 w 1895"/>
              <a:gd name="T103" fmla="*/ 109641990 h 189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895" h="1895">
                <a:moveTo>
                  <a:pt x="340" y="1277"/>
                </a:moveTo>
                <a:lnTo>
                  <a:pt x="340" y="1277"/>
                </a:lnTo>
                <a:cubicBezTo>
                  <a:pt x="277" y="1277"/>
                  <a:pt x="213" y="1319"/>
                  <a:pt x="170" y="1362"/>
                </a:cubicBezTo>
                <a:cubicBezTo>
                  <a:pt x="64" y="1468"/>
                  <a:pt x="0" y="1894"/>
                  <a:pt x="0" y="1894"/>
                </a:cubicBezTo>
                <a:cubicBezTo>
                  <a:pt x="0" y="1894"/>
                  <a:pt x="426" y="1830"/>
                  <a:pt x="532" y="1724"/>
                </a:cubicBezTo>
                <a:cubicBezTo>
                  <a:pt x="575" y="1681"/>
                  <a:pt x="618" y="1617"/>
                  <a:pt x="618" y="1553"/>
                </a:cubicBezTo>
                <a:cubicBezTo>
                  <a:pt x="618" y="1404"/>
                  <a:pt x="490" y="1277"/>
                  <a:pt x="340" y="1277"/>
                </a:cubicBezTo>
                <a:close/>
                <a:moveTo>
                  <a:pt x="404" y="1617"/>
                </a:moveTo>
                <a:lnTo>
                  <a:pt x="404" y="1617"/>
                </a:lnTo>
                <a:cubicBezTo>
                  <a:pt x="383" y="1639"/>
                  <a:pt x="213" y="1681"/>
                  <a:pt x="213" y="1681"/>
                </a:cubicBezTo>
                <a:cubicBezTo>
                  <a:pt x="213" y="1681"/>
                  <a:pt x="255" y="1510"/>
                  <a:pt x="277" y="1489"/>
                </a:cubicBezTo>
                <a:cubicBezTo>
                  <a:pt x="298" y="1468"/>
                  <a:pt x="319" y="1468"/>
                  <a:pt x="340" y="1468"/>
                </a:cubicBezTo>
                <a:cubicBezTo>
                  <a:pt x="404" y="1468"/>
                  <a:pt x="426" y="1489"/>
                  <a:pt x="426" y="1553"/>
                </a:cubicBezTo>
                <a:cubicBezTo>
                  <a:pt x="426" y="1575"/>
                  <a:pt x="426" y="1596"/>
                  <a:pt x="404" y="1617"/>
                </a:cubicBezTo>
                <a:close/>
                <a:moveTo>
                  <a:pt x="1341" y="1170"/>
                </a:moveTo>
                <a:lnTo>
                  <a:pt x="1341" y="1170"/>
                </a:lnTo>
                <a:cubicBezTo>
                  <a:pt x="1894" y="617"/>
                  <a:pt x="1703" y="191"/>
                  <a:pt x="1703" y="191"/>
                </a:cubicBezTo>
                <a:cubicBezTo>
                  <a:pt x="1703" y="191"/>
                  <a:pt x="1277" y="0"/>
                  <a:pt x="724" y="553"/>
                </a:cubicBezTo>
                <a:cubicBezTo>
                  <a:pt x="511" y="511"/>
                  <a:pt x="511" y="511"/>
                  <a:pt x="511" y="511"/>
                </a:cubicBezTo>
                <a:cubicBezTo>
                  <a:pt x="447" y="511"/>
                  <a:pt x="383" y="511"/>
                  <a:pt x="340" y="553"/>
                </a:cubicBezTo>
                <a:cubicBezTo>
                  <a:pt x="0" y="915"/>
                  <a:pt x="0" y="915"/>
                  <a:pt x="0" y="915"/>
                </a:cubicBezTo>
                <a:cubicBezTo>
                  <a:pt x="426" y="1107"/>
                  <a:pt x="426" y="1107"/>
                  <a:pt x="426" y="1107"/>
                </a:cubicBezTo>
                <a:cubicBezTo>
                  <a:pt x="787" y="1468"/>
                  <a:pt x="787" y="1468"/>
                  <a:pt x="787" y="1468"/>
                </a:cubicBezTo>
                <a:cubicBezTo>
                  <a:pt x="979" y="1894"/>
                  <a:pt x="979" y="1894"/>
                  <a:pt x="979" y="1894"/>
                </a:cubicBezTo>
                <a:cubicBezTo>
                  <a:pt x="1341" y="1532"/>
                  <a:pt x="1341" y="1532"/>
                  <a:pt x="1341" y="1532"/>
                </a:cubicBezTo>
                <a:cubicBezTo>
                  <a:pt x="1384" y="1510"/>
                  <a:pt x="1384" y="1447"/>
                  <a:pt x="1384" y="1383"/>
                </a:cubicBezTo>
                <a:lnTo>
                  <a:pt x="1341" y="1170"/>
                </a:lnTo>
                <a:close/>
                <a:moveTo>
                  <a:pt x="468" y="915"/>
                </a:moveTo>
                <a:lnTo>
                  <a:pt x="468" y="915"/>
                </a:lnTo>
                <a:cubicBezTo>
                  <a:pt x="298" y="851"/>
                  <a:pt x="298" y="851"/>
                  <a:pt x="298" y="851"/>
                </a:cubicBezTo>
                <a:cubicBezTo>
                  <a:pt x="468" y="681"/>
                  <a:pt x="468" y="681"/>
                  <a:pt x="468" y="681"/>
                </a:cubicBezTo>
                <a:cubicBezTo>
                  <a:pt x="596" y="702"/>
                  <a:pt x="596" y="702"/>
                  <a:pt x="596" y="702"/>
                </a:cubicBezTo>
                <a:cubicBezTo>
                  <a:pt x="554" y="787"/>
                  <a:pt x="511" y="851"/>
                  <a:pt x="468" y="915"/>
                </a:cubicBezTo>
                <a:close/>
                <a:moveTo>
                  <a:pt x="1043" y="1596"/>
                </a:moveTo>
                <a:lnTo>
                  <a:pt x="1043" y="1596"/>
                </a:lnTo>
                <a:cubicBezTo>
                  <a:pt x="979" y="1425"/>
                  <a:pt x="979" y="1425"/>
                  <a:pt x="979" y="1425"/>
                </a:cubicBezTo>
                <a:cubicBezTo>
                  <a:pt x="1043" y="1383"/>
                  <a:pt x="1107" y="1340"/>
                  <a:pt x="1192" y="1298"/>
                </a:cubicBezTo>
                <a:cubicBezTo>
                  <a:pt x="1213" y="1425"/>
                  <a:pt x="1213" y="1425"/>
                  <a:pt x="1213" y="1425"/>
                </a:cubicBezTo>
                <a:lnTo>
                  <a:pt x="1043" y="1596"/>
                </a:lnTo>
                <a:close/>
                <a:moveTo>
                  <a:pt x="1213" y="1043"/>
                </a:moveTo>
                <a:lnTo>
                  <a:pt x="1213" y="1043"/>
                </a:lnTo>
                <a:cubicBezTo>
                  <a:pt x="1107" y="1170"/>
                  <a:pt x="915" y="1255"/>
                  <a:pt x="873" y="1277"/>
                </a:cubicBezTo>
                <a:cubicBezTo>
                  <a:pt x="618" y="1021"/>
                  <a:pt x="618" y="1021"/>
                  <a:pt x="618" y="1021"/>
                </a:cubicBezTo>
                <a:cubicBezTo>
                  <a:pt x="639" y="979"/>
                  <a:pt x="724" y="787"/>
                  <a:pt x="851" y="681"/>
                </a:cubicBezTo>
                <a:cubicBezTo>
                  <a:pt x="1256" y="276"/>
                  <a:pt x="1553" y="340"/>
                  <a:pt x="1553" y="340"/>
                </a:cubicBezTo>
                <a:cubicBezTo>
                  <a:pt x="1553" y="340"/>
                  <a:pt x="1617" y="638"/>
                  <a:pt x="1213" y="1043"/>
                </a:cubicBezTo>
                <a:close/>
                <a:moveTo>
                  <a:pt x="1128" y="936"/>
                </a:moveTo>
                <a:lnTo>
                  <a:pt x="1128" y="936"/>
                </a:lnTo>
                <a:cubicBezTo>
                  <a:pt x="1213" y="936"/>
                  <a:pt x="1299" y="851"/>
                  <a:pt x="1299" y="766"/>
                </a:cubicBezTo>
                <a:cubicBezTo>
                  <a:pt x="1299" y="659"/>
                  <a:pt x="1213" y="596"/>
                  <a:pt x="1128" y="596"/>
                </a:cubicBezTo>
                <a:cubicBezTo>
                  <a:pt x="1022" y="596"/>
                  <a:pt x="958" y="659"/>
                  <a:pt x="958" y="766"/>
                </a:cubicBezTo>
                <a:cubicBezTo>
                  <a:pt x="958" y="851"/>
                  <a:pt x="1022" y="936"/>
                  <a:pt x="1128" y="936"/>
                </a:cubicBezTo>
                <a:close/>
              </a:path>
            </a:pathLst>
          </a:custGeom>
          <a:solidFill>
            <a:schemeClr val="accent4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161890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500"/>
    </mc:Choice>
    <mc:Fallback xmlns="">
      <p:transition advClick="0" advTm="2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4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5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7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8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9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 p14:presetBounceEnd="6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62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63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2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86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7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75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6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24" grpId="0"/>
          <p:bldP spid="72" grpId="0"/>
          <p:bldP spid="89" grpId="0"/>
          <p:bldP spid="106" grpId="0"/>
          <p:bldP spid="107" grpId="0" animBg="1"/>
          <p:bldP spid="108" grpId="0" animBg="1"/>
          <p:bldP spid="109" grpId="0" animBg="1"/>
          <p:bldP spid="11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2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75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6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24" grpId="0"/>
          <p:bldP spid="72" grpId="0"/>
          <p:bldP spid="89" grpId="0"/>
          <p:bldP spid="106" grpId="0"/>
          <p:bldP spid="107" grpId="0" animBg="1"/>
          <p:bldP spid="108" grpId="0" animBg="1"/>
          <p:bldP spid="109" grpId="0" animBg="1"/>
          <p:bldP spid="11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!!MainTitle1">
            <a:extLst>
              <a:ext uri="{FF2B5EF4-FFF2-40B4-BE49-F238E27FC236}">
                <a16:creationId xmlns:a16="http://schemas.microsoft.com/office/drawing/2014/main" id="{B6DEEBD1-D434-E1A2-F194-7D33A7ED2D8E}"/>
              </a:ext>
            </a:extLst>
          </p:cNvPr>
          <p:cNvSpPr txBox="1"/>
          <p:nvPr/>
        </p:nvSpPr>
        <p:spPr>
          <a:xfrm>
            <a:off x="6473214" y="1190307"/>
            <a:ext cx="1143774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4P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Sustainable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Success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8" name="!!SubTitle">
            <a:extLst>
              <a:ext uri="{FF2B5EF4-FFF2-40B4-BE49-F238E27FC236}">
                <a16:creationId xmlns:a16="http://schemas.microsoft.com/office/drawing/2014/main" id="{20D76C02-4340-FC22-1454-1A8B1DE38C14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5CC4B63-FC9D-18A5-3CB6-41296215FB34}"/>
              </a:ext>
            </a:extLst>
          </p:cNvPr>
          <p:cNvGrpSpPr/>
          <p:nvPr/>
        </p:nvGrpSpPr>
        <p:grpSpPr>
          <a:xfrm>
            <a:off x="2824368" y="8572500"/>
            <a:ext cx="3187700" cy="2152650"/>
            <a:chOff x="5492750" y="8572500"/>
            <a:chExt cx="3187700" cy="2152650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807785EE-5893-1A59-E928-F9A8F903F398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4451FFF-0E0B-B0C4-D795-9B355C22EF5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C1E1ABA9-5BC8-64EF-3BF4-E6C34CEBAD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DBC66155-F7C6-E707-C3F8-E5110B103656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42" name="Circle: Hollow 41">
                <a:extLst>
                  <a:ext uri="{FF2B5EF4-FFF2-40B4-BE49-F238E27FC236}">
                    <a16:creationId xmlns:a16="http://schemas.microsoft.com/office/drawing/2014/main" id="{861ABF62-1E4E-6788-D362-8644B4846282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Circle: Hollow 42">
                <a:extLst>
                  <a:ext uri="{FF2B5EF4-FFF2-40B4-BE49-F238E27FC236}">
                    <a16:creationId xmlns:a16="http://schemas.microsoft.com/office/drawing/2014/main" id="{50025E56-22EC-4EF4-9829-C3F56965EDE4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ACE1934-E1D5-5D63-0B18-BA7AA547D75D}"/>
              </a:ext>
            </a:extLst>
          </p:cNvPr>
          <p:cNvGrpSpPr/>
          <p:nvPr/>
        </p:nvGrpSpPr>
        <p:grpSpPr>
          <a:xfrm>
            <a:off x="2373518" y="5397500"/>
            <a:ext cx="4089400" cy="4089400"/>
            <a:chOff x="2373518" y="5397500"/>
            <a:chExt cx="4089400" cy="4089400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E6981E3E-37D5-6BA2-63B7-B661ABBAC972}"/>
                </a:ext>
              </a:extLst>
            </p:cNvPr>
            <p:cNvGrpSpPr/>
            <p:nvPr/>
          </p:nvGrpSpPr>
          <p:grpSpPr>
            <a:xfrm>
              <a:off x="2373518" y="5397500"/>
              <a:ext cx="4089400" cy="4089400"/>
              <a:chOff x="2373518" y="5397500"/>
              <a:chExt cx="4089400" cy="4089400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E9A5BC16-3B3E-7B1C-B337-3C3F152B1787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63D57AB9-9A76-D9B8-D042-DA22F50C95A0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4A859A57-249B-20D4-E153-FCC0AE4DB764}"/>
                </a:ext>
              </a:extLst>
            </p:cNvPr>
            <p:cNvSpPr/>
            <p:nvPr/>
          </p:nvSpPr>
          <p:spPr>
            <a:xfrm>
              <a:off x="2760868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1">
                    <a:lumMod val="75000"/>
                  </a:schemeClr>
                </a:gs>
                <a:gs pos="100000">
                  <a:schemeClr val="accent1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1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76835F45-C584-B659-078C-2D1821559B83}"/>
                </a:ext>
              </a:extLst>
            </p:cNvPr>
            <p:cNvSpPr/>
            <p:nvPr/>
          </p:nvSpPr>
          <p:spPr>
            <a:xfrm>
              <a:off x="2951368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1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D635CAC-90F5-F85A-AD92-350867FD3AC8}"/>
              </a:ext>
            </a:extLst>
          </p:cNvPr>
          <p:cNvGrpSpPr/>
          <p:nvPr/>
        </p:nvGrpSpPr>
        <p:grpSpPr>
          <a:xfrm>
            <a:off x="2760868" y="10931799"/>
            <a:ext cx="3314700" cy="2241009"/>
            <a:chOff x="2760868" y="10931799"/>
            <a:chExt cx="3314700" cy="2241009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752072F4-C72B-8F80-0A99-9541863ECB99}"/>
                </a:ext>
              </a:extLst>
            </p:cNvPr>
            <p:cNvSpPr txBox="1"/>
            <p:nvPr/>
          </p:nvSpPr>
          <p:spPr>
            <a:xfrm>
              <a:off x="2760868" y="11603148"/>
              <a:ext cx="3314700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400" dirty="0">
                  <a:solidFill>
                    <a:schemeClr val="tx2"/>
                  </a:solidFill>
                </a:rPr>
                <a:t>Định hướng rõ ràng giúp mọi quyết định thống nhất, tạo giá trị dài lâu.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5A35ABEA-C785-95D4-76D6-DE0D6E772A98}"/>
                </a:ext>
              </a:extLst>
            </p:cNvPr>
            <p:cNvSpPr txBox="1"/>
            <p:nvPr/>
          </p:nvSpPr>
          <p:spPr>
            <a:xfrm>
              <a:off x="2760868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PURPOSE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95A704E-B0A9-5088-FA5A-1F8CF4F11D84}"/>
              </a:ext>
            </a:extLst>
          </p:cNvPr>
          <p:cNvSpPr txBox="1"/>
          <p:nvPr/>
        </p:nvSpPr>
        <p:spPr>
          <a:xfrm>
            <a:off x="2760868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/>
                </a:solidFill>
                <a:latin typeface="+mj-lt"/>
              </a:rPr>
              <a:t>01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997D3BA-70D5-ACF0-C072-FA2616281ED2}"/>
              </a:ext>
            </a:extLst>
          </p:cNvPr>
          <p:cNvGrpSpPr/>
          <p:nvPr/>
        </p:nvGrpSpPr>
        <p:grpSpPr>
          <a:xfrm>
            <a:off x="8006890" y="8572500"/>
            <a:ext cx="3187700" cy="2152650"/>
            <a:chOff x="5492750" y="8572500"/>
            <a:chExt cx="3187700" cy="2152650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886DF85E-A893-4722-DFAD-375B681C8EB7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B825B7B1-5CCC-6D60-A1D4-27443B1916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CFD594C8-BFE9-1323-BE1F-5A43AF8D63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20398947-FF06-BD10-FE6B-4D3600481BDA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59" name="Circle: Hollow 58">
                <a:extLst>
                  <a:ext uri="{FF2B5EF4-FFF2-40B4-BE49-F238E27FC236}">
                    <a16:creationId xmlns:a16="http://schemas.microsoft.com/office/drawing/2014/main" id="{D969E643-6361-9117-E343-4973ABBB01E9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Circle: Hollow 59">
                <a:extLst>
                  <a:ext uri="{FF2B5EF4-FFF2-40B4-BE49-F238E27FC236}">
                    <a16:creationId xmlns:a16="http://schemas.microsoft.com/office/drawing/2014/main" id="{CDD65EDE-B75B-4EB4-86A9-D16AD8D92BB3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6370CFC-CBEB-06E0-8D36-4CE73EF562BC}"/>
              </a:ext>
            </a:extLst>
          </p:cNvPr>
          <p:cNvGrpSpPr/>
          <p:nvPr/>
        </p:nvGrpSpPr>
        <p:grpSpPr>
          <a:xfrm>
            <a:off x="7556040" y="5397500"/>
            <a:ext cx="4089400" cy="4089400"/>
            <a:chOff x="7556040" y="5397500"/>
            <a:chExt cx="4089400" cy="4089400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C4174CCB-8B89-6166-925F-B93D5B8ECE07}"/>
                </a:ext>
              </a:extLst>
            </p:cNvPr>
            <p:cNvGrpSpPr/>
            <p:nvPr/>
          </p:nvGrpSpPr>
          <p:grpSpPr>
            <a:xfrm>
              <a:off x="7556040" y="5397500"/>
              <a:ext cx="4089400" cy="4089400"/>
              <a:chOff x="7556040" y="5397500"/>
              <a:chExt cx="4089400" cy="4089400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4126F7CD-4D2F-68B7-CC5C-E2733280D92C}"/>
                  </a:ext>
                </a:extLst>
              </p:cNvPr>
              <p:cNvSpPr/>
              <p:nvPr/>
            </p:nvSpPr>
            <p:spPr>
              <a:xfrm>
                <a:off x="7556040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CEE0A3E-9F55-5346-C868-D447F1439650}"/>
                  </a:ext>
                </a:extLst>
              </p:cNvPr>
              <p:cNvSpPr/>
              <p:nvPr/>
            </p:nvSpPr>
            <p:spPr>
              <a:xfrm>
                <a:off x="7556040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100000">
                    <a:schemeClr val="accent2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CD3A7868-1BCE-EF02-ABE5-6E74BFFCFE61}"/>
                </a:ext>
              </a:extLst>
            </p:cNvPr>
            <p:cNvSpPr/>
            <p:nvPr/>
          </p:nvSpPr>
          <p:spPr>
            <a:xfrm>
              <a:off x="7943390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2">
                    <a:lumMod val="75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2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B3215FB6-5B28-AD3F-2E9D-C496BB475B01}"/>
                </a:ext>
              </a:extLst>
            </p:cNvPr>
            <p:cNvSpPr/>
            <p:nvPr/>
          </p:nvSpPr>
          <p:spPr>
            <a:xfrm>
              <a:off x="8133890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2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E6998FBC-3DEB-65F0-3C7B-9C258BAC44B7}"/>
              </a:ext>
            </a:extLst>
          </p:cNvPr>
          <p:cNvGrpSpPr/>
          <p:nvPr/>
        </p:nvGrpSpPr>
        <p:grpSpPr>
          <a:xfrm>
            <a:off x="7943390" y="10931799"/>
            <a:ext cx="3314700" cy="1871678"/>
            <a:chOff x="7943390" y="10931799"/>
            <a:chExt cx="3314700" cy="1871678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874A7410-7265-C433-FBD9-355D900A7FD2}"/>
                </a:ext>
              </a:extLst>
            </p:cNvPr>
            <p:cNvSpPr txBox="1"/>
            <p:nvPr/>
          </p:nvSpPr>
          <p:spPr>
            <a:xfrm>
              <a:off x="7943390" y="11603148"/>
              <a:ext cx="3314700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400" dirty="0" err="1">
                  <a:solidFill>
                    <a:schemeClr val="tx2"/>
                  </a:solidFill>
                </a:rPr>
                <a:t>Xây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dựng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đội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ngũ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vững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mạnh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với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kỹ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năng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tốt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và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tinh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thần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gắn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kết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vi-VN" sz="2400" dirty="0">
                <a:solidFill>
                  <a:schemeClr val="tx2"/>
                </a:solidFill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533CAFF4-C07F-9F8F-B28C-18D43D864223}"/>
                </a:ext>
              </a:extLst>
            </p:cNvPr>
            <p:cNvSpPr txBox="1"/>
            <p:nvPr/>
          </p:nvSpPr>
          <p:spPr>
            <a:xfrm>
              <a:off x="7943390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PEOPLE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749A0A8C-5475-A905-0B9B-B51482634302}"/>
              </a:ext>
            </a:extLst>
          </p:cNvPr>
          <p:cNvSpPr txBox="1"/>
          <p:nvPr/>
        </p:nvSpPr>
        <p:spPr>
          <a:xfrm>
            <a:off x="7943390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/>
                </a:solidFill>
                <a:latin typeface="+mj-lt"/>
              </a:rPr>
              <a:t>02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B9E8F476-C18D-CA93-EE80-3704C8B46337}"/>
              </a:ext>
            </a:extLst>
          </p:cNvPr>
          <p:cNvGrpSpPr/>
          <p:nvPr/>
        </p:nvGrpSpPr>
        <p:grpSpPr>
          <a:xfrm>
            <a:off x="13189412" y="8572500"/>
            <a:ext cx="3187700" cy="2152650"/>
            <a:chOff x="5492750" y="8572500"/>
            <a:chExt cx="3187700" cy="2152650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5864BDBE-21CD-043C-7D0F-FEFA3BE2143C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D9ACFF9D-5836-E9C0-4902-A97BD6AF74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8376A5AC-AD71-C01E-A1C2-A100B8BB47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BEEC8211-F58A-ABE8-3CAD-4B64DBD40AB2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76" name="Circle: Hollow 75">
                <a:extLst>
                  <a:ext uri="{FF2B5EF4-FFF2-40B4-BE49-F238E27FC236}">
                    <a16:creationId xmlns:a16="http://schemas.microsoft.com/office/drawing/2014/main" id="{7724E291-DDEC-4336-BB6B-929E37CDE36A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Circle: Hollow 76">
                <a:extLst>
                  <a:ext uri="{FF2B5EF4-FFF2-40B4-BE49-F238E27FC236}">
                    <a16:creationId xmlns:a16="http://schemas.microsoft.com/office/drawing/2014/main" id="{56F9135A-1C2E-944C-9A37-E541309C3206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528EEF98-FF82-6928-779F-E17C3A27011E}"/>
              </a:ext>
            </a:extLst>
          </p:cNvPr>
          <p:cNvGrpSpPr/>
          <p:nvPr/>
        </p:nvGrpSpPr>
        <p:grpSpPr>
          <a:xfrm>
            <a:off x="12738562" y="5397500"/>
            <a:ext cx="4089400" cy="4089400"/>
            <a:chOff x="12738562" y="5397500"/>
            <a:chExt cx="4089400" cy="4089400"/>
          </a:xfrm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CAEE585D-2B16-76A4-24B2-5EE25F328C11}"/>
                </a:ext>
              </a:extLst>
            </p:cNvPr>
            <p:cNvGrpSpPr/>
            <p:nvPr/>
          </p:nvGrpSpPr>
          <p:grpSpPr>
            <a:xfrm>
              <a:off x="12738562" y="5397500"/>
              <a:ext cx="4089400" cy="4089400"/>
              <a:chOff x="12738562" y="5397500"/>
              <a:chExt cx="4089400" cy="4089400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DEB7D0CB-C3EF-7461-9B0E-91DA6D97D195}"/>
                  </a:ext>
                </a:extLst>
              </p:cNvPr>
              <p:cNvSpPr/>
              <p:nvPr/>
            </p:nvSpPr>
            <p:spPr>
              <a:xfrm>
                <a:off x="12738562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19626A0B-7DC3-424F-ED9C-CB27BE9179F3}"/>
                  </a:ext>
                </a:extLst>
              </p:cNvPr>
              <p:cNvSpPr/>
              <p:nvPr/>
            </p:nvSpPr>
            <p:spPr>
              <a:xfrm>
                <a:off x="12738562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F156A78F-58D3-0FFA-8D63-A65675F08F4E}"/>
                </a:ext>
              </a:extLst>
            </p:cNvPr>
            <p:cNvSpPr/>
            <p:nvPr/>
          </p:nvSpPr>
          <p:spPr>
            <a:xfrm>
              <a:off x="13125912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3">
                    <a:lumMod val="75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3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AFBB8D3D-AB6E-1EC2-F688-1F3DB1A94C96}"/>
                </a:ext>
              </a:extLst>
            </p:cNvPr>
            <p:cNvSpPr/>
            <p:nvPr/>
          </p:nvSpPr>
          <p:spPr>
            <a:xfrm>
              <a:off x="13316412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3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A1B04C15-0DC3-C26A-5D1C-857B784B63E2}"/>
              </a:ext>
            </a:extLst>
          </p:cNvPr>
          <p:cNvGrpSpPr/>
          <p:nvPr/>
        </p:nvGrpSpPr>
        <p:grpSpPr>
          <a:xfrm>
            <a:off x="13125912" y="10931799"/>
            <a:ext cx="3314700" cy="2241009"/>
            <a:chOff x="13125912" y="10931799"/>
            <a:chExt cx="3314700" cy="2241009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8303C6A8-1A1C-2D9C-A1E8-18A6C22278B0}"/>
                </a:ext>
              </a:extLst>
            </p:cNvPr>
            <p:cNvSpPr txBox="1"/>
            <p:nvPr/>
          </p:nvSpPr>
          <p:spPr>
            <a:xfrm>
              <a:off x="13125912" y="11603148"/>
              <a:ext cx="3314700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400" dirty="0">
                  <a:solidFill>
                    <a:schemeClr val="tx2"/>
                  </a:solidFill>
                </a:rPr>
                <a:t>Thiết lập quy trình tối ưu giúp vận hành mượt mà và giảm sai sót.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51D40314-7063-D595-C89E-B042C53BA906}"/>
                </a:ext>
              </a:extLst>
            </p:cNvPr>
            <p:cNvSpPr txBox="1"/>
            <p:nvPr/>
          </p:nvSpPr>
          <p:spPr>
            <a:xfrm>
              <a:off x="13125912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PROCESS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C082C86A-7CA2-AB19-ADA4-E3A4CF815E2D}"/>
              </a:ext>
            </a:extLst>
          </p:cNvPr>
          <p:cNvSpPr txBox="1"/>
          <p:nvPr/>
        </p:nvSpPr>
        <p:spPr>
          <a:xfrm>
            <a:off x="13125912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/>
                </a:solidFill>
                <a:latin typeface="+mj-lt"/>
              </a:rPr>
              <a:t>03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6466D15C-742F-3B08-0459-34BF37CB6E90}"/>
              </a:ext>
            </a:extLst>
          </p:cNvPr>
          <p:cNvGrpSpPr/>
          <p:nvPr/>
        </p:nvGrpSpPr>
        <p:grpSpPr>
          <a:xfrm>
            <a:off x="18371933" y="8572500"/>
            <a:ext cx="3187700" cy="2152650"/>
            <a:chOff x="5492750" y="8572500"/>
            <a:chExt cx="3187700" cy="2152650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F1131CCC-1396-7A3C-0F45-1A41E298242B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062F0A2D-3E31-D953-5449-5BBC5000DF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44B17171-3938-9345-6D2E-BC9E6A1C5A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71A34C2D-A2CE-2B1E-C903-56C1EC481C39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93" name="Circle: Hollow 92">
                <a:extLst>
                  <a:ext uri="{FF2B5EF4-FFF2-40B4-BE49-F238E27FC236}">
                    <a16:creationId xmlns:a16="http://schemas.microsoft.com/office/drawing/2014/main" id="{F4134FC1-C58E-F9BA-36B3-200125AFEE3D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Circle: Hollow 93">
                <a:extLst>
                  <a:ext uri="{FF2B5EF4-FFF2-40B4-BE49-F238E27FC236}">
                    <a16:creationId xmlns:a16="http://schemas.microsoft.com/office/drawing/2014/main" id="{B3E25C9B-FB02-013E-8826-E228F39FAC00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E0A58003-E876-B596-87C2-34845F628629}"/>
              </a:ext>
            </a:extLst>
          </p:cNvPr>
          <p:cNvGrpSpPr/>
          <p:nvPr/>
        </p:nvGrpSpPr>
        <p:grpSpPr>
          <a:xfrm>
            <a:off x="17921083" y="5397500"/>
            <a:ext cx="4089400" cy="4089400"/>
            <a:chOff x="17921083" y="5397500"/>
            <a:chExt cx="4089400" cy="4089400"/>
          </a:xfrm>
        </p:grpSpPr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5CE7E24D-6202-9EE3-A8F9-700E98755F06}"/>
                </a:ext>
              </a:extLst>
            </p:cNvPr>
            <p:cNvGrpSpPr/>
            <p:nvPr/>
          </p:nvGrpSpPr>
          <p:grpSpPr>
            <a:xfrm>
              <a:off x="17921083" y="5397500"/>
              <a:ext cx="4089400" cy="4089400"/>
              <a:chOff x="17921083" y="5397500"/>
              <a:chExt cx="4089400" cy="4089400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9863BF0A-3E61-5268-B071-DD98EC1B0DBA}"/>
                  </a:ext>
                </a:extLst>
              </p:cNvPr>
              <p:cNvSpPr/>
              <p:nvPr/>
            </p:nvSpPr>
            <p:spPr>
              <a:xfrm>
                <a:off x="17921083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0D4ECBE8-7F38-F83B-BDF9-80F365626AA4}"/>
                  </a:ext>
                </a:extLst>
              </p:cNvPr>
              <p:cNvSpPr/>
              <p:nvPr/>
            </p:nvSpPr>
            <p:spPr>
              <a:xfrm>
                <a:off x="17921083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3D245809-607E-DB5E-4CFD-DB959B96F515}"/>
                </a:ext>
              </a:extLst>
            </p:cNvPr>
            <p:cNvSpPr/>
            <p:nvPr/>
          </p:nvSpPr>
          <p:spPr>
            <a:xfrm>
              <a:off x="18308433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4">
                    <a:lumMod val="75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4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9D04A297-B176-CF6F-C9C3-485B4F99F95F}"/>
                </a:ext>
              </a:extLst>
            </p:cNvPr>
            <p:cNvSpPr/>
            <p:nvPr/>
          </p:nvSpPr>
          <p:spPr>
            <a:xfrm>
              <a:off x="18498933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4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4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5203CB55-59D1-B0CA-D618-1E6A6BC46156}"/>
              </a:ext>
            </a:extLst>
          </p:cNvPr>
          <p:cNvGrpSpPr/>
          <p:nvPr/>
        </p:nvGrpSpPr>
        <p:grpSpPr>
          <a:xfrm>
            <a:off x="18308433" y="10931799"/>
            <a:ext cx="3314700" cy="2241009"/>
            <a:chOff x="18308433" y="10931799"/>
            <a:chExt cx="3314700" cy="2241009"/>
          </a:xfrm>
        </p:grpSpPr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039A312F-E54D-2BDC-A4AA-31A33DA1A7DA}"/>
                </a:ext>
              </a:extLst>
            </p:cNvPr>
            <p:cNvSpPr txBox="1"/>
            <p:nvPr/>
          </p:nvSpPr>
          <p:spPr>
            <a:xfrm>
              <a:off x="18308433" y="11603148"/>
              <a:ext cx="3314700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400" dirty="0">
                  <a:solidFill>
                    <a:schemeClr val="tx2"/>
                  </a:solidFill>
                </a:rPr>
                <a:t>Liên tục cải thiện, đo lường kết quả và thúc đẩy sự phát triển bền vững.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4DC9CB7E-E469-CA74-54A6-46CD43647FED}"/>
                </a:ext>
              </a:extLst>
            </p:cNvPr>
            <p:cNvSpPr txBox="1"/>
            <p:nvPr/>
          </p:nvSpPr>
          <p:spPr>
            <a:xfrm>
              <a:off x="18308433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PROGRESS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C326A043-A09A-3049-03DB-0E7391E110EE}"/>
              </a:ext>
            </a:extLst>
          </p:cNvPr>
          <p:cNvSpPr txBox="1"/>
          <p:nvPr/>
        </p:nvSpPr>
        <p:spPr>
          <a:xfrm>
            <a:off x="18308433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/>
                </a:solidFill>
                <a:latin typeface="+mj-lt"/>
              </a:rPr>
              <a:t>04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07" name="Freeform 26">
            <a:extLst>
              <a:ext uri="{FF2B5EF4-FFF2-40B4-BE49-F238E27FC236}">
                <a16:creationId xmlns:a16="http://schemas.microsoft.com/office/drawing/2014/main" id="{8E14C405-1C7C-A32D-5416-304CFFACC3D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75268" y="6699250"/>
            <a:ext cx="1485900" cy="1485900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1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8" name="Freeform 16">
            <a:extLst>
              <a:ext uri="{FF2B5EF4-FFF2-40B4-BE49-F238E27FC236}">
                <a16:creationId xmlns:a16="http://schemas.microsoft.com/office/drawing/2014/main" id="{B8636373-41B0-61A6-65F0-F33529811B4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950680" y="6579504"/>
            <a:ext cx="1300120" cy="172539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2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9" name="Freeform 24">
            <a:extLst>
              <a:ext uri="{FF2B5EF4-FFF2-40B4-BE49-F238E27FC236}">
                <a16:creationId xmlns:a16="http://schemas.microsoft.com/office/drawing/2014/main" id="{AE14374E-72D2-C396-86E6-F028DBE0C41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3991666" y="6699250"/>
            <a:ext cx="1583192" cy="1485900"/>
          </a:xfrm>
          <a:custGeom>
            <a:avLst/>
            <a:gdLst>
              <a:gd name="T0" fmla="*/ 82104714 w 1799"/>
              <a:gd name="T1" fmla="*/ 131765921 h 1690"/>
              <a:gd name="T2" fmla="*/ 82104714 w 1799"/>
              <a:gd name="T3" fmla="*/ 131765921 h 1690"/>
              <a:gd name="T4" fmla="*/ 141951602 w 1799"/>
              <a:gd name="T5" fmla="*/ 131765921 h 1690"/>
              <a:gd name="T6" fmla="*/ 151831458 w 1799"/>
              <a:gd name="T7" fmla="*/ 126776483 h 1690"/>
              <a:gd name="T8" fmla="*/ 166821410 w 1799"/>
              <a:gd name="T9" fmla="*/ 141744797 h 1690"/>
              <a:gd name="T10" fmla="*/ 151831458 w 1799"/>
              <a:gd name="T11" fmla="*/ 156599643 h 1690"/>
              <a:gd name="T12" fmla="*/ 141951602 w 1799"/>
              <a:gd name="T13" fmla="*/ 151723673 h 1690"/>
              <a:gd name="T14" fmla="*/ 99593097 w 1799"/>
              <a:gd name="T15" fmla="*/ 151723673 h 1690"/>
              <a:gd name="T16" fmla="*/ 49739931 w 1799"/>
              <a:gd name="T17" fmla="*/ 191525394 h 1690"/>
              <a:gd name="T18" fmla="*/ 0 w 1799"/>
              <a:gd name="T19" fmla="*/ 141744797 h 1690"/>
              <a:gd name="T20" fmla="*/ 39746524 w 1799"/>
              <a:gd name="T21" fmla="*/ 92077352 h 1690"/>
              <a:gd name="T22" fmla="*/ 39746524 w 1799"/>
              <a:gd name="T23" fmla="*/ 111921637 h 1690"/>
              <a:gd name="T24" fmla="*/ 19873262 w 1799"/>
              <a:gd name="T25" fmla="*/ 141744797 h 1690"/>
              <a:gd name="T26" fmla="*/ 49739931 w 1799"/>
              <a:gd name="T27" fmla="*/ 171567957 h 1690"/>
              <a:gd name="T28" fmla="*/ 82104714 w 1799"/>
              <a:gd name="T29" fmla="*/ 141744797 h 1690"/>
              <a:gd name="T30" fmla="*/ 82104714 w 1799"/>
              <a:gd name="T31" fmla="*/ 131765921 h 1690"/>
              <a:gd name="T32" fmla="*/ 107088073 w 1799"/>
              <a:gd name="T33" fmla="*/ 19957752 h 1690"/>
              <a:gd name="T34" fmla="*/ 107088073 w 1799"/>
              <a:gd name="T35" fmla="*/ 19957752 h 1690"/>
              <a:gd name="T36" fmla="*/ 136954741 w 1799"/>
              <a:gd name="T37" fmla="*/ 49780597 h 1690"/>
              <a:gd name="T38" fmla="*/ 156828003 w 1799"/>
              <a:gd name="T39" fmla="*/ 49780597 h 1690"/>
              <a:gd name="T40" fmla="*/ 107088073 w 1799"/>
              <a:gd name="T41" fmla="*/ 0 h 1690"/>
              <a:gd name="T42" fmla="*/ 54736476 w 1799"/>
              <a:gd name="T43" fmla="*/ 49780597 h 1690"/>
              <a:gd name="T44" fmla="*/ 72111308 w 1799"/>
              <a:gd name="T45" fmla="*/ 87087914 h 1690"/>
              <a:gd name="T46" fmla="*/ 47241500 w 1799"/>
              <a:gd name="T47" fmla="*/ 126776483 h 1690"/>
              <a:gd name="T48" fmla="*/ 34863214 w 1799"/>
              <a:gd name="T49" fmla="*/ 141744797 h 1690"/>
              <a:gd name="T50" fmla="*/ 49739931 w 1799"/>
              <a:gd name="T51" fmla="*/ 156599643 h 1690"/>
              <a:gd name="T52" fmla="*/ 64729883 w 1799"/>
              <a:gd name="T53" fmla="*/ 141744797 h 1690"/>
              <a:gd name="T54" fmla="*/ 64729883 w 1799"/>
              <a:gd name="T55" fmla="*/ 136755359 h 1690"/>
              <a:gd name="T56" fmla="*/ 99593097 w 1799"/>
              <a:gd name="T57" fmla="*/ 79603757 h 1690"/>
              <a:gd name="T58" fmla="*/ 77221720 w 1799"/>
              <a:gd name="T59" fmla="*/ 49780597 h 1690"/>
              <a:gd name="T60" fmla="*/ 107088073 w 1799"/>
              <a:gd name="T61" fmla="*/ 19957752 h 1690"/>
              <a:gd name="T62" fmla="*/ 151831458 w 1799"/>
              <a:gd name="T63" fmla="*/ 111921637 h 1690"/>
              <a:gd name="T64" fmla="*/ 151831458 w 1799"/>
              <a:gd name="T65" fmla="*/ 111921637 h 1690"/>
              <a:gd name="T66" fmla="*/ 134456311 w 1799"/>
              <a:gd name="T67" fmla="*/ 116797607 h 1690"/>
              <a:gd name="T68" fmla="*/ 104589958 w 1799"/>
              <a:gd name="T69" fmla="*/ 64748911 h 1690"/>
              <a:gd name="T70" fmla="*/ 92098121 w 1799"/>
              <a:gd name="T71" fmla="*/ 49780597 h 1690"/>
              <a:gd name="T72" fmla="*/ 107088073 w 1799"/>
              <a:gd name="T73" fmla="*/ 34925751 h 1690"/>
              <a:gd name="T74" fmla="*/ 121964789 w 1799"/>
              <a:gd name="T75" fmla="*/ 49780597 h 1690"/>
              <a:gd name="T76" fmla="*/ 121964789 w 1799"/>
              <a:gd name="T77" fmla="*/ 54770035 h 1690"/>
              <a:gd name="T78" fmla="*/ 144449717 w 1799"/>
              <a:gd name="T79" fmla="*/ 92077352 h 1690"/>
              <a:gd name="T80" fmla="*/ 151831458 w 1799"/>
              <a:gd name="T81" fmla="*/ 89582633 h 1690"/>
              <a:gd name="T82" fmla="*/ 204183054 w 1799"/>
              <a:gd name="T83" fmla="*/ 141744797 h 1690"/>
              <a:gd name="T84" fmla="*/ 151831458 w 1799"/>
              <a:gd name="T85" fmla="*/ 191525394 h 1690"/>
              <a:gd name="T86" fmla="*/ 107088073 w 1799"/>
              <a:gd name="T87" fmla="*/ 166578519 h 1690"/>
              <a:gd name="T88" fmla="*/ 134456311 w 1799"/>
              <a:gd name="T89" fmla="*/ 166578519 h 1690"/>
              <a:gd name="T90" fmla="*/ 151831458 w 1799"/>
              <a:gd name="T91" fmla="*/ 171567957 h 1690"/>
              <a:gd name="T92" fmla="*/ 181697811 w 1799"/>
              <a:gd name="T93" fmla="*/ 141744797 h 1690"/>
              <a:gd name="T94" fmla="*/ 151831458 w 1799"/>
              <a:gd name="T95" fmla="*/ 111921637 h 169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799" h="1690">
                <a:moveTo>
                  <a:pt x="723" y="1162"/>
                </a:moveTo>
                <a:lnTo>
                  <a:pt x="723" y="1162"/>
                </a:lnTo>
                <a:cubicBezTo>
                  <a:pt x="1250" y="1162"/>
                  <a:pt x="1250" y="1162"/>
                  <a:pt x="1250" y="1162"/>
                </a:cubicBezTo>
                <a:cubicBezTo>
                  <a:pt x="1272" y="1140"/>
                  <a:pt x="1294" y="1118"/>
                  <a:pt x="1337" y="1118"/>
                </a:cubicBezTo>
                <a:cubicBezTo>
                  <a:pt x="1425" y="1118"/>
                  <a:pt x="1469" y="1184"/>
                  <a:pt x="1469" y="1250"/>
                </a:cubicBezTo>
                <a:cubicBezTo>
                  <a:pt x="1469" y="1315"/>
                  <a:pt x="1425" y="1381"/>
                  <a:pt x="1337" y="1381"/>
                </a:cubicBezTo>
                <a:cubicBezTo>
                  <a:pt x="1294" y="1381"/>
                  <a:pt x="1272" y="1359"/>
                  <a:pt x="1250" y="1338"/>
                </a:cubicBezTo>
                <a:cubicBezTo>
                  <a:pt x="877" y="1338"/>
                  <a:pt x="877" y="1338"/>
                  <a:pt x="877" y="1338"/>
                </a:cubicBezTo>
                <a:cubicBezTo>
                  <a:pt x="833" y="1535"/>
                  <a:pt x="658" y="1689"/>
                  <a:pt x="438" y="1689"/>
                </a:cubicBezTo>
                <a:cubicBezTo>
                  <a:pt x="197" y="1689"/>
                  <a:pt x="0" y="1491"/>
                  <a:pt x="0" y="1250"/>
                </a:cubicBezTo>
                <a:cubicBezTo>
                  <a:pt x="0" y="1030"/>
                  <a:pt x="153" y="855"/>
                  <a:pt x="350" y="812"/>
                </a:cubicBezTo>
                <a:cubicBezTo>
                  <a:pt x="350" y="987"/>
                  <a:pt x="350" y="987"/>
                  <a:pt x="350" y="987"/>
                </a:cubicBezTo>
                <a:cubicBezTo>
                  <a:pt x="263" y="1030"/>
                  <a:pt x="175" y="1140"/>
                  <a:pt x="175" y="1250"/>
                </a:cubicBezTo>
                <a:cubicBezTo>
                  <a:pt x="175" y="1403"/>
                  <a:pt x="307" y="1513"/>
                  <a:pt x="438" y="1513"/>
                </a:cubicBezTo>
                <a:cubicBezTo>
                  <a:pt x="592" y="1513"/>
                  <a:pt x="723" y="1403"/>
                  <a:pt x="723" y="1250"/>
                </a:cubicBezTo>
                <a:lnTo>
                  <a:pt x="723" y="1162"/>
                </a:lnTo>
                <a:close/>
                <a:moveTo>
                  <a:pt x="943" y="176"/>
                </a:moveTo>
                <a:lnTo>
                  <a:pt x="943" y="176"/>
                </a:lnTo>
                <a:cubicBezTo>
                  <a:pt x="1097" y="176"/>
                  <a:pt x="1206" y="286"/>
                  <a:pt x="1206" y="439"/>
                </a:cubicBezTo>
                <a:cubicBezTo>
                  <a:pt x="1381" y="439"/>
                  <a:pt x="1381" y="439"/>
                  <a:pt x="1381" y="439"/>
                </a:cubicBezTo>
                <a:cubicBezTo>
                  <a:pt x="1381" y="198"/>
                  <a:pt x="1184" y="0"/>
                  <a:pt x="943" y="0"/>
                </a:cubicBezTo>
                <a:cubicBezTo>
                  <a:pt x="701" y="0"/>
                  <a:pt x="482" y="198"/>
                  <a:pt x="482" y="439"/>
                </a:cubicBezTo>
                <a:cubicBezTo>
                  <a:pt x="482" y="571"/>
                  <a:pt x="548" y="680"/>
                  <a:pt x="635" y="768"/>
                </a:cubicBezTo>
                <a:cubicBezTo>
                  <a:pt x="416" y="1118"/>
                  <a:pt x="416" y="1118"/>
                  <a:pt x="416" y="1118"/>
                </a:cubicBezTo>
                <a:cubicBezTo>
                  <a:pt x="350" y="1118"/>
                  <a:pt x="307" y="1184"/>
                  <a:pt x="307" y="1250"/>
                </a:cubicBezTo>
                <a:cubicBezTo>
                  <a:pt x="307" y="1315"/>
                  <a:pt x="372" y="1381"/>
                  <a:pt x="438" y="1381"/>
                </a:cubicBezTo>
                <a:cubicBezTo>
                  <a:pt x="526" y="1381"/>
                  <a:pt x="570" y="1315"/>
                  <a:pt x="570" y="1250"/>
                </a:cubicBezTo>
                <a:cubicBezTo>
                  <a:pt x="570" y="1228"/>
                  <a:pt x="570" y="1228"/>
                  <a:pt x="570" y="1206"/>
                </a:cubicBezTo>
                <a:cubicBezTo>
                  <a:pt x="877" y="702"/>
                  <a:pt x="877" y="702"/>
                  <a:pt x="877" y="702"/>
                </a:cubicBezTo>
                <a:cubicBezTo>
                  <a:pt x="767" y="680"/>
                  <a:pt x="680" y="571"/>
                  <a:pt x="680" y="439"/>
                </a:cubicBezTo>
                <a:cubicBezTo>
                  <a:pt x="680" y="286"/>
                  <a:pt x="789" y="176"/>
                  <a:pt x="943" y="176"/>
                </a:cubicBezTo>
                <a:close/>
                <a:moveTo>
                  <a:pt x="1337" y="987"/>
                </a:moveTo>
                <a:lnTo>
                  <a:pt x="1337" y="987"/>
                </a:lnTo>
                <a:cubicBezTo>
                  <a:pt x="1294" y="987"/>
                  <a:pt x="1228" y="987"/>
                  <a:pt x="1184" y="1030"/>
                </a:cubicBezTo>
                <a:cubicBezTo>
                  <a:pt x="921" y="571"/>
                  <a:pt x="921" y="571"/>
                  <a:pt x="921" y="571"/>
                </a:cubicBezTo>
                <a:cubicBezTo>
                  <a:pt x="855" y="571"/>
                  <a:pt x="811" y="505"/>
                  <a:pt x="811" y="439"/>
                </a:cubicBezTo>
                <a:cubicBezTo>
                  <a:pt x="811" y="374"/>
                  <a:pt x="855" y="308"/>
                  <a:pt x="943" y="308"/>
                </a:cubicBezTo>
                <a:cubicBezTo>
                  <a:pt x="1009" y="308"/>
                  <a:pt x="1074" y="374"/>
                  <a:pt x="1074" y="439"/>
                </a:cubicBezTo>
                <a:cubicBezTo>
                  <a:pt x="1074" y="462"/>
                  <a:pt x="1074" y="462"/>
                  <a:pt x="1074" y="483"/>
                </a:cubicBezTo>
                <a:cubicBezTo>
                  <a:pt x="1272" y="812"/>
                  <a:pt x="1272" y="812"/>
                  <a:pt x="1272" y="812"/>
                </a:cubicBezTo>
                <a:cubicBezTo>
                  <a:pt x="1294" y="812"/>
                  <a:pt x="1315" y="790"/>
                  <a:pt x="1337" y="790"/>
                </a:cubicBezTo>
                <a:cubicBezTo>
                  <a:pt x="1579" y="790"/>
                  <a:pt x="1798" y="1009"/>
                  <a:pt x="1798" y="1250"/>
                </a:cubicBezTo>
                <a:cubicBezTo>
                  <a:pt x="1798" y="1491"/>
                  <a:pt x="1579" y="1689"/>
                  <a:pt x="1337" y="1689"/>
                </a:cubicBezTo>
                <a:cubicBezTo>
                  <a:pt x="1184" y="1689"/>
                  <a:pt x="1031" y="1601"/>
                  <a:pt x="943" y="1469"/>
                </a:cubicBezTo>
                <a:cubicBezTo>
                  <a:pt x="1184" y="1469"/>
                  <a:pt x="1184" y="1469"/>
                  <a:pt x="1184" y="1469"/>
                </a:cubicBezTo>
                <a:cubicBezTo>
                  <a:pt x="1228" y="1491"/>
                  <a:pt x="1294" y="1513"/>
                  <a:pt x="1337" y="1513"/>
                </a:cubicBezTo>
                <a:cubicBezTo>
                  <a:pt x="1491" y="1513"/>
                  <a:pt x="1600" y="1403"/>
                  <a:pt x="1600" y="1250"/>
                </a:cubicBezTo>
                <a:cubicBezTo>
                  <a:pt x="1600" y="1096"/>
                  <a:pt x="1491" y="987"/>
                  <a:pt x="1337" y="987"/>
                </a:cubicBezTo>
                <a:close/>
              </a:path>
            </a:pathLst>
          </a:custGeom>
          <a:solidFill>
            <a:schemeClr val="accent3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0" name="Freeform 67">
            <a:extLst>
              <a:ext uri="{FF2B5EF4-FFF2-40B4-BE49-F238E27FC236}">
                <a16:creationId xmlns:a16="http://schemas.microsoft.com/office/drawing/2014/main" id="{E317A59C-493E-1C81-60E7-383BBBB71D3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220919" y="6699250"/>
            <a:ext cx="1489728" cy="1485900"/>
          </a:xfrm>
          <a:custGeom>
            <a:avLst/>
            <a:gdLst>
              <a:gd name="T0" fmla="*/ 39827127 w 1895"/>
              <a:gd name="T1" fmla="*/ 149586183 h 1895"/>
              <a:gd name="T2" fmla="*/ 39827127 w 1895"/>
              <a:gd name="T3" fmla="*/ 149586183 h 1895"/>
              <a:gd name="T4" fmla="*/ 19913564 w 1895"/>
              <a:gd name="T5" fmla="*/ 159542965 h 1895"/>
              <a:gd name="T6" fmla="*/ 0 w 1895"/>
              <a:gd name="T7" fmla="*/ 221861057 h 1895"/>
              <a:gd name="T8" fmla="*/ 62317767 w 1895"/>
              <a:gd name="T9" fmla="*/ 201947493 h 1895"/>
              <a:gd name="T10" fmla="*/ 72391940 w 1895"/>
              <a:gd name="T11" fmla="*/ 181916539 h 1895"/>
              <a:gd name="T12" fmla="*/ 39827127 w 1895"/>
              <a:gd name="T13" fmla="*/ 149586183 h 1895"/>
              <a:gd name="T14" fmla="*/ 47324224 w 1895"/>
              <a:gd name="T15" fmla="*/ 189413635 h 1895"/>
              <a:gd name="T16" fmla="*/ 47324224 w 1895"/>
              <a:gd name="T17" fmla="*/ 189413635 h 1895"/>
              <a:gd name="T18" fmla="*/ 24950650 w 1895"/>
              <a:gd name="T19" fmla="*/ 196910407 h 1895"/>
              <a:gd name="T20" fmla="*/ 32447421 w 1895"/>
              <a:gd name="T21" fmla="*/ 174419767 h 1895"/>
              <a:gd name="T22" fmla="*/ 39827127 w 1895"/>
              <a:gd name="T23" fmla="*/ 171959757 h 1895"/>
              <a:gd name="T24" fmla="*/ 49901300 w 1895"/>
              <a:gd name="T25" fmla="*/ 181916539 h 1895"/>
              <a:gd name="T26" fmla="*/ 47324224 w 1895"/>
              <a:gd name="T27" fmla="*/ 189413635 h 1895"/>
              <a:gd name="T28" fmla="*/ 157083280 w 1895"/>
              <a:gd name="T29" fmla="*/ 137052325 h 1895"/>
              <a:gd name="T30" fmla="*/ 157083280 w 1895"/>
              <a:gd name="T31" fmla="*/ 137052325 h 1895"/>
              <a:gd name="T32" fmla="*/ 199487483 w 1895"/>
              <a:gd name="T33" fmla="*/ 22373574 h 1895"/>
              <a:gd name="T34" fmla="*/ 84808406 w 1895"/>
              <a:gd name="T35" fmla="*/ 64777777 h 1895"/>
              <a:gd name="T36" fmla="*/ 59858082 w 1895"/>
              <a:gd name="T37" fmla="*/ 59858082 h 1895"/>
              <a:gd name="T38" fmla="*/ 39827127 w 1895"/>
              <a:gd name="T39" fmla="*/ 64777777 h 1895"/>
              <a:gd name="T40" fmla="*/ 0 w 1895"/>
              <a:gd name="T41" fmla="*/ 107181980 h 1895"/>
              <a:gd name="T42" fmla="*/ 49901300 w 1895"/>
              <a:gd name="T43" fmla="*/ 129672620 h 1895"/>
              <a:gd name="T44" fmla="*/ 92188437 w 1895"/>
              <a:gd name="T45" fmla="*/ 171959757 h 1895"/>
              <a:gd name="T46" fmla="*/ 114679077 w 1895"/>
              <a:gd name="T47" fmla="*/ 221861057 h 1895"/>
              <a:gd name="T48" fmla="*/ 157083280 w 1895"/>
              <a:gd name="T49" fmla="*/ 179456854 h 1895"/>
              <a:gd name="T50" fmla="*/ 162120041 w 1895"/>
              <a:gd name="T51" fmla="*/ 162002975 h 1895"/>
              <a:gd name="T52" fmla="*/ 157083280 w 1895"/>
              <a:gd name="T53" fmla="*/ 137052325 h 1895"/>
              <a:gd name="T54" fmla="*/ 54820995 w 1895"/>
              <a:gd name="T55" fmla="*/ 107181980 h 1895"/>
              <a:gd name="T56" fmla="*/ 54820995 w 1895"/>
              <a:gd name="T57" fmla="*/ 107181980 h 1895"/>
              <a:gd name="T58" fmla="*/ 34907432 w 1895"/>
              <a:gd name="T59" fmla="*/ 99685209 h 1895"/>
              <a:gd name="T60" fmla="*/ 54820995 w 1895"/>
              <a:gd name="T61" fmla="*/ 79771645 h 1895"/>
              <a:gd name="T62" fmla="*/ 69814863 w 1895"/>
              <a:gd name="T63" fmla="*/ 82231330 h 1895"/>
              <a:gd name="T64" fmla="*/ 54820995 w 1895"/>
              <a:gd name="T65" fmla="*/ 107181980 h 1895"/>
              <a:gd name="T66" fmla="*/ 122175848 w 1895"/>
              <a:gd name="T67" fmla="*/ 186953625 h 1895"/>
              <a:gd name="T68" fmla="*/ 122175848 w 1895"/>
              <a:gd name="T69" fmla="*/ 186953625 h 1895"/>
              <a:gd name="T70" fmla="*/ 114679077 w 1895"/>
              <a:gd name="T71" fmla="*/ 166922996 h 1895"/>
              <a:gd name="T72" fmla="*/ 139629402 w 1895"/>
              <a:gd name="T73" fmla="*/ 152046194 h 1895"/>
              <a:gd name="T74" fmla="*/ 142089412 w 1895"/>
              <a:gd name="T75" fmla="*/ 166922996 h 1895"/>
              <a:gd name="T76" fmla="*/ 122175848 w 1895"/>
              <a:gd name="T77" fmla="*/ 186953625 h 1895"/>
              <a:gd name="T78" fmla="*/ 142089412 w 1895"/>
              <a:gd name="T79" fmla="*/ 122175848 h 1895"/>
              <a:gd name="T80" fmla="*/ 142089412 w 1895"/>
              <a:gd name="T81" fmla="*/ 122175848 h 1895"/>
              <a:gd name="T82" fmla="*/ 102262285 w 1895"/>
              <a:gd name="T83" fmla="*/ 149586183 h 1895"/>
              <a:gd name="T84" fmla="*/ 72391940 w 1895"/>
              <a:gd name="T85" fmla="*/ 119598772 h 1895"/>
              <a:gd name="T86" fmla="*/ 99685209 w 1895"/>
              <a:gd name="T87" fmla="*/ 79771645 h 1895"/>
              <a:gd name="T88" fmla="*/ 181916539 w 1895"/>
              <a:gd name="T89" fmla="*/ 39827127 h 1895"/>
              <a:gd name="T90" fmla="*/ 142089412 w 1895"/>
              <a:gd name="T91" fmla="*/ 122175848 h 1895"/>
              <a:gd name="T92" fmla="*/ 132132630 w 1895"/>
              <a:gd name="T93" fmla="*/ 109641990 h 1895"/>
              <a:gd name="T94" fmla="*/ 132132630 w 1895"/>
              <a:gd name="T95" fmla="*/ 109641990 h 1895"/>
              <a:gd name="T96" fmla="*/ 152163259 w 1895"/>
              <a:gd name="T97" fmla="*/ 89728427 h 1895"/>
              <a:gd name="T98" fmla="*/ 132132630 w 1895"/>
              <a:gd name="T99" fmla="*/ 69814863 h 1895"/>
              <a:gd name="T100" fmla="*/ 112219067 w 1895"/>
              <a:gd name="T101" fmla="*/ 89728427 h 1895"/>
              <a:gd name="T102" fmla="*/ 132132630 w 1895"/>
              <a:gd name="T103" fmla="*/ 109641990 h 189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895" h="1895">
                <a:moveTo>
                  <a:pt x="340" y="1277"/>
                </a:moveTo>
                <a:lnTo>
                  <a:pt x="340" y="1277"/>
                </a:lnTo>
                <a:cubicBezTo>
                  <a:pt x="277" y="1277"/>
                  <a:pt x="213" y="1319"/>
                  <a:pt x="170" y="1362"/>
                </a:cubicBezTo>
                <a:cubicBezTo>
                  <a:pt x="64" y="1468"/>
                  <a:pt x="0" y="1894"/>
                  <a:pt x="0" y="1894"/>
                </a:cubicBezTo>
                <a:cubicBezTo>
                  <a:pt x="0" y="1894"/>
                  <a:pt x="426" y="1830"/>
                  <a:pt x="532" y="1724"/>
                </a:cubicBezTo>
                <a:cubicBezTo>
                  <a:pt x="575" y="1681"/>
                  <a:pt x="618" y="1617"/>
                  <a:pt x="618" y="1553"/>
                </a:cubicBezTo>
                <a:cubicBezTo>
                  <a:pt x="618" y="1404"/>
                  <a:pt x="490" y="1277"/>
                  <a:pt x="340" y="1277"/>
                </a:cubicBezTo>
                <a:close/>
                <a:moveTo>
                  <a:pt x="404" y="1617"/>
                </a:moveTo>
                <a:lnTo>
                  <a:pt x="404" y="1617"/>
                </a:lnTo>
                <a:cubicBezTo>
                  <a:pt x="383" y="1639"/>
                  <a:pt x="213" y="1681"/>
                  <a:pt x="213" y="1681"/>
                </a:cubicBezTo>
                <a:cubicBezTo>
                  <a:pt x="213" y="1681"/>
                  <a:pt x="255" y="1510"/>
                  <a:pt x="277" y="1489"/>
                </a:cubicBezTo>
                <a:cubicBezTo>
                  <a:pt x="298" y="1468"/>
                  <a:pt x="319" y="1468"/>
                  <a:pt x="340" y="1468"/>
                </a:cubicBezTo>
                <a:cubicBezTo>
                  <a:pt x="404" y="1468"/>
                  <a:pt x="426" y="1489"/>
                  <a:pt x="426" y="1553"/>
                </a:cubicBezTo>
                <a:cubicBezTo>
                  <a:pt x="426" y="1575"/>
                  <a:pt x="426" y="1596"/>
                  <a:pt x="404" y="1617"/>
                </a:cubicBezTo>
                <a:close/>
                <a:moveTo>
                  <a:pt x="1341" y="1170"/>
                </a:moveTo>
                <a:lnTo>
                  <a:pt x="1341" y="1170"/>
                </a:lnTo>
                <a:cubicBezTo>
                  <a:pt x="1894" y="617"/>
                  <a:pt x="1703" y="191"/>
                  <a:pt x="1703" y="191"/>
                </a:cubicBezTo>
                <a:cubicBezTo>
                  <a:pt x="1703" y="191"/>
                  <a:pt x="1277" y="0"/>
                  <a:pt x="724" y="553"/>
                </a:cubicBezTo>
                <a:cubicBezTo>
                  <a:pt x="511" y="511"/>
                  <a:pt x="511" y="511"/>
                  <a:pt x="511" y="511"/>
                </a:cubicBezTo>
                <a:cubicBezTo>
                  <a:pt x="447" y="511"/>
                  <a:pt x="383" y="511"/>
                  <a:pt x="340" y="553"/>
                </a:cubicBezTo>
                <a:cubicBezTo>
                  <a:pt x="0" y="915"/>
                  <a:pt x="0" y="915"/>
                  <a:pt x="0" y="915"/>
                </a:cubicBezTo>
                <a:cubicBezTo>
                  <a:pt x="426" y="1107"/>
                  <a:pt x="426" y="1107"/>
                  <a:pt x="426" y="1107"/>
                </a:cubicBezTo>
                <a:cubicBezTo>
                  <a:pt x="787" y="1468"/>
                  <a:pt x="787" y="1468"/>
                  <a:pt x="787" y="1468"/>
                </a:cubicBezTo>
                <a:cubicBezTo>
                  <a:pt x="979" y="1894"/>
                  <a:pt x="979" y="1894"/>
                  <a:pt x="979" y="1894"/>
                </a:cubicBezTo>
                <a:cubicBezTo>
                  <a:pt x="1341" y="1532"/>
                  <a:pt x="1341" y="1532"/>
                  <a:pt x="1341" y="1532"/>
                </a:cubicBezTo>
                <a:cubicBezTo>
                  <a:pt x="1384" y="1510"/>
                  <a:pt x="1384" y="1447"/>
                  <a:pt x="1384" y="1383"/>
                </a:cubicBezTo>
                <a:lnTo>
                  <a:pt x="1341" y="1170"/>
                </a:lnTo>
                <a:close/>
                <a:moveTo>
                  <a:pt x="468" y="915"/>
                </a:moveTo>
                <a:lnTo>
                  <a:pt x="468" y="915"/>
                </a:lnTo>
                <a:cubicBezTo>
                  <a:pt x="298" y="851"/>
                  <a:pt x="298" y="851"/>
                  <a:pt x="298" y="851"/>
                </a:cubicBezTo>
                <a:cubicBezTo>
                  <a:pt x="468" y="681"/>
                  <a:pt x="468" y="681"/>
                  <a:pt x="468" y="681"/>
                </a:cubicBezTo>
                <a:cubicBezTo>
                  <a:pt x="596" y="702"/>
                  <a:pt x="596" y="702"/>
                  <a:pt x="596" y="702"/>
                </a:cubicBezTo>
                <a:cubicBezTo>
                  <a:pt x="554" y="787"/>
                  <a:pt x="511" y="851"/>
                  <a:pt x="468" y="915"/>
                </a:cubicBezTo>
                <a:close/>
                <a:moveTo>
                  <a:pt x="1043" y="1596"/>
                </a:moveTo>
                <a:lnTo>
                  <a:pt x="1043" y="1596"/>
                </a:lnTo>
                <a:cubicBezTo>
                  <a:pt x="979" y="1425"/>
                  <a:pt x="979" y="1425"/>
                  <a:pt x="979" y="1425"/>
                </a:cubicBezTo>
                <a:cubicBezTo>
                  <a:pt x="1043" y="1383"/>
                  <a:pt x="1107" y="1340"/>
                  <a:pt x="1192" y="1298"/>
                </a:cubicBezTo>
                <a:cubicBezTo>
                  <a:pt x="1213" y="1425"/>
                  <a:pt x="1213" y="1425"/>
                  <a:pt x="1213" y="1425"/>
                </a:cubicBezTo>
                <a:lnTo>
                  <a:pt x="1043" y="1596"/>
                </a:lnTo>
                <a:close/>
                <a:moveTo>
                  <a:pt x="1213" y="1043"/>
                </a:moveTo>
                <a:lnTo>
                  <a:pt x="1213" y="1043"/>
                </a:lnTo>
                <a:cubicBezTo>
                  <a:pt x="1107" y="1170"/>
                  <a:pt x="915" y="1255"/>
                  <a:pt x="873" y="1277"/>
                </a:cubicBezTo>
                <a:cubicBezTo>
                  <a:pt x="618" y="1021"/>
                  <a:pt x="618" y="1021"/>
                  <a:pt x="618" y="1021"/>
                </a:cubicBezTo>
                <a:cubicBezTo>
                  <a:pt x="639" y="979"/>
                  <a:pt x="724" y="787"/>
                  <a:pt x="851" y="681"/>
                </a:cubicBezTo>
                <a:cubicBezTo>
                  <a:pt x="1256" y="276"/>
                  <a:pt x="1553" y="340"/>
                  <a:pt x="1553" y="340"/>
                </a:cubicBezTo>
                <a:cubicBezTo>
                  <a:pt x="1553" y="340"/>
                  <a:pt x="1617" y="638"/>
                  <a:pt x="1213" y="1043"/>
                </a:cubicBezTo>
                <a:close/>
                <a:moveTo>
                  <a:pt x="1128" y="936"/>
                </a:moveTo>
                <a:lnTo>
                  <a:pt x="1128" y="936"/>
                </a:lnTo>
                <a:cubicBezTo>
                  <a:pt x="1213" y="936"/>
                  <a:pt x="1299" y="851"/>
                  <a:pt x="1299" y="766"/>
                </a:cubicBezTo>
                <a:cubicBezTo>
                  <a:pt x="1299" y="659"/>
                  <a:pt x="1213" y="596"/>
                  <a:pt x="1128" y="596"/>
                </a:cubicBezTo>
                <a:cubicBezTo>
                  <a:pt x="1022" y="596"/>
                  <a:pt x="958" y="659"/>
                  <a:pt x="958" y="766"/>
                </a:cubicBezTo>
                <a:cubicBezTo>
                  <a:pt x="958" y="851"/>
                  <a:pt x="1022" y="936"/>
                  <a:pt x="1128" y="936"/>
                </a:cubicBezTo>
                <a:close/>
              </a:path>
            </a:pathLst>
          </a:custGeom>
          <a:solidFill>
            <a:schemeClr val="accent4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51800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500"/>
    </mc:Choice>
    <mc:Fallback xmlns="">
      <p:transition advClick="0" advTm="2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7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8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9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 p14:presetBounceEnd="6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62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63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2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86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7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75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6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/>
          <p:bldP spid="55" grpId="0"/>
          <p:bldP spid="72" grpId="0"/>
          <p:bldP spid="89" grpId="0"/>
          <p:bldP spid="106" grpId="0"/>
          <p:bldP spid="107" grpId="0" animBg="1"/>
          <p:bldP spid="108" grpId="0" animBg="1"/>
          <p:bldP spid="109" grpId="0" animBg="1"/>
          <p:bldP spid="11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2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75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6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/>
          <p:bldP spid="55" grpId="0"/>
          <p:bldP spid="72" grpId="0"/>
          <p:bldP spid="89" grpId="0"/>
          <p:bldP spid="106" grpId="0"/>
          <p:bldP spid="107" grpId="0" animBg="1"/>
          <p:bldP spid="108" grpId="0" animBg="1"/>
          <p:bldP spid="109" grpId="0" animBg="1"/>
          <p:bldP spid="110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!!MainTitle1">
            <a:extLst>
              <a:ext uri="{FF2B5EF4-FFF2-40B4-BE49-F238E27FC236}">
                <a16:creationId xmlns:a16="http://schemas.microsoft.com/office/drawing/2014/main" id="{A2385D5A-3BE7-6EF8-1F59-E2DF77FB6663}"/>
              </a:ext>
            </a:extLst>
          </p:cNvPr>
          <p:cNvSpPr txBox="1"/>
          <p:nvPr/>
        </p:nvSpPr>
        <p:spPr>
          <a:xfrm>
            <a:off x="6473214" y="1190307"/>
            <a:ext cx="1143774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4P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Sustainable </a:t>
            </a:r>
            <a:r>
              <a:rPr lang="en-US" sz="7500" noProof="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Success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2" name="!!SubTitle">
            <a:extLst>
              <a:ext uri="{FF2B5EF4-FFF2-40B4-BE49-F238E27FC236}">
                <a16:creationId xmlns:a16="http://schemas.microsoft.com/office/drawing/2014/main" id="{44549B05-3BD1-BDDF-47A6-E000661054BA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BC29591E-C8AC-E97D-B996-1DFB2A33A656}"/>
              </a:ext>
            </a:extLst>
          </p:cNvPr>
          <p:cNvGrpSpPr/>
          <p:nvPr/>
        </p:nvGrpSpPr>
        <p:grpSpPr>
          <a:xfrm>
            <a:off x="2824368" y="8572500"/>
            <a:ext cx="3187700" cy="2152650"/>
            <a:chOff x="5492750" y="8572500"/>
            <a:chExt cx="3187700" cy="2152650"/>
          </a:xfrm>
        </p:grpSpPr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A9F51207-3219-3207-AFCD-08A942C2734E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AB58E7EC-3236-5A4B-56D6-0C70C6B88B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4F71A895-F6D3-67AF-0A17-F119773971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1C69F8B4-B522-28CF-5958-93361F791684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116" name="Circle: Hollow 115">
                <a:extLst>
                  <a:ext uri="{FF2B5EF4-FFF2-40B4-BE49-F238E27FC236}">
                    <a16:creationId xmlns:a16="http://schemas.microsoft.com/office/drawing/2014/main" id="{A533449E-8692-E9C5-6303-A9EECC78C7E4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7" name="Circle: Hollow 116">
                <a:extLst>
                  <a:ext uri="{FF2B5EF4-FFF2-40B4-BE49-F238E27FC236}">
                    <a16:creationId xmlns:a16="http://schemas.microsoft.com/office/drawing/2014/main" id="{6061ABFB-ADFB-46A9-EA48-3F5A5344CE4A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AA16EDE1-4078-B031-896C-9D9261636089}"/>
              </a:ext>
            </a:extLst>
          </p:cNvPr>
          <p:cNvGrpSpPr/>
          <p:nvPr/>
        </p:nvGrpSpPr>
        <p:grpSpPr>
          <a:xfrm>
            <a:off x="2373518" y="5397500"/>
            <a:ext cx="4089400" cy="4089400"/>
            <a:chOff x="2373518" y="5397500"/>
            <a:chExt cx="4089400" cy="4089400"/>
          </a:xfrm>
        </p:grpSpPr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C615FD14-1749-CF96-8A50-36F8674015F1}"/>
                </a:ext>
              </a:extLst>
            </p:cNvPr>
            <p:cNvGrpSpPr/>
            <p:nvPr/>
          </p:nvGrpSpPr>
          <p:grpSpPr>
            <a:xfrm>
              <a:off x="2373518" y="5397500"/>
              <a:ext cx="4089400" cy="4089400"/>
              <a:chOff x="2373518" y="5397500"/>
              <a:chExt cx="4089400" cy="4089400"/>
            </a:xfrm>
          </p:grpSpPr>
          <p:sp>
            <p:nvSpPr>
              <p:cNvPr id="124" name="Oval 123">
                <a:extLst>
                  <a:ext uri="{FF2B5EF4-FFF2-40B4-BE49-F238E27FC236}">
                    <a16:creationId xmlns:a16="http://schemas.microsoft.com/office/drawing/2014/main" id="{77BAB4AD-75D9-FF0A-2383-07DA949ED180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FC0FEBCB-2156-2ECF-27C8-C279007D6459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81ED54DD-42EC-17ED-BF57-019A1D40C05A}"/>
                </a:ext>
              </a:extLst>
            </p:cNvPr>
            <p:cNvSpPr/>
            <p:nvPr/>
          </p:nvSpPr>
          <p:spPr>
            <a:xfrm>
              <a:off x="2760868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1">
                    <a:lumMod val="75000"/>
                  </a:schemeClr>
                </a:gs>
                <a:gs pos="100000">
                  <a:schemeClr val="accent1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1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81AEA8A8-63F7-65E2-B749-4ABA15E4697F}"/>
                </a:ext>
              </a:extLst>
            </p:cNvPr>
            <p:cNvSpPr/>
            <p:nvPr/>
          </p:nvSpPr>
          <p:spPr>
            <a:xfrm>
              <a:off x="2951368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1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5A598789-E339-59EA-028C-AD3B0663B4AE}"/>
              </a:ext>
            </a:extLst>
          </p:cNvPr>
          <p:cNvGrpSpPr/>
          <p:nvPr/>
        </p:nvGrpSpPr>
        <p:grpSpPr>
          <a:xfrm>
            <a:off x="2760868" y="10931799"/>
            <a:ext cx="3314700" cy="2241009"/>
            <a:chOff x="2760868" y="10931799"/>
            <a:chExt cx="3314700" cy="2241009"/>
          </a:xfrm>
        </p:grpSpPr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BBC6AA62-C31E-D57B-9807-174286BB3241}"/>
                </a:ext>
              </a:extLst>
            </p:cNvPr>
            <p:cNvSpPr txBox="1"/>
            <p:nvPr/>
          </p:nvSpPr>
          <p:spPr>
            <a:xfrm>
              <a:off x="2760868" y="11603148"/>
              <a:ext cx="3314700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Định hướng rõ ràng giúp mọi quyết định thống nhất, tạo giá trị dài lâu.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909A64BF-CF4E-5917-D857-542BE6693DBD}"/>
                </a:ext>
              </a:extLst>
            </p:cNvPr>
            <p:cNvSpPr txBox="1"/>
            <p:nvPr/>
          </p:nvSpPr>
          <p:spPr>
            <a:xfrm>
              <a:off x="2760868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</a:rPr>
                <a:t>PURPOSE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29" name="TextBox 128">
            <a:extLst>
              <a:ext uri="{FF2B5EF4-FFF2-40B4-BE49-F238E27FC236}">
                <a16:creationId xmlns:a16="http://schemas.microsoft.com/office/drawing/2014/main" id="{0F11A0DF-D608-C3B2-F923-82451D26A9A1}"/>
              </a:ext>
            </a:extLst>
          </p:cNvPr>
          <p:cNvSpPr txBox="1"/>
          <p:nvPr/>
        </p:nvSpPr>
        <p:spPr>
          <a:xfrm>
            <a:off x="2760868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01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uLnTx/>
              <a:uFillTx/>
              <a:latin typeface="+mj-lt"/>
            </a:endParaRPr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8343F741-026B-7DB3-B551-1C60F5B6F4FD}"/>
              </a:ext>
            </a:extLst>
          </p:cNvPr>
          <p:cNvGrpSpPr/>
          <p:nvPr/>
        </p:nvGrpSpPr>
        <p:grpSpPr>
          <a:xfrm>
            <a:off x="8006890" y="8572500"/>
            <a:ext cx="3187700" cy="2152650"/>
            <a:chOff x="5492750" y="8572500"/>
            <a:chExt cx="3187700" cy="2152650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ECB22694-38AB-E5E3-B246-8E0702740069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34463D0B-97C3-F291-DE3F-6BD774746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380910BC-9CC2-8A5B-C5A4-1F38B152B0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5AEC11ED-19E0-470E-5291-3FE78853465C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133" name="Circle: Hollow 132">
                <a:extLst>
                  <a:ext uri="{FF2B5EF4-FFF2-40B4-BE49-F238E27FC236}">
                    <a16:creationId xmlns:a16="http://schemas.microsoft.com/office/drawing/2014/main" id="{2C6FDBB6-A6D6-1CB8-EC24-9A63D645E97B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4" name="Circle: Hollow 133">
                <a:extLst>
                  <a:ext uri="{FF2B5EF4-FFF2-40B4-BE49-F238E27FC236}">
                    <a16:creationId xmlns:a16="http://schemas.microsoft.com/office/drawing/2014/main" id="{8F011E23-BF00-0F95-90D2-15980333F9AB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52D48750-A35B-61E0-A31B-502571097913}"/>
              </a:ext>
            </a:extLst>
          </p:cNvPr>
          <p:cNvGrpSpPr/>
          <p:nvPr/>
        </p:nvGrpSpPr>
        <p:grpSpPr>
          <a:xfrm>
            <a:off x="7556040" y="5397500"/>
            <a:ext cx="4089400" cy="4089400"/>
            <a:chOff x="7556040" y="5397500"/>
            <a:chExt cx="4089400" cy="4089400"/>
          </a:xfrm>
        </p:grpSpPr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4B18EE09-4945-3372-EE6A-03CAD55F7415}"/>
                </a:ext>
              </a:extLst>
            </p:cNvPr>
            <p:cNvGrpSpPr/>
            <p:nvPr/>
          </p:nvGrpSpPr>
          <p:grpSpPr>
            <a:xfrm>
              <a:off x="7556040" y="5397500"/>
              <a:ext cx="4089400" cy="4089400"/>
              <a:chOff x="7556040" y="5397500"/>
              <a:chExt cx="4089400" cy="4089400"/>
            </a:xfrm>
          </p:grpSpPr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E682E259-6C04-235B-6DBA-5E7247C8FFFC}"/>
                  </a:ext>
                </a:extLst>
              </p:cNvPr>
              <p:cNvSpPr/>
              <p:nvPr/>
            </p:nvSpPr>
            <p:spPr>
              <a:xfrm>
                <a:off x="7556040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Oval 141">
                <a:extLst>
                  <a:ext uri="{FF2B5EF4-FFF2-40B4-BE49-F238E27FC236}">
                    <a16:creationId xmlns:a16="http://schemas.microsoft.com/office/drawing/2014/main" id="{CB3F956C-1B5F-0669-6442-CE2FCDAE9482}"/>
                  </a:ext>
                </a:extLst>
              </p:cNvPr>
              <p:cNvSpPr/>
              <p:nvPr/>
            </p:nvSpPr>
            <p:spPr>
              <a:xfrm>
                <a:off x="7556040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100000">
                    <a:schemeClr val="accent2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7DE207BF-D24B-A6DE-23E0-A9D1669BD5FF}"/>
                </a:ext>
              </a:extLst>
            </p:cNvPr>
            <p:cNvSpPr/>
            <p:nvPr/>
          </p:nvSpPr>
          <p:spPr>
            <a:xfrm>
              <a:off x="7943390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2">
                    <a:lumMod val="75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2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E18AE6E2-F711-9AC3-6E2D-3CBEE38AFB31}"/>
                </a:ext>
              </a:extLst>
            </p:cNvPr>
            <p:cNvSpPr/>
            <p:nvPr/>
          </p:nvSpPr>
          <p:spPr>
            <a:xfrm>
              <a:off x="8133890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2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CEE50E45-B982-210B-EB46-30168B3E10D8}"/>
              </a:ext>
            </a:extLst>
          </p:cNvPr>
          <p:cNvGrpSpPr/>
          <p:nvPr/>
        </p:nvGrpSpPr>
        <p:grpSpPr>
          <a:xfrm>
            <a:off x="7943390" y="10931799"/>
            <a:ext cx="3314700" cy="1871678"/>
            <a:chOff x="7943390" y="10931799"/>
            <a:chExt cx="3314700" cy="1871678"/>
          </a:xfrm>
        </p:grpSpPr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898F69A4-03D1-ACE0-9BEB-4A54DF1EF57D}"/>
                </a:ext>
              </a:extLst>
            </p:cNvPr>
            <p:cNvSpPr txBox="1"/>
            <p:nvPr/>
          </p:nvSpPr>
          <p:spPr>
            <a:xfrm>
              <a:off x="7943390" y="11603148"/>
              <a:ext cx="3314700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400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Xây</a:t>
              </a:r>
              <a:r>
                <a: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dựng</a:t>
              </a:r>
              <a:r>
                <a: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đội</a:t>
              </a:r>
              <a:r>
                <a: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ngũ</a:t>
              </a:r>
              <a:r>
                <a: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vững</a:t>
              </a:r>
              <a:r>
                <a: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mạnh</a:t>
              </a:r>
              <a:r>
                <a: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với</a:t>
              </a:r>
              <a:r>
                <a: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kỹ</a:t>
              </a:r>
              <a:r>
                <a: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năng</a:t>
              </a:r>
              <a:r>
                <a: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tốt</a:t>
              </a:r>
              <a:r>
                <a: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và</a:t>
              </a:r>
              <a:r>
                <a: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tinh</a:t>
              </a:r>
              <a:r>
                <a: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thần</a:t>
              </a:r>
              <a:r>
                <a: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gắn</a:t>
              </a:r>
              <a:r>
                <a: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kết</a:t>
              </a:r>
              <a:r>
                <a: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.</a:t>
              </a:r>
              <a:endParaRPr lang="vi-VN" sz="2400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608B6039-3636-22C4-34AC-3338791353D3}"/>
                </a:ext>
              </a:extLst>
            </p:cNvPr>
            <p:cNvSpPr txBox="1"/>
            <p:nvPr/>
          </p:nvSpPr>
          <p:spPr>
            <a:xfrm>
              <a:off x="7943390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</a:rPr>
                <a:t>PEOPLE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46" name="TextBox 145">
            <a:extLst>
              <a:ext uri="{FF2B5EF4-FFF2-40B4-BE49-F238E27FC236}">
                <a16:creationId xmlns:a16="http://schemas.microsoft.com/office/drawing/2014/main" id="{D6FF04A8-6411-35D2-EC45-53014D71CFEA}"/>
              </a:ext>
            </a:extLst>
          </p:cNvPr>
          <p:cNvSpPr txBox="1"/>
          <p:nvPr/>
        </p:nvSpPr>
        <p:spPr>
          <a:xfrm>
            <a:off x="7943390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02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uLnTx/>
              <a:uFillTx/>
              <a:latin typeface="+mj-lt"/>
            </a:endParaRPr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AAEAF568-A98C-9C88-6CE8-D53846C63178}"/>
              </a:ext>
            </a:extLst>
          </p:cNvPr>
          <p:cNvGrpSpPr/>
          <p:nvPr/>
        </p:nvGrpSpPr>
        <p:grpSpPr>
          <a:xfrm>
            <a:off x="13189412" y="8572500"/>
            <a:ext cx="3187700" cy="2152650"/>
            <a:chOff x="5492750" y="8572500"/>
            <a:chExt cx="3187700" cy="2152650"/>
          </a:xfrm>
        </p:grpSpPr>
        <p:grpSp>
          <p:nvGrpSpPr>
            <p:cNvPr id="148" name="Group 147">
              <a:extLst>
                <a:ext uri="{FF2B5EF4-FFF2-40B4-BE49-F238E27FC236}">
                  <a16:creationId xmlns:a16="http://schemas.microsoft.com/office/drawing/2014/main" id="{808EDD34-B9E3-14EF-07CE-CD4575041D92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152" name="Straight Connector 151">
                <a:extLst>
                  <a:ext uri="{FF2B5EF4-FFF2-40B4-BE49-F238E27FC236}">
                    <a16:creationId xmlns:a16="http://schemas.microsoft.com/office/drawing/2014/main" id="{B3AF2106-E705-9D35-A2BD-E30B749FEF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>
                <a:extLst>
                  <a:ext uri="{FF2B5EF4-FFF2-40B4-BE49-F238E27FC236}">
                    <a16:creationId xmlns:a16="http://schemas.microsoft.com/office/drawing/2014/main" id="{F8239111-AE29-F7A3-4D6C-3B301FABCB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E0B5BD7F-AD0F-A1BE-A2B1-28FCDAA4B4AC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150" name="Circle: Hollow 149">
                <a:extLst>
                  <a:ext uri="{FF2B5EF4-FFF2-40B4-BE49-F238E27FC236}">
                    <a16:creationId xmlns:a16="http://schemas.microsoft.com/office/drawing/2014/main" id="{621642D6-ECC0-CF4C-08AF-C1980107091B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1" name="Circle: Hollow 150">
                <a:extLst>
                  <a:ext uri="{FF2B5EF4-FFF2-40B4-BE49-F238E27FC236}">
                    <a16:creationId xmlns:a16="http://schemas.microsoft.com/office/drawing/2014/main" id="{B11D7A93-E68A-A351-9EAB-5B840FD3519D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6291D192-94EB-333E-6BC8-5E67F2BAC5EC}"/>
              </a:ext>
            </a:extLst>
          </p:cNvPr>
          <p:cNvGrpSpPr/>
          <p:nvPr/>
        </p:nvGrpSpPr>
        <p:grpSpPr>
          <a:xfrm>
            <a:off x="12738562" y="5397500"/>
            <a:ext cx="4089400" cy="4089400"/>
            <a:chOff x="12738562" y="5397500"/>
            <a:chExt cx="4089400" cy="4089400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50BE10B8-222F-72E0-4B1E-0203B6C1D708}"/>
                </a:ext>
              </a:extLst>
            </p:cNvPr>
            <p:cNvGrpSpPr/>
            <p:nvPr/>
          </p:nvGrpSpPr>
          <p:grpSpPr>
            <a:xfrm>
              <a:off x="12738562" y="5397500"/>
              <a:ext cx="4089400" cy="4089400"/>
              <a:chOff x="12738562" y="5397500"/>
              <a:chExt cx="4089400" cy="4089400"/>
            </a:xfrm>
          </p:grpSpPr>
          <p:sp>
            <p:nvSpPr>
              <p:cNvPr id="158" name="Oval 157">
                <a:extLst>
                  <a:ext uri="{FF2B5EF4-FFF2-40B4-BE49-F238E27FC236}">
                    <a16:creationId xmlns:a16="http://schemas.microsoft.com/office/drawing/2014/main" id="{3FF5B4A2-4094-FBF7-CB9F-F6D5052DCD2D}"/>
                  </a:ext>
                </a:extLst>
              </p:cNvPr>
              <p:cNvSpPr/>
              <p:nvPr/>
            </p:nvSpPr>
            <p:spPr>
              <a:xfrm>
                <a:off x="12738562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F9550536-9B2D-754F-9CFD-45B99A862F98}"/>
                  </a:ext>
                </a:extLst>
              </p:cNvPr>
              <p:cNvSpPr/>
              <p:nvPr/>
            </p:nvSpPr>
            <p:spPr>
              <a:xfrm>
                <a:off x="12738562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A07B7BA9-EDF6-87F7-59F6-EA880CC5C66C}"/>
                </a:ext>
              </a:extLst>
            </p:cNvPr>
            <p:cNvSpPr/>
            <p:nvPr/>
          </p:nvSpPr>
          <p:spPr>
            <a:xfrm>
              <a:off x="13125912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3">
                    <a:lumMod val="75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3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C7111017-9938-B66B-1C67-D3D0666B3AD1}"/>
                </a:ext>
              </a:extLst>
            </p:cNvPr>
            <p:cNvSpPr/>
            <p:nvPr/>
          </p:nvSpPr>
          <p:spPr>
            <a:xfrm>
              <a:off x="13316412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3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6B5A3362-0CFA-33B3-5ECC-22CACB9B28FB}"/>
              </a:ext>
            </a:extLst>
          </p:cNvPr>
          <p:cNvGrpSpPr/>
          <p:nvPr/>
        </p:nvGrpSpPr>
        <p:grpSpPr>
          <a:xfrm>
            <a:off x="13125912" y="10931799"/>
            <a:ext cx="3314700" cy="2241009"/>
            <a:chOff x="13125912" y="10931799"/>
            <a:chExt cx="3314700" cy="2241009"/>
          </a:xfrm>
        </p:grpSpPr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DC49CB83-FFCA-0105-6818-E36D5F41E376}"/>
                </a:ext>
              </a:extLst>
            </p:cNvPr>
            <p:cNvSpPr txBox="1"/>
            <p:nvPr/>
          </p:nvSpPr>
          <p:spPr>
            <a:xfrm>
              <a:off x="13125912" y="11603148"/>
              <a:ext cx="3314700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Thiết lập quy trình tối ưu giúp vận hành mượt mà và giảm sai sót.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284A9E34-D060-C3F2-2734-E3F5CCCAE55C}"/>
                </a:ext>
              </a:extLst>
            </p:cNvPr>
            <p:cNvSpPr txBox="1"/>
            <p:nvPr/>
          </p:nvSpPr>
          <p:spPr>
            <a:xfrm>
              <a:off x="13125912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</a:rPr>
                <a:t>PROCESS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63" name="TextBox 162">
            <a:extLst>
              <a:ext uri="{FF2B5EF4-FFF2-40B4-BE49-F238E27FC236}">
                <a16:creationId xmlns:a16="http://schemas.microsoft.com/office/drawing/2014/main" id="{A86BC956-1A81-449C-591D-E977C3E21398}"/>
              </a:ext>
            </a:extLst>
          </p:cNvPr>
          <p:cNvSpPr txBox="1"/>
          <p:nvPr/>
        </p:nvSpPr>
        <p:spPr>
          <a:xfrm>
            <a:off x="13125912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03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uLnTx/>
              <a:uFillTx/>
              <a:latin typeface="+mj-lt"/>
            </a:endParaRPr>
          </a:p>
        </p:txBody>
      </p: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E9754C53-C349-A7D9-0A48-E72F9199D455}"/>
              </a:ext>
            </a:extLst>
          </p:cNvPr>
          <p:cNvGrpSpPr/>
          <p:nvPr/>
        </p:nvGrpSpPr>
        <p:grpSpPr>
          <a:xfrm>
            <a:off x="18371933" y="8572500"/>
            <a:ext cx="3187700" cy="2152650"/>
            <a:chOff x="5492750" y="8572500"/>
            <a:chExt cx="3187700" cy="2152650"/>
          </a:xfrm>
        </p:grpSpPr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FEADD1B8-3723-1456-6B4D-D676FA1A0BBF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169" name="Straight Connector 168">
                <a:extLst>
                  <a:ext uri="{FF2B5EF4-FFF2-40B4-BE49-F238E27FC236}">
                    <a16:creationId xmlns:a16="http://schemas.microsoft.com/office/drawing/2014/main" id="{FED9EB76-FBBC-D18E-02FD-7AFFA32035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169">
                <a:extLst>
                  <a:ext uri="{FF2B5EF4-FFF2-40B4-BE49-F238E27FC236}">
                    <a16:creationId xmlns:a16="http://schemas.microsoft.com/office/drawing/2014/main" id="{BD969A98-A0FF-58BE-EC9E-2C6081D4A3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71C46199-FE1F-700D-BE4B-6F01187E1C86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167" name="Circle: Hollow 166">
                <a:extLst>
                  <a:ext uri="{FF2B5EF4-FFF2-40B4-BE49-F238E27FC236}">
                    <a16:creationId xmlns:a16="http://schemas.microsoft.com/office/drawing/2014/main" id="{87438BCC-67B8-0840-777D-304B0CA22FCE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8" name="Circle: Hollow 167">
                <a:extLst>
                  <a:ext uri="{FF2B5EF4-FFF2-40B4-BE49-F238E27FC236}">
                    <a16:creationId xmlns:a16="http://schemas.microsoft.com/office/drawing/2014/main" id="{D324FAB5-464A-7FED-D47B-A2F612F07C8A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1D604105-EF74-DEF9-1AA6-8F9ADCE65DE0}"/>
              </a:ext>
            </a:extLst>
          </p:cNvPr>
          <p:cNvGrpSpPr/>
          <p:nvPr/>
        </p:nvGrpSpPr>
        <p:grpSpPr>
          <a:xfrm>
            <a:off x="17921083" y="5397500"/>
            <a:ext cx="4089400" cy="4089400"/>
            <a:chOff x="17921083" y="5397500"/>
            <a:chExt cx="4089400" cy="4089400"/>
          </a:xfrm>
        </p:grpSpPr>
        <p:grpSp>
          <p:nvGrpSpPr>
            <p:cNvPr id="172" name="Group 171">
              <a:extLst>
                <a:ext uri="{FF2B5EF4-FFF2-40B4-BE49-F238E27FC236}">
                  <a16:creationId xmlns:a16="http://schemas.microsoft.com/office/drawing/2014/main" id="{42740FAC-EEC0-4719-1404-A4EC893F452B}"/>
                </a:ext>
              </a:extLst>
            </p:cNvPr>
            <p:cNvGrpSpPr/>
            <p:nvPr/>
          </p:nvGrpSpPr>
          <p:grpSpPr>
            <a:xfrm>
              <a:off x="17921083" y="5397500"/>
              <a:ext cx="4089400" cy="4089400"/>
              <a:chOff x="17921083" y="5397500"/>
              <a:chExt cx="4089400" cy="4089400"/>
            </a:xfrm>
          </p:grpSpPr>
          <p:sp>
            <p:nvSpPr>
              <p:cNvPr id="175" name="Oval 174">
                <a:extLst>
                  <a:ext uri="{FF2B5EF4-FFF2-40B4-BE49-F238E27FC236}">
                    <a16:creationId xmlns:a16="http://schemas.microsoft.com/office/drawing/2014/main" id="{C91B7FEE-400A-875B-88F6-26E2633D3E36}"/>
                  </a:ext>
                </a:extLst>
              </p:cNvPr>
              <p:cNvSpPr/>
              <p:nvPr/>
            </p:nvSpPr>
            <p:spPr>
              <a:xfrm>
                <a:off x="17921083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Oval 175">
                <a:extLst>
                  <a:ext uri="{FF2B5EF4-FFF2-40B4-BE49-F238E27FC236}">
                    <a16:creationId xmlns:a16="http://schemas.microsoft.com/office/drawing/2014/main" id="{6189045C-B001-30E0-E1E2-143AD95DAF34}"/>
                  </a:ext>
                </a:extLst>
              </p:cNvPr>
              <p:cNvSpPr/>
              <p:nvPr/>
            </p:nvSpPr>
            <p:spPr>
              <a:xfrm>
                <a:off x="17921083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D099025B-E436-2FE0-818B-5BF5F5C324E0}"/>
                </a:ext>
              </a:extLst>
            </p:cNvPr>
            <p:cNvSpPr/>
            <p:nvPr/>
          </p:nvSpPr>
          <p:spPr>
            <a:xfrm>
              <a:off x="18308433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4">
                    <a:lumMod val="75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4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7135A8B3-4A15-DF24-8388-E024CBD838C0}"/>
                </a:ext>
              </a:extLst>
            </p:cNvPr>
            <p:cNvSpPr/>
            <p:nvPr/>
          </p:nvSpPr>
          <p:spPr>
            <a:xfrm>
              <a:off x="18498933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4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4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9C9757FA-DE7F-A32C-A25A-AAE786EA0D9C}"/>
              </a:ext>
            </a:extLst>
          </p:cNvPr>
          <p:cNvGrpSpPr/>
          <p:nvPr/>
        </p:nvGrpSpPr>
        <p:grpSpPr>
          <a:xfrm>
            <a:off x="18308433" y="10931799"/>
            <a:ext cx="3314700" cy="2241009"/>
            <a:chOff x="18308433" y="10931799"/>
            <a:chExt cx="3314700" cy="2241009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009862B0-D853-E619-838A-C551DCBECC76}"/>
                </a:ext>
              </a:extLst>
            </p:cNvPr>
            <p:cNvSpPr txBox="1"/>
            <p:nvPr/>
          </p:nvSpPr>
          <p:spPr>
            <a:xfrm>
              <a:off x="18308433" y="11603148"/>
              <a:ext cx="3314700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Liên tục cải thiện, đo lường kết quả và thúc đẩy sự phát triển bền vững.</a:t>
              </a: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B59EBC7D-C2E1-B67F-4371-9F9CC8C4D732}"/>
                </a:ext>
              </a:extLst>
            </p:cNvPr>
            <p:cNvSpPr txBox="1"/>
            <p:nvPr/>
          </p:nvSpPr>
          <p:spPr>
            <a:xfrm>
              <a:off x="18308433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</a:rPr>
                <a:t>PROGRESS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80" name="TextBox 179">
            <a:extLst>
              <a:ext uri="{FF2B5EF4-FFF2-40B4-BE49-F238E27FC236}">
                <a16:creationId xmlns:a16="http://schemas.microsoft.com/office/drawing/2014/main" id="{6BA41049-9D55-0C08-689D-7ECD47D7BD83}"/>
              </a:ext>
            </a:extLst>
          </p:cNvPr>
          <p:cNvSpPr txBox="1"/>
          <p:nvPr/>
        </p:nvSpPr>
        <p:spPr>
          <a:xfrm>
            <a:off x="18308433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04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81" name="Freeform 26">
            <a:extLst>
              <a:ext uri="{FF2B5EF4-FFF2-40B4-BE49-F238E27FC236}">
                <a16:creationId xmlns:a16="http://schemas.microsoft.com/office/drawing/2014/main" id="{CFA47879-9A2E-CD1E-4C75-BC30CA85906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75268" y="6699250"/>
            <a:ext cx="1485900" cy="1485900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1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82" name="Freeform 16">
            <a:extLst>
              <a:ext uri="{FF2B5EF4-FFF2-40B4-BE49-F238E27FC236}">
                <a16:creationId xmlns:a16="http://schemas.microsoft.com/office/drawing/2014/main" id="{848B5352-4043-C27F-2F9A-1F864E0C60E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950680" y="6579504"/>
            <a:ext cx="1300120" cy="172539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2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83" name="Freeform 24">
            <a:extLst>
              <a:ext uri="{FF2B5EF4-FFF2-40B4-BE49-F238E27FC236}">
                <a16:creationId xmlns:a16="http://schemas.microsoft.com/office/drawing/2014/main" id="{5219DC06-2F83-16E7-B674-93EFCAEA6A3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3991666" y="6699250"/>
            <a:ext cx="1583192" cy="1485900"/>
          </a:xfrm>
          <a:custGeom>
            <a:avLst/>
            <a:gdLst>
              <a:gd name="T0" fmla="*/ 82104714 w 1799"/>
              <a:gd name="T1" fmla="*/ 131765921 h 1690"/>
              <a:gd name="T2" fmla="*/ 82104714 w 1799"/>
              <a:gd name="T3" fmla="*/ 131765921 h 1690"/>
              <a:gd name="T4" fmla="*/ 141951602 w 1799"/>
              <a:gd name="T5" fmla="*/ 131765921 h 1690"/>
              <a:gd name="T6" fmla="*/ 151831458 w 1799"/>
              <a:gd name="T7" fmla="*/ 126776483 h 1690"/>
              <a:gd name="T8" fmla="*/ 166821410 w 1799"/>
              <a:gd name="T9" fmla="*/ 141744797 h 1690"/>
              <a:gd name="T10" fmla="*/ 151831458 w 1799"/>
              <a:gd name="T11" fmla="*/ 156599643 h 1690"/>
              <a:gd name="T12" fmla="*/ 141951602 w 1799"/>
              <a:gd name="T13" fmla="*/ 151723673 h 1690"/>
              <a:gd name="T14" fmla="*/ 99593097 w 1799"/>
              <a:gd name="T15" fmla="*/ 151723673 h 1690"/>
              <a:gd name="T16" fmla="*/ 49739931 w 1799"/>
              <a:gd name="T17" fmla="*/ 191525394 h 1690"/>
              <a:gd name="T18" fmla="*/ 0 w 1799"/>
              <a:gd name="T19" fmla="*/ 141744797 h 1690"/>
              <a:gd name="T20" fmla="*/ 39746524 w 1799"/>
              <a:gd name="T21" fmla="*/ 92077352 h 1690"/>
              <a:gd name="T22" fmla="*/ 39746524 w 1799"/>
              <a:gd name="T23" fmla="*/ 111921637 h 1690"/>
              <a:gd name="T24" fmla="*/ 19873262 w 1799"/>
              <a:gd name="T25" fmla="*/ 141744797 h 1690"/>
              <a:gd name="T26" fmla="*/ 49739931 w 1799"/>
              <a:gd name="T27" fmla="*/ 171567957 h 1690"/>
              <a:gd name="T28" fmla="*/ 82104714 w 1799"/>
              <a:gd name="T29" fmla="*/ 141744797 h 1690"/>
              <a:gd name="T30" fmla="*/ 82104714 w 1799"/>
              <a:gd name="T31" fmla="*/ 131765921 h 1690"/>
              <a:gd name="T32" fmla="*/ 107088073 w 1799"/>
              <a:gd name="T33" fmla="*/ 19957752 h 1690"/>
              <a:gd name="T34" fmla="*/ 107088073 w 1799"/>
              <a:gd name="T35" fmla="*/ 19957752 h 1690"/>
              <a:gd name="T36" fmla="*/ 136954741 w 1799"/>
              <a:gd name="T37" fmla="*/ 49780597 h 1690"/>
              <a:gd name="T38" fmla="*/ 156828003 w 1799"/>
              <a:gd name="T39" fmla="*/ 49780597 h 1690"/>
              <a:gd name="T40" fmla="*/ 107088073 w 1799"/>
              <a:gd name="T41" fmla="*/ 0 h 1690"/>
              <a:gd name="T42" fmla="*/ 54736476 w 1799"/>
              <a:gd name="T43" fmla="*/ 49780597 h 1690"/>
              <a:gd name="T44" fmla="*/ 72111308 w 1799"/>
              <a:gd name="T45" fmla="*/ 87087914 h 1690"/>
              <a:gd name="T46" fmla="*/ 47241500 w 1799"/>
              <a:gd name="T47" fmla="*/ 126776483 h 1690"/>
              <a:gd name="T48" fmla="*/ 34863214 w 1799"/>
              <a:gd name="T49" fmla="*/ 141744797 h 1690"/>
              <a:gd name="T50" fmla="*/ 49739931 w 1799"/>
              <a:gd name="T51" fmla="*/ 156599643 h 1690"/>
              <a:gd name="T52" fmla="*/ 64729883 w 1799"/>
              <a:gd name="T53" fmla="*/ 141744797 h 1690"/>
              <a:gd name="T54" fmla="*/ 64729883 w 1799"/>
              <a:gd name="T55" fmla="*/ 136755359 h 1690"/>
              <a:gd name="T56" fmla="*/ 99593097 w 1799"/>
              <a:gd name="T57" fmla="*/ 79603757 h 1690"/>
              <a:gd name="T58" fmla="*/ 77221720 w 1799"/>
              <a:gd name="T59" fmla="*/ 49780597 h 1690"/>
              <a:gd name="T60" fmla="*/ 107088073 w 1799"/>
              <a:gd name="T61" fmla="*/ 19957752 h 1690"/>
              <a:gd name="T62" fmla="*/ 151831458 w 1799"/>
              <a:gd name="T63" fmla="*/ 111921637 h 1690"/>
              <a:gd name="T64" fmla="*/ 151831458 w 1799"/>
              <a:gd name="T65" fmla="*/ 111921637 h 1690"/>
              <a:gd name="T66" fmla="*/ 134456311 w 1799"/>
              <a:gd name="T67" fmla="*/ 116797607 h 1690"/>
              <a:gd name="T68" fmla="*/ 104589958 w 1799"/>
              <a:gd name="T69" fmla="*/ 64748911 h 1690"/>
              <a:gd name="T70" fmla="*/ 92098121 w 1799"/>
              <a:gd name="T71" fmla="*/ 49780597 h 1690"/>
              <a:gd name="T72" fmla="*/ 107088073 w 1799"/>
              <a:gd name="T73" fmla="*/ 34925751 h 1690"/>
              <a:gd name="T74" fmla="*/ 121964789 w 1799"/>
              <a:gd name="T75" fmla="*/ 49780597 h 1690"/>
              <a:gd name="T76" fmla="*/ 121964789 w 1799"/>
              <a:gd name="T77" fmla="*/ 54770035 h 1690"/>
              <a:gd name="T78" fmla="*/ 144449717 w 1799"/>
              <a:gd name="T79" fmla="*/ 92077352 h 1690"/>
              <a:gd name="T80" fmla="*/ 151831458 w 1799"/>
              <a:gd name="T81" fmla="*/ 89582633 h 1690"/>
              <a:gd name="T82" fmla="*/ 204183054 w 1799"/>
              <a:gd name="T83" fmla="*/ 141744797 h 1690"/>
              <a:gd name="T84" fmla="*/ 151831458 w 1799"/>
              <a:gd name="T85" fmla="*/ 191525394 h 1690"/>
              <a:gd name="T86" fmla="*/ 107088073 w 1799"/>
              <a:gd name="T87" fmla="*/ 166578519 h 1690"/>
              <a:gd name="T88" fmla="*/ 134456311 w 1799"/>
              <a:gd name="T89" fmla="*/ 166578519 h 1690"/>
              <a:gd name="T90" fmla="*/ 151831458 w 1799"/>
              <a:gd name="T91" fmla="*/ 171567957 h 1690"/>
              <a:gd name="T92" fmla="*/ 181697811 w 1799"/>
              <a:gd name="T93" fmla="*/ 141744797 h 1690"/>
              <a:gd name="T94" fmla="*/ 151831458 w 1799"/>
              <a:gd name="T95" fmla="*/ 111921637 h 169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799" h="1690">
                <a:moveTo>
                  <a:pt x="723" y="1162"/>
                </a:moveTo>
                <a:lnTo>
                  <a:pt x="723" y="1162"/>
                </a:lnTo>
                <a:cubicBezTo>
                  <a:pt x="1250" y="1162"/>
                  <a:pt x="1250" y="1162"/>
                  <a:pt x="1250" y="1162"/>
                </a:cubicBezTo>
                <a:cubicBezTo>
                  <a:pt x="1272" y="1140"/>
                  <a:pt x="1294" y="1118"/>
                  <a:pt x="1337" y="1118"/>
                </a:cubicBezTo>
                <a:cubicBezTo>
                  <a:pt x="1425" y="1118"/>
                  <a:pt x="1469" y="1184"/>
                  <a:pt x="1469" y="1250"/>
                </a:cubicBezTo>
                <a:cubicBezTo>
                  <a:pt x="1469" y="1315"/>
                  <a:pt x="1425" y="1381"/>
                  <a:pt x="1337" y="1381"/>
                </a:cubicBezTo>
                <a:cubicBezTo>
                  <a:pt x="1294" y="1381"/>
                  <a:pt x="1272" y="1359"/>
                  <a:pt x="1250" y="1338"/>
                </a:cubicBezTo>
                <a:cubicBezTo>
                  <a:pt x="877" y="1338"/>
                  <a:pt x="877" y="1338"/>
                  <a:pt x="877" y="1338"/>
                </a:cubicBezTo>
                <a:cubicBezTo>
                  <a:pt x="833" y="1535"/>
                  <a:pt x="658" y="1689"/>
                  <a:pt x="438" y="1689"/>
                </a:cubicBezTo>
                <a:cubicBezTo>
                  <a:pt x="197" y="1689"/>
                  <a:pt x="0" y="1491"/>
                  <a:pt x="0" y="1250"/>
                </a:cubicBezTo>
                <a:cubicBezTo>
                  <a:pt x="0" y="1030"/>
                  <a:pt x="153" y="855"/>
                  <a:pt x="350" y="812"/>
                </a:cubicBezTo>
                <a:cubicBezTo>
                  <a:pt x="350" y="987"/>
                  <a:pt x="350" y="987"/>
                  <a:pt x="350" y="987"/>
                </a:cubicBezTo>
                <a:cubicBezTo>
                  <a:pt x="263" y="1030"/>
                  <a:pt x="175" y="1140"/>
                  <a:pt x="175" y="1250"/>
                </a:cubicBezTo>
                <a:cubicBezTo>
                  <a:pt x="175" y="1403"/>
                  <a:pt x="307" y="1513"/>
                  <a:pt x="438" y="1513"/>
                </a:cubicBezTo>
                <a:cubicBezTo>
                  <a:pt x="592" y="1513"/>
                  <a:pt x="723" y="1403"/>
                  <a:pt x="723" y="1250"/>
                </a:cubicBezTo>
                <a:lnTo>
                  <a:pt x="723" y="1162"/>
                </a:lnTo>
                <a:close/>
                <a:moveTo>
                  <a:pt x="943" y="176"/>
                </a:moveTo>
                <a:lnTo>
                  <a:pt x="943" y="176"/>
                </a:lnTo>
                <a:cubicBezTo>
                  <a:pt x="1097" y="176"/>
                  <a:pt x="1206" y="286"/>
                  <a:pt x="1206" y="439"/>
                </a:cubicBezTo>
                <a:cubicBezTo>
                  <a:pt x="1381" y="439"/>
                  <a:pt x="1381" y="439"/>
                  <a:pt x="1381" y="439"/>
                </a:cubicBezTo>
                <a:cubicBezTo>
                  <a:pt x="1381" y="198"/>
                  <a:pt x="1184" y="0"/>
                  <a:pt x="943" y="0"/>
                </a:cubicBezTo>
                <a:cubicBezTo>
                  <a:pt x="701" y="0"/>
                  <a:pt x="482" y="198"/>
                  <a:pt x="482" y="439"/>
                </a:cubicBezTo>
                <a:cubicBezTo>
                  <a:pt x="482" y="571"/>
                  <a:pt x="548" y="680"/>
                  <a:pt x="635" y="768"/>
                </a:cubicBezTo>
                <a:cubicBezTo>
                  <a:pt x="416" y="1118"/>
                  <a:pt x="416" y="1118"/>
                  <a:pt x="416" y="1118"/>
                </a:cubicBezTo>
                <a:cubicBezTo>
                  <a:pt x="350" y="1118"/>
                  <a:pt x="307" y="1184"/>
                  <a:pt x="307" y="1250"/>
                </a:cubicBezTo>
                <a:cubicBezTo>
                  <a:pt x="307" y="1315"/>
                  <a:pt x="372" y="1381"/>
                  <a:pt x="438" y="1381"/>
                </a:cubicBezTo>
                <a:cubicBezTo>
                  <a:pt x="526" y="1381"/>
                  <a:pt x="570" y="1315"/>
                  <a:pt x="570" y="1250"/>
                </a:cubicBezTo>
                <a:cubicBezTo>
                  <a:pt x="570" y="1228"/>
                  <a:pt x="570" y="1228"/>
                  <a:pt x="570" y="1206"/>
                </a:cubicBezTo>
                <a:cubicBezTo>
                  <a:pt x="877" y="702"/>
                  <a:pt x="877" y="702"/>
                  <a:pt x="877" y="702"/>
                </a:cubicBezTo>
                <a:cubicBezTo>
                  <a:pt x="767" y="680"/>
                  <a:pt x="680" y="571"/>
                  <a:pt x="680" y="439"/>
                </a:cubicBezTo>
                <a:cubicBezTo>
                  <a:pt x="680" y="286"/>
                  <a:pt x="789" y="176"/>
                  <a:pt x="943" y="176"/>
                </a:cubicBezTo>
                <a:close/>
                <a:moveTo>
                  <a:pt x="1337" y="987"/>
                </a:moveTo>
                <a:lnTo>
                  <a:pt x="1337" y="987"/>
                </a:lnTo>
                <a:cubicBezTo>
                  <a:pt x="1294" y="987"/>
                  <a:pt x="1228" y="987"/>
                  <a:pt x="1184" y="1030"/>
                </a:cubicBezTo>
                <a:cubicBezTo>
                  <a:pt x="921" y="571"/>
                  <a:pt x="921" y="571"/>
                  <a:pt x="921" y="571"/>
                </a:cubicBezTo>
                <a:cubicBezTo>
                  <a:pt x="855" y="571"/>
                  <a:pt x="811" y="505"/>
                  <a:pt x="811" y="439"/>
                </a:cubicBezTo>
                <a:cubicBezTo>
                  <a:pt x="811" y="374"/>
                  <a:pt x="855" y="308"/>
                  <a:pt x="943" y="308"/>
                </a:cubicBezTo>
                <a:cubicBezTo>
                  <a:pt x="1009" y="308"/>
                  <a:pt x="1074" y="374"/>
                  <a:pt x="1074" y="439"/>
                </a:cubicBezTo>
                <a:cubicBezTo>
                  <a:pt x="1074" y="462"/>
                  <a:pt x="1074" y="462"/>
                  <a:pt x="1074" y="483"/>
                </a:cubicBezTo>
                <a:cubicBezTo>
                  <a:pt x="1272" y="812"/>
                  <a:pt x="1272" y="812"/>
                  <a:pt x="1272" y="812"/>
                </a:cubicBezTo>
                <a:cubicBezTo>
                  <a:pt x="1294" y="812"/>
                  <a:pt x="1315" y="790"/>
                  <a:pt x="1337" y="790"/>
                </a:cubicBezTo>
                <a:cubicBezTo>
                  <a:pt x="1579" y="790"/>
                  <a:pt x="1798" y="1009"/>
                  <a:pt x="1798" y="1250"/>
                </a:cubicBezTo>
                <a:cubicBezTo>
                  <a:pt x="1798" y="1491"/>
                  <a:pt x="1579" y="1689"/>
                  <a:pt x="1337" y="1689"/>
                </a:cubicBezTo>
                <a:cubicBezTo>
                  <a:pt x="1184" y="1689"/>
                  <a:pt x="1031" y="1601"/>
                  <a:pt x="943" y="1469"/>
                </a:cubicBezTo>
                <a:cubicBezTo>
                  <a:pt x="1184" y="1469"/>
                  <a:pt x="1184" y="1469"/>
                  <a:pt x="1184" y="1469"/>
                </a:cubicBezTo>
                <a:cubicBezTo>
                  <a:pt x="1228" y="1491"/>
                  <a:pt x="1294" y="1513"/>
                  <a:pt x="1337" y="1513"/>
                </a:cubicBezTo>
                <a:cubicBezTo>
                  <a:pt x="1491" y="1513"/>
                  <a:pt x="1600" y="1403"/>
                  <a:pt x="1600" y="1250"/>
                </a:cubicBezTo>
                <a:cubicBezTo>
                  <a:pt x="1600" y="1096"/>
                  <a:pt x="1491" y="987"/>
                  <a:pt x="1337" y="987"/>
                </a:cubicBezTo>
                <a:close/>
              </a:path>
            </a:pathLst>
          </a:custGeom>
          <a:solidFill>
            <a:schemeClr val="accent3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84" name="Freeform 67">
            <a:extLst>
              <a:ext uri="{FF2B5EF4-FFF2-40B4-BE49-F238E27FC236}">
                <a16:creationId xmlns:a16="http://schemas.microsoft.com/office/drawing/2014/main" id="{DF1E107A-D3CF-4B4B-2D49-7D3F8050378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220919" y="6699250"/>
            <a:ext cx="1489728" cy="1485900"/>
          </a:xfrm>
          <a:custGeom>
            <a:avLst/>
            <a:gdLst>
              <a:gd name="T0" fmla="*/ 39827127 w 1895"/>
              <a:gd name="T1" fmla="*/ 149586183 h 1895"/>
              <a:gd name="T2" fmla="*/ 39827127 w 1895"/>
              <a:gd name="T3" fmla="*/ 149586183 h 1895"/>
              <a:gd name="T4" fmla="*/ 19913564 w 1895"/>
              <a:gd name="T5" fmla="*/ 159542965 h 1895"/>
              <a:gd name="T6" fmla="*/ 0 w 1895"/>
              <a:gd name="T7" fmla="*/ 221861057 h 1895"/>
              <a:gd name="T8" fmla="*/ 62317767 w 1895"/>
              <a:gd name="T9" fmla="*/ 201947493 h 1895"/>
              <a:gd name="T10" fmla="*/ 72391940 w 1895"/>
              <a:gd name="T11" fmla="*/ 181916539 h 1895"/>
              <a:gd name="T12" fmla="*/ 39827127 w 1895"/>
              <a:gd name="T13" fmla="*/ 149586183 h 1895"/>
              <a:gd name="T14" fmla="*/ 47324224 w 1895"/>
              <a:gd name="T15" fmla="*/ 189413635 h 1895"/>
              <a:gd name="T16" fmla="*/ 47324224 w 1895"/>
              <a:gd name="T17" fmla="*/ 189413635 h 1895"/>
              <a:gd name="T18" fmla="*/ 24950650 w 1895"/>
              <a:gd name="T19" fmla="*/ 196910407 h 1895"/>
              <a:gd name="T20" fmla="*/ 32447421 w 1895"/>
              <a:gd name="T21" fmla="*/ 174419767 h 1895"/>
              <a:gd name="T22" fmla="*/ 39827127 w 1895"/>
              <a:gd name="T23" fmla="*/ 171959757 h 1895"/>
              <a:gd name="T24" fmla="*/ 49901300 w 1895"/>
              <a:gd name="T25" fmla="*/ 181916539 h 1895"/>
              <a:gd name="T26" fmla="*/ 47324224 w 1895"/>
              <a:gd name="T27" fmla="*/ 189413635 h 1895"/>
              <a:gd name="T28" fmla="*/ 157083280 w 1895"/>
              <a:gd name="T29" fmla="*/ 137052325 h 1895"/>
              <a:gd name="T30" fmla="*/ 157083280 w 1895"/>
              <a:gd name="T31" fmla="*/ 137052325 h 1895"/>
              <a:gd name="T32" fmla="*/ 199487483 w 1895"/>
              <a:gd name="T33" fmla="*/ 22373574 h 1895"/>
              <a:gd name="T34" fmla="*/ 84808406 w 1895"/>
              <a:gd name="T35" fmla="*/ 64777777 h 1895"/>
              <a:gd name="T36" fmla="*/ 59858082 w 1895"/>
              <a:gd name="T37" fmla="*/ 59858082 h 1895"/>
              <a:gd name="T38" fmla="*/ 39827127 w 1895"/>
              <a:gd name="T39" fmla="*/ 64777777 h 1895"/>
              <a:gd name="T40" fmla="*/ 0 w 1895"/>
              <a:gd name="T41" fmla="*/ 107181980 h 1895"/>
              <a:gd name="T42" fmla="*/ 49901300 w 1895"/>
              <a:gd name="T43" fmla="*/ 129672620 h 1895"/>
              <a:gd name="T44" fmla="*/ 92188437 w 1895"/>
              <a:gd name="T45" fmla="*/ 171959757 h 1895"/>
              <a:gd name="T46" fmla="*/ 114679077 w 1895"/>
              <a:gd name="T47" fmla="*/ 221861057 h 1895"/>
              <a:gd name="T48" fmla="*/ 157083280 w 1895"/>
              <a:gd name="T49" fmla="*/ 179456854 h 1895"/>
              <a:gd name="T50" fmla="*/ 162120041 w 1895"/>
              <a:gd name="T51" fmla="*/ 162002975 h 1895"/>
              <a:gd name="T52" fmla="*/ 157083280 w 1895"/>
              <a:gd name="T53" fmla="*/ 137052325 h 1895"/>
              <a:gd name="T54" fmla="*/ 54820995 w 1895"/>
              <a:gd name="T55" fmla="*/ 107181980 h 1895"/>
              <a:gd name="T56" fmla="*/ 54820995 w 1895"/>
              <a:gd name="T57" fmla="*/ 107181980 h 1895"/>
              <a:gd name="T58" fmla="*/ 34907432 w 1895"/>
              <a:gd name="T59" fmla="*/ 99685209 h 1895"/>
              <a:gd name="T60" fmla="*/ 54820995 w 1895"/>
              <a:gd name="T61" fmla="*/ 79771645 h 1895"/>
              <a:gd name="T62" fmla="*/ 69814863 w 1895"/>
              <a:gd name="T63" fmla="*/ 82231330 h 1895"/>
              <a:gd name="T64" fmla="*/ 54820995 w 1895"/>
              <a:gd name="T65" fmla="*/ 107181980 h 1895"/>
              <a:gd name="T66" fmla="*/ 122175848 w 1895"/>
              <a:gd name="T67" fmla="*/ 186953625 h 1895"/>
              <a:gd name="T68" fmla="*/ 122175848 w 1895"/>
              <a:gd name="T69" fmla="*/ 186953625 h 1895"/>
              <a:gd name="T70" fmla="*/ 114679077 w 1895"/>
              <a:gd name="T71" fmla="*/ 166922996 h 1895"/>
              <a:gd name="T72" fmla="*/ 139629402 w 1895"/>
              <a:gd name="T73" fmla="*/ 152046194 h 1895"/>
              <a:gd name="T74" fmla="*/ 142089412 w 1895"/>
              <a:gd name="T75" fmla="*/ 166922996 h 1895"/>
              <a:gd name="T76" fmla="*/ 122175848 w 1895"/>
              <a:gd name="T77" fmla="*/ 186953625 h 1895"/>
              <a:gd name="T78" fmla="*/ 142089412 w 1895"/>
              <a:gd name="T79" fmla="*/ 122175848 h 1895"/>
              <a:gd name="T80" fmla="*/ 142089412 w 1895"/>
              <a:gd name="T81" fmla="*/ 122175848 h 1895"/>
              <a:gd name="T82" fmla="*/ 102262285 w 1895"/>
              <a:gd name="T83" fmla="*/ 149586183 h 1895"/>
              <a:gd name="T84" fmla="*/ 72391940 w 1895"/>
              <a:gd name="T85" fmla="*/ 119598772 h 1895"/>
              <a:gd name="T86" fmla="*/ 99685209 w 1895"/>
              <a:gd name="T87" fmla="*/ 79771645 h 1895"/>
              <a:gd name="T88" fmla="*/ 181916539 w 1895"/>
              <a:gd name="T89" fmla="*/ 39827127 h 1895"/>
              <a:gd name="T90" fmla="*/ 142089412 w 1895"/>
              <a:gd name="T91" fmla="*/ 122175848 h 1895"/>
              <a:gd name="T92" fmla="*/ 132132630 w 1895"/>
              <a:gd name="T93" fmla="*/ 109641990 h 1895"/>
              <a:gd name="T94" fmla="*/ 132132630 w 1895"/>
              <a:gd name="T95" fmla="*/ 109641990 h 1895"/>
              <a:gd name="T96" fmla="*/ 152163259 w 1895"/>
              <a:gd name="T97" fmla="*/ 89728427 h 1895"/>
              <a:gd name="T98" fmla="*/ 132132630 w 1895"/>
              <a:gd name="T99" fmla="*/ 69814863 h 1895"/>
              <a:gd name="T100" fmla="*/ 112219067 w 1895"/>
              <a:gd name="T101" fmla="*/ 89728427 h 1895"/>
              <a:gd name="T102" fmla="*/ 132132630 w 1895"/>
              <a:gd name="T103" fmla="*/ 109641990 h 189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895" h="1895">
                <a:moveTo>
                  <a:pt x="340" y="1277"/>
                </a:moveTo>
                <a:lnTo>
                  <a:pt x="340" y="1277"/>
                </a:lnTo>
                <a:cubicBezTo>
                  <a:pt x="277" y="1277"/>
                  <a:pt x="213" y="1319"/>
                  <a:pt x="170" y="1362"/>
                </a:cubicBezTo>
                <a:cubicBezTo>
                  <a:pt x="64" y="1468"/>
                  <a:pt x="0" y="1894"/>
                  <a:pt x="0" y="1894"/>
                </a:cubicBezTo>
                <a:cubicBezTo>
                  <a:pt x="0" y="1894"/>
                  <a:pt x="426" y="1830"/>
                  <a:pt x="532" y="1724"/>
                </a:cubicBezTo>
                <a:cubicBezTo>
                  <a:pt x="575" y="1681"/>
                  <a:pt x="618" y="1617"/>
                  <a:pt x="618" y="1553"/>
                </a:cubicBezTo>
                <a:cubicBezTo>
                  <a:pt x="618" y="1404"/>
                  <a:pt x="490" y="1277"/>
                  <a:pt x="340" y="1277"/>
                </a:cubicBezTo>
                <a:close/>
                <a:moveTo>
                  <a:pt x="404" y="1617"/>
                </a:moveTo>
                <a:lnTo>
                  <a:pt x="404" y="1617"/>
                </a:lnTo>
                <a:cubicBezTo>
                  <a:pt x="383" y="1639"/>
                  <a:pt x="213" y="1681"/>
                  <a:pt x="213" y="1681"/>
                </a:cubicBezTo>
                <a:cubicBezTo>
                  <a:pt x="213" y="1681"/>
                  <a:pt x="255" y="1510"/>
                  <a:pt x="277" y="1489"/>
                </a:cubicBezTo>
                <a:cubicBezTo>
                  <a:pt x="298" y="1468"/>
                  <a:pt x="319" y="1468"/>
                  <a:pt x="340" y="1468"/>
                </a:cubicBezTo>
                <a:cubicBezTo>
                  <a:pt x="404" y="1468"/>
                  <a:pt x="426" y="1489"/>
                  <a:pt x="426" y="1553"/>
                </a:cubicBezTo>
                <a:cubicBezTo>
                  <a:pt x="426" y="1575"/>
                  <a:pt x="426" y="1596"/>
                  <a:pt x="404" y="1617"/>
                </a:cubicBezTo>
                <a:close/>
                <a:moveTo>
                  <a:pt x="1341" y="1170"/>
                </a:moveTo>
                <a:lnTo>
                  <a:pt x="1341" y="1170"/>
                </a:lnTo>
                <a:cubicBezTo>
                  <a:pt x="1894" y="617"/>
                  <a:pt x="1703" y="191"/>
                  <a:pt x="1703" y="191"/>
                </a:cubicBezTo>
                <a:cubicBezTo>
                  <a:pt x="1703" y="191"/>
                  <a:pt x="1277" y="0"/>
                  <a:pt x="724" y="553"/>
                </a:cubicBezTo>
                <a:cubicBezTo>
                  <a:pt x="511" y="511"/>
                  <a:pt x="511" y="511"/>
                  <a:pt x="511" y="511"/>
                </a:cubicBezTo>
                <a:cubicBezTo>
                  <a:pt x="447" y="511"/>
                  <a:pt x="383" y="511"/>
                  <a:pt x="340" y="553"/>
                </a:cubicBezTo>
                <a:cubicBezTo>
                  <a:pt x="0" y="915"/>
                  <a:pt x="0" y="915"/>
                  <a:pt x="0" y="915"/>
                </a:cubicBezTo>
                <a:cubicBezTo>
                  <a:pt x="426" y="1107"/>
                  <a:pt x="426" y="1107"/>
                  <a:pt x="426" y="1107"/>
                </a:cubicBezTo>
                <a:cubicBezTo>
                  <a:pt x="787" y="1468"/>
                  <a:pt x="787" y="1468"/>
                  <a:pt x="787" y="1468"/>
                </a:cubicBezTo>
                <a:cubicBezTo>
                  <a:pt x="979" y="1894"/>
                  <a:pt x="979" y="1894"/>
                  <a:pt x="979" y="1894"/>
                </a:cubicBezTo>
                <a:cubicBezTo>
                  <a:pt x="1341" y="1532"/>
                  <a:pt x="1341" y="1532"/>
                  <a:pt x="1341" y="1532"/>
                </a:cubicBezTo>
                <a:cubicBezTo>
                  <a:pt x="1384" y="1510"/>
                  <a:pt x="1384" y="1447"/>
                  <a:pt x="1384" y="1383"/>
                </a:cubicBezTo>
                <a:lnTo>
                  <a:pt x="1341" y="1170"/>
                </a:lnTo>
                <a:close/>
                <a:moveTo>
                  <a:pt x="468" y="915"/>
                </a:moveTo>
                <a:lnTo>
                  <a:pt x="468" y="915"/>
                </a:lnTo>
                <a:cubicBezTo>
                  <a:pt x="298" y="851"/>
                  <a:pt x="298" y="851"/>
                  <a:pt x="298" y="851"/>
                </a:cubicBezTo>
                <a:cubicBezTo>
                  <a:pt x="468" y="681"/>
                  <a:pt x="468" y="681"/>
                  <a:pt x="468" y="681"/>
                </a:cubicBezTo>
                <a:cubicBezTo>
                  <a:pt x="596" y="702"/>
                  <a:pt x="596" y="702"/>
                  <a:pt x="596" y="702"/>
                </a:cubicBezTo>
                <a:cubicBezTo>
                  <a:pt x="554" y="787"/>
                  <a:pt x="511" y="851"/>
                  <a:pt x="468" y="915"/>
                </a:cubicBezTo>
                <a:close/>
                <a:moveTo>
                  <a:pt x="1043" y="1596"/>
                </a:moveTo>
                <a:lnTo>
                  <a:pt x="1043" y="1596"/>
                </a:lnTo>
                <a:cubicBezTo>
                  <a:pt x="979" y="1425"/>
                  <a:pt x="979" y="1425"/>
                  <a:pt x="979" y="1425"/>
                </a:cubicBezTo>
                <a:cubicBezTo>
                  <a:pt x="1043" y="1383"/>
                  <a:pt x="1107" y="1340"/>
                  <a:pt x="1192" y="1298"/>
                </a:cubicBezTo>
                <a:cubicBezTo>
                  <a:pt x="1213" y="1425"/>
                  <a:pt x="1213" y="1425"/>
                  <a:pt x="1213" y="1425"/>
                </a:cubicBezTo>
                <a:lnTo>
                  <a:pt x="1043" y="1596"/>
                </a:lnTo>
                <a:close/>
                <a:moveTo>
                  <a:pt x="1213" y="1043"/>
                </a:moveTo>
                <a:lnTo>
                  <a:pt x="1213" y="1043"/>
                </a:lnTo>
                <a:cubicBezTo>
                  <a:pt x="1107" y="1170"/>
                  <a:pt x="915" y="1255"/>
                  <a:pt x="873" y="1277"/>
                </a:cubicBezTo>
                <a:cubicBezTo>
                  <a:pt x="618" y="1021"/>
                  <a:pt x="618" y="1021"/>
                  <a:pt x="618" y="1021"/>
                </a:cubicBezTo>
                <a:cubicBezTo>
                  <a:pt x="639" y="979"/>
                  <a:pt x="724" y="787"/>
                  <a:pt x="851" y="681"/>
                </a:cubicBezTo>
                <a:cubicBezTo>
                  <a:pt x="1256" y="276"/>
                  <a:pt x="1553" y="340"/>
                  <a:pt x="1553" y="340"/>
                </a:cubicBezTo>
                <a:cubicBezTo>
                  <a:pt x="1553" y="340"/>
                  <a:pt x="1617" y="638"/>
                  <a:pt x="1213" y="1043"/>
                </a:cubicBezTo>
                <a:close/>
                <a:moveTo>
                  <a:pt x="1128" y="936"/>
                </a:moveTo>
                <a:lnTo>
                  <a:pt x="1128" y="936"/>
                </a:lnTo>
                <a:cubicBezTo>
                  <a:pt x="1213" y="936"/>
                  <a:pt x="1299" y="851"/>
                  <a:pt x="1299" y="766"/>
                </a:cubicBezTo>
                <a:cubicBezTo>
                  <a:pt x="1299" y="659"/>
                  <a:pt x="1213" y="596"/>
                  <a:pt x="1128" y="596"/>
                </a:cubicBezTo>
                <a:cubicBezTo>
                  <a:pt x="1022" y="596"/>
                  <a:pt x="958" y="659"/>
                  <a:pt x="958" y="766"/>
                </a:cubicBezTo>
                <a:cubicBezTo>
                  <a:pt x="958" y="851"/>
                  <a:pt x="1022" y="936"/>
                  <a:pt x="1128" y="936"/>
                </a:cubicBezTo>
                <a:close/>
              </a:path>
            </a:pathLst>
          </a:custGeom>
          <a:solidFill>
            <a:schemeClr val="accent4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243754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500"/>
    </mc:Choice>
    <mc:Fallback xmlns="">
      <p:transition advClick="0" advTm="2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4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5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7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8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9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 p14:presetBounceEnd="6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62" dur="12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63" dur="12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2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86" dur="12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7" dur="12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750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6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1" grpId="0"/>
          <p:bldP spid="112" grpId="0"/>
          <p:bldP spid="129" grpId="0"/>
          <p:bldP spid="146" grpId="0"/>
          <p:bldP spid="163" grpId="0"/>
          <p:bldP spid="180" grpId="0"/>
          <p:bldP spid="181" grpId="0" animBg="1"/>
          <p:bldP spid="182" grpId="0" animBg="1"/>
          <p:bldP spid="183" grpId="0" animBg="1"/>
          <p:bldP spid="18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2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750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6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1" grpId="0"/>
          <p:bldP spid="112" grpId="0"/>
          <p:bldP spid="129" grpId="0"/>
          <p:bldP spid="146" grpId="0"/>
          <p:bldP spid="163" grpId="0"/>
          <p:bldP spid="180" grpId="0"/>
          <p:bldP spid="181" grpId="0" animBg="1"/>
          <p:bldP spid="182" grpId="0" animBg="1"/>
          <p:bldP spid="183" grpId="0" animBg="1"/>
          <p:bldP spid="184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477117E1-D5DC-6B4F-75DB-39EF2717C938}"/>
              </a:ext>
            </a:extLst>
          </p:cNvPr>
          <p:cNvSpPr txBox="1"/>
          <p:nvPr/>
        </p:nvSpPr>
        <p:spPr>
          <a:xfrm>
            <a:off x="6473214" y="1190307"/>
            <a:ext cx="1143774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4P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Sustainable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Success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42A221D2-A71C-601E-CB1E-92BE38866974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777A56B-7F17-ED24-CCFB-0CD1D878EE79}"/>
              </a:ext>
            </a:extLst>
          </p:cNvPr>
          <p:cNvGrpSpPr/>
          <p:nvPr/>
        </p:nvGrpSpPr>
        <p:grpSpPr>
          <a:xfrm>
            <a:off x="2824368" y="8572500"/>
            <a:ext cx="3187700" cy="2152650"/>
            <a:chOff x="5492750" y="8572500"/>
            <a:chExt cx="3187700" cy="215265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0C949FAC-E03F-4253-60EF-4DB2075FDB56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F7BF720D-8A8F-49A3-2B57-792D0D49554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DBAC8DEB-577E-156D-5D0B-2683916C89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9998004-3022-745F-959E-82A436428828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11" name="Circle: Hollow 10">
                <a:extLst>
                  <a:ext uri="{FF2B5EF4-FFF2-40B4-BE49-F238E27FC236}">
                    <a16:creationId xmlns:a16="http://schemas.microsoft.com/office/drawing/2014/main" id="{2C6B8E4E-B97B-72CF-1ECD-674B5FB8868B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Circle: Hollow 11">
                <a:extLst>
                  <a:ext uri="{FF2B5EF4-FFF2-40B4-BE49-F238E27FC236}">
                    <a16:creationId xmlns:a16="http://schemas.microsoft.com/office/drawing/2014/main" id="{DE17A55F-59B4-DA1C-5D3B-19D81045425E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5A1694D-F3B0-51F6-F7F9-F5FE99B34C93}"/>
              </a:ext>
            </a:extLst>
          </p:cNvPr>
          <p:cNvGrpSpPr/>
          <p:nvPr/>
        </p:nvGrpSpPr>
        <p:grpSpPr>
          <a:xfrm>
            <a:off x="2373518" y="5397500"/>
            <a:ext cx="4089400" cy="4089400"/>
            <a:chOff x="2373518" y="5397500"/>
            <a:chExt cx="4089400" cy="408940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288ED41-9667-C274-4371-B58B08C05CD6}"/>
                </a:ext>
              </a:extLst>
            </p:cNvPr>
            <p:cNvGrpSpPr/>
            <p:nvPr/>
          </p:nvGrpSpPr>
          <p:grpSpPr>
            <a:xfrm>
              <a:off x="2373518" y="5397500"/>
              <a:ext cx="4089400" cy="4089400"/>
              <a:chOff x="2373518" y="5397500"/>
              <a:chExt cx="4089400" cy="4089400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F93D2D4D-EDA9-1D01-0435-86B7912EC51E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02D5B68A-3336-65B2-ED75-2BD04FACAB18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22C0BC88-7003-CBAB-F12F-56CFF1391A18}"/>
                </a:ext>
              </a:extLst>
            </p:cNvPr>
            <p:cNvSpPr/>
            <p:nvPr/>
          </p:nvSpPr>
          <p:spPr>
            <a:xfrm>
              <a:off x="2760868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1">
                    <a:lumMod val="75000"/>
                  </a:schemeClr>
                </a:gs>
                <a:gs pos="100000">
                  <a:schemeClr val="accent1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1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3E1A5F6-6428-A436-7882-C74307C7B1BB}"/>
                </a:ext>
              </a:extLst>
            </p:cNvPr>
            <p:cNvSpPr/>
            <p:nvPr/>
          </p:nvSpPr>
          <p:spPr>
            <a:xfrm>
              <a:off x="2951368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1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3CE8D61-8083-C7DB-BB4A-26F0CF7B573D}"/>
              </a:ext>
            </a:extLst>
          </p:cNvPr>
          <p:cNvGrpSpPr/>
          <p:nvPr/>
        </p:nvGrpSpPr>
        <p:grpSpPr>
          <a:xfrm>
            <a:off x="2760868" y="10931799"/>
            <a:ext cx="3314700" cy="2241009"/>
            <a:chOff x="2760868" y="10931799"/>
            <a:chExt cx="3314700" cy="2241009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CAFB33C-C583-415D-170E-82F179FB2BDE}"/>
                </a:ext>
              </a:extLst>
            </p:cNvPr>
            <p:cNvSpPr txBox="1"/>
            <p:nvPr/>
          </p:nvSpPr>
          <p:spPr>
            <a:xfrm>
              <a:off x="2760868" y="11603148"/>
              <a:ext cx="3314700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400" dirty="0">
                  <a:solidFill>
                    <a:schemeClr val="tx2"/>
                  </a:solidFill>
                </a:rPr>
                <a:t>Định hướng rõ ràng giúp mọi quyết định thống nhất, tạo giá trị dài lâu.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A952E49-D2D5-6DB2-693D-E16586C4B3C8}"/>
                </a:ext>
              </a:extLst>
            </p:cNvPr>
            <p:cNvSpPr txBox="1"/>
            <p:nvPr/>
          </p:nvSpPr>
          <p:spPr>
            <a:xfrm>
              <a:off x="2760868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PURPOSE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86DF56B4-5247-0EC2-5227-819108617852}"/>
              </a:ext>
            </a:extLst>
          </p:cNvPr>
          <p:cNvSpPr txBox="1"/>
          <p:nvPr/>
        </p:nvSpPr>
        <p:spPr>
          <a:xfrm>
            <a:off x="2760868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/>
                </a:solidFill>
                <a:latin typeface="+mj-lt"/>
              </a:rPr>
              <a:t>01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2B5B544-BAFD-B216-BC23-03B9761BC2C4}"/>
              </a:ext>
            </a:extLst>
          </p:cNvPr>
          <p:cNvGrpSpPr/>
          <p:nvPr/>
        </p:nvGrpSpPr>
        <p:grpSpPr>
          <a:xfrm>
            <a:off x="8006890" y="8572500"/>
            <a:ext cx="3187700" cy="2152650"/>
            <a:chOff x="5492750" y="8572500"/>
            <a:chExt cx="3187700" cy="2152650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C060E6B-2EB6-5F6F-8357-AD2A18879A52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24A020FF-6D7E-2DF7-3AB0-CA2851C023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7242A28D-1160-D7BE-C852-D169E6465C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9195C98-24F9-0B79-B3F3-B0723612FBAC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28" name="Circle: Hollow 27">
                <a:extLst>
                  <a:ext uri="{FF2B5EF4-FFF2-40B4-BE49-F238E27FC236}">
                    <a16:creationId xmlns:a16="http://schemas.microsoft.com/office/drawing/2014/main" id="{50B64557-7AD0-3F34-2B8D-F22DA85D846E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Circle: Hollow 28">
                <a:extLst>
                  <a:ext uri="{FF2B5EF4-FFF2-40B4-BE49-F238E27FC236}">
                    <a16:creationId xmlns:a16="http://schemas.microsoft.com/office/drawing/2014/main" id="{01F37FA0-CB51-B794-AF68-EAA95B76E154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A2A12D78-4914-BEC2-A177-8EAB35015346}"/>
              </a:ext>
            </a:extLst>
          </p:cNvPr>
          <p:cNvGrpSpPr/>
          <p:nvPr/>
        </p:nvGrpSpPr>
        <p:grpSpPr>
          <a:xfrm>
            <a:off x="7556040" y="5397500"/>
            <a:ext cx="4089400" cy="4089400"/>
            <a:chOff x="7556040" y="5397500"/>
            <a:chExt cx="4089400" cy="4089400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402A417E-227D-6F50-B463-61D9BA6308AF}"/>
                </a:ext>
              </a:extLst>
            </p:cNvPr>
            <p:cNvGrpSpPr/>
            <p:nvPr/>
          </p:nvGrpSpPr>
          <p:grpSpPr>
            <a:xfrm>
              <a:off x="7556040" y="5397500"/>
              <a:ext cx="4089400" cy="4089400"/>
              <a:chOff x="7556040" y="5397500"/>
              <a:chExt cx="4089400" cy="4089400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22E9F91A-431E-8805-4AA2-E59FAC2CEA9B}"/>
                  </a:ext>
                </a:extLst>
              </p:cNvPr>
              <p:cNvSpPr/>
              <p:nvPr/>
            </p:nvSpPr>
            <p:spPr>
              <a:xfrm>
                <a:off x="7556040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0DAF93BC-1211-3DA9-77B2-5F5BFA168A75}"/>
                  </a:ext>
                </a:extLst>
              </p:cNvPr>
              <p:cNvSpPr/>
              <p:nvPr/>
            </p:nvSpPr>
            <p:spPr>
              <a:xfrm>
                <a:off x="7556040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100000">
                    <a:schemeClr val="accent2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242E45C0-AA5F-85E1-274D-808F4C457BEB}"/>
                </a:ext>
              </a:extLst>
            </p:cNvPr>
            <p:cNvSpPr/>
            <p:nvPr/>
          </p:nvSpPr>
          <p:spPr>
            <a:xfrm>
              <a:off x="7943390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2">
                    <a:lumMod val="75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2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0021C0E-8EC7-F743-E873-F4CE488DFF4D}"/>
                </a:ext>
              </a:extLst>
            </p:cNvPr>
            <p:cNvSpPr/>
            <p:nvPr/>
          </p:nvSpPr>
          <p:spPr>
            <a:xfrm>
              <a:off x="8133890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2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647C8A4-D6C4-A166-2416-9397FB292FBE}"/>
              </a:ext>
            </a:extLst>
          </p:cNvPr>
          <p:cNvGrpSpPr/>
          <p:nvPr/>
        </p:nvGrpSpPr>
        <p:grpSpPr>
          <a:xfrm>
            <a:off x="7943390" y="10931799"/>
            <a:ext cx="3314700" cy="1871678"/>
            <a:chOff x="7943390" y="10931799"/>
            <a:chExt cx="3314700" cy="1871678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74084FF4-F58D-387C-6D11-E9A76DF8931B}"/>
                </a:ext>
              </a:extLst>
            </p:cNvPr>
            <p:cNvSpPr txBox="1"/>
            <p:nvPr/>
          </p:nvSpPr>
          <p:spPr>
            <a:xfrm>
              <a:off x="7943390" y="11603148"/>
              <a:ext cx="3314700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400" dirty="0" err="1">
                  <a:solidFill>
                    <a:schemeClr val="tx2"/>
                  </a:solidFill>
                </a:rPr>
                <a:t>Xây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dựng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đội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ngũ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vững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mạnh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với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kỹ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năng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tốt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và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tinh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thần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gắn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kết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vi-VN" sz="2400" dirty="0">
                <a:solidFill>
                  <a:schemeClr val="tx2"/>
                </a:solidFill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CAE15AC2-9986-0BE8-E19C-2BBFCBD2FAC9}"/>
                </a:ext>
              </a:extLst>
            </p:cNvPr>
            <p:cNvSpPr txBox="1"/>
            <p:nvPr/>
          </p:nvSpPr>
          <p:spPr>
            <a:xfrm>
              <a:off x="7943390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PEOPLE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7B42021F-7855-F9B9-178B-C54FEBFF2433}"/>
              </a:ext>
            </a:extLst>
          </p:cNvPr>
          <p:cNvSpPr txBox="1"/>
          <p:nvPr/>
        </p:nvSpPr>
        <p:spPr>
          <a:xfrm>
            <a:off x="7943390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/>
                </a:solidFill>
                <a:latin typeface="+mj-lt"/>
              </a:rPr>
              <a:t>02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027B01CD-302D-36AF-B82B-C6A93CA6E8A5}"/>
              </a:ext>
            </a:extLst>
          </p:cNvPr>
          <p:cNvGrpSpPr/>
          <p:nvPr/>
        </p:nvGrpSpPr>
        <p:grpSpPr>
          <a:xfrm>
            <a:off x="13189412" y="8572500"/>
            <a:ext cx="3187700" cy="2152650"/>
            <a:chOff x="5492750" y="8572500"/>
            <a:chExt cx="3187700" cy="2152650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CD6758ED-C2A3-DF7B-6448-917382034B57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C646F889-698A-8DE2-5264-9383B3EEBE4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C33ED916-03EF-3814-C22F-D6EE5A12B3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E8D0AADE-B34B-5FF6-FFC9-918709C59BE8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76" name="Circle: Hollow 75">
                <a:extLst>
                  <a:ext uri="{FF2B5EF4-FFF2-40B4-BE49-F238E27FC236}">
                    <a16:creationId xmlns:a16="http://schemas.microsoft.com/office/drawing/2014/main" id="{992A3279-5224-45C7-4F6F-35868120A484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Circle: Hollow 76">
                <a:extLst>
                  <a:ext uri="{FF2B5EF4-FFF2-40B4-BE49-F238E27FC236}">
                    <a16:creationId xmlns:a16="http://schemas.microsoft.com/office/drawing/2014/main" id="{E0E54572-A1FD-D826-37FC-13A3BB66F516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58B57DE4-EF3F-041D-D5B8-0335BD1C1891}"/>
              </a:ext>
            </a:extLst>
          </p:cNvPr>
          <p:cNvGrpSpPr/>
          <p:nvPr/>
        </p:nvGrpSpPr>
        <p:grpSpPr>
          <a:xfrm>
            <a:off x="12738562" y="5397500"/>
            <a:ext cx="4089400" cy="4089400"/>
            <a:chOff x="12738562" y="5397500"/>
            <a:chExt cx="4089400" cy="4089400"/>
          </a:xfrm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8922433F-2D11-64A2-788B-16516B12B052}"/>
                </a:ext>
              </a:extLst>
            </p:cNvPr>
            <p:cNvGrpSpPr/>
            <p:nvPr/>
          </p:nvGrpSpPr>
          <p:grpSpPr>
            <a:xfrm>
              <a:off x="12738562" y="5397500"/>
              <a:ext cx="4089400" cy="4089400"/>
              <a:chOff x="12738562" y="5397500"/>
              <a:chExt cx="4089400" cy="4089400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4A3C46B8-A396-82FB-C50A-28E757400FD9}"/>
                  </a:ext>
                </a:extLst>
              </p:cNvPr>
              <p:cNvSpPr/>
              <p:nvPr/>
            </p:nvSpPr>
            <p:spPr>
              <a:xfrm>
                <a:off x="12738562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69FA1BAE-54C6-23EF-B08A-9E906ADBF6EE}"/>
                  </a:ext>
                </a:extLst>
              </p:cNvPr>
              <p:cNvSpPr/>
              <p:nvPr/>
            </p:nvSpPr>
            <p:spPr>
              <a:xfrm>
                <a:off x="12738562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C8983947-C641-C4BB-218E-A1E7C9DCFA20}"/>
                </a:ext>
              </a:extLst>
            </p:cNvPr>
            <p:cNvSpPr/>
            <p:nvPr/>
          </p:nvSpPr>
          <p:spPr>
            <a:xfrm>
              <a:off x="13125912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3">
                    <a:lumMod val="75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3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F7D2FC61-252A-4651-617A-F9282C726400}"/>
                </a:ext>
              </a:extLst>
            </p:cNvPr>
            <p:cNvSpPr/>
            <p:nvPr/>
          </p:nvSpPr>
          <p:spPr>
            <a:xfrm>
              <a:off x="13316412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3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E08B86D9-292C-8B89-7C09-562CDA48FB1E}"/>
              </a:ext>
            </a:extLst>
          </p:cNvPr>
          <p:cNvGrpSpPr/>
          <p:nvPr/>
        </p:nvGrpSpPr>
        <p:grpSpPr>
          <a:xfrm>
            <a:off x="13125912" y="10931799"/>
            <a:ext cx="3314700" cy="2241009"/>
            <a:chOff x="13125912" y="10931799"/>
            <a:chExt cx="3314700" cy="2241009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B38574A1-F615-9E07-7C55-BC85219E544C}"/>
                </a:ext>
              </a:extLst>
            </p:cNvPr>
            <p:cNvSpPr txBox="1"/>
            <p:nvPr/>
          </p:nvSpPr>
          <p:spPr>
            <a:xfrm>
              <a:off x="13125912" y="11603148"/>
              <a:ext cx="3314700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400" dirty="0">
                  <a:solidFill>
                    <a:schemeClr val="tx2"/>
                  </a:solidFill>
                </a:rPr>
                <a:t>Thiết lập quy trình tối ưu giúp vận hành mượt mà và giảm sai sót.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4C23CA4F-05BA-50B6-90F2-F15DD9DB14F5}"/>
                </a:ext>
              </a:extLst>
            </p:cNvPr>
            <p:cNvSpPr txBox="1"/>
            <p:nvPr/>
          </p:nvSpPr>
          <p:spPr>
            <a:xfrm>
              <a:off x="13125912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PROCESS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D20BE076-1474-D9DA-332E-B2DC091279DA}"/>
              </a:ext>
            </a:extLst>
          </p:cNvPr>
          <p:cNvSpPr txBox="1"/>
          <p:nvPr/>
        </p:nvSpPr>
        <p:spPr>
          <a:xfrm>
            <a:off x="13125912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/>
                </a:solidFill>
                <a:latin typeface="+mj-lt"/>
              </a:rPr>
              <a:t>03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0304FF72-C967-2335-41D7-A20306CAD274}"/>
              </a:ext>
            </a:extLst>
          </p:cNvPr>
          <p:cNvGrpSpPr/>
          <p:nvPr/>
        </p:nvGrpSpPr>
        <p:grpSpPr>
          <a:xfrm>
            <a:off x="18371933" y="8572500"/>
            <a:ext cx="3187700" cy="2152650"/>
            <a:chOff x="5492750" y="8572500"/>
            <a:chExt cx="3187700" cy="2152650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F8307CB4-AC15-CDDA-38F9-543CC8F74364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5356D97A-BA6F-2AAC-EDEF-B228EF88C0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EAA1983E-8A41-2F71-F5EB-1EFDAD4B7D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A85EDEE9-8463-29CA-6FAD-1B84383B1EB1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93" name="Circle: Hollow 92">
                <a:extLst>
                  <a:ext uri="{FF2B5EF4-FFF2-40B4-BE49-F238E27FC236}">
                    <a16:creationId xmlns:a16="http://schemas.microsoft.com/office/drawing/2014/main" id="{EFC0442B-0322-DDDC-7A02-BA0ECF673B78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Circle: Hollow 93">
                <a:extLst>
                  <a:ext uri="{FF2B5EF4-FFF2-40B4-BE49-F238E27FC236}">
                    <a16:creationId xmlns:a16="http://schemas.microsoft.com/office/drawing/2014/main" id="{06895760-372E-51BF-9885-54E3521FDAD0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B439E97C-523E-650F-4608-469D03CA9783}"/>
              </a:ext>
            </a:extLst>
          </p:cNvPr>
          <p:cNvGrpSpPr/>
          <p:nvPr/>
        </p:nvGrpSpPr>
        <p:grpSpPr>
          <a:xfrm>
            <a:off x="17921083" y="5397500"/>
            <a:ext cx="4089400" cy="4089400"/>
            <a:chOff x="17921083" y="5397500"/>
            <a:chExt cx="4089400" cy="4089400"/>
          </a:xfrm>
        </p:grpSpPr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12E9A2F6-5758-75BB-76C0-D8A62A6D2E3D}"/>
                </a:ext>
              </a:extLst>
            </p:cNvPr>
            <p:cNvGrpSpPr/>
            <p:nvPr/>
          </p:nvGrpSpPr>
          <p:grpSpPr>
            <a:xfrm>
              <a:off x="17921083" y="5397500"/>
              <a:ext cx="4089400" cy="4089400"/>
              <a:chOff x="17921083" y="5397500"/>
              <a:chExt cx="4089400" cy="4089400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918CF589-36DE-6E59-C17A-62D2839EFD2C}"/>
                  </a:ext>
                </a:extLst>
              </p:cNvPr>
              <p:cNvSpPr/>
              <p:nvPr/>
            </p:nvSpPr>
            <p:spPr>
              <a:xfrm>
                <a:off x="17921083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8B17B7E7-644A-382B-A090-676588C7A972}"/>
                  </a:ext>
                </a:extLst>
              </p:cNvPr>
              <p:cNvSpPr/>
              <p:nvPr/>
            </p:nvSpPr>
            <p:spPr>
              <a:xfrm>
                <a:off x="17921083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B72299C7-B8F0-CD8D-8E87-3CA329431F06}"/>
                </a:ext>
              </a:extLst>
            </p:cNvPr>
            <p:cNvSpPr/>
            <p:nvPr/>
          </p:nvSpPr>
          <p:spPr>
            <a:xfrm>
              <a:off x="18308433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4">
                    <a:lumMod val="75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4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61953F50-D97A-A829-1261-CAF86D5F5FF5}"/>
                </a:ext>
              </a:extLst>
            </p:cNvPr>
            <p:cNvSpPr/>
            <p:nvPr/>
          </p:nvSpPr>
          <p:spPr>
            <a:xfrm>
              <a:off x="18498933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4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4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47B03F2A-8BB2-DC29-A1D8-D2F719DE4FA1}"/>
              </a:ext>
            </a:extLst>
          </p:cNvPr>
          <p:cNvGrpSpPr/>
          <p:nvPr/>
        </p:nvGrpSpPr>
        <p:grpSpPr>
          <a:xfrm>
            <a:off x="18308433" y="10931799"/>
            <a:ext cx="3314700" cy="2241009"/>
            <a:chOff x="18308433" y="10931799"/>
            <a:chExt cx="3314700" cy="2241009"/>
          </a:xfrm>
        </p:grpSpPr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378C21C5-3A8D-8425-B9DE-6770D7EAC6BC}"/>
                </a:ext>
              </a:extLst>
            </p:cNvPr>
            <p:cNvSpPr txBox="1"/>
            <p:nvPr/>
          </p:nvSpPr>
          <p:spPr>
            <a:xfrm>
              <a:off x="18308433" y="11603148"/>
              <a:ext cx="3314700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400" dirty="0">
                  <a:solidFill>
                    <a:schemeClr val="tx2"/>
                  </a:solidFill>
                </a:rPr>
                <a:t>Liên tục cải thiện, đo lường kết quả và thúc đẩy sự phát triển bền vững.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689A54F4-78C4-7318-E57A-A095A8B4619A}"/>
                </a:ext>
              </a:extLst>
            </p:cNvPr>
            <p:cNvSpPr txBox="1"/>
            <p:nvPr/>
          </p:nvSpPr>
          <p:spPr>
            <a:xfrm>
              <a:off x="18308433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PROGRESS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49D662A8-94C8-3A5B-48B1-D65B78724B36}"/>
              </a:ext>
            </a:extLst>
          </p:cNvPr>
          <p:cNvSpPr txBox="1"/>
          <p:nvPr/>
        </p:nvSpPr>
        <p:spPr>
          <a:xfrm>
            <a:off x="18308433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/>
                </a:solidFill>
                <a:latin typeface="+mj-lt"/>
              </a:rPr>
              <a:t>04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07" name="Freeform 26">
            <a:extLst>
              <a:ext uri="{FF2B5EF4-FFF2-40B4-BE49-F238E27FC236}">
                <a16:creationId xmlns:a16="http://schemas.microsoft.com/office/drawing/2014/main" id="{49771081-D014-582F-BC66-814EA4068EC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75268" y="6699250"/>
            <a:ext cx="1485900" cy="1485900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1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8" name="Freeform 16">
            <a:extLst>
              <a:ext uri="{FF2B5EF4-FFF2-40B4-BE49-F238E27FC236}">
                <a16:creationId xmlns:a16="http://schemas.microsoft.com/office/drawing/2014/main" id="{B04527BC-0512-3337-A214-01F01A89011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950680" y="6579504"/>
            <a:ext cx="1300120" cy="172539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2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9" name="Freeform 24">
            <a:extLst>
              <a:ext uri="{FF2B5EF4-FFF2-40B4-BE49-F238E27FC236}">
                <a16:creationId xmlns:a16="http://schemas.microsoft.com/office/drawing/2014/main" id="{616FAEC5-62E8-42B1-6E5A-2C6CBB3872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3991666" y="6699250"/>
            <a:ext cx="1583192" cy="1485900"/>
          </a:xfrm>
          <a:custGeom>
            <a:avLst/>
            <a:gdLst>
              <a:gd name="T0" fmla="*/ 82104714 w 1799"/>
              <a:gd name="T1" fmla="*/ 131765921 h 1690"/>
              <a:gd name="T2" fmla="*/ 82104714 w 1799"/>
              <a:gd name="T3" fmla="*/ 131765921 h 1690"/>
              <a:gd name="T4" fmla="*/ 141951602 w 1799"/>
              <a:gd name="T5" fmla="*/ 131765921 h 1690"/>
              <a:gd name="T6" fmla="*/ 151831458 w 1799"/>
              <a:gd name="T7" fmla="*/ 126776483 h 1690"/>
              <a:gd name="T8" fmla="*/ 166821410 w 1799"/>
              <a:gd name="T9" fmla="*/ 141744797 h 1690"/>
              <a:gd name="T10" fmla="*/ 151831458 w 1799"/>
              <a:gd name="T11" fmla="*/ 156599643 h 1690"/>
              <a:gd name="T12" fmla="*/ 141951602 w 1799"/>
              <a:gd name="T13" fmla="*/ 151723673 h 1690"/>
              <a:gd name="T14" fmla="*/ 99593097 w 1799"/>
              <a:gd name="T15" fmla="*/ 151723673 h 1690"/>
              <a:gd name="T16" fmla="*/ 49739931 w 1799"/>
              <a:gd name="T17" fmla="*/ 191525394 h 1690"/>
              <a:gd name="T18" fmla="*/ 0 w 1799"/>
              <a:gd name="T19" fmla="*/ 141744797 h 1690"/>
              <a:gd name="T20" fmla="*/ 39746524 w 1799"/>
              <a:gd name="T21" fmla="*/ 92077352 h 1690"/>
              <a:gd name="T22" fmla="*/ 39746524 w 1799"/>
              <a:gd name="T23" fmla="*/ 111921637 h 1690"/>
              <a:gd name="T24" fmla="*/ 19873262 w 1799"/>
              <a:gd name="T25" fmla="*/ 141744797 h 1690"/>
              <a:gd name="T26" fmla="*/ 49739931 w 1799"/>
              <a:gd name="T27" fmla="*/ 171567957 h 1690"/>
              <a:gd name="T28" fmla="*/ 82104714 w 1799"/>
              <a:gd name="T29" fmla="*/ 141744797 h 1690"/>
              <a:gd name="T30" fmla="*/ 82104714 w 1799"/>
              <a:gd name="T31" fmla="*/ 131765921 h 1690"/>
              <a:gd name="T32" fmla="*/ 107088073 w 1799"/>
              <a:gd name="T33" fmla="*/ 19957752 h 1690"/>
              <a:gd name="T34" fmla="*/ 107088073 w 1799"/>
              <a:gd name="T35" fmla="*/ 19957752 h 1690"/>
              <a:gd name="T36" fmla="*/ 136954741 w 1799"/>
              <a:gd name="T37" fmla="*/ 49780597 h 1690"/>
              <a:gd name="T38" fmla="*/ 156828003 w 1799"/>
              <a:gd name="T39" fmla="*/ 49780597 h 1690"/>
              <a:gd name="T40" fmla="*/ 107088073 w 1799"/>
              <a:gd name="T41" fmla="*/ 0 h 1690"/>
              <a:gd name="T42" fmla="*/ 54736476 w 1799"/>
              <a:gd name="T43" fmla="*/ 49780597 h 1690"/>
              <a:gd name="T44" fmla="*/ 72111308 w 1799"/>
              <a:gd name="T45" fmla="*/ 87087914 h 1690"/>
              <a:gd name="T46" fmla="*/ 47241500 w 1799"/>
              <a:gd name="T47" fmla="*/ 126776483 h 1690"/>
              <a:gd name="T48" fmla="*/ 34863214 w 1799"/>
              <a:gd name="T49" fmla="*/ 141744797 h 1690"/>
              <a:gd name="T50" fmla="*/ 49739931 w 1799"/>
              <a:gd name="T51" fmla="*/ 156599643 h 1690"/>
              <a:gd name="T52" fmla="*/ 64729883 w 1799"/>
              <a:gd name="T53" fmla="*/ 141744797 h 1690"/>
              <a:gd name="T54" fmla="*/ 64729883 w 1799"/>
              <a:gd name="T55" fmla="*/ 136755359 h 1690"/>
              <a:gd name="T56" fmla="*/ 99593097 w 1799"/>
              <a:gd name="T57" fmla="*/ 79603757 h 1690"/>
              <a:gd name="T58" fmla="*/ 77221720 w 1799"/>
              <a:gd name="T59" fmla="*/ 49780597 h 1690"/>
              <a:gd name="T60" fmla="*/ 107088073 w 1799"/>
              <a:gd name="T61" fmla="*/ 19957752 h 1690"/>
              <a:gd name="T62" fmla="*/ 151831458 w 1799"/>
              <a:gd name="T63" fmla="*/ 111921637 h 1690"/>
              <a:gd name="T64" fmla="*/ 151831458 w 1799"/>
              <a:gd name="T65" fmla="*/ 111921637 h 1690"/>
              <a:gd name="T66" fmla="*/ 134456311 w 1799"/>
              <a:gd name="T67" fmla="*/ 116797607 h 1690"/>
              <a:gd name="T68" fmla="*/ 104589958 w 1799"/>
              <a:gd name="T69" fmla="*/ 64748911 h 1690"/>
              <a:gd name="T70" fmla="*/ 92098121 w 1799"/>
              <a:gd name="T71" fmla="*/ 49780597 h 1690"/>
              <a:gd name="T72" fmla="*/ 107088073 w 1799"/>
              <a:gd name="T73" fmla="*/ 34925751 h 1690"/>
              <a:gd name="T74" fmla="*/ 121964789 w 1799"/>
              <a:gd name="T75" fmla="*/ 49780597 h 1690"/>
              <a:gd name="T76" fmla="*/ 121964789 w 1799"/>
              <a:gd name="T77" fmla="*/ 54770035 h 1690"/>
              <a:gd name="T78" fmla="*/ 144449717 w 1799"/>
              <a:gd name="T79" fmla="*/ 92077352 h 1690"/>
              <a:gd name="T80" fmla="*/ 151831458 w 1799"/>
              <a:gd name="T81" fmla="*/ 89582633 h 1690"/>
              <a:gd name="T82" fmla="*/ 204183054 w 1799"/>
              <a:gd name="T83" fmla="*/ 141744797 h 1690"/>
              <a:gd name="T84" fmla="*/ 151831458 w 1799"/>
              <a:gd name="T85" fmla="*/ 191525394 h 1690"/>
              <a:gd name="T86" fmla="*/ 107088073 w 1799"/>
              <a:gd name="T87" fmla="*/ 166578519 h 1690"/>
              <a:gd name="T88" fmla="*/ 134456311 w 1799"/>
              <a:gd name="T89" fmla="*/ 166578519 h 1690"/>
              <a:gd name="T90" fmla="*/ 151831458 w 1799"/>
              <a:gd name="T91" fmla="*/ 171567957 h 1690"/>
              <a:gd name="T92" fmla="*/ 181697811 w 1799"/>
              <a:gd name="T93" fmla="*/ 141744797 h 1690"/>
              <a:gd name="T94" fmla="*/ 151831458 w 1799"/>
              <a:gd name="T95" fmla="*/ 111921637 h 169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799" h="1690">
                <a:moveTo>
                  <a:pt x="723" y="1162"/>
                </a:moveTo>
                <a:lnTo>
                  <a:pt x="723" y="1162"/>
                </a:lnTo>
                <a:cubicBezTo>
                  <a:pt x="1250" y="1162"/>
                  <a:pt x="1250" y="1162"/>
                  <a:pt x="1250" y="1162"/>
                </a:cubicBezTo>
                <a:cubicBezTo>
                  <a:pt x="1272" y="1140"/>
                  <a:pt x="1294" y="1118"/>
                  <a:pt x="1337" y="1118"/>
                </a:cubicBezTo>
                <a:cubicBezTo>
                  <a:pt x="1425" y="1118"/>
                  <a:pt x="1469" y="1184"/>
                  <a:pt x="1469" y="1250"/>
                </a:cubicBezTo>
                <a:cubicBezTo>
                  <a:pt x="1469" y="1315"/>
                  <a:pt x="1425" y="1381"/>
                  <a:pt x="1337" y="1381"/>
                </a:cubicBezTo>
                <a:cubicBezTo>
                  <a:pt x="1294" y="1381"/>
                  <a:pt x="1272" y="1359"/>
                  <a:pt x="1250" y="1338"/>
                </a:cubicBezTo>
                <a:cubicBezTo>
                  <a:pt x="877" y="1338"/>
                  <a:pt x="877" y="1338"/>
                  <a:pt x="877" y="1338"/>
                </a:cubicBezTo>
                <a:cubicBezTo>
                  <a:pt x="833" y="1535"/>
                  <a:pt x="658" y="1689"/>
                  <a:pt x="438" y="1689"/>
                </a:cubicBezTo>
                <a:cubicBezTo>
                  <a:pt x="197" y="1689"/>
                  <a:pt x="0" y="1491"/>
                  <a:pt x="0" y="1250"/>
                </a:cubicBezTo>
                <a:cubicBezTo>
                  <a:pt x="0" y="1030"/>
                  <a:pt x="153" y="855"/>
                  <a:pt x="350" y="812"/>
                </a:cubicBezTo>
                <a:cubicBezTo>
                  <a:pt x="350" y="987"/>
                  <a:pt x="350" y="987"/>
                  <a:pt x="350" y="987"/>
                </a:cubicBezTo>
                <a:cubicBezTo>
                  <a:pt x="263" y="1030"/>
                  <a:pt x="175" y="1140"/>
                  <a:pt x="175" y="1250"/>
                </a:cubicBezTo>
                <a:cubicBezTo>
                  <a:pt x="175" y="1403"/>
                  <a:pt x="307" y="1513"/>
                  <a:pt x="438" y="1513"/>
                </a:cubicBezTo>
                <a:cubicBezTo>
                  <a:pt x="592" y="1513"/>
                  <a:pt x="723" y="1403"/>
                  <a:pt x="723" y="1250"/>
                </a:cubicBezTo>
                <a:lnTo>
                  <a:pt x="723" y="1162"/>
                </a:lnTo>
                <a:close/>
                <a:moveTo>
                  <a:pt x="943" y="176"/>
                </a:moveTo>
                <a:lnTo>
                  <a:pt x="943" y="176"/>
                </a:lnTo>
                <a:cubicBezTo>
                  <a:pt x="1097" y="176"/>
                  <a:pt x="1206" y="286"/>
                  <a:pt x="1206" y="439"/>
                </a:cubicBezTo>
                <a:cubicBezTo>
                  <a:pt x="1381" y="439"/>
                  <a:pt x="1381" y="439"/>
                  <a:pt x="1381" y="439"/>
                </a:cubicBezTo>
                <a:cubicBezTo>
                  <a:pt x="1381" y="198"/>
                  <a:pt x="1184" y="0"/>
                  <a:pt x="943" y="0"/>
                </a:cubicBezTo>
                <a:cubicBezTo>
                  <a:pt x="701" y="0"/>
                  <a:pt x="482" y="198"/>
                  <a:pt x="482" y="439"/>
                </a:cubicBezTo>
                <a:cubicBezTo>
                  <a:pt x="482" y="571"/>
                  <a:pt x="548" y="680"/>
                  <a:pt x="635" y="768"/>
                </a:cubicBezTo>
                <a:cubicBezTo>
                  <a:pt x="416" y="1118"/>
                  <a:pt x="416" y="1118"/>
                  <a:pt x="416" y="1118"/>
                </a:cubicBezTo>
                <a:cubicBezTo>
                  <a:pt x="350" y="1118"/>
                  <a:pt x="307" y="1184"/>
                  <a:pt x="307" y="1250"/>
                </a:cubicBezTo>
                <a:cubicBezTo>
                  <a:pt x="307" y="1315"/>
                  <a:pt x="372" y="1381"/>
                  <a:pt x="438" y="1381"/>
                </a:cubicBezTo>
                <a:cubicBezTo>
                  <a:pt x="526" y="1381"/>
                  <a:pt x="570" y="1315"/>
                  <a:pt x="570" y="1250"/>
                </a:cubicBezTo>
                <a:cubicBezTo>
                  <a:pt x="570" y="1228"/>
                  <a:pt x="570" y="1228"/>
                  <a:pt x="570" y="1206"/>
                </a:cubicBezTo>
                <a:cubicBezTo>
                  <a:pt x="877" y="702"/>
                  <a:pt x="877" y="702"/>
                  <a:pt x="877" y="702"/>
                </a:cubicBezTo>
                <a:cubicBezTo>
                  <a:pt x="767" y="680"/>
                  <a:pt x="680" y="571"/>
                  <a:pt x="680" y="439"/>
                </a:cubicBezTo>
                <a:cubicBezTo>
                  <a:pt x="680" y="286"/>
                  <a:pt x="789" y="176"/>
                  <a:pt x="943" y="176"/>
                </a:cubicBezTo>
                <a:close/>
                <a:moveTo>
                  <a:pt x="1337" y="987"/>
                </a:moveTo>
                <a:lnTo>
                  <a:pt x="1337" y="987"/>
                </a:lnTo>
                <a:cubicBezTo>
                  <a:pt x="1294" y="987"/>
                  <a:pt x="1228" y="987"/>
                  <a:pt x="1184" y="1030"/>
                </a:cubicBezTo>
                <a:cubicBezTo>
                  <a:pt x="921" y="571"/>
                  <a:pt x="921" y="571"/>
                  <a:pt x="921" y="571"/>
                </a:cubicBezTo>
                <a:cubicBezTo>
                  <a:pt x="855" y="571"/>
                  <a:pt x="811" y="505"/>
                  <a:pt x="811" y="439"/>
                </a:cubicBezTo>
                <a:cubicBezTo>
                  <a:pt x="811" y="374"/>
                  <a:pt x="855" y="308"/>
                  <a:pt x="943" y="308"/>
                </a:cubicBezTo>
                <a:cubicBezTo>
                  <a:pt x="1009" y="308"/>
                  <a:pt x="1074" y="374"/>
                  <a:pt x="1074" y="439"/>
                </a:cubicBezTo>
                <a:cubicBezTo>
                  <a:pt x="1074" y="462"/>
                  <a:pt x="1074" y="462"/>
                  <a:pt x="1074" y="483"/>
                </a:cubicBezTo>
                <a:cubicBezTo>
                  <a:pt x="1272" y="812"/>
                  <a:pt x="1272" y="812"/>
                  <a:pt x="1272" y="812"/>
                </a:cubicBezTo>
                <a:cubicBezTo>
                  <a:pt x="1294" y="812"/>
                  <a:pt x="1315" y="790"/>
                  <a:pt x="1337" y="790"/>
                </a:cubicBezTo>
                <a:cubicBezTo>
                  <a:pt x="1579" y="790"/>
                  <a:pt x="1798" y="1009"/>
                  <a:pt x="1798" y="1250"/>
                </a:cubicBezTo>
                <a:cubicBezTo>
                  <a:pt x="1798" y="1491"/>
                  <a:pt x="1579" y="1689"/>
                  <a:pt x="1337" y="1689"/>
                </a:cubicBezTo>
                <a:cubicBezTo>
                  <a:pt x="1184" y="1689"/>
                  <a:pt x="1031" y="1601"/>
                  <a:pt x="943" y="1469"/>
                </a:cubicBezTo>
                <a:cubicBezTo>
                  <a:pt x="1184" y="1469"/>
                  <a:pt x="1184" y="1469"/>
                  <a:pt x="1184" y="1469"/>
                </a:cubicBezTo>
                <a:cubicBezTo>
                  <a:pt x="1228" y="1491"/>
                  <a:pt x="1294" y="1513"/>
                  <a:pt x="1337" y="1513"/>
                </a:cubicBezTo>
                <a:cubicBezTo>
                  <a:pt x="1491" y="1513"/>
                  <a:pt x="1600" y="1403"/>
                  <a:pt x="1600" y="1250"/>
                </a:cubicBezTo>
                <a:cubicBezTo>
                  <a:pt x="1600" y="1096"/>
                  <a:pt x="1491" y="987"/>
                  <a:pt x="1337" y="987"/>
                </a:cubicBezTo>
                <a:close/>
              </a:path>
            </a:pathLst>
          </a:custGeom>
          <a:solidFill>
            <a:schemeClr val="accent3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0" name="Freeform 67">
            <a:extLst>
              <a:ext uri="{FF2B5EF4-FFF2-40B4-BE49-F238E27FC236}">
                <a16:creationId xmlns:a16="http://schemas.microsoft.com/office/drawing/2014/main" id="{E6FFA52A-12C4-F8A0-0C9A-4CBB40D4444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220919" y="6699250"/>
            <a:ext cx="1489728" cy="1485900"/>
          </a:xfrm>
          <a:custGeom>
            <a:avLst/>
            <a:gdLst>
              <a:gd name="T0" fmla="*/ 39827127 w 1895"/>
              <a:gd name="T1" fmla="*/ 149586183 h 1895"/>
              <a:gd name="T2" fmla="*/ 39827127 w 1895"/>
              <a:gd name="T3" fmla="*/ 149586183 h 1895"/>
              <a:gd name="T4" fmla="*/ 19913564 w 1895"/>
              <a:gd name="T5" fmla="*/ 159542965 h 1895"/>
              <a:gd name="T6" fmla="*/ 0 w 1895"/>
              <a:gd name="T7" fmla="*/ 221861057 h 1895"/>
              <a:gd name="T8" fmla="*/ 62317767 w 1895"/>
              <a:gd name="T9" fmla="*/ 201947493 h 1895"/>
              <a:gd name="T10" fmla="*/ 72391940 w 1895"/>
              <a:gd name="T11" fmla="*/ 181916539 h 1895"/>
              <a:gd name="T12" fmla="*/ 39827127 w 1895"/>
              <a:gd name="T13" fmla="*/ 149586183 h 1895"/>
              <a:gd name="T14" fmla="*/ 47324224 w 1895"/>
              <a:gd name="T15" fmla="*/ 189413635 h 1895"/>
              <a:gd name="T16" fmla="*/ 47324224 w 1895"/>
              <a:gd name="T17" fmla="*/ 189413635 h 1895"/>
              <a:gd name="T18" fmla="*/ 24950650 w 1895"/>
              <a:gd name="T19" fmla="*/ 196910407 h 1895"/>
              <a:gd name="T20" fmla="*/ 32447421 w 1895"/>
              <a:gd name="T21" fmla="*/ 174419767 h 1895"/>
              <a:gd name="T22" fmla="*/ 39827127 w 1895"/>
              <a:gd name="T23" fmla="*/ 171959757 h 1895"/>
              <a:gd name="T24" fmla="*/ 49901300 w 1895"/>
              <a:gd name="T25" fmla="*/ 181916539 h 1895"/>
              <a:gd name="T26" fmla="*/ 47324224 w 1895"/>
              <a:gd name="T27" fmla="*/ 189413635 h 1895"/>
              <a:gd name="T28" fmla="*/ 157083280 w 1895"/>
              <a:gd name="T29" fmla="*/ 137052325 h 1895"/>
              <a:gd name="T30" fmla="*/ 157083280 w 1895"/>
              <a:gd name="T31" fmla="*/ 137052325 h 1895"/>
              <a:gd name="T32" fmla="*/ 199487483 w 1895"/>
              <a:gd name="T33" fmla="*/ 22373574 h 1895"/>
              <a:gd name="T34" fmla="*/ 84808406 w 1895"/>
              <a:gd name="T35" fmla="*/ 64777777 h 1895"/>
              <a:gd name="T36" fmla="*/ 59858082 w 1895"/>
              <a:gd name="T37" fmla="*/ 59858082 h 1895"/>
              <a:gd name="T38" fmla="*/ 39827127 w 1895"/>
              <a:gd name="T39" fmla="*/ 64777777 h 1895"/>
              <a:gd name="T40" fmla="*/ 0 w 1895"/>
              <a:gd name="T41" fmla="*/ 107181980 h 1895"/>
              <a:gd name="T42" fmla="*/ 49901300 w 1895"/>
              <a:gd name="T43" fmla="*/ 129672620 h 1895"/>
              <a:gd name="T44" fmla="*/ 92188437 w 1895"/>
              <a:gd name="T45" fmla="*/ 171959757 h 1895"/>
              <a:gd name="T46" fmla="*/ 114679077 w 1895"/>
              <a:gd name="T47" fmla="*/ 221861057 h 1895"/>
              <a:gd name="T48" fmla="*/ 157083280 w 1895"/>
              <a:gd name="T49" fmla="*/ 179456854 h 1895"/>
              <a:gd name="T50" fmla="*/ 162120041 w 1895"/>
              <a:gd name="T51" fmla="*/ 162002975 h 1895"/>
              <a:gd name="T52" fmla="*/ 157083280 w 1895"/>
              <a:gd name="T53" fmla="*/ 137052325 h 1895"/>
              <a:gd name="T54" fmla="*/ 54820995 w 1895"/>
              <a:gd name="T55" fmla="*/ 107181980 h 1895"/>
              <a:gd name="T56" fmla="*/ 54820995 w 1895"/>
              <a:gd name="T57" fmla="*/ 107181980 h 1895"/>
              <a:gd name="T58" fmla="*/ 34907432 w 1895"/>
              <a:gd name="T59" fmla="*/ 99685209 h 1895"/>
              <a:gd name="T60" fmla="*/ 54820995 w 1895"/>
              <a:gd name="T61" fmla="*/ 79771645 h 1895"/>
              <a:gd name="T62" fmla="*/ 69814863 w 1895"/>
              <a:gd name="T63" fmla="*/ 82231330 h 1895"/>
              <a:gd name="T64" fmla="*/ 54820995 w 1895"/>
              <a:gd name="T65" fmla="*/ 107181980 h 1895"/>
              <a:gd name="T66" fmla="*/ 122175848 w 1895"/>
              <a:gd name="T67" fmla="*/ 186953625 h 1895"/>
              <a:gd name="T68" fmla="*/ 122175848 w 1895"/>
              <a:gd name="T69" fmla="*/ 186953625 h 1895"/>
              <a:gd name="T70" fmla="*/ 114679077 w 1895"/>
              <a:gd name="T71" fmla="*/ 166922996 h 1895"/>
              <a:gd name="T72" fmla="*/ 139629402 w 1895"/>
              <a:gd name="T73" fmla="*/ 152046194 h 1895"/>
              <a:gd name="T74" fmla="*/ 142089412 w 1895"/>
              <a:gd name="T75" fmla="*/ 166922996 h 1895"/>
              <a:gd name="T76" fmla="*/ 122175848 w 1895"/>
              <a:gd name="T77" fmla="*/ 186953625 h 1895"/>
              <a:gd name="T78" fmla="*/ 142089412 w 1895"/>
              <a:gd name="T79" fmla="*/ 122175848 h 1895"/>
              <a:gd name="T80" fmla="*/ 142089412 w 1895"/>
              <a:gd name="T81" fmla="*/ 122175848 h 1895"/>
              <a:gd name="T82" fmla="*/ 102262285 w 1895"/>
              <a:gd name="T83" fmla="*/ 149586183 h 1895"/>
              <a:gd name="T84" fmla="*/ 72391940 w 1895"/>
              <a:gd name="T85" fmla="*/ 119598772 h 1895"/>
              <a:gd name="T86" fmla="*/ 99685209 w 1895"/>
              <a:gd name="T87" fmla="*/ 79771645 h 1895"/>
              <a:gd name="T88" fmla="*/ 181916539 w 1895"/>
              <a:gd name="T89" fmla="*/ 39827127 h 1895"/>
              <a:gd name="T90" fmla="*/ 142089412 w 1895"/>
              <a:gd name="T91" fmla="*/ 122175848 h 1895"/>
              <a:gd name="T92" fmla="*/ 132132630 w 1895"/>
              <a:gd name="T93" fmla="*/ 109641990 h 1895"/>
              <a:gd name="T94" fmla="*/ 132132630 w 1895"/>
              <a:gd name="T95" fmla="*/ 109641990 h 1895"/>
              <a:gd name="T96" fmla="*/ 152163259 w 1895"/>
              <a:gd name="T97" fmla="*/ 89728427 h 1895"/>
              <a:gd name="T98" fmla="*/ 132132630 w 1895"/>
              <a:gd name="T99" fmla="*/ 69814863 h 1895"/>
              <a:gd name="T100" fmla="*/ 112219067 w 1895"/>
              <a:gd name="T101" fmla="*/ 89728427 h 1895"/>
              <a:gd name="T102" fmla="*/ 132132630 w 1895"/>
              <a:gd name="T103" fmla="*/ 109641990 h 189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895" h="1895">
                <a:moveTo>
                  <a:pt x="340" y="1277"/>
                </a:moveTo>
                <a:lnTo>
                  <a:pt x="340" y="1277"/>
                </a:lnTo>
                <a:cubicBezTo>
                  <a:pt x="277" y="1277"/>
                  <a:pt x="213" y="1319"/>
                  <a:pt x="170" y="1362"/>
                </a:cubicBezTo>
                <a:cubicBezTo>
                  <a:pt x="64" y="1468"/>
                  <a:pt x="0" y="1894"/>
                  <a:pt x="0" y="1894"/>
                </a:cubicBezTo>
                <a:cubicBezTo>
                  <a:pt x="0" y="1894"/>
                  <a:pt x="426" y="1830"/>
                  <a:pt x="532" y="1724"/>
                </a:cubicBezTo>
                <a:cubicBezTo>
                  <a:pt x="575" y="1681"/>
                  <a:pt x="618" y="1617"/>
                  <a:pt x="618" y="1553"/>
                </a:cubicBezTo>
                <a:cubicBezTo>
                  <a:pt x="618" y="1404"/>
                  <a:pt x="490" y="1277"/>
                  <a:pt x="340" y="1277"/>
                </a:cubicBezTo>
                <a:close/>
                <a:moveTo>
                  <a:pt x="404" y="1617"/>
                </a:moveTo>
                <a:lnTo>
                  <a:pt x="404" y="1617"/>
                </a:lnTo>
                <a:cubicBezTo>
                  <a:pt x="383" y="1639"/>
                  <a:pt x="213" y="1681"/>
                  <a:pt x="213" y="1681"/>
                </a:cubicBezTo>
                <a:cubicBezTo>
                  <a:pt x="213" y="1681"/>
                  <a:pt x="255" y="1510"/>
                  <a:pt x="277" y="1489"/>
                </a:cubicBezTo>
                <a:cubicBezTo>
                  <a:pt x="298" y="1468"/>
                  <a:pt x="319" y="1468"/>
                  <a:pt x="340" y="1468"/>
                </a:cubicBezTo>
                <a:cubicBezTo>
                  <a:pt x="404" y="1468"/>
                  <a:pt x="426" y="1489"/>
                  <a:pt x="426" y="1553"/>
                </a:cubicBezTo>
                <a:cubicBezTo>
                  <a:pt x="426" y="1575"/>
                  <a:pt x="426" y="1596"/>
                  <a:pt x="404" y="1617"/>
                </a:cubicBezTo>
                <a:close/>
                <a:moveTo>
                  <a:pt x="1341" y="1170"/>
                </a:moveTo>
                <a:lnTo>
                  <a:pt x="1341" y="1170"/>
                </a:lnTo>
                <a:cubicBezTo>
                  <a:pt x="1894" y="617"/>
                  <a:pt x="1703" y="191"/>
                  <a:pt x="1703" y="191"/>
                </a:cubicBezTo>
                <a:cubicBezTo>
                  <a:pt x="1703" y="191"/>
                  <a:pt x="1277" y="0"/>
                  <a:pt x="724" y="553"/>
                </a:cubicBezTo>
                <a:cubicBezTo>
                  <a:pt x="511" y="511"/>
                  <a:pt x="511" y="511"/>
                  <a:pt x="511" y="511"/>
                </a:cubicBezTo>
                <a:cubicBezTo>
                  <a:pt x="447" y="511"/>
                  <a:pt x="383" y="511"/>
                  <a:pt x="340" y="553"/>
                </a:cubicBezTo>
                <a:cubicBezTo>
                  <a:pt x="0" y="915"/>
                  <a:pt x="0" y="915"/>
                  <a:pt x="0" y="915"/>
                </a:cubicBezTo>
                <a:cubicBezTo>
                  <a:pt x="426" y="1107"/>
                  <a:pt x="426" y="1107"/>
                  <a:pt x="426" y="1107"/>
                </a:cubicBezTo>
                <a:cubicBezTo>
                  <a:pt x="787" y="1468"/>
                  <a:pt x="787" y="1468"/>
                  <a:pt x="787" y="1468"/>
                </a:cubicBezTo>
                <a:cubicBezTo>
                  <a:pt x="979" y="1894"/>
                  <a:pt x="979" y="1894"/>
                  <a:pt x="979" y="1894"/>
                </a:cubicBezTo>
                <a:cubicBezTo>
                  <a:pt x="1341" y="1532"/>
                  <a:pt x="1341" y="1532"/>
                  <a:pt x="1341" y="1532"/>
                </a:cubicBezTo>
                <a:cubicBezTo>
                  <a:pt x="1384" y="1510"/>
                  <a:pt x="1384" y="1447"/>
                  <a:pt x="1384" y="1383"/>
                </a:cubicBezTo>
                <a:lnTo>
                  <a:pt x="1341" y="1170"/>
                </a:lnTo>
                <a:close/>
                <a:moveTo>
                  <a:pt x="468" y="915"/>
                </a:moveTo>
                <a:lnTo>
                  <a:pt x="468" y="915"/>
                </a:lnTo>
                <a:cubicBezTo>
                  <a:pt x="298" y="851"/>
                  <a:pt x="298" y="851"/>
                  <a:pt x="298" y="851"/>
                </a:cubicBezTo>
                <a:cubicBezTo>
                  <a:pt x="468" y="681"/>
                  <a:pt x="468" y="681"/>
                  <a:pt x="468" y="681"/>
                </a:cubicBezTo>
                <a:cubicBezTo>
                  <a:pt x="596" y="702"/>
                  <a:pt x="596" y="702"/>
                  <a:pt x="596" y="702"/>
                </a:cubicBezTo>
                <a:cubicBezTo>
                  <a:pt x="554" y="787"/>
                  <a:pt x="511" y="851"/>
                  <a:pt x="468" y="915"/>
                </a:cubicBezTo>
                <a:close/>
                <a:moveTo>
                  <a:pt x="1043" y="1596"/>
                </a:moveTo>
                <a:lnTo>
                  <a:pt x="1043" y="1596"/>
                </a:lnTo>
                <a:cubicBezTo>
                  <a:pt x="979" y="1425"/>
                  <a:pt x="979" y="1425"/>
                  <a:pt x="979" y="1425"/>
                </a:cubicBezTo>
                <a:cubicBezTo>
                  <a:pt x="1043" y="1383"/>
                  <a:pt x="1107" y="1340"/>
                  <a:pt x="1192" y="1298"/>
                </a:cubicBezTo>
                <a:cubicBezTo>
                  <a:pt x="1213" y="1425"/>
                  <a:pt x="1213" y="1425"/>
                  <a:pt x="1213" y="1425"/>
                </a:cubicBezTo>
                <a:lnTo>
                  <a:pt x="1043" y="1596"/>
                </a:lnTo>
                <a:close/>
                <a:moveTo>
                  <a:pt x="1213" y="1043"/>
                </a:moveTo>
                <a:lnTo>
                  <a:pt x="1213" y="1043"/>
                </a:lnTo>
                <a:cubicBezTo>
                  <a:pt x="1107" y="1170"/>
                  <a:pt x="915" y="1255"/>
                  <a:pt x="873" y="1277"/>
                </a:cubicBezTo>
                <a:cubicBezTo>
                  <a:pt x="618" y="1021"/>
                  <a:pt x="618" y="1021"/>
                  <a:pt x="618" y="1021"/>
                </a:cubicBezTo>
                <a:cubicBezTo>
                  <a:pt x="639" y="979"/>
                  <a:pt x="724" y="787"/>
                  <a:pt x="851" y="681"/>
                </a:cubicBezTo>
                <a:cubicBezTo>
                  <a:pt x="1256" y="276"/>
                  <a:pt x="1553" y="340"/>
                  <a:pt x="1553" y="340"/>
                </a:cubicBezTo>
                <a:cubicBezTo>
                  <a:pt x="1553" y="340"/>
                  <a:pt x="1617" y="638"/>
                  <a:pt x="1213" y="1043"/>
                </a:cubicBezTo>
                <a:close/>
                <a:moveTo>
                  <a:pt x="1128" y="936"/>
                </a:moveTo>
                <a:lnTo>
                  <a:pt x="1128" y="936"/>
                </a:lnTo>
                <a:cubicBezTo>
                  <a:pt x="1213" y="936"/>
                  <a:pt x="1299" y="851"/>
                  <a:pt x="1299" y="766"/>
                </a:cubicBezTo>
                <a:cubicBezTo>
                  <a:pt x="1299" y="659"/>
                  <a:pt x="1213" y="596"/>
                  <a:pt x="1128" y="596"/>
                </a:cubicBezTo>
                <a:cubicBezTo>
                  <a:pt x="1022" y="596"/>
                  <a:pt x="958" y="659"/>
                  <a:pt x="958" y="766"/>
                </a:cubicBezTo>
                <a:cubicBezTo>
                  <a:pt x="958" y="851"/>
                  <a:pt x="1022" y="936"/>
                  <a:pt x="1128" y="936"/>
                </a:cubicBezTo>
                <a:close/>
              </a:path>
            </a:pathLst>
          </a:custGeom>
          <a:solidFill>
            <a:schemeClr val="accent4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335449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00"/>
    </mc:Choice>
    <mc:Fallback xmlns="">
      <p:transition spd="slow" advClick="0" advTm="2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4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5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7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8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9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 p14:presetBounceEnd="6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62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63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2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86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7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75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6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24" grpId="0"/>
          <p:bldP spid="72" grpId="0"/>
          <p:bldP spid="89" grpId="0"/>
          <p:bldP spid="106" grpId="0"/>
          <p:bldP spid="107" grpId="0" animBg="1"/>
          <p:bldP spid="108" grpId="0" animBg="1"/>
          <p:bldP spid="109" grpId="0" animBg="1"/>
          <p:bldP spid="11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2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75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6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24" grpId="0"/>
          <p:bldP spid="72" grpId="0"/>
          <p:bldP spid="89" grpId="0"/>
          <p:bldP spid="106" grpId="0"/>
          <p:bldP spid="107" grpId="0" animBg="1"/>
          <p:bldP spid="108" grpId="0" animBg="1"/>
          <p:bldP spid="109" grpId="0" animBg="1"/>
          <p:bldP spid="11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!!MainTitle1">
            <a:extLst>
              <a:ext uri="{FF2B5EF4-FFF2-40B4-BE49-F238E27FC236}">
                <a16:creationId xmlns:a16="http://schemas.microsoft.com/office/drawing/2014/main" id="{96086983-F965-635C-322B-9B31D432D2B5}"/>
              </a:ext>
            </a:extLst>
          </p:cNvPr>
          <p:cNvSpPr txBox="1"/>
          <p:nvPr/>
        </p:nvSpPr>
        <p:spPr>
          <a:xfrm>
            <a:off x="6473214" y="1190307"/>
            <a:ext cx="1143774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4P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Sustainable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Success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6" name="!!SubTitle">
            <a:extLst>
              <a:ext uri="{FF2B5EF4-FFF2-40B4-BE49-F238E27FC236}">
                <a16:creationId xmlns:a16="http://schemas.microsoft.com/office/drawing/2014/main" id="{982F1780-4C91-F992-A534-6833C93BA900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B8EC894-DDCB-40BA-C6A3-C3714857E40F}"/>
              </a:ext>
            </a:extLst>
          </p:cNvPr>
          <p:cNvGrpSpPr/>
          <p:nvPr/>
        </p:nvGrpSpPr>
        <p:grpSpPr>
          <a:xfrm>
            <a:off x="2824368" y="8572500"/>
            <a:ext cx="3187700" cy="2152650"/>
            <a:chOff x="5492750" y="8572500"/>
            <a:chExt cx="3187700" cy="2152650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C0C929B5-B984-B3C6-06CB-602959215AE7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A49F5636-0199-2BA7-BE24-05CF72D950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C38F8830-3AD7-E4FD-3646-27CCED5A3E4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FEA6ECDE-C653-2557-4999-9767D5E0BAB3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42" name="Circle: Hollow 41">
                <a:extLst>
                  <a:ext uri="{FF2B5EF4-FFF2-40B4-BE49-F238E27FC236}">
                    <a16:creationId xmlns:a16="http://schemas.microsoft.com/office/drawing/2014/main" id="{5E4455CF-4143-DF97-8846-B370FC74DBD6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Circle: Hollow 42">
                <a:extLst>
                  <a:ext uri="{FF2B5EF4-FFF2-40B4-BE49-F238E27FC236}">
                    <a16:creationId xmlns:a16="http://schemas.microsoft.com/office/drawing/2014/main" id="{37C48793-1ED9-FA64-1ABC-4BB6516A3B63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98E665A-7FA4-E4BE-BD20-23759EAEFC50}"/>
              </a:ext>
            </a:extLst>
          </p:cNvPr>
          <p:cNvGrpSpPr/>
          <p:nvPr/>
        </p:nvGrpSpPr>
        <p:grpSpPr>
          <a:xfrm>
            <a:off x="2373518" y="5397500"/>
            <a:ext cx="4089400" cy="4089400"/>
            <a:chOff x="2373518" y="5397500"/>
            <a:chExt cx="4089400" cy="4089400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884285A1-2021-2441-BD9B-85FA6326B339}"/>
                </a:ext>
              </a:extLst>
            </p:cNvPr>
            <p:cNvGrpSpPr/>
            <p:nvPr/>
          </p:nvGrpSpPr>
          <p:grpSpPr>
            <a:xfrm>
              <a:off x="2373518" y="5397500"/>
              <a:ext cx="4089400" cy="4089400"/>
              <a:chOff x="2373518" y="5397500"/>
              <a:chExt cx="4089400" cy="4089400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B95DE0BE-38D8-DC93-2E37-9B6CF69005E1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8CCC9604-FFEF-2DAA-D566-FD8C97925C7E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C3100336-E8BA-C5BE-DC42-1FAAB7A0BF1C}"/>
                </a:ext>
              </a:extLst>
            </p:cNvPr>
            <p:cNvSpPr/>
            <p:nvPr/>
          </p:nvSpPr>
          <p:spPr>
            <a:xfrm>
              <a:off x="2760868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1">
                    <a:lumMod val="75000"/>
                  </a:schemeClr>
                </a:gs>
                <a:gs pos="100000">
                  <a:schemeClr val="accent1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1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82E813FC-B115-D305-581E-8E5FA805A3E2}"/>
                </a:ext>
              </a:extLst>
            </p:cNvPr>
            <p:cNvSpPr/>
            <p:nvPr/>
          </p:nvSpPr>
          <p:spPr>
            <a:xfrm>
              <a:off x="2951368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1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5CA1E43C-CEC1-9F86-8C75-DDFF573ABA86}"/>
              </a:ext>
            </a:extLst>
          </p:cNvPr>
          <p:cNvGrpSpPr/>
          <p:nvPr/>
        </p:nvGrpSpPr>
        <p:grpSpPr>
          <a:xfrm>
            <a:off x="2760868" y="10931799"/>
            <a:ext cx="3314700" cy="2241009"/>
            <a:chOff x="2760868" y="10931799"/>
            <a:chExt cx="3314700" cy="2241009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4CFC71EB-D89D-630E-A835-86660A3E4241}"/>
                </a:ext>
              </a:extLst>
            </p:cNvPr>
            <p:cNvSpPr txBox="1"/>
            <p:nvPr/>
          </p:nvSpPr>
          <p:spPr>
            <a:xfrm>
              <a:off x="2760868" y="11603148"/>
              <a:ext cx="3314700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400" dirty="0">
                  <a:solidFill>
                    <a:schemeClr val="tx2"/>
                  </a:solidFill>
                </a:rPr>
                <a:t>Định hướng rõ ràng giúp mọi quyết định thống nhất, tạo giá trị dài lâu.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8B6B247D-3274-849E-4943-01FF1A9F4DA8}"/>
                </a:ext>
              </a:extLst>
            </p:cNvPr>
            <p:cNvSpPr txBox="1"/>
            <p:nvPr/>
          </p:nvSpPr>
          <p:spPr>
            <a:xfrm>
              <a:off x="2760868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PURPOSE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BECFEFE1-A8DE-980E-98FC-28E3BBE9FF4A}"/>
              </a:ext>
            </a:extLst>
          </p:cNvPr>
          <p:cNvSpPr txBox="1"/>
          <p:nvPr/>
        </p:nvSpPr>
        <p:spPr>
          <a:xfrm>
            <a:off x="2760868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/>
                </a:solidFill>
                <a:latin typeface="+mj-lt"/>
              </a:rPr>
              <a:t>01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949083D1-DFEA-A62B-67AD-8F4C5C93D00E}"/>
              </a:ext>
            </a:extLst>
          </p:cNvPr>
          <p:cNvGrpSpPr/>
          <p:nvPr/>
        </p:nvGrpSpPr>
        <p:grpSpPr>
          <a:xfrm>
            <a:off x="8006890" y="8572500"/>
            <a:ext cx="3187700" cy="2152650"/>
            <a:chOff x="5492750" y="8572500"/>
            <a:chExt cx="3187700" cy="2152650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E8FAB830-707B-9705-26AD-66A5AEDF09BF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361FC12E-1C72-5F76-EC35-3E4F308C40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0710B6C3-D868-6465-E52C-6FA66D7091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7167F5DB-DE24-3115-EF85-0A6574589965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59" name="Circle: Hollow 58">
                <a:extLst>
                  <a:ext uri="{FF2B5EF4-FFF2-40B4-BE49-F238E27FC236}">
                    <a16:creationId xmlns:a16="http://schemas.microsoft.com/office/drawing/2014/main" id="{8AEC7677-B81B-D71D-B8D5-49B440698DAC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Circle: Hollow 59">
                <a:extLst>
                  <a:ext uri="{FF2B5EF4-FFF2-40B4-BE49-F238E27FC236}">
                    <a16:creationId xmlns:a16="http://schemas.microsoft.com/office/drawing/2014/main" id="{842CD2C0-9789-D2A6-1987-3DBF8730084B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A2172A96-265C-8DE7-93F3-4E92A91AE562}"/>
              </a:ext>
            </a:extLst>
          </p:cNvPr>
          <p:cNvGrpSpPr/>
          <p:nvPr/>
        </p:nvGrpSpPr>
        <p:grpSpPr>
          <a:xfrm>
            <a:off x="7556040" y="5397500"/>
            <a:ext cx="4089400" cy="4089400"/>
            <a:chOff x="7556040" y="5397500"/>
            <a:chExt cx="4089400" cy="4089400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E74BE2DB-DA61-BBEB-114F-1A95C8270FF2}"/>
                </a:ext>
              </a:extLst>
            </p:cNvPr>
            <p:cNvGrpSpPr/>
            <p:nvPr/>
          </p:nvGrpSpPr>
          <p:grpSpPr>
            <a:xfrm>
              <a:off x="7556040" y="5397500"/>
              <a:ext cx="4089400" cy="4089400"/>
              <a:chOff x="7556040" y="5397500"/>
              <a:chExt cx="4089400" cy="4089400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2AEAAF35-B5CA-A4FF-F296-411A1E5595DF}"/>
                  </a:ext>
                </a:extLst>
              </p:cNvPr>
              <p:cNvSpPr/>
              <p:nvPr/>
            </p:nvSpPr>
            <p:spPr>
              <a:xfrm>
                <a:off x="7556040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CD401066-CADE-A02B-1BE6-E94ABDF03B96}"/>
                  </a:ext>
                </a:extLst>
              </p:cNvPr>
              <p:cNvSpPr/>
              <p:nvPr/>
            </p:nvSpPr>
            <p:spPr>
              <a:xfrm>
                <a:off x="7556040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100000">
                    <a:schemeClr val="accent2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6B30B3AB-2446-9FE0-33B9-602C6E189375}"/>
                </a:ext>
              </a:extLst>
            </p:cNvPr>
            <p:cNvSpPr/>
            <p:nvPr/>
          </p:nvSpPr>
          <p:spPr>
            <a:xfrm>
              <a:off x="7943390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2">
                    <a:lumMod val="75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2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8DBC6C27-6C29-4490-B631-8F435549A688}"/>
                </a:ext>
              </a:extLst>
            </p:cNvPr>
            <p:cNvSpPr/>
            <p:nvPr/>
          </p:nvSpPr>
          <p:spPr>
            <a:xfrm>
              <a:off x="8133890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2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A8387E4-96F8-0B83-E5A2-C49202284963}"/>
              </a:ext>
            </a:extLst>
          </p:cNvPr>
          <p:cNvGrpSpPr/>
          <p:nvPr/>
        </p:nvGrpSpPr>
        <p:grpSpPr>
          <a:xfrm>
            <a:off x="7943390" y="10931799"/>
            <a:ext cx="3314700" cy="1871678"/>
            <a:chOff x="7943390" y="10931799"/>
            <a:chExt cx="3314700" cy="1871678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00869739-4D47-DD6F-D366-4C5AD8534768}"/>
                </a:ext>
              </a:extLst>
            </p:cNvPr>
            <p:cNvSpPr txBox="1"/>
            <p:nvPr/>
          </p:nvSpPr>
          <p:spPr>
            <a:xfrm>
              <a:off x="7943390" y="11603148"/>
              <a:ext cx="3314700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400" dirty="0" err="1">
                  <a:solidFill>
                    <a:schemeClr val="tx2"/>
                  </a:solidFill>
                </a:rPr>
                <a:t>Xây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dựng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đội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ngũ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vững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mạnh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với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kỹ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năng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tốt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và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tinh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thần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gắn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kết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vi-VN" sz="2400" dirty="0">
                <a:solidFill>
                  <a:schemeClr val="tx2"/>
                </a:solidFill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F97C323E-29F2-4A66-98C8-67AA98293CF9}"/>
                </a:ext>
              </a:extLst>
            </p:cNvPr>
            <p:cNvSpPr txBox="1"/>
            <p:nvPr/>
          </p:nvSpPr>
          <p:spPr>
            <a:xfrm>
              <a:off x="7943390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PEOPLE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A7A73CD4-C405-1D22-1050-5928DF9689DF}"/>
              </a:ext>
            </a:extLst>
          </p:cNvPr>
          <p:cNvSpPr txBox="1"/>
          <p:nvPr/>
        </p:nvSpPr>
        <p:spPr>
          <a:xfrm>
            <a:off x="7943390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/>
                </a:solidFill>
                <a:latin typeface="+mj-lt"/>
              </a:rPr>
              <a:t>02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D6B542C8-796F-6EFA-601A-8F88A022387E}"/>
              </a:ext>
            </a:extLst>
          </p:cNvPr>
          <p:cNvGrpSpPr/>
          <p:nvPr/>
        </p:nvGrpSpPr>
        <p:grpSpPr>
          <a:xfrm>
            <a:off x="13189412" y="8572500"/>
            <a:ext cx="3187700" cy="2152650"/>
            <a:chOff x="5492750" y="8572500"/>
            <a:chExt cx="3187700" cy="2152650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3FD450E9-E9D4-081E-7947-B992CA4E4CC9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9921B9B4-CBFB-E1E6-3391-47572CF220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5DEC7D1B-B275-A6F9-9CF1-9277403137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E621FF80-A878-2DF6-4A9F-37F29CBB2B11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76" name="Circle: Hollow 75">
                <a:extLst>
                  <a:ext uri="{FF2B5EF4-FFF2-40B4-BE49-F238E27FC236}">
                    <a16:creationId xmlns:a16="http://schemas.microsoft.com/office/drawing/2014/main" id="{BE68311D-D2CE-C794-E959-F619F40B5135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Circle: Hollow 76">
                <a:extLst>
                  <a:ext uri="{FF2B5EF4-FFF2-40B4-BE49-F238E27FC236}">
                    <a16:creationId xmlns:a16="http://schemas.microsoft.com/office/drawing/2014/main" id="{588E7BB0-32CD-2A1E-31DC-EB7E4A867F2C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40851AD4-AD7D-3FAE-0498-F2BA9397E600}"/>
              </a:ext>
            </a:extLst>
          </p:cNvPr>
          <p:cNvGrpSpPr/>
          <p:nvPr/>
        </p:nvGrpSpPr>
        <p:grpSpPr>
          <a:xfrm>
            <a:off x="12738562" y="5397500"/>
            <a:ext cx="4089400" cy="4089400"/>
            <a:chOff x="12738562" y="5397500"/>
            <a:chExt cx="4089400" cy="4089400"/>
          </a:xfrm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40151104-1611-F2E6-E929-41386D024F02}"/>
                </a:ext>
              </a:extLst>
            </p:cNvPr>
            <p:cNvGrpSpPr/>
            <p:nvPr/>
          </p:nvGrpSpPr>
          <p:grpSpPr>
            <a:xfrm>
              <a:off x="12738562" y="5397500"/>
              <a:ext cx="4089400" cy="4089400"/>
              <a:chOff x="12738562" y="5397500"/>
              <a:chExt cx="4089400" cy="4089400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F6B489A8-A7C0-5193-5BB7-8E6DA0983786}"/>
                  </a:ext>
                </a:extLst>
              </p:cNvPr>
              <p:cNvSpPr/>
              <p:nvPr/>
            </p:nvSpPr>
            <p:spPr>
              <a:xfrm>
                <a:off x="12738562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315EB07-5DAE-C2FF-AE8D-37B018F208DE}"/>
                  </a:ext>
                </a:extLst>
              </p:cNvPr>
              <p:cNvSpPr/>
              <p:nvPr/>
            </p:nvSpPr>
            <p:spPr>
              <a:xfrm>
                <a:off x="12738562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34F5C076-5CCE-4CFF-99B8-A7D0F50A8D86}"/>
                </a:ext>
              </a:extLst>
            </p:cNvPr>
            <p:cNvSpPr/>
            <p:nvPr/>
          </p:nvSpPr>
          <p:spPr>
            <a:xfrm>
              <a:off x="13125912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3">
                    <a:lumMod val="75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3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F50BD4DB-676C-939D-107B-73822C7F1DBA}"/>
                </a:ext>
              </a:extLst>
            </p:cNvPr>
            <p:cNvSpPr/>
            <p:nvPr/>
          </p:nvSpPr>
          <p:spPr>
            <a:xfrm>
              <a:off x="13316412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3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41C639C7-8D3E-E596-9C93-5DFCB2EA9B80}"/>
              </a:ext>
            </a:extLst>
          </p:cNvPr>
          <p:cNvGrpSpPr/>
          <p:nvPr/>
        </p:nvGrpSpPr>
        <p:grpSpPr>
          <a:xfrm>
            <a:off x="13125912" y="10931799"/>
            <a:ext cx="3314700" cy="2241009"/>
            <a:chOff x="13125912" y="10931799"/>
            <a:chExt cx="3314700" cy="2241009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C0400A3C-3DB8-C393-5CD3-980D66B56E9C}"/>
                </a:ext>
              </a:extLst>
            </p:cNvPr>
            <p:cNvSpPr txBox="1"/>
            <p:nvPr/>
          </p:nvSpPr>
          <p:spPr>
            <a:xfrm>
              <a:off x="13125912" y="11603148"/>
              <a:ext cx="3314700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400" dirty="0">
                  <a:solidFill>
                    <a:schemeClr val="tx2"/>
                  </a:solidFill>
                </a:rPr>
                <a:t>Thiết lập quy trình tối ưu giúp vận hành mượt mà và giảm sai sót.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7360A8F0-0A36-343F-A384-44D1AE45B3CE}"/>
                </a:ext>
              </a:extLst>
            </p:cNvPr>
            <p:cNvSpPr txBox="1"/>
            <p:nvPr/>
          </p:nvSpPr>
          <p:spPr>
            <a:xfrm>
              <a:off x="13125912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PROCESS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A2FD8FC8-CC70-B2E4-21A4-2E0726C6DA92}"/>
              </a:ext>
            </a:extLst>
          </p:cNvPr>
          <p:cNvSpPr txBox="1"/>
          <p:nvPr/>
        </p:nvSpPr>
        <p:spPr>
          <a:xfrm>
            <a:off x="13125912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/>
                </a:solidFill>
                <a:latin typeface="+mj-lt"/>
              </a:rPr>
              <a:t>03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B41F7D3E-361E-9781-7D20-18D99EAA935C}"/>
              </a:ext>
            </a:extLst>
          </p:cNvPr>
          <p:cNvGrpSpPr/>
          <p:nvPr/>
        </p:nvGrpSpPr>
        <p:grpSpPr>
          <a:xfrm>
            <a:off x="18371933" y="8572500"/>
            <a:ext cx="3187700" cy="2152650"/>
            <a:chOff x="5492750" y="8572500"/>
            <a:chExt cx="3187700" cy="2152650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854CB2BF-A35C-919B-6C4E-D00E57B29063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C494CE3E-7180-C738-4170-160D8B56DD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FE632093-DE06-99C7-D834-5832ADFFF8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D186D2B4-1F20-7029-FD9C-5168EB3E4A35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93" name="Circle: Hollow 92">
                <a:extLst>
                  <a:ext uri="{FF2B5EF4-FFF2-40B4-BE49-F238E27FC236}">
                    <a16:creationId xmlns:a16="http://schemas.microsoft.com/office/drawing/2014/main" id="{C4BD385D-1345-96F1-DAEF-DF85FFA25883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Circle: Hollow 93">
                <a:extLst>
                  <a:ext uri="{FF2B5EF4-FFF2-40B4-BE49-F238E27FC236}">
                    <a16:creationId xmlns:a16="http://schemas.microsoft.com/office/drawing/2014/main" id="{60A3DCC9-FBEA-BDE2-1543-9841DE7611FE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6A9E76CC-4A27-F84A-1BC9-8847A67BDB33}"/>
              </a:ext>
            </a:extLst>
          </p:cNvPr>
          <p:cNvGrpSpPr/>
          <p:nvPr/>
        </p:nvGrpSpPr>
        <p:grpSpPr>
          <a:xfrm>
            <a:off x="17921083" y="5397500"/>
            <a:ext cx="4089400" cy="4089400"/>
            <a:chOff x="17921083" y="5397500"/>
            <a:chExt cx="4089400" cy="4089400"/>
          </a:xfrm>
        </p:grpSpPr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EE3DFE57-3AD6-2F9F-428B-F22D33894B53}"/>
                </a:ext>
              </a:extLst>
            </p:cNvPr>
            <p:cNvGrpSpPr/>
            <p:nvPr/>
          </p:nvGrpSpPr>
          <p:grpSpPr>
            <a:xfrm>
              <a:off x="17921083" y="5397500"/>
              <a:ext cx="4089400" cy="4089400"/>
              <a:chOff x="17921083" y="5397500"/>
              <a:chExt cx="4089400" cy="4089400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D199C92C-D124-72EB-643B-C32C9EEBC11A}"/>
                  </a:ext>
                </a:extLst>
              </p:cNvPr>
              <p:cNvSpPr/>
              <p:nvPr/>
            </p:nvSpPr>
            <p:spPr>
              <a:xfrm>
                <a:off x="17921083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943EDCAC-BF3B-4F7B-B12A-7BCC6CAFCE80}"/>
                  </a:ext>
                </a:extLst>
              </p:cNvPr>
              <p:cNvSpPr/>
              <p:nvPr/>
            </p:nvSpPr>
            <p:spPr>
              <a:xfrm>
                <a:off x="17921083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DEDCD155-69DD-C339-0E1A-628D5A9332EC}"/>
                </a:ext>
              </a:extLst>
            </p:cNvPr>
            <p:cNvSpPr/>
            <p:nvPr/>
          </p:nvSpPr>
          <p:spPr>
            <a:xfrm>
              <a:off x="18308433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4">
                    <a:lumMod val="75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4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62A00131-A4A6-5419-82B1-BD670F2286FE}"/>
                </a:ext>
              </a:extLst>
            </p:cNvPr>
            <p:cNvSpPr/>
            <p:nvPr/>
          </p:nvSpPr>
          <p:spPr>
            <a:xfrm>
              <a:off x="18498933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4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4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977136C5-16CF-91C3-34F4-C92E030E9037}"/>
              </a:ext>
            </a:extLst>
          </p:cNvPr>
          <p:cNvGrpSpPr/>
          <p:nvPr/>
        </p:nvGrpSpPr>
        <p:grpSpPr>
          <a:xfrm>
            <a:off x="18308433" y="10931799"/>
            <a:ext cx="3314700" cy="2241009"/>
            <a:chOff x="18308433" y="10931799"/>
            <a:chExt cx="3314700" cy="2241009"/>
          </a:xfrm>
        </p:grpSpPr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F51CC370-F40E-CF43-728D-0370EC5DC076}"/>
                </a:ext>
              </a:extLst>
            </p:cNvPr>
            <p:cNvSpPr txBox="1"/>
            <p:nvPr/>
          </p:nvSpPr>
          <p:spPr>
            <a:xfrm>
              <a:off x="18308433" y="11603148"/>
              <a:ext cx="3314700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400" dirty="0">
                  <a:solidFill>
                    <a:schemeClr val="tx2"/>
                  </a:solidFill>
                </a:rPr>
                <a:t>Liên tục cải thiện, đo lường kết quả và thúc đẩy sự phát triển bền vững.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5D1619C6-63C4-CB40-89DC-E5DF93669937}"/>
                </a:ext>
              </a:extLst>
            </p:cNvPr>
            <p:cNvSpPr txBox="1"/>
            <p:nvPr/>
          </p:nvSpPr>
          <p:spPr>
            <a:xfrm>
              <a:off x="18308433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PROGRESS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3CF2F3E6-00F1-C9E6-B6BC-7FDE6A9E5795}"/>
              </a:ext>
            </a:extLst>
          </p:cNvPr>
          <p:cNvSpPr txBox="1"/>
          <p:nvPr/>
        </p:nvSpPr>
        <p:spPr>
          <a:xfrm>
            <a:off x="18308433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/>
                </a:solidFill>
                <a:latin typeface="+mj-lt"/>
              </a:rPr>
              <a:t>04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07" name="Freeform 26">
            <a:extLst>
              <a:ext uri="{FF2B5EF4-FFF2-40B4-BE49-F238E27FC236}">
                <a16:creationId xmlns:a16="http://schemas.microsoft.com/office/drawing/2014/main" id="{F8EC207E-E9CC-3C6F-2800-87AE1AC968C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75268" y="6699250"/>
            <a:ext cx="1485900" cy="1485900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1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8" name="Freeform 16">
            <a:extLst>
              <a:ext uri="{FF2B5EF4-FFF2-40B4-BE49-F238E27FC236}">
                <a16:creationId xmlns:a16="http://schemas.microsoft.com/office/drawing/2014/main" id="{DB024C08-C4C5-8D57-0B3F-BE2C2B8E381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950680" y="6579504"/>
            <a:ext cx="1300120" cy="172539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2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9" name="Freeform 24">
            <a:extLst>
              <a:ext uri="{FF2B5EF4-FFF2-40B4-BE49-F238E27FC236}">
                <a16:creationId xmlns:a16="http://schemas.microsoft.com/office/drawing/2014/main" id="{6E0EE246-0B7E-3529-AD77-4CAB9CF8DBC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3991666" y="6699250"/>
            <a:ext cx="1583192" cy="1485900"/>
          </a:xfrm>
          <a:custGeom>
            <a:avLst/>
            <a:gdLst>
              <a:gd name="T0" fmla="*/ 82104714 w 1799"/>
              <a:gd name="T1" fmla="*/ 131765921 h 1690"/>
              <a:gd name="T2" fmla="*/ 82104714 w 1799"/>
              <a:gd name="T3" fmla="*/ 131765921 h 1690"/>
              <a:gd name="T4" fmla="*/ 141951602 w 1799"/>
              <a:gd name="T5" fmla="*/ 131765921 h 1690"/>
              <a:gd name="T6" fmla="*/ 151831458 w 1799"/>
              <a:gd name="T7" fmla="*/ 126776483 h 1690"/>
              <a:gd name="T8" fmla="*/ 166821410 w 1799"/>
              <a:gd name="T9" fmla="*/ 141744797 h 1690"/>
              <a:gd name="T10" fmla="*/ 151831458 w 1799"/>
              <a:gd name="T11" fmla="*/ 156599643 h 1690"/>
              <a:gd name="T12" fmla="*/ 141951602 w 1799"/>
              <a:gd name="T13" fmla="*/ 151723673 h 1690"/>
              <a:gd name="T14" fmla="*/ 99593097 w 1799"/>
              <a:gd name="T15" fmla="*/ 151723673 h 1690"/>
              <a:gd name="T16" fmla="*/ 49739931 w 1799"/>
              <a:gd name="T17" fmla="*/ 191525394 h 1690"/>
              <a:gd name="T18" fmla="*/ 0 w 1799"/>
              <a:gd name="T19" fmla="*/ 141744797 h 1690"/>
              <a:gd name="T20" fmla="*/ 39746524 w 1799"/>
              <a:gd name="T21" fmla="*/ 92077352 h 1690"/>
              <a:gd name="T22" fmla="*/ 39746524 w 1799"/>
              <a:gd name="T23" fmla="*/ 111921637 h 1690"/>
              <a:gd name="T24" fmla="*/ 19873262 w 1799"/>
              <a:gd name="T25" fmla="*/ 141744797 h 1690"/>
              <a:gd name="T26" fmla="*/ 49739931 w 1799"/>
              <a:gd name="T27" fmla="*/ 171567957 h 1690"/>
              <a:gd name="T28" fmla="*/ 82104714 w 1799"/>
              <a:gd name="T29" fmla="*/ 141744797 h 1690"/>
              <a:gd name="T30" fmla="*/ 82104714 w 1799"/>
              <a:gd name="T31" fmla="*/ 131765921 h 1690"/>
              <a:gd name="T32" fmla="*/ 107088073 w 1799"/>
              <a:gd name="T33" fmla="*/ 19957752 h 1690"/>
              <a:gd name="T34" fmla="*/ 107088073 w 1799"/>
              <a:gd name="T35" fmla="*/ 19957752 h 1690"/>
              <a:gd name="T36" fmla="*/ 136954741 w 1799"/>
              <a:gd name="T37" fmla="*/ 49780597 h 1690"/>
              <a:gd name="T38" fmla="*/ 156828003 w 1799"/>
              <a:gd name="T39" fmla="*/ 49780597 h 1690"/>
              <a:gd name="T40" fmla="*/ 107088073 w 1799"/>
              <a:gd name="T41" fmla="*/ 0 h 1690"/>
              <a:gd name="T42" fmla="*/ 54736476 w 1799"/>
              <a:gd name="T43" fmla="*/ 49780597 h 1690"/>
              <a:gd name="T44" fmla="*/ 72111308 w 1799"/>
              <a:gd name="T45" fmla="*/ 87087914 h 1690"/>
              <a:gd name="T46" fmla="*/ 47241500 w 1799"/>
              <a:gd name="T47" fmla="*/ 126776483 h 1690"/>
              <a:gd name="T48" fmla="*/ 34863214 w 1799"/>
              <a:gd name="T49" fmla="*/ 141744797 h 1690"/>
              <a:gd name="T50" fmla="*/ 49739931 w 1799"/>
              <a:gd name="T51" fmla="*/ 156599643 h 1690"/>
              <a:gd name="T52" fmla="*/ 64729883 w 1799"/>
              <a:gd name="T53" fmla="*/ 141744797 h 1690"/>
              <a:gd name="T54" fmla="*/ 64729883 w 1799"/>
              <a:gd name="T55" fmla="*/ 136755359 h 1690"/>
              <a:gd name="T56" fmla="*/ 99593097 w 1799"/>
              <a:gd name="T57" fmla="*/ 79603757 h 1690"/>
              <a:gd name="T58" fmla="*/ 77221720 w 1799"/>
              <a:gd name="T59" fmla="*/ 49780597 h 1690"/>
              <a:gd name="T60" fmla="*/ 107088073 w 1799"/>
              <a:gd name="T61" fmla="*/ 19957752 h 1690"/>
              <a:gd name="T62" fmla="*/ 151831458 w 1799"/>
              <a:gd name="T63" fmla="*/ 111921637 h 1690"/>
              <a:gd name="T64" fmla="*/ 151831458 w 1799"/>
              <a:gd name="T65" fmla="*/ 111921637 h 1690"/>
              <a:gd name="T66" fmla="*/ 134456311 w 1799"/>
              <a:gd name="T67" fmla="*/ 116797607 h 1690"/>
              <a:gd name="T68" fmla="*/ 104589958 w 1799"/>
              <a:gd name="T69" fmla="*/ 64748911 h 1690"/>
              <a:gd name="T70" fmla="*/ 92098121 w 1799"/>
              <a:gd name="T71" fmla="*/ 49780597 h 1690"/>
              <a:gd name="T72" fmla="*/ 107088073 w 1799"/>
              <a:gd name="T73" fmla="*/ 34925751 h 1690"/>
              <a:gd name="T74" fmla="*/ 121964789 w 1799"/>
              <a:gd name="T75" fmla="*/ 49780597 h 1690"/>
              <a:gd name="T76" fmla="*/ 121964789 w 1799"/>
              <a:gd name="T77" fmla="*/ 54770035 h 1690"/>
              <a:gd name="T78" fmla="*/ 144449717 w 1799"/>
              <a:gd name="T79" fmla="*/ 92077352 h 1690"/>
              <a:gd name="T80" fmla="*/ 151831458 w 1799"/>
              <a:gd name="T81" fmla="*/ 89582633 h 1690"/>
              <a:gd name="T82" fmla="*/ 204183054 w 1799"/>
              <a:gd name="T83" fmla="*/ 141744797 h 1690"/>
              <a:gd name="T84" fmla="*/ 151831458 w 1799"/>
              <a:gd name="T85" fmla="*/ 191525394 h 1690"/>
              <a:gd name="T86" fmla="*/ 107088073 w 1799"/>
              <a:gd name="T87" fmla="*/ 166578519 h 1690"/>
              <a:gd name="T88" fmla="*/ 134456311 w 1799"/>
              <a:gd name="T89" fmla="*/ 166578519 h 1690"/>
              <a:gd name="T90" fmla="*/ 151831458 w 1799"/>
              <a:gd name="T91" fmla="*/ 171567957 h 1690"/>
              <a:gd name="T92" fmla="*/ 181697811 w 1799"/>
              <a:gd name="T93" fmla="*/ 141744797 h 1690"/>
              <a:gd name="T94" fmla="*/ 151831458 w 1799"/>
              <a:gd name="T95" fmla="*/ 111921637 h 169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799" h="1690">
                <a:moveTo>
                  <a:pt x="723" y="1162"/>
                </a:moveTo>
                <a:lnTo>
                  <a:pt x="723" y="1162"/>
                </a:lnTo>
                <a:cubicBezTo>
                  <a:pt x="1250" y="1162"/>
                  <a:pt x="1250" y="1162"/>
                  <a:pt x="1250" y="1162"/>
                </a:cubicBezTo>
                <a:cubicBezTo>
                  <a:pt x="1272" y="1140"/>
                  <a:pt x="1294" y="1118"/>
                  <a:pt x="1337" y="1118"/>
                </a:cubicBezTo>
                <a:cubicBezTo>
                  <a:pt x="1425" y="1118"/>
                  <a:pt x="1469" y="1184"/>
                  <a:pt x="1469" y="1250"/>
                </a:cubicBezTo>
                <a:cubicBezTo>
                  <a:pt x="1469" y="1315"/>
                  <a:pt x="1425" y="1381"/>
                  <a:pt x="1337" y="1381"/>
                </a:cubicBezTo>
                <a:cubicBezTo>
                  <a:pt x="1294" y="1381"/>
                  <a:pt x="1272" y="1359"/>
                  <a:pt x="1250" y="1338"/>
                </a:cubicBezTo>
                <a:cubicBezTo>
                  <a:pt x="877" y="1338"/>
                  <a:pt x="877" y="1338"/>
                  <a:pt x="877" y="1338"/>
                </a:cubicBezTo>
                <a:cubicBezTo>
                  <a:pt x="833" y="1535"/>
                  <a:pt x="658" y="1689"/>
                  <a:pt x="438" y="1689"/>
                </a:cubicBezTo>
                <a:cubicBezTo>
                  <a:pt x="197" y="1689"/>
                  <a:pt x="0" y="1491"/>
                  <a:pt x="0" y="1250"/>
                </a:cubicBezTo>
                <a:cubicBezTo>
                  <a:pt x="0" y="1030"/>
                  <a:pt x="153" y="855"/>
                  <a:pt x="350" y="812"/>
                </a:cubicBezTo>
                <a:cubicBezTo>
                  <a:pt x="350" y="987"/>
                  <a:pt x="350" y="987"/>
                  <a:pt x="350" y="987"/>
                </a:cubicBezTo>
                <a:cubicBezTo>
                  <a:pt x="263" y="1030"/>
                  <a:pt x="175" y="1140"/>
                  <a:pt x="175" y="1250"/>
                </a:cubicBezTo>
                <a:cubicBezTo>
                  <a:pt x="175" y="1403"/>
                  <a:pt x="307" y="1513"/>
                  <a:pt x="438" y="1513"/>
                </a:cubicBezTo>
                <a:cubicBezTo>
                  <a:pt x="592" y="1513"/>
                  <a:pt x="723" y="1403"/>
                  <a:pt x="723" y="1250"/>
                </a:cubicBezTo>
                <a:lnTo>
                  <a:pt x="723" y="1162"/>
                </a:lnTo>
                <a:close/>
                <a:moveTo>
                  <a:pt x="943" y="176"/>
                </a:moveTo>
                <a:lnTo>
                  <a:pt x="943" y="176"/>
                </a:lnTo>
                <a:cubicBezTo>
                  <a:pt x="1097" y="176"/>
                  <a:pt x="1206" y="286"/>
                  <a:pt x="1206" y="439"/>
                </a:cubicBezTo>
                <a:cubicBezTo>
                  <a:pt x="1381" y="439"/>
                  <a:pt x="1381" y="439"/>
                  <a:pt x="1381" y="439"/>
                </a:cubicBezTo>
                <a:cubicBezTo>
                  <a:pt x="1381" y="198"/>
                  <a:pt x="1184" y="0"/>
                  <a:pt x="943" y="0"/>
                </a:cubicBezTo>
                <a:cubicBezTo>
                  <a:pt x="701" y="0"/>
                  <a:pt x="482" y="198"/>
                  <a:pt x="482" y="439"/>
                </a:cubicBezTo>
                <a:cubicBezTo>
                  <a:pt x="482" y="571"/>
                  <a:pt x="548" y="680"/>
                  <a:pt x="635" y="768"/>
                </a:cubicBezTo>
                <a:cubicBezTo>
                  <a:pt x="416" y="1118"/>
                  <a:pt x="416" y="1118"/>
                  <a:pt x="416" y="1118"/>
                </a:cubicBezTo>
                <a:cubicBezTo>
                  <a:pt x="350" y="1118"/>
                  <a:pt x="307" y="1184"/>
                  <a:pt x="307" y="1250"/>
                </a:cubicBezTo>
                <a:cubicBezTo>
                  <a:pt x="307" y="1315"/>
                  <a:pt x="372" y="1381"/>
                  <a:pt x="438" y="1381"/>
                </a:cubicBezTo>
                <a:cubicBezTo>
                  <a:pt x="526" y="1381"/>
                  <a:pt x="570" y="1315"/>
                  <a:pt x="570" y="1250"/>
                </a:cubicBezTo>
                <a:cubicBezTo>
                  <a:pt x="570" y="1228"/>
                  <a:pt x="570" y="1228"/>
                  <a:pt x="570" y="1206"/>
                </a:cubicBezTo>
                <a:cubicBezTo>
                  <a:pt x="877" y="702"/>
                  <a:pt x="877" y="702"/>
                  <a:pt x="877" y="702"/>
                </a:cubicBezTo>
                <a:cubicBezTo>
                  <a:pt x="767" y="680"/>
                  <a:pt x="680" y="571"/>
                  <a:pt x="680" y="439"/>
                </a:cubicBezTo>
                <a:cubicBezTo>
                  <a:pt x="680" y="286"/>
                  <a:pt x="789" y="176"/>
                  <a:pt x="943" y="176"/>
                </a:cubicBezTo>
                <a:close/>
                <a:moveTo>
                  <a:pt x="1337" y="987"/>
                </a:moveTo>
                <a:lnTo>
                  <a:pt x="1337" y="987"/>
                </a:lnTo>
                <a:cubicBezTo>
                  <a:pt x="1294" y="987"/>
                  <a:pt x="1228" y="987"/>
                  <a:pt x="1184" y="1030"/>
                </a:cubicBezTo>
                <a:cubicBezTo>
                  <a:pt x="921" y="571"/>
                  <a:pt x="921" y="571"/>
                  <a:pt x="921" y="571"/>
                </a:cubicBezTo>
                <a:cubicBezTo>
                  <a:pt x="855" y="571"/>
                  <a:pt x="811" y="505"/>
                  <a:pt x="811" y="439"/>
                </a:cubicBezTo>
                <a:cubicBezTo>
                  <a:pt x="811" y="374"/>
                  <a:pt x="855" y="308"/>
                  <a:pt x="943" y="308"/>
                </a:cubicBezTo>
                <a:cubicBezTo>
                  <a:pt x="1009" y="308"/>
                  <a:pt x="1074" y="374"/>
                  <a:pt x="1074" y="439"/>
                </a:cubicBezTo>
                <a:cubicBezTo>
                  <a:pt x="1074" y="462"/>
                  <a:pt x="1074" y="462"/>
                  <a:pt x="1074" y="483"/>
                </a:cubicBezTo>
                <a:cubicBezTo>
                  <a:pt x="1272" y="812"/>
                  <a:pt x="1272" y="812"/>
                  <a:pt x="1272" y="812"/>
                </a:cubicBezTo>
                <a:cubicBezTo>
                  <a:pt x="1294" y="812"/>
                  <a:pt x="1315" y="790"/>
                  <a:pt x="1337" y="790"/>
                </a:cubicBezTo>
                <a:cubicBezTo>
                  <a:pt x="1579" y="790"/>
                  <a:pt x="1798" y="1009"/>
                  <a:pt x="1798" y="1250"/>
                </a:cubicBezTo>
                <a:cubicBezTo>
                  <a:pt x="1798" y="1491"/>
                  <a:pt x="1579" y="1689"/>
                  <a:pt x="1337" y="1689"/>
                </a:cubicBezTo>
                <a:cubicBezTo>
                  <a:pt x="1184" y="1689"/>
                  <a:pt x="1031" y="1601"/>
                  <a:pt x="943" y="1469"/>
                </a:cubicBezTo>
                <a:cubicBezTo>
                  <a:pt x="1184" y="1469"/>
                  <a:pt x="1184" y="1469"/>
                  <a:pt x="1184" y="1469"/>
                </a:cubicBezTo>
                <a:cubicBezTo>
                  <a:pt x="1228" y="1491"/>
                  <a:pt x="1294" y="1513"/>
                  <a:pt x="1337" y="1513"/>
                </a:cubicBezTo>
                <a:cubicBezTo>
                  <a:pt x="1491" y="1513"/>
                  <a:pt x="1600" y="1403"/>
                  <a:pt x="1600" y="1250"/>
                </a:cubicBezTo>
                <a:cubicBezTo>
                  <a:pt x="1600" y="1096"/>
                  <a:pt x="1491" y="987"/>
                  <a:pt x="1337" y="987"/>
                </a:cubicBezTo>
                <a:close/>
              </a:path>
            </a:pathLst>
          </a:custGeom>
          <a:solidFill>
            <a:schemeClr val="accent3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0" name="Freeform 67">
            <a:extLst>
              <a:ext uri="{FF2B5EF4-FFF2-40B4-BE49-F238E27FC236}">
                <a16:creationId xmlns:a16="http://schemas.microsoft.com/office/drawing/2014/main" id="{DAB67C88-C287-E7C8-472E-74C87CBE64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220919" y="6699250"/>
            <a:ext cx="1489728" cy="1485900"/>
          </a:xfrm>
          <a:custGeom>
            <a:avLst/>
            <a:gdLst>
              <a:gd name="T0" fmla="*/ 39827127 w 1895"/>
              <a:gd name="T1" fmla="*/ 149586183 h 1895"/>
              <a:gd name="T2" fmla="*/ 39827127 w 1895"/>
              <a:gd name="T3" fmla="*/ 149586183 h 1895"/>
              <a:gd name="T4" fmla="*/ 19913564 w 1895"/>
              <a:gd name="T5" fmla="*/ 159542965 h 1895"/>
              <a:gd name="T6" fmla="*/ 0 w 1895"/>
              <a:gd name="T7" fmla="*/ 221861057 h 1895"/>
              <a:gd name="T8" fmla="*/ 62317767 w 1895"/>
              <a:gd name="T9" fmla="*/ 201947493 h 1895"/>
              <a:gd name="T10" fmla="*/ 72391940 w 1895"/>
              <a:gd name="T11" fmla="*/ 181916539 h 1895"/>
              <a:gd name="T12" fmla="*/ 39827127 w 1895"/>
              <a:gd name="T13" fmla="*/ 149586183 h 1895"/>
              <a:gd name="T14" fmla="*/ 47324224 w 1895"/>
              <a:gd name="T15" fmla="*/ 189413635 h 1895"/>
              <a:gd name="T16" fmla="*/ 47324224 w 1895"/>
              <a:gd name="T17" fmla="*/ 189413635 h 1895"/>
              <a:gd name="T18" fmla="*/ 24950650 w 1895"/>
              <a:gd name="T19" fmla="*/ 196910407 h 1895"/>
              <a:gd name="T20" fmla="*/ 32447421 w 1895"/>
              <a:gd name="T21" fmla="*/ 174419767 h 1895"/>
              <a:gd name="T22" fmla="*/ 39827127 w 1895"/>
              <a:gd name="T23" fmla="*/ 171959757 h 1895"/>
              <a:gd name="T24" fmla="*/ 49901300 w 1895"/>
              <a:gd name="T25" fmla="*/ 181916539 h 1895"/>
              <a:gd name="T26" fmla="*/ 47324224 w 1895"/>
              <a:gd name="T27" fmla="*/ 189413635 h 1895"/>
              <a:gd name="T28" fmla="*/ 157083280 w 1895"/>
              <a:gd name="T29" fmla="*/ 137052325 h 1895"/>
              <a:gd name="T30" fmla="*/ 157083280 w 1895"/>
              <a:gd name="T31" fmla="*/ 137052325 h 1895"/>
              <a:gd name="T32" fmla="*/ 199487483 w 1895"/>
              <a:gd name="T33" fmla="*/ 22373574 h 1895"/>
              <a:gd name="T34" fmla="*/ 84808406 w 1895"/>
              <a:gd name="T35" fmla="*/ 64777777 h 1895"/>
              <a:gd name="T36" fmla="*/ 59858082 w 1895"/>
              <a:gd name="T37" fmla="*/ 59858082 h 1895"/>
              <a:gd name="T38" fmla="*/ 39827127 w 1895"/>
              <a:gd name="T39" fmla="*/ 64777777 h 1895"/>
              <a:gd name="T40" fmla="*/ 0 w 1895"/>
              <a:gd name="T41" fmla="*/ 107181980 h 1895"/>
              <a:gd name="T42" fmla="*/ 49901300 w 1895"/>
              <a:gd name="T43" fmla="*/ 129672620 h 1895"/>
              <a:gd name="T44" fmla="*/ 92188437 w 1895"/>
              <a:gd name="T45" fmla="*/ 171959757 h 1895"/>
              <a:gd name="T46" fmla="*/ 114679077 w 1895"/>
              <a:gd name="T47" fmla="*/ 221861057 h 1895"/>
              <a:gd name="T48" fmla="*/ 157083280 w 1895"/>
              <a:gd name="T49" fmla="*/ 179456854 h 1895"/>
              <a:gd name="T50" fmla="*/ 162120041 w 1895"/>
              <a:gd name="T51" fmla="*/ 162002975 h 1895"/>
              <a:gd name="T52" fmla="*/ 157083280 w 1895"/>
              <a:gd name="T53" fmla="*/ 137052325 h 1895"/>
              <a:gd name="T54" fmla="*/ 54820995 w 1895"/>
              <a:gd name="T55" fmla="*/ 107181980 h 1895"/>
              <a:gd name="T56" fmla="*/ 54820995 w 1895"/>
              <a:gd name="T57" fmla="*/ 107181980 h 1895"/>
              <a:gd name="T58" fmla="*/ 34907432 w 1895"/>
              <a:gd name="T59" fmla="*/ 99685209 h 1895"/>
              <a:gd name="T60" fmla="*/ 54820995 w 1895"/>
              <a:gd name="T61" fmla="*/ 79771645 h 1895"/>
              <a:gd name="T62" fmla="*/ 69814863 w 1895"/>
              <a:gd name="T63" fmla="*/ 82231330 h 1895"/>
              <a:gd name="T64" fmla="*/ 54820995 w 1895"/>
              <a:gd name="T65" fmla="*/ 107181980 h 1895"/>
              <a:gd name="T66" fmla="*/ 122175848 w 1895"/>
              <a:gd name="T67" fmla="*/ 186953625 h 1895"/>
              <a:gd name="T68" fmla="*/ 122175848 w 1895"/>
              <a:gd name="T69" fmla="*/ 186953625 h 1895"/>
              <a:gd name="T70" fmla="*/ 114679077 w 1895"/>
              <a:gd name="T71" fmla="*/ 166922996 h 1895"/>
              <a:gd name="T72" fmla="*/ 139629402 w 1895"/>
              <a:gd name="T73" fmla="*/ 152046194 h 1895"/>
              <a:gd name="T74" fmla="*/ 142089412 w 1895"/>
              <a:gd name="T75" fmla="*/ 166922996 h 1895"/>
              <a:gd name="T76" fmla="*/ 122175848 w 1895"/>
              <a:gd name="T77" fmla="*/ 186953625 h 1895"/>
              <a:gd name="T78" fmla="*/ 142089412 w 1895"/>
              <a:gd name="T79" fmla="*/ 122175848 h 1895"/>
              <a:gd name="T80" fmla="*/ 142089412 w 1895"/>
              <a:gd name="T81" fmla="*/ 122175848 h 1895"/>
              <a:gd name="T82" fmla="*/ 102262285 w 1895"/>
              <a:gd name="T83" fmla="*/ 149586183 h 1895"/>
              <a:gd name="T84" fmla="*/ 72391940 w 1895"/>
              <a:gd name="T85" fmla="*/ 119598772 h 1895"/>
              <a:gd name="T86" fmla="*/ 99685209 w 1895"/>
              <a:gd name="T87" fmla="*/ 79771645 h 1895"/>
              <a:gd name="T88" fmla="*/ 181916539 w 1895"/>
              <a:gd name="T89" fmla="*/ 39827127 h 1895"/>
              <a:gd name="T90" fmla="*/ 142089412 w 1895"/>
              <a:gd name="T91" fmla="*/ 122175848 h 1895"/>
              <a:gd name="T92" fmla="*/ 132132630 w 1895"/>
              <a:gd name="T93" fmla="*/ 109641990 h 1895"/>
              <a:gd name="T94" fmla="*/ 132132630 w 1895"/>
              <a:gd name="T95" fmla="*/ 109641990 h 1895"/>
              <a:gd name="T96" fmla="*/ 152163259 w 1895"/>
              <a:gd name="T97" fmla="*/ 89728427 h 1895"/>
              <a:gd name="T98" fmla="*/ 132132630 w 1895"/>
              <a:gd name="T99" fmla="*/ 69814863 h 1895"/>
              <a:gd name="T100" fmla="*/ 112219067 w 1895"/>
              <a:gd name="T101" fmla="*/ 89728427 h 1895"/>
              <a:gd name="T102" fmla="*/ 132132630 w 1895"/>
              <a:gd name="T103" fmla="*/ 109641990 h 189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895" h="1895">
                <a:moveTo>
                  <a:pt x="340" y="1277"/>
                </a:moveTo>
                <a:lnTo>
                  <a:pt x="340" y="1277"/>
                </a:lnTo>
                <a:cubicBezTo>
                  <a:pt x="277" y="1277"/>
                  <a:pt x="213" y="1319"/>
                  <a:pt x="170" y="1362"/>
                </a:cubicBezTo>
                <a:cubicBezTo>
                  <a:pt x="64" y="1468"/>
                  <a:pt x="0" y="1894"/>
                  <a:pt x="0" y="1894"/>
                </a:cubicBezTo>
                <a:cubicBezTo>
                  <a:pt x="0" y="1894"/>
                  <a:pt x="426" y="1830"/>
                  <a:pt x="532" y="1724"/>
                </a:cubicBezTo>
                <a:cubicBezTo>
                  <a:pt x="575" y="1681"/>
                  <a:pt x="618" y="1617"/>
                  <a:pt x="618" y="1553"/>
                </a:cubicBezTo>
                <a:cubicBezTo>
                  <a:pt x="618" y="1404"/>
                  <a:pt x="490" y="1277"/>
                  <a:pt x="340" y="1277"/>
                </a:cubicBezTo>
                <a:close/>
                <a:moveTo>
                  <a:pt x="404" y="1617"/>
                </a:moveTo>
                <a:lnTo>
                  <a:pt x="404" y="1617"/>
                </a:lnTo>
                <a:cubicBezTo>
                  <a:pt x="383" y="1639"/>
                  <a:pt x="213" y="1681"/>
                  <a:pt x="213" y="1681"/>
                </a:cubicBezTo>
                <a:cubicBezTo>
                  <a:pt x="213" y="1681"/>
                  <a:pt x="255" y="1510"/>
                  <a:pt x="277" y="1489"/>
                </a:cubicBezTo>
                <a:cubicBezTo>
                  <a:pt x="298" y="1468"/>
                  <a:pt x="319" y="1468"/>
                  <a:pt x="340" y="1468"/>
                </a:cubicBezTo>
                <a:cubicBezTo>
                  <a:pt x="404" y="1468"/>
                  <a:pt x="426" y="1489"/>
                  <a:pt x="426" y="1553"/>
                </a:cubicBezTo>
                <a:cubicBezTo>
                  <a:pt x="426" y="1575"/>
                  <a:pt x="426" y="1596"/>
                  <a:pt x="404" y="1617"/>
                </a:cubicBezTo>
                <a:close/>
                <a:moveTo>
                  <a:pt x="1341" y="1170"/>
                </a:moveTo>
                <a:lnTo>
                  <a:pt x="1341" y="1170"/>
                </a:lnTo>
                <a:cubicBezTo>
                  <a:pt x="1894" y="617"/>
                  <a:pt x="1703" y="191"/>
                  <a:pt x="1703" y="191"/>
                </a:cubicBezTo>
                <a:cubicBezTo>
                  <a:pt x="1703" y="191"/>
                  <a:pt x="1277" y="0"/>
                  <a:pt x="724" y="553"/>
                </a:cubicBezTo>
                <a:cubicBezTo>
                  <a:pt x="511" y="511"/>
                  <a:pt x="511" y="511"/>
                  <a:pt x="511" y="511"/>
                </a:cubicBezTo>
                <a:cubicBezTo>
                  <a:pt x="447" y="511"/>
                  <a:pt x="383" y="511"/>
                  <a:pt x="340" y="553"/>
                </a:cubicBezTo>
                <a:cubicBezTo>
                  <a:pt x="0" y="915"/>
                  <a:pt x="0" y="915"/>
                  <a:pt x="0" y="915"/>
                </a:cubicBezTo>
                <a:cubicBezTo>
                  <a:pt x="426" y="1107"/>
                  <a:pt x="426" y="1107"/>
                  <a:pt x="426" y="1107"/>
                </a:cubicBezTo>
                <a:cubicBezTo>
                  <a:pt x="787" y="1468"/>
                  <a:pt x="787" y="1468"/>
                  <a:pt x="787" y="1468"/>
                </a:cubicBezTo>
                <a:cubicBezTo>
                  <a:pt x="979" y="1894"/>
                  <a:pt x="979" y="1894"/>
                  <a:pt x="979" y="1894"/>
                </a:cubicBezTo>
                <a:cubicBezTo>
                  <a:pt x="1341" y="1532"/>
                  <a:pt x="1341" y="1532"/>
                  <a:pt x="1341" y="1532"/>
                </a:cubicBezTo>
                <a:cubicBezTo>
                  <a:pt x="1384" y="1510"/>
                  <a:pt x="1384" y="1447"/>
                  <a:pt x="1384" y="1383"/>
                </a:cubicBezTo>
                <a:lnTo>
                  <a:pt x="1341" y="1170"/>
                </a:lnTo>
                <a:close/>
                <a:moveTo>
                  <a:pt x="468" y="915"/>
                </a:moveTo>
                <a:lnTo>
                  <a:pt x="468" y="915"/>
                </a:lnTo>
                <a:cubicBezTo>
                  <a:pt x="298" y="851"/>
                  <a:pt x="298" y="851"/>
                  <a:pt x="298" y="851"/>
                </a:cubicBezTo>
                <a:cubicBezTo>
                  <a:pt x="468" y="681"/>
                  <a:pt x="468" y="681"/>
                  <a:pt x="468" y="681"/>
                </a:cubicBezTo>
                <a:cubicBezTo>
                  <a:pt x="596" y="702"/>
                  <a:pt x="596" y="702"/>
                  <a:pt x="596" y="702"/>
                </a:cubicBezTo>
                <a:cubicBezTo>
                  <a:pt x="554" y="787"/>
                  <a:pt x="511" y="851"/>
                  <a:pt x="468" y="915"/>
                </a:cubicBezTo>
                <a:close/>
                <a:moveTo>
                  <a:pt x="1043" y="1596"/>
                </a:moveTo>
                <a:lnTo>
                  <a:pt x="1043" y="1596"/>
                </a:lnTo>
                <a:cubicBezTo>
                  <a:pt x="979" y="1425"/>
                  <a:pt x="979" y="1425"/>
                  <a:pt x="979" y="1425"/>
                </a:cubicBezTo>
                <a:cubicBezTo>
                  <a:pt x="1043" y="1383"/>
                  <a:pt x="1107" y="1340"/>
                  <a:pt x="1192" y="1298"/>
                </a:cubicBezTo>
                <a:cubicBezTo>
                  <a:pt x="1213" y="1425"/>
                  <a:pt x="1213" y="1425"/>
                  <a:pt x="1213" y="1425"/>
                </a:cubicBezTo>
                <a:lnTo>
                  <a:pt x="1043" y="1596"/>
                </a:lnTo>
                <a:close/>
                <a:moveTo>
                  <a:pt x="1213" y="1043"/>
                </a:moveTo>
                <a:lnTo>
                  <a:pt x="1213" y="1043"/>
                </a:lnTo>
                <a:cubicBezTo>
                  <a:pt x="1107" y="1170"/>
                  <a:pt x="915" y="1255"/>
                  <a:pt x="873" y="1277"/>
                </a:cubicBezTo>
                <a:cubicBezTo>
                  <a:pt x="618" y="1021"/>
                  <a:pt x="618" y="1021"/>
                  <a:pt x="618" y="1021"/>
                </a:cubicBezTo>
                <a:cubicBezTo>
                  <a:pt x="639" y="979"/>
                  <a:pt x="724" y="787"/>
                  <a:pt x="851" y="681"/>
                </a:cubicBezTo>
                <a:cubicBezTo>
                  <a:pt x="1256" y="276"/>
                  <a:pt x="1553" y="340"/>
                  <a:pt x="1553" y="340"/>
                </a:cubicBezTo>
                <a:cubicBezTo>
                  <a:pt x="1553" y="340"/>
                  <a:pt x="1617" y="638"/>
                  <a:pt x="1213" y="1043"/>
                </a:cubicBezTo>
                <a:close/>
                <a:moveTo>
                  <a:pt x="1128" y="936"/>
                </a:moveTo>
                <a:lnTo>
                  <a:pt x="1128" y="936"/>
                </a:lnTo>
                <a:cubicBezTo>
                  <a:pt x="1213" y="936"/>
                  <a:pt x="1299" y="851"/>
                  <a:pt x="1299" y="766"/>
                </a:cubicBezTo>
                <a:cubicBezTo>
                  <a:pt x="1299" y="659"/>
                  <a:pt x="1213" y="596"/>
                  <a:pt x="1128" y="596"/>
                </a:cubicBezTo>
                <a:cubicBezTo>
                  <a:pt x="1022" y="596"/>
                  <a:pt x="958" y="659"/>
                  <a:pt x="958" y="766"/>
                </a:cubicBezTo>
                <a:cubicBezTo>
                  <a:pt x="958" y="851"/>
                  <a:pt x="1022" y="936"/>
                  <a:pt x="1128" y="936"/>
                </a:cubicBezTo>
                <a:close/>
              </a:path>
            </a:pathLst>
          </a:custGeom>
          <a:solidFill>
            <a:schemeClr val="accent4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1593846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500"/>
    </mc:Choice>
    <mc:Fallback xmlns="">
      <p:transition advClick="0" advTm="2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7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8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9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 p14:presetBounceEnd="6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62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63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2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86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7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75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6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36" grpId="0"/>
          <p:bldP spid="55" grpId="0"/>
          <p:bldP spid="72" grpId="0"/>
          <p:bldP spid="89" grpId="0"/>
          <p:bldP spid="106" grpId="0"/>
          <p:bldP spid="107" grpId="0" animBg="1"/>
          <p:bldP spid="108" grpId="0" animBg="1"/>
          <p:bldP spid="109" grpId="0" animBg="1"/>
          <p:bldP spid="11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2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75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6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36" grpId="0"/>
          <p:bldP spid="55" grpId="0"/>
          <p:bldP spid="72" grpId="0"/>
          <p:bldP spid="89" grpId="0"/>
          <p:bldP spid="106" grpId="0"/>
          <p:bldP spid="107" grpId="0" animBg="1"/>
          <p:bldP spid="108" grpId="0" animBg="1"/>
          <p:bldP spid="109" grpId="0" animBg="1"/>
          <p:bldP spid="110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DF5AA93C-E8F9-B4A7-25B4-316814488064}"/>
              </a:ext>
            </a:extLst>
          </p:cNvPr>
          <p:cNvSpPr txBox="1"/>
          <p:nvPr/>
        </p:nvSpPr>
        <p:spPr>
          <a:xfrm>
            <a:off x="6473214" y="1190307"/>
            <a:ext cx="1143774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4P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Sustainable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Success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4AE71182-6B02-4B7C-4328-DC6ACF973C15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C73867B-493B-CF18-DB44-9B8E73C6DB27}"/>
              </a:ext>
            </a:extLst>
          </p:cNvPr>
          <p:cNvGrpSpPr/>
          <p:nvPr/>
        </p:nvGrpSpPr>
        <p:grpSpPr>
          <a:xfrm>
            <a:off x="2824368" y="8572500"/>
            <a:ext cx="3187700" cy="2152650"/>
            <a:chOff x="5492750" y="8572500"/>
            <a:chExt cx="3187700" cy="215265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2924E90-2288-6D73-0315-BB19855445FA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E0E23D81-0DDC-707C-7B10-72CC9BF472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9D077496-5D29-D124-8F75-469AAFC76A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248BCEC-2730-C496-02B6-BD4F0AB3EF8A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11" name="Circle: Hollow 10">
                <a:extLst>
                  <a:ext uri="{FF2B5EF4-FFF2-40B4-BE49-F238E27FC236}">
                    <a16:creationId xmlns:a16="http://schemas.microsoft.com/office/drawing/2014/main" id="{B85D4EB2-0B94-B7AD-671A-80C47A14DD60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Circle: Hollow 11">
                <a:extLst>
                  <a:ext uri="{FF2B5EF4-FFF2-40B4-BE49-F238E27FC236}">
                    <a16:creationId xmlns:a16="http://schemas.microsoft.com/office/drawing/2014/main" id="{5681B7BC-BB1C-D8BF-5E02-5E84D2FF9F4F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B60E4BB-B94E-C0A3-43B5-A5B64CBC5BCB}"/>
              </a:ext>
            </a:extLst>
          </p:cNvPr>
          <p:cNvGrpSpPr/>
          <p:nvPr/>
        </p:nvGrpSpPr>
        <p:grpSpPr>
          <a:xfrm>
            <a:off x="2373518" y="5397500"/>
            <a:ext cx="4089400" cy="4089400"/>
            <a:chOff x="2373518" y="5397500"/>
            <a:chExt cx="4089400" cy="408940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9A6679E-666A-014E-4E2F-9DE86CD2B4B3}"/>
                </a:ext>
              </a:extLst>
            </p:cNvPr>
            <p:cNvGrpSpPr/>
            <p:nvPr/>
          </p:nvGrpSpPr>
          <p:grpSpPr>
            <a:xfrm>
              <a:off x="2373518" y="5397500"/>
              <a:ext cx="4089400" cy="4089400"/>
              <a:chOff x="2373518" y="5397500"/>
              <a:chExt cx="4089400" cy="4089400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8AB13642-4F7B-2AED-96F3-82350D91DF22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7F211061-A9DC-3203-2A7A-AE9D20F3A9B0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E02F7CB-84A3-2EEE-862C-643F7B7637DC}"/>
                </a:ext>
              </a:extLst>
            </p:cNvPr>
            <p:cNvSpPr/>
            <p:nvPr/>
          </p:nvSpPr>
          <p:spPr>
            <a:xfrm>
              <a:off x="2760868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1">
                    <a:lumMod val="75000"/>
                  </a:schemeClr>
                </a:gs>
                <a:gs pos="100000">
                  <a:schemeClr val="accent1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1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27E032D-A30C-DF63-BAB2-E8E0F0E82C4C}"/>
                </a:ext>
              </a:extLst>
            </p:cNvPr>
            <p:cNvSpPr/>
            <p:nvPr/>
          </p:nvSpPr>
          <p:spPr>
            <a:xfrm>
              <a:off x="2951368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1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352BCA5-4F09-445F-542C-EF5CE7898782}"/>
              </a:ext>
            </a:extLst>
          </p:cNvPr>
          <p:cNvGrpSpPr/>
          <p:nvPr/>
        </p:nvGrpSpPr>
        <p:grpSpPr>
          <a:xfrm>
            <a:off x="2760868" y="10931799"/>
            <a:ext cx="3314700" cy="2241009"/>
            <a:chOff x="2760868" y="10931799"/>
            <a:chExt cx="3314700" cy="2241009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4BEAE95-602B-A173-8AC7-9F513723E709}"/>
                </a:ext>
              </a:extLst>
            </p:cNvPr>
            <p:cNvSpPr txBox="1"/>
            <p:nvPr/>
          </p:nvSpPr>
          <p:spPr>
            <a:xfrm>
              <a:off x="2760868" y="11603148"/>
              <a:ext cx="3314700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400" dirty="0">
                  <a:solidFill>
                    <a:schemeClr val="tx2"/>
                  </a:solidFill>
                </a:rPr>
                <a:t>Định hướng rõ ràng giúp mọi quyết định thống nhất, tạo giá trị dài lâu.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520CA22-28CA-AA9E-773B-0DEC20C830DE}"/>
                </a:ext>
              </a:extLst>
            </p:cNvPr>
            <p:cNvSpPr txBox="1"/>
            <p:nvPr/>
          </p:nvSpPr>
          <p:spPr>
            <a:xfrm>
              <a:off x="2760868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PURPOSE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14D3930-40DA-8760-323E-9CE0C9D5B314}"/>
              </a:ext>
            </a:extLst>
          </p:cNvPr>
          <p:cNvSpPr txBox="1"/>
          <p:nvPr/>
        </p:nvSpPr>
        <p:spPr>
          <a:xfrm>
            <a:off x="2760868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/>
                </a:solidFill>
                <a:latin typeface="+mj-lt"/>
              </a:rPr>
              <a:t>01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48BB344-E512-F36B-828E-78C074923F0B}"/>
              </a:ext>
            </a:extLst>
          </p:cNvPr>
          <p:cNvGrpSpPr/>
          <p:nvPr/>
        </p:nvGrpSpPr>
        <p:grpSpPr>
          <a:xfrm>
            <a:off x="8006890" y="8572500"/>
            <a:ext cx="3187700" cy="2152650"/>
            <a:chOff x="5492750" y="8572500"/>
            <a:chExt cx="3187700" cy="2152650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6C7730C5-99D3-0BB1-8FE0-A1E695F814F5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94A6608B-A4AE-A795-A071-FAC60D90E2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1198CC4F-7426-BFB6-AD78-61F75B0F5A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81C94DA8-8C94-C808-2417-5B90FF08E7A2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44" name="Circle: Hollow 43">
                <a:extLst>
                  <a:ext uri="{FF2B5EF4-FFF2-40B4-BE49-F238E27FC236}">
                    <a16:creationId xmlns:a16="http://schemas.microsoft.com/office/drawing/2014/main" id="{E675CB49-335D-473B-84A7-2EAE351F8058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Circle: Hollow 59">
                <a:extLst>
                  <a:ext uri="{FF2B5EF4-FFF2-40B4-BE49-F238E27FC236}">
                    <a16:creationId xmlns:a16="http://schemas.microsoft.com/office/drawing/2014/main" id="{3043DC00-9671-2C78-1FF3-08E5245BFD51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D1AD45E-994A-18F8-A0C7-406ADCE6F0A0}"/>
              </a:ext>
            </a:extLst>
          </p:cNvPr>
          <p:cNvGrpSpPr/>
          <p:nvPr/>
        </p:nvGrpSpPr>
        <p:grpSpPr>
          <a:xfrm>
            <a:off x="7556040" y="5397500"/>
            <a:ext cx="4089400" cy="4089400"/>
            <a:chOff x="7556040" y="5397500"/>
            <a:chExt cx="4089400" cy="4089400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C36DF4D2-AA80-D5F0-406A-2A048F3FE4C8}"/>
                </a:ext>
              </a:extLst>
            </p:cNvPr>
            <p:cNvGrpSpPr/>
            <p:nvPr/>
          </p:nvGrpSpPr>
          <p:grpSpPr>
            <a:xfrm>
              <a:off x="7556040" y="5397500"/>
              <a:ext cx="4089400" cy="4089400"/>
              <a:chOff x="7556040" y="5397500"/>
              <a:chExt cx="4089400" cy="4089400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4B5EDD25-E096-8A04-F002-FB8D8D2040FF}"/>
                  </a:ext>
                </a:extLst>
              </p:cNvPr>
              <p:cNvSpPr/>
              <p:nvPr/>
            </p:nvSpPr>
            <p:spPr>
              <a:xfrm>
                <a:off x="7556040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759D916F-9DA6-53D1-34B7-033306B1495F}"/>
                  </a:ext>
                </a:extLst>
              </p:cNvPr>
              <p:cNvSpPr/>
              <p:nvPr/>
            </p:nvSpPr>
            <p:spPr>
              <a:xfrm>
                <a:off x="7556040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100000">
                    <a:schemeClr val="accent2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0931E4A7-E12A-D57C-6DA6-D61CE44D28E7}"/>
                </a:ext>
              </a:extLst>
            </p:cNvPr>
            <p:cNvSpPr/>
            <p:nvPr/>
          </p:nvSpPr>
          <p:spPr>
            <a:xfrm>
              <a:off x="7943390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2">
                    <a:lumMod val="75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2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40C0786-C60A-C574-6865-3B0B4C9211E6}"/>
                </a:ext>
              </a:extLst>
            </p:cNvPr>
            <p:cNvSpPr/>
            <p:nvPr/>
          </p:nvSpPr>
          <p:spPr>
            <a:xfrm>
              <a:off x="8133890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2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18B92D1-63F0-F8B9-48FB-091BA4854C28}"/>
              </a:ext>
            </a:extLst>
          </p:cNvPr>
          <p:cNvGrpSpPr/>
          <p:nvPr/>
        </p:nvGrpSpPr>
        <p:grpSpPr>
          <a:xfrm>
            <a:off x="7943390" y="10931799"/>
            <a:ext cx="3314700" cy="1871678"/>
            <a:chOff x="7943390" y="10931799"/>
            <a:chExt cx="3314700" cy="1871678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BDA30BC0-8332-9663-AB1B-0ECB5BA7C94B}"/>
                </a:ext>
              </a:extLst>
            </p:cNvPr>
            <p:cNvSpPr txBox="1"/>
            <p:nvPr/>
          </p:nvSpPr>
          <p:spPr>
            <a:xfrm>
              <a:off x="7943390" y="11603148"/>
              <a:ext cx="3314700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400" dirty="0" err="1">
                  <a:solidFill>
                    <a:schemeClr val="tx2"/>
                  </a:solidFill>
                </a:rPr>
                <a:t>Xây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dựng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đội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ngũ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vững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mạnh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với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kỹ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năng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tốt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và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tinh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thần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gắn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kết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vi-VN" sz="2400" dirty="0">
                <a:solidFill>
                  <a:schemeClr val="tx2"/>
                </a:solidFill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05717598-ECFA-2992-7E1F-709C5BC297C4}"/>
                </a:ext>
              </a:extLst>
            </p:cNvPr>
            <p:cNvSpPr txBox="1"/>
            <p:nvPr/>
          </p:nvSpPr>
          <p:spPr>
            <a:xfrm>
              <a:off x="7943390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PEOPLE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F32264AF-5370-7A0D-7EA6-332D9A59A9D9}"/>
              </a:ext>
            </a:extLst>
          </p:cNvPr>
          <p:cNvSpPr txBox="1"/>
          <p:nvPr/>
        </p:nvSpPr>
        <p:spPr>
          <a:xfrm>
            <a:off x="7943390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/>
                </a:solidFill>
                <a:latin typeface="+mj-lt"/>
              </a:rPr>
              <a:t>02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C61B111F-56F8-717C-C64F-52DD18BA78D8}"/>
              </a:ext>
            </a:extLst>
          </p:cNvPr>
          <p:cNvGrpSpPr/>
          <p:nvPr/>
        </p:nvGrpSpPr>
        <p:grpSpPr>
          <a:xfrm>
            <a:off x="13189412" y="8572500"/>
            <a:ext cx="3187700" cy="2152650"/>
            <a:chOff x="5492750" y="8572500"/>
            <a:chExt cx="3187700" cy="2152650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B1E4656B-BFE3-A3AD-3E8F-FD0F545C7234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1D4FDE14-9E40-6007-BC16-67F043F4FD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7AB075D7-C550-CB8F-F710-956D0D7172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5DF64481-1096-9C9F-4A4E-CCA6474A72BF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76" name="Circle: Hollow 75">
                <a:extLst>
                  <a:ext uri="{FF2B5EF4-FFF2-40B4-BE49-F238E27FC236}">
                    <a16:creationId xmlns:a16="http://schemas.microsoft.com/office/drawing/2014/main" id="{5A6B71B1-F7DD-58FE-F90F-29B8DAA010B3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Circle: Hollow 76">
                <a:extLst>
                  <a:ext uri="{FF2B5EF4-FFF2-40B4-BE49-F238E27FC236}">
                    <a16:creationId xmlns:a16="http://schemas.microsoft.com/office/drawing/2014/main" id="{38B3BDAE-6470-1EB1-B96D-BAA4BE0678FE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78A97BC-1257-8BE3-8F33-B3DAD258C0DB}"/>
              </a:ext>
            </a:extLst>
          </p:cNvPr>
          <p:cNvGrpSpPr/>
          <p:nvPr/>
        </p:nvGrpSpPr>
        <p:grpSpPr>
          <a:xfrm>
            <a:off x="12738562" y="5397500"/>
            <a:ext cx="4089400" cy="4089400"/>
            <a:chOff x="12738562" y="5397500"/>
            <a:chExt cx="4089400" cy="4089400"/>
          </a:xfrm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AD4E0976-7B5E-E1B4-C82D-88E33FDB9537}"/>
                </a:ext>
              </a:extLst>
            </p:cNvPr>
            <p:cNvGrpSpPr/>
            <p:nvPr/>
          </p:nvGrpSpPr>
          <p:grpSpPr>
            <a:xfrm>
              <a:off x="12738562" y="5397500"/>
              <a:ext cx="4089400" cy="4089400"/>
              <a:chOff x="12738562" y="5397500"/>
              <a:chExt cx="4089400" cy="4089400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066CDB1E-0FF9-9F11-EE68-923B9D406378}"/>
                  </a:ext>
                </a:extLst>
              </p:cNvPr>
              <p:cNvSpPr/>
              <p:nvPr/>
            </p:nvSpPr>
            <p:spPr>
              <a:xfrm>
                <a:off x="12738562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0E5410CE-2D64-91F5-4CA1-B8EFEEFA6AEC}"/>
                  </a:ext>
                </a:extLst>
              </p:cNvPr>
              <p:cNvSpPr/>
              <p:nvPr/>
            </p:nvSpPr>
            <p:spPr>
              <a:xfrm>
                <a:off x="12738562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92685EBD-F5AE-6378-CA36-246110B78D88}"/>
                </a:ext>
              </a:extLst>
            </p:cNvPr>
            <p:cNvSpPr/>
            <p:nvPr/>
          </p:nvSpPr>
          <p:spPr>
            <a:xfrm>
              <a:off x="13125912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3">
                    <a:lumMod val="75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3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FDA9B55D-7189-6DBB-1CA4-C5844A88B47D}"/>
                </a:ext>
              </a:extLst>
            </p:cNvPr>
            <p:cNvSpPr/>
            <p:nvPr/>
          </p:nvSpPr>
          <p:spPr>
            <a:xfrm>
              <a:off x="13316412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3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7A71B5CE-3FDC-C643-2936-C41E7F5B2F87}"/>
              </a:ext>
            </a:extLst>
          </p:cNvPr>
          <p:cNvGrpSpPr/>
          <p:nvPr/>
        </p:nvGrpSpPr>
        <p:grpSpPr>
          <a:xfrm>
            <a:off x="13125912" y="10931799"/>
            <a:ext cx="3314700" cy="2241009"/>
            <a:chOff x="13125912" y="10931799"/>
            <a:chExt cx="3314700" cy="2241009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C1E07DBB-5A48-6BD4-7319-4C87A3153F2C}"/>
                </a:ext>
              </a:extLst>
            </p:cNvPr>
            <p:cNvSpPr txBox="1"/>
            <p:nvPr/>
          </p:nvSpPr>
          <p:spPr>
            <a:xfrm>
              <a:off x="13125912" y="11603148"/>
              <a:ext cx="3314700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400" dirty="0">
                  <a:solidFill>
                    <a:schemeClr val="tx2"/>
                  </a:solidFill>
                </a:rPr>
                <a:t>Thiết lập quy trình tối ưu giúp vận hành mượt mà và giảm sai sót.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83522262-7C5A-3415-B0C0-F321FDB38E63}"/>
                </a:ext>
              </a:extLst>
            </p:cNvPr>
            <p:cNvSpPr txBox="1"/>
            <p:nvPr/>
          </p:nvSpPr>
          <p:spPr>
            <a:xfrm>
              <a:off x="13125912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PROCESS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90409B89-5987-3987-1BE5-154BCC820E4E}"/>
              </a:ext>
            </a:extLst>
          </p:cNvPr>
          <p:cNvSpPr txBox="1"/>
          <p:nvPr/>
        </p:nvSpPr>
        <p:spPr>
          <a:xfrm>
            <a:off x="13125912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/>
                </a:solidFill>
                <a:latin typeface="+mj-lt"/>
              </a:rPr>
              <a:t>03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4FDA0E1B-2FA1-8F9E-90B5-BCC4CBF645D3}"/>
              </a:ext>
            </a:extLst>
          </p:cNvPr>
          <p:cNvGrpSpPr/>
          <p:nvPr/>
        </p:nvGrpSpPr>
        <p:grpSpPr>
          <a:xfrm>
            <a:off x="18371933" y="8572500"/>
            <a:ext cx="3187700" cy="2152650"/>
            <a:chOff x="5492750" y="8572500"/>
            <a:chExt cx="3187700" cy="2152650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F01F6CD5-D197-17FA-8CDD-E7D9295AD190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69D09F50-8CAD-A565-8869-D5B3E1CFF7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86EACC5F-CB07-361E-7FE5-F31FF86F95F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16EC14F8-F459-46D8-3850-7D2AA925505C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93" name="Circle: Hollow 92">
                <a:extLst>
                  <a:ext uri="{FF2B5EF4-FFF2-40B4-BE49-F238E27FC236}">
                    <a16:creationId xmlns:a16="http://schemas.microsoft.com/office/drawing/2014/main" id="{5D986AB3-02AF-6217-D71C-00A2D8560B4E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Circle: Hollow 93">
                <a:extLst>
                  <a:ext uri="{FF2B5EF4-FFF2-40B4-BE49-F238E27FC236}">
                    <a16:creationId xmlns:a16="http://schemas.microsoft.com/office/drawing/2014/main" id="{99A102E6-3FBD-F06F-4410-2F960CD01354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810CA12B-4860-A9AE-6B6C-9E866635AE73}"/>
              </a:ext>
            </a:extLst>
          </p:cNvPr>
          <p:cNvGrpSpPr/>
          <p:nvPr/>
        </p:nvGrpSpPr>
        <p:grpSpPr>
          <a:xfrm>
            <a:off x="17921083" y="5397500"/>
            <a:ext cx="4089400" cy="4089400"/>
            <a:chOff x="17921083" y="5397500"/>
            <a:chExt cx="4089400" cy="4089400"/>
          </a:xfrm>
        </p:grpSpPr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F729E04E-F7E3-78D1-F870-7F9CAE1AA0B4}"/>
                </a:ext>
              </a:extLst>
            </p:cNvPr>
            <p:cNvGrpSpPr/>
            <p:nvPr/>
          </p:nvGrpSpPr>
          <p:grpSpPr>
            <a:xfrm>
              <a:off x="17921083" y="5397500"/>
              <a:ext cx="4089400" cy="4089400"/>
              <a:chOff x="17921083" y="5397500"/>
              <a:chExt cx="4089400" cy="4089400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93582C98-2F0C-5685-6CB0-779A191020E5}"/>
                  </a:ext>
                </a:extLst>
              </p:cNvPr>
              <p:cNvSpPr/>
              <p:nvPr/>
            </p:nvSpPr>
            <p:spPr>
              <a:xfrm>
                <a:off x="17921083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E3A2D706-D81B-0FAF-CA83-C76F14947197}"/>
                  </a:ext>
                </a:extLst>
              </p:cNvPr>
              <p:cNvSpPr/>
              <p:nvPr/>
            </p:nvSpPr>
            <p:spPr>
              <a:xfrm>
                <a:off x="17921083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FA7AD9B2-ECFD-2A5B-3FDC-317C53932809}"/>
                </a:ext>
              </a:extLst>
            </p:cNvPr>
            <p:cNvSpPr/>
            <p:nvPr/>
          </p:nvSpPr>
          <p:spPr>
            <a:xfrm>
              <a:off x="18308433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4">
                    <a:lumMod val="75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4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8782F6C6-6501-3126-5BCC-EAC20B16ADD5}"/>
                </a:ext>
              </a:extLst>
            </p:cNvPr>
            <p:cNvSpPr/>
            <p:nvPr/>
          </p:nvSpPr>
          <p:spPr>
            <a:xfrm>
              <a:off x="18498933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4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4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192AF95A-701B-0CB6-25FE-183F0C859915}"/>
              </a:ext>
            </a:extLst>
          </p:cNvPr>
          <p:cNvGrpSpPr/>
          <p:nvPr/>
        </p:nvGrpSpPr>
        <p:grpSpPr>
          <a:xfrm>
            <a:off x="18308433" y="10931799"/>
            <a:ext cx="3314700" cy="2241009"/>
            <a:chOff x="18308433" y="10931799"/>
            <a:chExt cx="3314700" cy="2241009"/>
          </a:xfrm>
        </p:grpSpPr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0CE39D03-3F98-201D-DB5D-4F020648420A}"/>
                </a:ext>
              </a:extLst>
            </p:cNvPr>
            <p:cNvSpPr txBox="1"/>
            <p:nvPr/>
          </p:nvSpPr>
          <p:spPr>
            <a:xfrm>
              <a:off x="18308433" y="11603148"/>
              <a:ext cx="3314700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400" dirty="0">
                  <a:solidFill>
                    <a:schemeClr val="tx2"/>
                  </a:solidFill>
                </a:rPr>
                <a:t>Liên tục cải thiện, đo lường kết quả và thúc đẩy sự phát triển bền vững.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5110C819-851B-627D-DAE4-E07FB7575C0E}"/>
                </a:ext>
              </a:extLst>
            </p:cNvPr>
            <p:cNvSpPr txBox="1"/>
            <p:nvPr/>
          </p:nvSpPr>
          <p:spPr>
            <a:xfrm>
              <a:off x="18308433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PROGRESS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768A0CB3-043D-9926-4BB2-20A53BD9B88B}"/>
              </a:ext>
            </a:extLst>
          </p:cNvPr>
          <p:cNvSpPr txBox="1"/>
          <p:nvPr/>
        </p:nvSpPr>
        <p:spPr>
          <a:xfrm>
            <a:off x="18308433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/>
                </a:solidFill>
                <a:latin typeface="+mj-lt"/>
              </a:rPr>
              <a:t>04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07" name="Freeform 26">
            <a:extLst>
              <a:ext uri="{FF2B5EF4-FFF2-40B4-BE49-F238E27FC236}">
                <a16:creationId xmlns:a16="http://schemas.microsoft.com/office/drawing/2014/main" id="{A3A93AE4-B039-B522-A1BA-77791FAA94A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75268" y="6699250"/>
            <a:ext cx="1485900" cy="1485900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1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8" name="Freeform 16">
            <a:extLst>
              <a:ext uri="{FF2B5EF4-FFF2-40B4-BE49-F238E27FC236}">
                <a16:creationId xmlns:a16="http://schemas.microsoft.com/office/drawing/2014/main" id="{A9A36BB3-BBC2-982F-97C3-490E8619723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950680" y="6579504"/>
            <a:ext cx="1300120" cy="172539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2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9" name="Freeform 24">
            <a:extLst>
              <a:ext uri="{FF2B5EF4-FFF2-40B4-BE49-F238E27FC236}">
                <a16:creationId xmlns:a16="http://schemas.microsoft.com/office/drawing/2014/main" id="{3EC404E0-FA04-8DE6-BDE7-F229A9DC229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3991666" y="6699250"/>
            <a:ext cx="1583192" cy="1485900"/>
          </a:xfrm>
          <a:custGeom>
            <a:avLst/>
            <a:gdLst>
              <a:gd name="T0" fmla="*/ 82104714 w 1799"/>
              <a:gd name="T1" fmla="*/ 131765921 h 1690"/>
              <a:gd name="T2" fmla="*/ 82104714 w 1799"/>
              <a:gd name="T3" fmla="*/ 131765921 h 1690"/>
              <a:gd name="T4" fmla="*/ 141951602 w 1799"/>
              <a:gd name="T5" fmla="*/ 131765921 h 1690"/>
              <a:gd name="T6" fmla="*/ 151831458 w 1799"/>
              <a:gd name="T7" fmla="*/ 126776483 h 1690"/>
              <a:gd name="T8" fmla="*/ 166821410 w 1799"/>
              <a:gd name="T9" fmla="*/ 141744797 h 1690"/>
              <a:gd name="T10" fmla="*/ 151831458 w 1799"/>
              <a:gd name="T11" fmla="*/ 156599643 h 1690"/>
              <a:gd name="T12" fmla="*/ 141951602 w 1799"/>
              <a:gd name="T13" fmla="*/ 151723673 h 1690"/>
              <a:gd name="T14" fmla="*/ 99593097 w 1799"/>
              <a:gd name="T15" fmla="*/ 151723673 h 1690"/>
              <a:gd name="T16" fmla="*/ 49739931 w 1799"/>
              <a:gd name="T17" fmla="*/ 191525394 h 1690"/>
              <a:gd name="T18" fmla="*/ 0 w 1799"/>
              <a:gd name="T19" fmla="*/ 141744797 h 1690"/>
              <a:gd name="T20" fmla="*/ 39746524 w 1799"/>
              <a:gd name="T21" fmla="*/ 92077352 h 1690"/>
              <a:gd name="T22" fmla="*/ 39746524 w 1799"/>
              <a:gd name="T23" fmla="*/ 111921637 h 1690"/>
              <a:gd name="T24" fmla="*/ 19873262 w 1799"/>
              <a:gd name="T25" fmla="*/ 141744797 h 1690"/>
              <a:gd name="T26" fmla="*/ 49739931 w 1799"/>
              <a:gd name="T27" fmla="*/ 171567957 h 1690"/>
              <a:gd name="T28" fmla="*/ 82104714 w 1799"/>
              <a:gd name="T29" fmla="*/ 141744797 h 1690"/>
              <a:gd name="T30" fmla="*/ 82104714 w 1799"/>
              <a:gd name="T31" fmla="*/ 131765921 h 1690"/>
              <a:gd name="T32" fmla="*/ 107088073 w 1799"/>
              <a:gd name="T33" fmla="*/ 19957752 h 1690"/>
              <a:gd name="T34" fmla="*/ 107088073 w 1799"/>
              <a:gd name="T35" fmla="*/ 19957752 h 1690"/>
              <a:gd name="T36" fmla="*/ 136954741 w 1799"/>
              <a:gd name="T37" fmla="*/ 49780597 h 1690"/>
              <a:gd name="T38" fmla="*/ 156828003 w 1799"/>
              <a:gd name="T39" fmla="*/ 49780597 h 1690"/>
              <a:gd name="T40" fmla="*/ 107088073 w 1799"/>
              <a:gd name="T41" fmla="*/ 0 h 1690"/>
              <a:gd name="T42" fmla="*/ 54736476 w 1799"/>
              <a:gd name="T43" fmla="*/ 49780597 h 1690"/>
              <a:gd name="T44" fmla="*/ 72111308 w 1799"/>
              <a:gd name="T45" fmla="*/ 87087914 h 1690"/>
              <a:gd name="T46" fmla="*/ 47241500 w 1799"/>
              <a:gd name="T47" fmla="*/ 126776483 h 1690"/>
              <a:gd name="T48" fmla="*/ 34863214 w 1799"/>
              <a:gd name="T49" fmla="*/ 141744797 h 1690"/>
              <a:gd name="T50" fmla="*/ 49739931 w 1799"/>
              <a:gd name="T51" fmla="*/ 156599643 h 1690"/>
              <a:gd name="T52" fmla="*/ 64729883 w 1799"/>
              <a:gd name="T53" fmla="*/ 141744797 h 1690"/>
              <a:gd name="T54" fmla="*/ 64729883 w 1799"/>
              <a:gd name="T55" fmla="*/ 136755359 h 1690"/>
              <a:gd name="T56" fmla="*/ 99593097 w 1799"/>
              <a:gd name="T57" fmla="*/ 79603757 h 1690"/>
              <a:gd name="T58" fmla="*/ 77221720 w 1799"/>
              <a:gd name="T59" fmla="*/ 49780597 h 1690"/>
              <a:gd name="T60" fmla="*/ 107088073 w 1799"/>
              <a:gd name="T61" fmla="*/ 19957752 h 1690"/>
              <a:gd name="T62" fmla="*/ 151831458 w 1799"/>
              <a:gd name="T63" fmla="*/ 111921637 h 1690"/>
              <a:gd name="T64" fmla="*/ 151831458 w 1799"/>
              <a:gd name="T65" fmla="*/ 111921637 h 1690"/>
              <a:gd name="T66" fmla="*/ 134456311 w 1799"/>
              <a:gd name="T67" fmla="*/ 116797607 h 1690"/>
              <a:gd name="T68" fmla="*/ 104589958 w 1799"/>
              <a:gd name="T69" fmla="*/ 64748911 h 1690"/>
              <a:gd name="T70" fmla="*/ 92098121 w 1799"/>
              <a:gd name="T71" fmla="*/ 49780597 h 1690"/>
              <a:gd name="T72" fmla="*/ 107088073 w 1799"/>
              <a:gd name="T73" fmla="*/ 34925751 h 1690"/>
              <a:gd name="T74" fmla="*/ 121964789 w 1799"/>
              <a:gd name="T75" fmla="*/ 49780597 h 1690"/>
              <a:gd name="T76" fmla="*/ 121964789 w 1799"/>
              <a:gd name="T77" fmla="*/ 54770035 h 1690"/>
              <a:gd name="T78" fmla="*/ 144449717 w 1799"/>
              <a:gd name="T79" fmla="*/ 92077352 h 1690"/>
              <a:gd name="T80" fmla="*/ 151831458 w 1799"/>
              <a:gd name="T81" fmla="*/ 89582633 h 1690"/>
              <a:gd name="T82" fmla="*/ 204183054 w 1799"/>
              <a:gd name="T83" fmla="*/ 141744797 h 1690"/>
              <a:gd name="T84" fmla="*/ 151831458 w 1799"/>
              <a:gd name="T85" fmla="*/ 191525394 h 1690"/>
              <a:gd name="T86" fmla="*/ 107088073 w 1799"/>
              <a:gd name="T87" fmla="*/ 166578519 h 1690"/>
              <a:gd name="T88" fmla="*/ 134456311 w 1799"/>
              <a:gd name="T89" fmla="*/ 166578519 h 1690"/>
              <a:gd name="T90" fmla="*/ 151831458 w 1799"/>
              <a:gd name="T91" fmla="*/ 171567957 h 1690"/>
              <a:gd name="T92" fmla="*/ 181697811 w 1799"/>
              <a:gd name="T93" fmla="*/ 141744797 h 1690"/>
              <a:gd name="T94" fmla="*/ 151831458 w 1799"/>
              <a:gd name="T95" fmla="*/ 111921637 h 169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799" h="1690">
                <a:moveTo>
                  <a:pt x="723" y="1162"/>
                </a:moveTo>
                <a:lnTo>
                  <a:pt x="723" y="1162"/>
                </a:lnTo>
                <a:cubicBezTo>
                  <a:pt x="1250" y="1162"/>
                  <a:pt x="1250" y="1162"/>
                  <a:pt x="1250" y="1162"/>
                </a:cubicBezTo>
                <a:cubicBezTo>
                  <a:pt x="1272" y="1140"/>
                  <a:pt x="1294" y="1118"/>
                  <a:pt x="1337" y="1118"/>
                </a:cubicBezTo>
                <a:cubicBezTo>
                  <a:pt x="1425" y="1118"/>
                  <a:pt x="1469" y="1184"/>
                  <a:pt x="1469" y="1250"/>
                </a:cubicBezTo>
                <a:cubicBezTo>
                  <a:pt x="1469" y="1315"/>
                  <a:pt x="1425" y="1381"/>
                  <a:pt x="1337" y="1381"/>
                </a:cubicBezTo>
                <a:cubicBezTo>
                  <a:pt x="1294" y="1381"/>
                  <a:pt x="1272" y="1359"/>
                  <a:pt x="1250" y="1338"/>
                </a:cubicBezTo>
                <a:cubicBezTo>
                  <a:pt x="877" y="1338"/>
                  <a:pt x="877" y="1338"/>
                  <a:pt x="877" y="1338"/>
                </a:cubicBezTo>
                <a:cubicBezTo>
                  <a:pt x="833" y="1535"/>
                  <a:pt x="658" y="1689"/>
                  <a:pt x="438" y="1689"/>
                </a:cubicBezTo>
                <a:cubicBezTo>
                  <a:pt x="197" y="1689"/>
                  <a:pt x="0" y="1491"/>
                  <a:pt x="0" y="1250"/>
                </a:cubicBezTo>
                <a:cubicBezTo>
                  <a:pt x="0" y="1030"/>
                  <a:pt x="153" y="855"/>
                  <a:pt x="350" y="812"/>
                </a:cubicBezTo>
                <a:cubicBezTo>
                  <a:pt x="350" y="987"/>
                  <a:pt x="350" y="987"/>
                  <a:pt x="350" y="987"/>
                </a:cubicBezTo>
                <a:cubicBezTo>
                  <a:pt x="263" y="1030"/>
                  <a:pt x="175" y="1140"/>
                  <a:pt x="175" y="1250"/>
                </a:cubicBezTo>
                <a:cubicBezTo>
                  <a:pt x="175" y="1403"/>
                  <a:pt x="307" y="1513"/>
                  <a:pt x="438" y="1513"/>
                </a:cubicBezTo>
                <a:cubicBezTo>
                  <a:pt x="592" y="1513"/>
                  <a:pt x="723" y="1403"/>
                  <a:pt x="723" y="1250"/>
                </a:cubicBezTo>
                <a:lnTo>
                  <a:pt x="723" y="1162"/>
                </a:lnTo>
                <a:close/>
                <a:moveTo>
                  <a:pt x="943" y="176"/>
                </a:moveTo>
                <a:lnTo>
                  <a:pt x="943" y="176"/>
                </a:lnTo>
                <a:cubicBezTo>
                  <a:pt x="1097" y="176"/>
                  <a:pt x="1206" y="286"/>
                  <a:pt x="1206" y="439"/>
                </a:cubicBezTo>
                <a:cubicBezTo>
                  <a:pt x="1381" y="439"/>
                  <a:pt x="1381" y="439"/>
                  <a:pt x="1381" y="439"/>
                </a:cubicBezTo>
                <a:cubicBezTo>
                  <a:pt x="1381" y="198"/>
                  <a:pt x="1184" y="0"/>
                  <a:pt x="943" y="0"/>
                </a:cubicBezTo>
                <a:cubicBezTo>
                  <a:pt x="701" y="0"/>
                  <a:pt x="482" y="198"/>
                  <a:pt x="482" y="439"/>
                </a:cubicBezTo>
                <a:cubicBezTo>
                  <a:pt x="482" y="571"/>
                  <a:pt x="548" y="680"/>
                  <a:pt x="635" y="768"/>
                </a:cubicBezTo>
                <a:cubicBezTo>
                  <a:pt x="416" y="1118"/>
                  <a:pt x="416" y="1118"/>
                  <a:pt x="416" y="1118"/>
                </a:cubicBezTo>
                <a:cubicBezTo>
                  <a:pt x="350" y="1118"/>
                  <a:pt x="307" y="1184"/>
                  <a:pt x="307" y="1250"/>
                </a:cubicBezTo>
                <a:cubicBezTo>
                  <a:pt x="307" y="1315"/>
                  <a:pt x="372" y="1381"/>
                  <a:pt x="438" y="1381"/>
                </a:cubicBezTo>
                <a:cubicBezTo>
                  <a:pt x="526" y="1381"/>
                  <a:pt x="570" y="1315"/>
                  <a:pt x="570" y="1250"/>
                </a:cubicBezTo>
                <a:cubicBezTo>
                  <a:pt x="570" y="1228"/>
                  <a:pt x="570" y="1228"/>
                  <a:pt x="570" y="1206"/>
                </a:cubicBezTo>
                <a:cubicBezTo>
                  <a:pt x="877" y="702"/>
                  <a:pt x="877" y="702"/>
                  <a:pt x="877" y="702"/>
                </a:cubicBezTo>
                <a:cubicBezTo>
                  <a:pt x="767" y="680"/>
                  <a:pt x="680" y="571"/>
                  <a:pt x="680" y="439"/>
                </a:cubicBezTo>
                <a:cubicBezTo>
                  <a:pt x="680" y="286"/>
                  <a:pt x="789" y="176"/>
                  <a:pt x="943" y="176"/>
                </a:cubicBezTo>
                <a:close/>
                <a:moveTo>
                  <a:pt x="1337" y="987"/>
                </a:moveTo>
                <a:lnTo>
                  <a:pt x="1337" y="987"/>
                </a:lnTo>
                <a:cubicBezTo>
                  <a:pt x="1294" y="987"/>
                  <a:pt x="1228" y="987"/>
                  <a:pt x="1184" y="1030"/>
                </a:cubicBezTo>
                <a:cubicBezTo>
                  <a:pt x="921" y="571"/>
                  <a:pt x="921" y="571"/>
                  <a:pt x="921" y="571"/>
                </a:cubicBezTo>
                <a:cubicBezTo>
                  <a:pt x="855" y="571"/>
                  <a:pt x="811" y="505"/>
                  <a:pt x="811" y="439"/>
                </a:cubicBezTo>
                <a:cubicBezTo>
                  <a:pt x="811" y="374"/>
                  <a:pt x="855" y="308"/>
                  <a:pt x="943" y="308"/>
                </a:cubicBezTo>
                <a:cubicBezTo>
                  <a:pt x="1009" y="308"/>
                  <a:pt x="1074" y="374"/>
                  <a:pt x="1074" y="439"/>
                </a:cubicBezTo>
                <a:cubicBezTo>
                  <a:pt x="1074" y="462"/>
                  <a:pt x="1074" y="462"/>
                  <a:pt x="1074" y="483"/>
                </a:cubicBezTo>
                <a:cubicBezTo>
                  <a:pt x="1272" y="812"/>
                  <a:pt x="1272" y="812"/>
                  <a:pt x="1272" y="812"/>
                </a:cubicBezTo>
                <a:cubicBezTo>
                  <a:pt x="1294" y="812"/>
                  <a:pt x="1315" y="790"/>
                  <a:pt x="1337" y="790"/>
                </a:cubicBezTo>
                <a:cubicBezTo>
                  <a:pt x="1579" y="790"/>
                  <a:pt x="1798" y="1009"/>
                  <a:pt x="1798" y="1250"/>
                </a:cubicBezTo>
                <a:cubicBezTo>
                  <a:pt x="1798" y="1491"/>
                  <a:pt x="1579" y="1689"/>
                  <a:pt x="1337" y="1689"/>
                </a:cubicBezTo>
                <a:cubicBezTo>
                  <a:pt x="1184" y="1689"/>
                  <a:pt x="1031" y="1601"/>
                  <a:pt x="943" y="1469"/>
                </a:cubicBezTo>
                <a:cubicBezTo>
                  <a:pt x="1184" y="1469"/>
                  <a:pt x="1184" y="1469"/>
                  <a:pt x="1184" y="1469"/>
                </a:cubicBezTo>
                <a:cubicBezTo>
                  <a:pt x="1228" y="1491"/>
                  <a:pt x="1294" y="1513"/>
                  <a:pt x="1337" y="1513"/>
                </a:cubicBezTo>
                <a:cubicBezTo>
                  <a:pt x="1491" y="1513"/>
                  <a:pt x="1600" y="1403"/>
                  <a:pt x="1600" y="1250"/>
                </a:cubicBezTo>
                <a:cubicBezTo>
                  <a:pt x="1600" y="1096"/>
                  <a:pt x="1491" y="987"/>
                  <a:pt x="1337" y="987"/>
                </a:cubicBezTo>
                <a:close/>
              </a:path>
            </a:pathLst>
          </a:custGeom>
          <a:solidFill>
            <a:schemeClr val="accent3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0" name="Freeform 67">
            <a:extLst>
              <a:ext uri="{FF2B5EF4-FFF2-40B4-BE49-F238E27FC236}">
                <a16:creationId xmlns:a16="http://schemas.microsoft.com/office/drawing/2014/main" id="{C96E9AFC-2179-2541-C0EC-6EEC61FE8DE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220919" y="6699250"/>
            <a:ext cx="1489728" cy="1485900"/>
          </a:xfrm>
          <a:custGeom>
            <a:avLst/>
            <a:gdLst>
              <a:gd name="T0" fmla="*/ 39827127 w 1895"/>
              <a:gd name="T1" fmla="*/ 149586183 h 1895"/>
              <a:gd name="T2" fmla="*/ 39827127 w 1895"/>
              <a:gd name="T3" fmla="*/ 149586183 h 1895"/>
              <a:gd name="T4" fmla="*/ 19913564 w 1895"/>
              <a:gd name="T5" fmla="*/ 159542965 h 1895"/>
              <a:gd name="T6" fmla="*/ 0 w 1895"/>
              <a:gd name="T7" fmla="*/ 221861057 h 1895"/>
              <a:gd name="T8" fmla="*/ 62317767 w 1895"/>
              <a:gd name="T9" fmla="*/ 201947493 h 1895"/>
              <a:gd name="T10" fmla="*/ 72391940 w 1895"/>
              <a:gd name="T11" fmla="*/ 181916539 h 1895"/>
              <a:gd name="T12" fmla="*/ 39827127 w 1895"/>
              <a:gd name="T13" fmla="*/ 149586183 h 1895"/>
              <a:gd name="T14" fmla="*/ 47324224 w 1895"/>
              <a:gd name="T15" fmla="*/ 189413635 h 1895"/>
              <a:gd name="T16" fmla="*/ 47324224 w 1895"/>
              <a:gd name="T17" fmla="*/ 189413635 h 1895"/>
              <a:gd name="T18" fmla="*/ 24950650 w 1895"/>
              <a:gd name="T19" fmla="*/ 196910407 h 1895"/>
              <a:gd name="T20" fmla="*/ 32447421 w 1895"/>
              <a:gd name="T21" fmla="*/ 174419767 h 1895"/>
              <a:gd name="T22" fmla="*/ 39827127 w 1895"/>
              <a:gd name="T23" fmla="*/ 171959757 h 1895"/>
              <a:gd name="T24" fmla="*/ 49901300 w 1895"/>
              <a:gd name="T25" fmla="*/ 181916539 h 1895"/>
              <a:gd name="T26" fmla="*/ 47324224 w 1895"/>
              <a:gd name="T27" fmla="*/ 189413635 h 1895"/>
              <a:gd name="T28" fmla="*/ 157083280 w 1895"/>
              <a:gd name="T29" fmla="*/ 137052325 h 1895"/>
              <a:gd name="T30" fmla="*/ 157083280 w 1895"/>
              <a:gd name="T31" fmla="*/ 137052325 h 1895"/>
              <a:gd name="T32" fmla="*/ 199487483 w 1895"/>
              <a:gd name="T33" fmla="*/ 22373574 h 1895"/>
              <a:gd name="T34" fmla="*/ 84808406 w 1895"/>
              <a:gd name="T35" fmla="*/ 64777777 h 1895"/>
              <a:gd name="T36" fmla="*/ 59858082 w 1895"/>
              <a:gd name="T37" fmla="*/ 59858082 h 1895"/>
              <a:gd name="T38" fmla="*/ 39827127 w 1895"/>
              <a:gd name="T39" fmla="*/ 64777777 h 1895"/>
              <a:gd name="T40" fmla="*/ 0 w 1895"/>
              <a:gd name="T41" fmla="*/ 107181980 h 1895"/>
              <a:gd name="T42" fmla="*/ 49901300 w 1895"/>
              <a:gd name="T43" fmla="*/ 129672620 h 1895"/>
              <a:gd name="T44" fmla="*/ 92188437 w 1895"/>
              <a:gd name="T45" fmla="*/ 171959757 h 1895"/>
              <a:gd name="T46" fmla="*/ 114679077 w 1895"/>
              <a:gd name="T47" fmla="*/ 221861057 h 1895"/>
              <a:gd name="T48" fmla="*/ 157083280 w 1895"/>
              <a:gd name="T49" fmla="*/ 179456854 h 1895"/>
              <a:gd name="T50" fmla="*/ 162120041 w 1895"/>
              <a:gd name="T51" fmla="*/ 162002975 h 1895"/>
              <a:gd name="T52" fmla="*/ 157083280 w 1895"/>
              <a:gd name="T53" fmla="*/ 137052325 h 1895"/>
              <a:gd name="T54" fmla="*/ 54820995 w 1895"/>
              <a:gd name="T55" fmla="*/ 107181980 h 1895"/>
              <a:gd name="T56" fmla="*/ 54820995 w 1895"/>
              <a:gd name="T57" fmla="*/ 107181980 h 1895"/>
              <a:gd name="T58" fmla="*/ 34907432 w 1895"/>
              <a:gd name="T59" fmla="*/ 99685209 h 1895"/>
              <a:gd name="T60" fmla="*/ 54820995 w 1895"/>
              <a:gd name="T61" fmla="*/ 79771645 h 1895"/>
              <a:gd name="T62" fmla="*/ 69814863 w 1895"/>
              <a:gd name="T63" fmla="*/ 82231330 h 1895"/>
              <a:gd name="T64" fmla="*/ 54820995 w 1895"/>
              <a:gd name="T65" fmla="*/ 107181980 h 1895"/>
              <a:gd name="T66" fmla="*/ 122175848 w 1895"/>
              <a:gd name="T67" fmla="*/ 186953625 h 1895"/>
              <a:gd name="T68" fmla="*/ 122175848 w 1895"/>
              <a:gd name="T69" fmla="*/ 186953625 h 1895"/>
              <a:gd name="T70" fmla="*/ 114679077 w 1895"/>
              <a:gd name="T71" fmla="*/ 166922996 h 1895"/>
              <a:gd name="T72" fmla="*/ 139629402 w 1895"/>
              <a:gd name="T73" fmla="*/ 152046194 h 1895"/>
              <a:gd name="T74" fmla="*/ 142089412 w 1895"/>
              <a:gd name="T75" fmla="*/ 166922996 h 1895"/>
              <a:gd name="T76" fmla="*/ 122175848 w 1895"/>
              <a:gd name="T77" fmla="*/ 186953625 h 1895"/>
              <a:gd name="T78" fmla="*/ 142089412 w 1895"/>
              <a:gd name="T79" fmla="*/ 122175848 h 1895"/>
              <a:gd name="T80" fmla="*/ 142089412 w 1895"/>
              <a:gd name="T81" fmla="*/ 122175848 h 1895"/>
              <a:gd name="T82" fmla="*/ 102262285 w 1895"/>
              <a:gd name="T83" fmla="*/ 149586183 h 1895"/>
              <a:gd name="T84" fmla="*/ 72391940 w 1895"/>
              <a:gd name="T85" fmla="*/ 119598772 h 1895"/>
              <a:gd name="T86" fmla="*/ 99685209 w 1895"/>
              <a:gd name="T87" fmla="*/ 79771645 h 1895"/>
              <a:gd name="T88" fmla="*/ 181916539 w 1895"/>
              <a:gd name="T89" fmla="*/ 39827127 h 1895"/>
              <a:gd name="T90" fmla="*/ 142089412 w 1895"/>
              <a:gd name="T91" fmla="*/ 122175848 h 1895"/>
              <a:gd name="T92" fmla="*/ 132132630 w 1895"/>
              <a:gd name="T93" fmla="*/ 109641990 h 1895"/>
              <a:gd name="T94" fmla="*/ 132132630 w 1895"/>
              <a:gd name="T95" fmla="*/ 109641990 h 1895"/>
              <a:gd name="T96" fmla="*/ 152163259 w 1895"/>
              <a:gd name="T97" fmla="*/ 89728427 h 1895"/>
              <a:gd name="T98" fmla="*/ 132132630 w 1895"/>
              <a:gd name="T99" fmla="*/ 69814863 h 1895"/>
              <a:gd name="T100" fmla="*/ 112219067 w 1895"/>
              <a:gd name="T101" fmla="*/ 89728427 h 1895"/>
              <a:gd name="T102" fmla="*/ 132132630 w 1895"/>
              <a:gd name="T103" fmla="*/ 109641990 h 189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895" h="1895">
                <a:moveTo>
                  <a:pt x="340" y="1277"/>
                </a:moveTo>
                <a:lnTo>
                  <a:pt x="340" y="1277"/>
                </a:lnTo>
                <a:cubicBezTo>
                  <a:pt x="277" y="1277"/>
                  <a:pt x="213" y="1319"/>
                  <a:pt x="170" y="1362"/>
                </a:cubicBezTo>
                <a:cubicBezTo>
                  <a:pt x="64" y="1468"/>
                  <a:pt x="0" y="1894"/>
                  <a:pt x="0" y="1894"/>
                </a:cubicBezTo>
                <a:cubicBezTo>
                  <a:pt x="0" y="1894"/>
                  <a:pt x="426" y="1830"/>
                  <a:pt x="532" y="1724"/>
                </a:cubicBezTo>
                <a:cubicBezTo>
                  <a:pt x="575" y="1681"/>
                  <a:pt x="618" y="1617"/>
                  <a:pt x="618" y="1553"/>
                </a:cubicBezTo>
                <a:cubicBezTo>
                  <a:pt x="618" y="1404"/>
                  <a:pt x="490" y="1277"/>
                  <a:pt x="340" y="1277"/>
                </a:cubicBezTo>
                <a:close/>
                <a:moveTo>
                  <a:pt x="404" y="1617"/>
                </a:moveTo>
                <a:lnTo>
                  <a:pt x="404" y="1617"/>
                </a:lnTo>
                <a:cubicBezTo>
                  <a:pt x="383" y="1639"/>
                  <a:pt x="213" y="1681"/>
                  <a:pt x="213" y="1681"/>
                </a:cubicBezTo>
                <a:cubicBezTo>
                  <a:pt x="213" y="1681"/>
                  <a:pt x="255" y="1510"/>
                  <a:pt x="277" y="1489"/>
                </a:cubicBezTo>
                <a:cubicBezTo>
                  <a:pt x="298" y="1468"/>
                  <a:pt x="319" y="1468"/>
                  <a:pt x="340" y="1468"/>
                </a:cubicBezTo>
                <a:cubicBezTo>
                  <a:pt x="404" y="1468"/>
                  <a:pt x="426" y="1489"/>
                  <a:pt x="426" y="1553"/>
                </a:cubicBezTo>
                <a:cubicBezTo>
                  <a:pt x="426" y="1575"/>
                  <a:pt x="426" y="1596"/>
                  <a:pt x="404" y="1617"/>
                </a:cubicBezTo>
                <a:close/>
                <a:moveTo>
                  <a:pt x="1341" y="1170"/>
                </a:moveTo>
                <a:lnTo>
                  <a:pt x="1341" y="1170"/>
                </a:lnTo>
                <a:cubicBezTo>
                  <a:pt x="1894" y="617"/>
                  <a:pt x="1703" y="191"/>
                  <a:pt x="1703" y="191"/>
                </a:cubicBezTo>
                <a:cubicBezTo>
                  <a:pt x="1703" y="191"/>
                  <a:pt x="1277" y="0"/>
                  <a:pt x="724" y="553"/>
                </a:cubicBezTo>
                <a:cubicBezTo>
                  <a:pt x="511" y="511"/>
                  <a:pt x="511" y="511"/>
                  <a:pt x="511" y="511"/>
                </a:cubicBezTo>
                <a:cubicBezTo>
                  <a:pt x="447" y="511"/>
                  <a:pt x="383" y="511"/>
                  <a:pt x="340" y="553"/>
                </a:cubicBezTo>
                <a:cubicBezTo>
                  <a:pt x="0" y="915"/>
                  <a:pt x="0" y="915"/>
                  <a:pt x="0" y="915"/>
                </a:cubicBezTo>
                <a:cubicBezTo>
                  <a:pt x="426" y="1107"/>
                  <a:pt x="426" y="1107"/>
                  <a:pt x="426" y="1107"/>
                </a:cubicBezTo>
                <a:cubicBezTo>
                  <a:pt x="787" y="1468"/>
                  <a:pt x="787" y="1468"/>
                  <a:pt x="787" y="1468"/>
                </a:cubicBezTo>
                <a:cubicBezTo>
                  <a:pt x="979" y="1894"/>
                  <a:pt x="979" y="1894"/>
                  <a:pt x="979" y="1894"/>
                </a:cubicBezTo>
                <a:cubicBezTo>
                  <a:pt x="1341" y="1532"/>
                  <a:pt x="1341" y="1532"/>
                  <a:pt x="1341" y="1532"/>
                </a:cubicBezTo>
                <a:cubicBezTo>
                  <a:pt x="1384" y="1510"/>
                  <a:pt x="1384" y="1447"/>
                  <a:pt x="1384" y="1383"/>
                </a:cubicBezTo>
                <a:lnTo>
                  <a:pt x="1341" y="1170"/>
                </a:lnTo>
                <a:close/>
                <a:moveTo>
                  <a:pt x="468" y="915"/>
                </a:moveTo>
                <a:lnTo>
                  <a:pt x="468" y="915"/>
                </a:lnTo>
                <a:cubicBezTo>
                  <a:pt x="298" y="851"/>
                  <a:pt x="298" y="851"/>
                  <a:pt x="298" y="851"/>
                </a:cubicBezTo>
                <a:cubicBezTo>
                  <a:pt x="468" y="681"/>
                  <a:pt x="468" y="681"/>
                  <a:pt x="468" y="681"/>
                </a:cubicBezTo>
                <a:cubicBezTo>
                  <a:pt x="596" y="702"/>
                  <a:pt x="596" y="702"/>
                  <a:pt x="596" y="702"/>
                </a:cubicBezTo>
                <a:cubicBezTo>
                  <a:pt x="554" y="787"/>
                  <a:pt x="511" y="851"/>
                  <a:pt x="468" y="915"/>
                </a:cubicBezTo>
                <a:close/>
                <a:moveTo>
                  <a:pt x="1043" y="1596"/>
                </a:moveTo>
                <a:lnTo>
                  <a:pt x="1043" y="1596"/>
                </a:lnTo>
                <a:cubicBezTo>
                  <a:pt x="979" y="1425"/>
                  <a:pt x="979" y="1425"/>
                  <a:pt x="979" y="1425"/>
                </a:cubicBezTo>
                <a:cubicBezTo>
                  <a:pt x="1043" y="1383"/>
                  <a:pt x="1107" y="1340"/>
                  <a:pt x="1192" y="1298"/>
                </a:cubicBezTo>
                <a:cubicBezTo>
                  <a:pt x="1213" y="1425"/>
                  <a:pt x="1213" y="1425"/>
                  <a:pt x="1213" y="1425"/>
                </a:cubicBezTo>
                <a:lnTo>
                  <a:pt x="1043" y="1596"/>
                </a:lnTo>
                <a:close/>
                <a:moveTo>
                  <a:pt x="1213" y="1043"/>
                </a:moveTo>
                <a:lnTo>
                  <a:pt x="1213" y="1043"/>
                </a:lnTo>
                <a:cubicBezTo>
                  <a:pt x="1107" y="1170"/>
                  <a:pt x="915" y="1255"/>
                  <a:pt x="873" y="1277"/>
                </a:cubicBezTo>
                <a:cubicBezTo>
                  <a:pt x="618" y="1021"/>
                  <a:pt x="618" y="1021"/>
                  <a:pt x="618" y="1021"/>
                </a:cubicBezTo>
                <a:cubicBezTo>
                  <a:pt x="639" y="979"/>
                  <a:pt x="724" y="787"/>
                  <a:pt x="851" y="681"/>
                </a:cubicBezTo>
                <a:cubicBezTo>
                  <a:pt x="1256" y="276"/>
                  <a:pt x="1553" y="340"/>
                  <a:pt x="1553" y="340"/>
                </a:cubicBezTo>
                <a:cubicBezTo>
                  <a:pt x="1553" y="340"/>
                  <a:pt x="1617" y="638"/>
                  <a:pt x="1213" y="1043"/>
                </a:cubicBezTo>
                <a:close/>
                <a:moveTo>
                  <a:pt x="1128" y="936"/>
                </a:moveTo>
                <a:lnTo>
                  <a:pt x="1128" y="936"/>
                </a:lnTo>
                <a:cubicBezTo>
                  <a:pt x="1213" y="936"/>
                  <a:pt x="1299" y="851"/>
                  <a:pt x="1299" y="766"/>
                </a:cubicBezTo>
                <a:cubicBezTo>
                  <a:pt x="1299" y="659"/>
                  <a:pt x="1213" y="596"/>
                  <a:pt x="1128" y="596"/>
                </a:cubicBezTo>
                <a:cubicBezTo>
                  <a:pt x="1022" y="596"/>
                  <a:pt x="958" y="659"/>
                  <a:pt x="958" y="766"/>
                </a:cubicBezTo>
                <a:cubicBezTo>
                  <a:pt x="958" y="851"/>
                  <a:pt x="1022" y="936"/>
                  <a:pt x="1128" y="936"/>
                </a:cubicBezTo>
                <a:close/>
              </a:path>
            </a:pathLst>
          </a:custGeom>
          <a:solidFill>
            <a:schemeClr val="accent4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500"/>
    </mc:Choice>
    <mc:Fallback xmlns="">
      <p:transition advTm="2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4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5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7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8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9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 p14:presetBounceEnd="6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62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63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2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86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7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75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6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37" grpId="0"/>
          <p:bldP spid="72" grpId="0"/>
          <p:bldP spid="89" grpId="0"/>
          <p:bldP spid="106" grpId="0"/>
          <p:bldP spid="107" grpId="0" animBg="1"/>
          <p:bldP spid="108" grpId="0" animBg="1"/>
          <p:bldP spid="109" grpId="0" animBg="1"/>
          <p:bldP spid="11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2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75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6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37" grpId="0"/>
          <p:bldP spid="72" grpId="0"/>
          <p:bldP spid="89" grpId="0"/>
          <p:bldP spid="106" grpId="0"/>
          <p:bldP spid="107" grpId="0" animBg="1"/>
          <p:bldP spid="108" grpId="0" animBg="1"/>
          <p:bldP spid="109" grpId="0" animBg="1"/>
          <p:bldP spid="110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5EDCB5BF-0FD6-A824-13E2-A4F0753906DA}"/>
              </a:ext>
            </a:extLst>
          </p:cNvPr>
          <p:cNvSpPr txBox="1"/>
          <p:nvPr/>
        </p:nvSpPr>
        <p:spPr>
          <a:xfrm>
            <a:off x="6473214" y="1190307"/>
            <a:ext cx="1143774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4P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Sustainable </a:t>
            </a:r>
            <a:r>
              <a:rPr lang="en-US" sz="7500" noProof="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Success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4C17F85B-8489-8BD4-7EE7-20E228FA1215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08D6B29-8C68-729B-0751-A75D9A880B48}"/>
              </a:ext>
            </a:extLst>
          </p:cNvPr>
          <p:cNvGrpSpPr/>
          <p:nvPr/>
        </p:nvGrpSpPr>
        <p:grpSpPr>
          <a:xfrm>
            <a:off x="2824368" y="8572500"/>
            <a:ext cx="3187700" cy="2152650"/>
            <a:chOff x="5492750" y="8572500"/>
            <a:chExt cx="3187700" cy="215265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96086CD-6998-064B-4327-247094A97C73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15909FDD-7868-491E-316F-1A2D2CF7E1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8DA088DB-B288-68C3-EA01-6009DBED604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9FA5D09A-1686-96CC-3B36-35C340D92C76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7" name="Circle: Hollow 6">
                <a:extLst>
                  <a:ext uri="{FF2B5EF4-FFF2-40B4-BE49-F238E27FC236}">
                    <a16:creationId xmlns:a16="http://schemas.microsoft.com/office/drawing/2014/main" id="{2E53F8C9-2D23-1691-CA9E-C1BD36364A5D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Circle: Hollow 7">
                <a:extLst>
                  <a:ext uri="{FF2B5EF4-FFF2-40B4-BE49-F238E27FC236}">
                    <a16:creationId xmlns:a16="http://schemas.microsoft.com/office/drawing/2014/main" id="{3AB11F4A-86F6-E795-EE02-7EA417C612A5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0B2E064-A594-CF2D-E87F-9B004192A8ED}"/>
              </a:ext>
            </a:extLst>
          </p:cNvPr>
          <p:cNvGrpSpPr/>
          <p:nvPr/>
        </p:nvGrpSpPr>
        <p:grpSpPr>
          <a:xfrm>
            <a:off x="2373518" y="5397500"/>
            <a:ext cx="4089400" cy="4089400"/>
            <a:chOff x="2373518" y="5397500"/>
            <a:chExt cx="4089400" cy="408940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D60C0F9-B408-6FF9-5DAF-42F497D7AB67}"/>
                </a:ext>
              </a:extLst>
            </p:cNvPr>
            <p:cNvGrpSpPr/>
            <p:nvPr/>
          </p:nvGrpSpPr>
          <p:grpSpPr>
            <a:xfrm>
              <a:off x="2373518" y="5397500"/>
              <a:ext cx="4089400" cy="4089400"/>
              <a:chOff x="2373518" y="5397500"/>
              <a:chExt cx="4089400" cy="4089400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C4D2D3A7-7469-8C27-4B0B-4DE15F530C39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2E8FDC0F-3691-B00E-EA53-6FDA471BF848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04FB1FC-CF50-6F9A-90AE-5A405E1B1C6B}"/>
                </a:ext>
              </a:extLst>
            </p:cNvPr>
            <p:cNvSpPr/>
            <p:nvPr/>
          </p:nvSpPr>
          <p:spPr>
            <a:xfrm>
              <a:off x="2760868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1">
                    <a:lumMod val="75000"/>
                  </a:schemeClr>
                </a:gs>
                <a:gs pos="100000">
                  <a:schemeClr val="accent1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1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F3B0FFE-6EA5-D678-6157-3CEB934AFD02}"/>
                </a:ext>
              </a:extLst>
            </p:cNvPr>
            <p:cNvSpPr/>
            <p:nvPr/>
          </p:nvSpPr>
          <p:spPr>
            <a:xfrm>
              <a:off x="2951368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1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9068839-6945-A462-8F23-D8E14576BE10}"/>
              </a:ext>
            </a:extLst>
          </p:cNvPr>
          <p:cNvGrpSpPr/>
          <p:nvPr/>
        </p:nvGrpSpPr>
        <p:grpSpPr>
          <a:xfrm>
            <a:off x="2760868" y="10931799"/>
            <a:ext cx="3314700" cy="2241009"/>
            <a:chOff x="2760868" y="10931799"/>
            <a:chExt cx="3314700" cy="2241009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6F1C957-E531-1E58-FC2C-A224A544F5FE}"/>
                </a:ext>
              </a:extLst>
            </p:cNvPr>
            <p:cNvSpPr txBox="1"/>
            <p:nvPr/>
          </p:nvSpPr>
          <p:spPr>
            <a:xfrm>
              <a:off x="2760868" y="11603148"/>
              <a:ext cx="3314700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Định hướng rõ ràng giúp mọi quyết định thống nhất, tạo giá trị dài lâu.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42EDF69-C57F-8F29-BBCA-1820713BCB99}"/>
                </a:ext>
              </a:extLst>
            </p:cNvPr>
            <p:cNvSpPr txBox="1"/>
            <p:nvPr/>
          </p:nvSpPr>
          <p:spPr>
            <a:xfrm>
              <a:off x="2760868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</a:rPr>
                <a:t>PURPOSE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8D9109AB-E2C3-AF13-E928-75C36DDBD594}"/>
              </a:ext>
            </a:extLst>
          </p:cNvPr>
          <p:cNvSpPr txBox="1"/>
          <p:nvPr/>
        </p:nvSpPr>
        <p:spPr>
          <a:xfrm>
            <a:off x="2760868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01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uLnTx/>
              <a:uFillTx/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1234FCC-0304-A846-9765-A30DE7565234}"/>
              </a:ext>
            </a:extLst>
          </p:cNvPr>
          <p:cNvGrpSpPr/>
          <p:nvPr/>
        </p:nvGrpSpPr>
        <p:grpSpPr>
          <a:xfrm>
            <a:off x="8006890" y="8572500"/>
            <a:ext cx="3187700" cy="2152650"/>
            <a:chOff x="5492750" y="8572500"/>
            <a:chExt cx="3187700" cy="2152650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22199C51-C34F-3830-E68B-C36F499B50F5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BDE8E1D5-D131-1CA2-11E1-8030337603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ED23689B-FE19-0289-2735-9772B0C91E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165460B-D40D-BFFF-7224-8932F3A49423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24" name="Circle: Hollow 23">
                <a:extLst>
                  <a:ext uri="{FF2B5EF4-FFF2-40B4-BE49-F238E27FC236}">
                    <a16:creationId xmlns:a16="http://schemas.microsoft.com/office/drawing/2014/main" id="{A7E48871-6D8D-81F5-029D-6C3CB7970512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Circle: Hollow 24">
                <a:extLst>
                  <a:ext uri="{FF2B5EF4-FFF2-40B4-BE49-F238E27FC236}">
                    <a16:creationId xmlns:a16="http://schemas.microsoft.com/office/drawing/2014/main" id="{FB7AE8BC-F4B7-5E5F-80AC-7080349949AF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E364172-CCF5-F4A9-4DBA-33A1968DAFB3}"/>
              </a:ext>
            </a:extLst>
          </p:cNvPr>
          <p:cNvGrpSpPr/>
          <p:nvPr/>
        </p:nvGrpSpPr>
        <p:grpSpPr>
          <a:xfrm>
            <a:off x="7556040" y="5397500"/>
            <a:ext cx="4089400" cy="4089400"/>
            <a:chOff x="7556040" y="5397500"/>
            <a:chExt cx="4089400" cy="4089400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E1F9302C-5B8D-400E-705F-28CB3D57A1C4}"/>
                </a:ext>
              </a:extLst>
            </p:cNvPr>
            <p:cNvGrpSpPr/>
            <p:nvPr/>
          </p:nvGrpSpPr>
          <p:grpSpPr>
            <a:xfrm>
              <a:off x="7556040" y="5397500"/>
              <a:ext cx="4089400" cy="4089400"/>
              <a:chOff x="7556040" y="5397500"/>
              <a:chExt cx="4089400" cy="4089400"/>
            </a:xfrm>
          </p:grpSpPr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24A6EDFA-30CE-0062-B6F5-173A531AD7BF}"/>
                  </a:ext>
                </a:extLst>
              </p:cNvPr>
              <p:cNvSpPr/>
              <p:nvPr/>
            </p:nvSpPr>
            <p:spPr>
              <a:xfrm>
                <a:off x="7556040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6AB02629-FEC9-26FF-F8DC-4DAC0FDF3C11}"/>
                  </a:ext>
                </a:extLst>
              </p:cNvPr>
              <p:cNvSpPr/>
              <p:nvPr/>
            </p:nvSpPr>
            <p:spPr>
              <a:xfrm>
                <a:off x="7556040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100000">
                    <a:schemeClr val="accent2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0AACF41-CAAA-C3C0-06CA-3B3C0B73A20F}"/>
                </a:ext>
              </a:extLst>
            </p:cNvPr>
            <p:cNvSpPr/>
            <p:nvPr/>
          </p:nvSpPr>
          <p:spPr>
            <a:xfrm>
              <a:off x="7943390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2">
                    <a:lumMod val="75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2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A80CFE3D-E90E-457A-0F1A-151886D4FCE3}"/>
                </a:ext>
              </a:extLst>
            </p:cNvPr>
            <p:cNvSpPr/>
            <p:nvPr/>
          </p:nvSpPr>
          <p:spPr>
            <a:xfrm>
              <a:off x="8133890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2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299E151-1C44-5678-C7B4-AE3117DF6F46}"/>
              </a:ext>
            </a:extLst>
          </p:cNvPr>
          <p:cNvGrpSpPr/>
          <p:nvPr/>
        </p:nvGrpSpPr>
        <p:grpSpPr>
          <a:xfrm>
            <a:off x="7943390" y="10931799"/>
            <a:ext cx="3314700" cy="1871678"/>
            <a:chOff x="7943390" y="10931799"/>
            <a:chExt cx="3314700" cy="1871678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298651F-2257-29F6-E74E-93E30856F3C5}"/>
                </a:ext>
              </a:extLst>
            </p:cNvPr>
            <p:cNvSpPr txBox="1"/>
            <p:nvPr/>
          </p:nvSpPr>
          <p:spPr>
            <a:xfrm>
              <a:off x="7943390" y="11603148"/>
              <a:ext cx="3314700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400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Xây</a:t>
              </a:r>
              <a:r>
                <a: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dựng</a:t>
              </a:r>
              <a:r>
                <a: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đội</a:t>
              </a:r>
              <a:r>
                <a: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ngũ</a:t>
              </a:r>
              <a:r>
                <a: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vững</a:t>
              </a:r>
              <a:r>
                <a: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mạnh</a:t>
              </a:r>
              <a:r>
                <a: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với</a:t>
              </a:r>
              <a:r>
                <a: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kỹ</a:t>
              </a:r>
              <a:r>
                <a: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năng</a:t>
              </a:r>
              <a:r>
                <a: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tốt</a:t>
              </a:r>
              <a:r>
                <a: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và</a:t>
              </a:r>
              <a:r>
                <a: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tinh</a:t>
              </a:r>
              <a:r>
                <a: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thần</a:t>
              </a:r>
              <a:r>
                <a: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gắn</a:t>
              </a:r>
              <a:r>
                <a: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kết</a:t>
              </a:r>
              <a:r>
                <a: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.</a:t>
              </a:r>
              <a:endParaRPr lang="vi-VN" sz="2400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B51DA87-6C52-5BA3-7425-947742431C86}"/>
                </a:ext>
              </a:extLst>
            </p:cNvPr>
            <p:cNvSpPr txBox="1"/>
            <p:nvPr/>
          </p:nvSpPr>
          <p:spPr>
            <a:xfrm>
              <a:off x="7943390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</a:rPr>
                <a:t>PEOPLE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5A8C4D23-FFD0-F647-11A7-6D21BC3319CF}"/>
              </a:ext>
            </a:extLst>
          </p:cNvPr>
          <p:cNvSpPr txBox="1"/>
          <p:nvPr/>
        </p:nvSpPr>
        <p:spPr>
          <a:xfrm>
            <a:off x="7943390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02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uLnTx/>
              <a:uFillTx/>
              <a:latin typeface="+mj-lt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13C4222-7387-5B7E-607E-1EFB7D71E477}"/>
              </a:ext>
            </a:extLst>
          </p:cNvPr>
          <p:cNvGrpSpPr/>
          <p:nvPr/>
        </p:nvGrpSpPr>
        <p:grpSpPr>
          <a:xfrm>
            <a:off x="13189412" y="8572500"/>
            <a:ext cx="3187700" cy="2152650"/>
            <a:chOff x="5492750" y="8572500"/>
            <a:chExt cx="3187700" cy="2152650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CEBB80B6-182A-6E0C-C3D3-E030300F680F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B8A72305-6BD7-BE52-6100-8ECA3A585EB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A8F1616B-00E0-8C2F-FA20-1465EE0C21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874BC906-876A-0702-1F75-882C7D459438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41" name="Circle: Hollow 40">
                <a:extLst>
                  <a:ext uri="{FF2B5EF4-FFF2-40B4-BE49-F238E27FC236}">
                    <a16:creationId xmlns:a16="http://schemas.microsoft.com/office/drawing/2014/main" id="{0A7BDC37-E07D-EE32-D538-956D78E13D3F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Circle: Hollow 41">
                <a:extLst>
                  <a:ext uri="{FF2B5EF4-FFF2-40B4-BE49-F238E27FC236}">
                    <a16:creationId xmlns:a16="http://schemas.microsoft.com/office/drawing/2014/main" id="{CF24174F-6B6B-9D48-1B3F-B639FAFBBD1F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E4D3649-3F60-60F5-8C4D-4C0C0D38CACD}"/>
              </a:ext>
            </a:extLst>
          </p:cNvPr>
          <p:cNvGrpSpPr/>
          <p:nvPr/>
        </p:nvGrpSpPr>
        <p:grpSpPr>
          <a:xfrm>
            <a:off x="12738562" y="5397500"/>
            <a:ext cx="4089400" cy="4089400"/>
            <a:chOff x="12738562" y="5397500"/>
            <a:chExt cx="4089400" cy="4089400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D037A5B6-2CD0-8326-81B1-DF05A4B7E629}"/>
                </a:ext>
              </a:extLst>
            </p:cNvPr>
            <p:cNvGrpSpPr/>
            <p:nvPr/>
          </p:nvGrpSpPr>
          <p:grpSpPr>
            <a:xfrm>
              <a:off x="12738562" y="5397500"/>
              <a:ext cx="4089400" cy="4089400"/>
              <a:chOff x="12738562" y="5397500"/>
              <a:chExt cx="4089400" cy="4089400"/>
            </a:xfrm>
          </p:grpSpPr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F0965EE3-53B8-DF7D-7489-7923DAC46090}"/>
                  </a:ext>
                </a:extLst>
              </p:cNvPr>
              <p:cNvSpPr/>
              <p:nvPr/>
            </p:nvSpPr>
            <p:spPr>
              <a:xfrm>
                <a:off x="12738562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4B5BF592-CC91-266C-37D1-3BE22C6CBD4D}"/>
                  </a:ext>
                </a:extLst>
              </p:cNvPr>
              <p:cNvSpPr/>
              <p:nvPr/>
            </p:nvSpPr>
            <p:spPr>
              <a:xfrm>
                <a:off x="12738562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0D34DAD-5E8C-3897-F7E2-D5CC3891A789}"/>
                </a:ext>
              </a:extLst>
            </p:cNvPr>
            <p:cNvSpPr/>
            <p:nvPr/>
          </p:nvSpPr>
          <p:spPr>
            <a:xfrm>
              <a:off x="13125912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3">
                    <a:lumMod val="75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3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399855C-E5E0-6CC2-BEC5-FFC74A059151}"/>
                </a:ext>
              </a:extLst>
            </p:cNvPr>
            <p:cNvSpPr/>
            <p:nvPr/>
          </p:nvSpPr>
          <p:spPr>
            <a:xfrm>
              <a:off x="13316412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3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61C2190A-C941-32BF-252F-6316F9DE6F52}"/>
              </a:ext>
            </a:extLst>
          </p:cNvPr>
          <p:cNvGrpSpPr/>
          <p:nvPr/>
        </p:nvGrpSpPr>
        <p:grpSpPr>
          <a:xfrm>
            <a:off x="13125912" y="10931799"/>
            <a:ext cx="3314700" cy="2241009"/>
            <a:chOff x="13125912" y="10931799"/>
            <a:chExt cx="3314700" cy="2241009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FADC32C7-428B-6227-ACA8-0FD8A130B718}"/>
                </a:ext>
              </a:extLst>
            </p:cNvPr>
            <p:cNvSpPr txBox="1"/>
            <p:nvPr/>
          </p:nvSpPr>
          <p:spPr>
            <a:xfrm>
              <a:off x="13125912" y="11603148"/>
              <a:ext cx="3314700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Thiết lập quy trình tối ưu giúp vận hành mượt mà và giảm sai sót.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C46AB47F-4645-30B7-EA25-11EFDC9E3DF6}"/>
                </a:ext>
              </a:extLst>
            </p:cNvPr>
            <p:cNvSpPr txBox="1"/>
            <p:nvPr/>
          </p:nvSpPr>
          <p:spPr>
            <a:xfrm>
              <a:off x="13125912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</a:rPr>
                <a:t>PROCESS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AADEFC70-1B8D-C485-07ED-99E6BC05D2C1}"/>
              </a:ext>
            </a:extLst>
          </p:cNvPr>
          <p:cNvSpPr txBox="1"/>
          <p:nvPr/>
        </p:nvSpPr>
        <p:spPr>
          <a:xfrm>
            <a:off x="13125912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03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uLnTx/>
              <a:uFillTx/>
              <a:latin typeface="+mj-lt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A70935EB-9601-C70C-3A17-04E53FEBF99E}"/>
              </a:ext>
            </a:extLst>
          </p:cNvPr>
          <p:cNvGrpSpPr/>
          <p:nvPr/>
        </p:nvGrpSpPr>
        <p:grpSpPr>
          <a:xfrm>
            <a:off x="18371933" y="8572500"/>
            <a:ext cx="3187700" cy="2152650"/>
            <a:chOff x="5492750" y="8572500"/>
            <a:chExt cx="3187700" cy="2152650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6A5C0D3A-B6AD-5625-0B0F-2E0451886C6A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0C6108D7-04A3-7D8E-2326-C232AC93CC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7EF725A9-EAA0-C62F-80AE-2361FA2EFF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5777AF83-4CC7-AE5A-22CF-FD3C1FAF658D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60" name="Circle: Hollow 59">
                <a:extLst>
                  <a:ext uri="{FF2B5EF4-FFF2-40B4-BE49-F238E27FC236}">
                    <a16:creationId xmlns:a16="http://schemas.microsoft.com/office/drawing/2014/main" id="{EA0A5339-27FD-9467-A385-42061FA03916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Circle: Hollow 60">
                <a:extLst>
                  <a:ext uri="{FF2B5EF4-FFF2-40B4-BE49-F238E27FC236}">
                    <a16:creationId xmlns:a16="http://schemas.microsoft.com/office/drawing/2014/main" id="{2F7BB6BC-8053-C984-2442-32B7C7BF196B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F7DA6B2-0B2A-33C7-8280-8B6144B49256}"/>
              </a:ext>
            </a:extLst>
          </p:cNvPr>
          <p:cNvGrpSpPr/>
          <p:nvPr/>
        </p:nvGrpSpPr>
        <p:grpSpPr>
          <a:xfrm>
            <a:off x="17921083" y="5397500"/>
            <a:ext cx="4089400" cy="4089400"/>
            <a:chOff x="17921083" y="5397500"/>
            <a:chExt cx="4089400" cy="4089400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F70D6C2F-A548-26EC-B2DB-DFE5379B1609}"/>
                </a:ext>
              </a:extLst>
            </p:cNvPr>
            <p:cNvGrpSpPr/>
            <p:nvPr/>
          </p:nvGrpSpPr>
          <p:grpSpPr>
            <a:xfrm>
              <a:off x="17921083" y="5397500"/>
              <a:ext cx="4089400" cy="4089400"/>
              <a:chOff x="17921083" y="5397500"/>
              <a:chExt cx="4089400" cy="4089400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4F52AFB2-328E-429D-C509-835505A9AE68}"/>
                  </a:ext>
                </a:extLst>
              </p:cNvPr>
              <p:cNvSpPr/>
              <p:nvPr/>
            </p:nvSpPr>
            <p:spPr>
              <a:xfrm>
                <a:off x="17921083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F7C93E9-5E8D-22F4-E3A4-E37F7A3C6880}"/>
                  </a:ext>
                </a:extLst>
              </p:cNvPr>
              <p:cNvSpPr/>
              <p:nvPr/>
            </p:nvSpPr>
            <p:spPr>
              <a:xfrm>
                <a:off x="17921083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1F1B0EC9-FF43-C03A-0283-B04B1DBE763A}"/>
                </a:ext>
              </a:extLst>
            </p:cNvPr>
            <p:cNvSpPr/>
            <p:nvPr/>
          </p:nvSpPr>
          <p:spPr>
            <a:xfrm>
              <a:off x="18308433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4">
                    <a:lumMod val="75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4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4F755FD2-3360-4EA7-B90D-8E97417F14C0}"/>
                </a:ext>
              </a:extLst>
            </p:cNvPr>
            <p:cNvSpPr/>
            <p:nvPr/>
          </p:nvSpPr>
          <p:spPr>
            <a:xfrm>
              <a:off x="18498933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4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4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512DA83-80F8-666E-B0B9-DBACA2655756}"/>
              </a:ext>
            </a:extLst>
          </p:cNvPr>
          <p:cNvGrpSpPr/>
          <p:nvPr/>
        </p:nvGrpSpPr>
        <p:grpSpPr>
          <a:xfrm>
            <a:off x="18308433" y="10931799"/>
            <a:ext cx="3314700" cy="2241009"/>
            <a:chOff x="18308433" y="10931799"/>
            <a:chExt cx="3314700" cy="2241009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206A5F19-F214-0264-BF0C-51BB063F5FBD}"/>
                </a:ext>
              </a:extLst>
            </p:cNvPr>
            <p:cNvSpPr txBox="1"/>
            <p:nvPr/>
          </p:nvSpPr>
          <p:spPr>
            <a:xfrm>
              <a:off x="18308433" y="11603148"/>
              <a:ext cx="3314700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Liên tục cải thiện, đo lường kết quả và thúc đẩy sự phát triển bền vững.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446E4737-1B46-45A9-22FB-9D63AACE6029}"/>
                </a:ext>
              </a:extLst>
            </p:cNvPr>
            <p:cNvSpPr txBox="1"/>
            <p:nvPr/>
          </p:nvSpPr>
          <p:spPr>
            <a:xfrm>
              <a:off x="18308433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</a:rPr>
                <a:t>PROGRESS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24F3B3E1-2B1B-FC53-4602-08FE1C72DB82}"/>
              </a:ext>
            </a:extLst>
          </p:cNvPr>
          <p:cNvSpPr txBox="1"/>
          <p:nvPr/>
        </p:nvSpPr>
        <p:spPr>
          <a:xfrm>
            <a:off x="18308433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04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74" name="Freeform 26">
            <a:extLst>
              <a:ext uri="{FF2B5EF4-FFF2-40B4-BE49-F238E27FC236}">
                <a16:creationId xmlns:a16="http://schemas.microsoft.com/office/drawing/2014/main" id="{F2C85EA0-7EBA-9187-5363-2227F608E1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75268" y="6699250"/>
            <a:ext cx="1485900" cy="1485900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1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5" name="Freeform 16">
            <a:extLst>
              <a:ext uri="{FF2B5EF4-FFF2-40B4-BE49-F238E27FC236}">
                <a16:creationId xmlns:a16="http://schemas.microsoft.com/office/drawing/2014/main" id="{12C958E9-1865-B9C4-FB9B-FAEB9744C0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950680" y="6579504"/>
            <a:ext cx="1300120" cy="172539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2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6" name="Freeform 24">
            <a:extLst>
              <a:ext uri="{FF2B5EF4-FFF2-40B4-BE49-F238E27FC236}">
                <a16:creationId xmlns:a16="http://schemas.microsoft.com/office/drawing/2014/main" id="{C04116BC-B466-EE7A-FFB2-58B93EBC62C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3991666" y="6699250"/>
            <a:ext cx="1583192" cy="1485900"/>
          </a:xfrm>
          <a:custGeom>
            <a:avLst/>
            <a:gdLst>
              <a:gd name="T0" fmla="*/ 82104714 w 1799"/>
              <a:gd name="T1" fmla="*/ 131765921 h 1690"/>
              <a:gd name="T2" fmla="*/ 82104714 w 1799"/>
              <a:gd name="T3" fmla="*/ 131765921 h 1690"/>
              <a:gd name="T4" fmla="*/ 141951602 w 1799"/>
              <a:gd name="T5" fmla="*/ 131765921 h 1690"/>
              <a:gd name="T6" fmla="*/ 151831458 w 1799"/>
              <a:gd name="T7" fmla="*/ 126776483 h 1690"/>
              <a:gd name="T8" fmla="*/ 166821410 w 1799"/>
              <a:gd name="T9" fmla="*/ 141744797 h 1690"/>
              <a:gd name="T10" fmla="*/ 151831458 w 1799"/>
              <a:gd name="T11" fmla="*/ 156599643 h 1690"/>
              <a:gd name="T12" fmla="*/ 141951602 w 1799"/>
              <a:gd name="T13" fmla="*/ 151723673 h 1690"/>
              <a:gd name="T14" fmla="*/ 99593097 w 1799"/>
              <a:gd name="T15" fmla="*/ 151723673 h 1690"/>
              <a:gd name="T16" fmla="*/ 49739931 w 1799"/>
              <a:gd name="T17" fmla="*/ 191525394 h 1690"/>
              <a:gd name="T18" fmla="*/ 0 w 1799"/>
              <a:gd name="T19" fmla="*/ 141744797 h 1690"/>
              <a:gd name="T20" fmla="*/ 39746524 w 1799"/>
              <a:gd name="T21" fmla="*/ 92077352 h 1690"/>
              <a:gd name="T22" fmla="*/ 39746524 w 1799"/>
              <a:gd name="T23" fmla="*/ 111921637 h 1690"/>
              <a:gd name="T24" fmla="*/ 19873262 w 1799"/>
              <a:gd name="T25" fmla="*/ 141744797 h 1690"/>
              <a:gd name="T26" fmla="*/ 49739931 w 1799"/>
              <a:gd name="T27" fmla="*/ 171567957 h 1690"/>
              <a:gd name="T28" fmla="*/ 82104714 w 1799"/>
              <a:gd name="T29" fmla="*/ 141744797 h 1690"/>
              <a:gd name="T30" fmla="*/ 82104714 w 1799"/>
              <a:gd name="T31" fmla="*/ 131765921 h 1690"/>
              <a:gd name="T32" fmla="*/ 107088073 w 1799"/>
              <a:gd name="T33" fmla="*/ 19957752 h 1690"/>
              <a:gd name="T34" fmla="*/ 107088073 w 1799"/>
              <a:gd name="T35" fmla="*/ 19957752 h 1690"/>
              <a:gd name="T36" fmla="*/ 136954741 w 1799"/>
              <a:gd name="T37" fmla="*/ 49780597 h 1690"/>
              <a:gd name="T38" fmla="*/ 156828003 w 1799"/>
              <a:gd name="T39" fmla="*/ 49780597 h 1690"/>
              <a:gd name="T40" fmla="*/ 107088073 w 1799"/>
              <a:gd name="T41" fmla="*/ 0 h 1690"/>
              <a:gd name="T42" fmla="*/ 54736476 w 1799"/>
              <a:gd name="T43" fmla="*/ 49780597 h 1690"/>
              <a:gd name="T44" fmla="*/ 72111308 w 1799"/>
              <a:gd name="T45" fmla="*/ 87087914 h 1690"/>
              <a:gd name="T46" fmla="*/ 47241500 w 1799"/>
              <a:gd name="T47" fmla="*/ 126776483 h 1690"/>
              <a:gd name="T48" fmla="*/ 34863214 w 1799"/>
              <a:gd name="T49" fmla="*/ 141744797 h 1690"/>
              <a:gd name="T50" fmla="*/ 49739931 w 1799"/>
              <a:gd name="T51" fmla="*/ 156599643 h 1690"/>
              <a:gd name="T52" fmla="*/ 64729883 w 1799"/>
              <a:gd name="T53" fmla="*/ 141744797 h 1690"/>
              <a:gd name="T54" fmla="*/ 64729883 w 1799"/>
              <a:gd name="T55" fmla="*/ 136755359 h 1690"/>
              <a:gd name="T56" fmla="*/ 99593097 w 1799"/>
              <a:gd name="T57" fmla="*/ 79603757 h 1690"/>
              <a:gd name="T58" fmla="*/ 77221720 w 1799"/>
              <a:gd name="T59" fmla="*/ 49780597 h 1690"/>
              <a:gd name="T60" fmla="*/ 107088073 w 1799"/>
              <a:gd name="T61" fmla="*/ 19957752 h 1690"/>
              <a:gd name="T62" fmla="*/ 151831458 w 1799"/>
              <a:gd name="T63" fmla="*/ 111921637 h 1690"/>
              <a:gd name="T64" fmla="*/ 151831458 w 1799"/>
              <a:gd name="T65" fmla="*/ 111921637 h 1690"/>
              <a:gd name="T66" fmla="*/ 134456311 w 1799"/>
              <a:gd name="T67" fmla="*/ 116797607 h 1690"/>
              <a:gd name="T68" fmla="*/ 104589958 w 1799"/>
              <a:gd name="T69" fmla="*/ 64748911 h 1690"/>
              <a:gd name="T70" fmla="*/ 92098121 w 1799"/>
              <a:gd name="T71" fmla="*/ 49780597 h 1690"/>
              <a:gd name="T72" fmla="*/ 107088073 w 1799"/>
              <a:gd name="T73" fmla="*/ 34925751 h 1690"/>
              <a:gd name="T74" fmla="*/ 121964789 w 1799"/>
              <a:gd name="T75" fmla="*/ 49780597 h 1690"/>
              <a:gd name="T76" fmla="*/ 121964789 w 1799"/>
              <a:gd name="T77" fmla="*/ 54770035 h 1690"/>
              <a:gd name="T78" fmla="*/ 144449717 w 1799"/>
              <a:gd name="T79" fmla="*/ 92077352 h 1690"/>
              <a:gd name="T80" fmla="*/ 151831458 w 1799"/>
              <a:gd name="T81" fmla="*/ 89582633 h 1690"/>
              <a:gd name="T82" fmla="*/ 204183054 w 1799"/>
              <a:gd name="T83" fmla="*/ 141744797 h 1690"/>
              <a:gd name="T84" fmla="*/ 151831458 w 1799"/>
              <a:gd name="T85" fmla="*/ 191525394 h 1690"/>
              <a:gd name="T86" fmla="*/ 107088073 w 1799"/>
              <a:gd name="T87" fmla="*/ 166578519 h 1690"/>
              <a:gd name="T88" fmla="*/ 134456311 w 1799"/>
              <a:gd name="T89" fmla="*/ 166578519 h 1690"/>
              <a:gd name="T90" fmla="*/ 151831458 w 1799"/>
              <a:gd name="T91" fmla="*/ 171567957 h 1690"/>
              <a:gd name="T92" fmla="*/ 181697811 w 1799"/>
              <a:gd name="T93" fmla="*/ 141744797 h 1690"/>
              <a:gd name="T94" fmla="*/ 151831458 w 1799"/>
              <a:gd name="T95" fmla="*/ 111921637 h 169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799" h="1690">
                <a:moveTo>
                  <a:pt x="723" y="1162"/>
                </a:moveTo>
                <a:lnTo>
                  <a:pt x="723" y="1162"/>
                </a:lnTo>
                <a:cubicBezTo>
                  <a:pt x="1250" y="1162"/>
                  <a:pt x="1250" y="1162"/>
                  <a:pt x="1250" y="1162"/>
                </a:cubicBezTo>
                <a:cubicBezTo>
                  <a:pt x="1272" y="1140"/>
                  <a:pt x="1294" y="1118"/>
                  <a:pt x="1337" y="1118"/>
                </a:cubicBezTo>
                <a:cubicBezTo>
                  <a:pt x="1425" y="1118"/>
                  <a:pt x="1469" y="1184"/>
                  <a:pt x="1469" y="1250"/>
                </a:cubicBezTo>
                <a:cubicBezTo>
                  <a:pt x="1469" y="1315"/>
                  <a:pt x="1425" y="1381"/>
                  <a:pt x="1337" y="1381"/>
                </a:cubicBezTo>
                <a:cubicBezTo>
                  <a:pt x="1294" y="1381"/>
                  <a:pt x="1272" y="1359"/>
                  <a:pt x="1250" y="1338"/>
                </a:cubicBezTo>
                <a:cubicBezTo>
                  <a:pt x="877" y="1338"/>
                  <a:pt x="877" y="1338"/>
                  <a:pt x="877" y="1338"/>
                </a:cubicBezTo>
                <a:cubicBezTo>
                  <a:pt x="833" y="1535"/>
                  <a:pt x="658" y="1689"/>
                  <a:pt x="438" y="1689"/>
                </a:cubicBezTo>
                <a:cubicBezTo>
                  <a:pt x="197" y="1689"/>
                  <a:pt x="0" y="1491"/>
                  <a:pt x="0" y="1250"/>
                </a:cubicBezTo>
                <a:cubicBezTo>
                  <a:pt x="0" y="1030"/>
                  <a:pt x="153" y="855"/>
                  <a:pt x="350" y="812"/>
                </a:cubicBezTo>
                <a:cubicBezTo>
                  <a:pt x="350" y="987"/>
                  <a:pt x="350" y="987"/>
                  <a:pt x="350" y="987"/>
                </a:cubicBezTo>
                <a:cubicBezTo>
                  <a:pt x="263" y="1030"/>
                  <a:pt x="175" y="1140"/>
                  <a:pt x="175" y="1250"/>
                </a:cubicBezTo>
                <a:cubicBezTo>
                  <a:pt x="175" y="1403"/>
                  <a:pt x="307" y="1513"/>
                  <a:pt x="438" y="1513"/>
                </a:cubicBezTo>
                <a:cubicBezTo>
                  <a:pt x="592" y="1513"/>
                  <a:pt x="723" y="1403"/>
                  <a:pt x="723" y="1250"/>
                </a:cubicBezTo>
                <a:lnTo>
                  <a:pt x="723" y="1162"/>
                </a:lnTo>
                <a:close/>
                <a:moveTo>
                  <a:pt x="943" y="176"/>
                </a:moveTo>
                <a:lnTo>
                  <a:pt x="943" y="176"/>
                </a:lnTo>
                <a:cubicBezTo>
                  <a:pt x="1097" y="176"/>
                  <a:pt x="1206" y="286"/>
                  <a:pt x="1206" y="439"/>
                </a:cubicBezTo>
                <a:cubicBezTo>
                  <a:pt x="1381" y="439"/>
                  <a:pt x="1381" y="439"/>
                  <a:pt x="1381" y="439"/>
                </a:cubicBezTo>
                <a:cubicBezTo>
                  <a:pt x="1381" y="198"/>
                  <a:pt x="1184" y="0"/>
                  <a:pt x="943" y="0"/>
                </a:cubicBezTo>
                <a:cubicBezTo>
                  <a:pt x="701" y="0"/>
                  <a:pt x="482" y="198"/>
                  <a:pt x="482" y="439"/>
                </a:cubicBezTo>
                <a:cubicBezTo>
                  <a:pt x="482" y="571"/>
                  <a:pt x="548" y="680"/>
                  <a:pt x="635" y="768"/>
                </a:cubicBezTo>
                <a:cubicBezTo>
                  <a:pt x="416" y="1118"/>
                  <a:pt x="416" y="1118"/>
                  <a:pt x="416" y="1118"/>
                </a:cubicBezTo>
                <a:cubicBezTo>
                  <a:pt x="350" y="1118"/>
                  <a:pt x="307" y="1184"/>
                  <a:pt x="307" y="1250"/>
                </a:cubicBezTo>
                <a:cubicBezTo>
                  <a:pt x="307" y="1315"/>
                  <a:pt x="372" y="1381"/>
                  <a:pt x="438" y="1381"/>
                </a:cubicBezTo>
                <a:cubicBezTo>
                  <a:pt x="526" y="1381"/>
                  <a:pt x="570" y="1315"/>
                  <a:pt x="570" y="1250"/>
                </a:cubicBezTo>
                <a:cubicBezTo>
                  <a:pt x="570" y="1228"/>
                  <a:pt x="570" y="1228"/>
                  <a:pt x="570" y="1206"/>
                </a:cubicBezTo>
                <a:cubicBezTo>
                  <a:pt x="877" y="702"/>
                  <a:pt x="877" y="702"/>
                  <a:pt x="877" y="702"/>
                </a:cubicBezTo>
                <a:cubicBezTo>
                  <a:pt x="767" y="680"/>
                  <a:pt x="680" y="571"/>
                  <a:pt x="680" y="439"/>
                </a:cubicBezTo>
                <a:cubicBezTo>
                  <a:pt x="680" y="286"/>
                  <a:pt x="789" y="176"/>
                  <a:pt x="943" y="176"/>
                </a:cubicBezTo>
                <a:close/>
                <a:moveTo>
                  <a:pt x="1337" y="987"/>
                </a:moveTo>
                <a:lnTo>
                  <a:pt x="1337" y="987"/>
                </a:lnTo>
                <a:cubicBezTo>
                  <a:pt x="1294" y="987"/>
                  <a:pt x="1228" y="987"/>
                  <a:pt x="1184" y="1030"/>
                </a:cubicBezTo>
                <a:cubicBezTo>
                  <a:pt x="921" y="571"/>
                  <a:pt x="921" y="571"/>
                  <a:pt x="921" y="571"/>
                </a:cubicBezTo>
                <a:cubicBezTo>
                  <a:pt x="855" y="571"/>
                  <a:pt x="811" y="505"/>
                  <a:pt x="811" y="439"/>
                </a:cubicBezTo>
                <a:cubicBezTo>
                  <a:pt x="811" y="374"/>
                  <a:pt x="855" y="308"/>
                  <a:pt x="943" y="308"/>
                </a:cubicBezTo>
                <a:cubicBezTo>
                  <a:pt x="1009" y="308"/>
                  <a:pt x="1074" y="374"/>
                  <a:pt x="1074" y="439"/>
                </a:cubicBezTo>
                <a:cubicBezTo>
                  <a:pt x="1074" y="462"/>
                  <a:pt x="1074" y="462"/>
                  <a:pt x="1074" y="483"/>
                </a:cubicBezTo>
                <a:cubicBezTo>
                  <a:pt x="1272" y="812"/>
                  <a:pt x="1272" y="812"/>
                  <a:pt x="1272" y="812"/>
                </a:cubicBezTo>
                <a:cubicBezTo>
                  <a:pt x="1294" y="812"/>
                  <a:pt x="1315" y="790"/>
                  <a:pt x="1337" y="790"/>
                </a:cubicBezTo>
                <a:cubicBezTo>
                  <a:pt x="1579" y="790"/>
                  <a:pt x="1798" y="1009"/>
                  <a:pt x="1798" y="1250"/>
                </a:cubicBezTo>
                <a:cubicBezTo>
                  <a:pt x="1798" y="1491"/>
                  <a:pt x="1579" y="1689"/>
                  <a:pt x="1337" y="1689"/>
                </a:cubicBezTo>
                <a:cubicBezTo>
                  <a:pt x="1184" y="1689"/>
                  <a:pt x="1031" y="1601"/>
                  <a:pt x="943" y="1469"/>
                </a:cubicBezTo>
                <a:cubicBezTo>
                  <a:pt x="1184" y="1469"/>
                  <a:pt x="1184" y="1469"/>
                  <a:pt x="1184" y="1469"/>
                </a:cubicBezTo>
                <a:cubicBezTo>
                  <a:pt x="1228" y="1491"/>
                  <a:pt x="1294" y="1513"/>
                  <a:pt x="1337" y="1513"/>
                </a:cubicBezTo>
                <a:cubicBezTo>
                  <a:pt x="1491" y="1513"/>
                  <a:pt x="1600" y="1403"/>
                  <a:pt x="1600" y="1250"/>
                </a:cubicBezTo>
                <a:cubicBezTo>
                  <a:pt x="1600" y="1096"/>
                  <a:pt x="1491" y="987"/>
                  <a:pt x="1337" y="987"/>
                </a:cubicBezTo>
                <a:close/>
              </a:path>
            </a:pathLst>
          </a:custGeom>
          <a:solidFill>
            <a:schemeClr val="accent3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7" name="Freeform 67">
            <a:extLst>
              <a:ext uri="{FF2B5EF4-FFF2-40B4-BE49-F238E27FC236}">
                <a16:creationId xmlns:a16="http://schemas.microsoft.com/office/drawing/2014/main" id="{5D2168CB-58A5-E7EA-C685-B87DF1B7251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220919" y="6699250"/>
            <a:ext cx="1489728" cy="1485900"/>
          </a:xfrm>
          <a:custGeom>
            <a:avLst/>
            <a:gdLst>
              <a:gd name="T0" fmla="*/ 39827127 w 1895"/>
              <a:gd name="T1" fmla="*/ 149586183 h 1895"/>
              <a:gd name="T2" fmla="*/ 39827127 w 1895"/>
              <a:gd name="T3" fmla="*/ 149586183 h 1895"/>
              <a:gd name="T4" fmla="*/ 19913564 w 1895"/>
              <a:gd name="T5" fmla="*/ 159542965 h 1895"/>
              <a:gd name="T6" fmla="*/ 0 w 1895"/>
              <a:gd name="T7" fmla="*/ 221861057 h 1895"/>
              <a:gd name="T8" fmla="*/ 62317767 w 1895"/>
              <a:gd name="T9" fmla="*/ 201947493 h 1895"/>
              <a:gd name="T10" fmla="*/ 72391940 w 1895"/>
              <a:gd name="T11" fmla="*/ 181916539 h 1895"/>
              <a:gd name="T12" fmla="*/ 39827127 w 1895"/>
              <a:gd name="T13" fmla="*/ 149586183 h 1895"/>
              <a:gd name="T14" fmla="*/ 47324224 w 1895"/>
              <a:gd name="T15" fmla="*/ 189413635 h 1895"/>
              <a:gd name="T16" fmla="*/ 47324224 w 1895"/>
              <a:gd name="T17" fmla="*/ 189413635 h 1895"/>
              <a:gd name="T18" fmla="*/ 24950650 w 1895"/>
              <a:gd name="T19" fmla="*/ 196910407 h 1895"/>
              <a:gd name="T20" fmla="*/ 32447421 w 1895"/>
              <a:gd name="T21" fmla="*/ 174419767 h 1895"/>
              <a:gd name="T22" fmla="*/ 39827127 w 1895"/>
              <a:gd name="T23" fmla="*/ 171959757 h 1895"/>
              <a:gd name="T24" fmla="*/ 49901300 w 1895"/>
              <a:gd name="T25" fmla="*/ 181916539 h 1895"/>
              <a:gd name="T26" fmla="*/ 47324224 w 1895"/>
              <a:gd name="T27" fmla="*/ 189413635 h 1895"/>
              <a:gd name="T28" fmla="*/ 157083280 w 1895"/>
              <a:gd name="T29" fmla="*/ 137052325 h 1895"/>
              <a:gd name="T30" fmla="*/ 157083280 w 1895"/>
              <a:gd name="T31" fmla="*/ 137052325 h 1895"/>
              <a:gd name="T32" fmla="*/ 199487483 w 1895"/>
              <a:gd name="T33" fmla="*/ 22373574 h 1895"/>
              <a:gd name="T34" fmla="*/ 84808406 w 1895"/>
              <a:gd name="T35" fmla="*/ 64777777 h 1895"/>
              <a:gd name="T36" fmla="*/ 59858082 w 1895"/>
              <a:gd name="T37" fmla="*/ 59858082 h 1895"/>
              <a:gd name="T38" fmla="*/ 39827127 w 1895"/>
              <a:gd name="T39" fmla="*/ 64777777 h 1895"/>
              <a:gd name="T40" fmla="*/ 0 w 1895"/>
              <a:gd name="T41" fmla="*/ 107181980 h 1895"/>
              <a:gd name="T42" fmla="*/ 49901300 w 1895"/>
              <a:gd name="T43" fmla="*/ 129672620 h 1895"/>
              <a:gd name="T44" fmla="*/ 92188437 w 1895"/>
              <a:gd name="T45" fmla="*/ 171959757 h 1895"/>
              <a:gd name="T46" fmla="*/ 114679077 w 1895"/>
              <a:gd name="T47" fmla="*/ 221861057 h 1895"/>
              <a:gd name="T48" fmla="*/ 157083280 w 1895"/>
              <a:gd name="T49" fmla="*/ 179456854 h 1895"/>
              <a:gd name="T50" fmla="*/ 162120041 w 1895"/>
              <a:gd name="T51" fmla="*/ 162002975 h 1895"/>
              <a:gd name="T52" fmla="*/ 157083280 w 1895"/>
              <a:gd name="T53" fmla="*/ 137052325 h 1895"/>
              <a:gd name="T54" fmla="*/ 54820995 w 1895"/>
              <a:gd name="T55" fmla="*/ 107181980 h 1895"/>
              <a:gd name="T56" fmla="*/ 54820995 w 1895"/>
              <a:gd name="T57" fmla="*/ 107181980 h 1895"/>
              <a:gd name="T58" fmla="*/ 34907432 w 1895"/>
              <a:gd name="T59" fmla="*/ 99685209 h 1895"/>
              <a:gd name="T60" fmla="*/ 54820995 w 1895"/>
              <a:gd name="T61" fmla="*/ 79771645 h 1895"/>
              <a:gd name="T62" fmla="*/ 69814863 w 1895"/>
              <a:gd name="T63" fmla="*/ 82231330 h 1895"/>
              <a:gd name="T64" fmla="*/ 54820995 w 1895"/>
              <a:gd name="T65" fmla="*/ 107181980 h 1895"/>
              <a:gd name="T66" fmla="*/ 122175848 w 1895"/>
              <a:gd name="T67" fmla="*/ 186953625 h 1895"/>
              <a:gd name="T68" fmla="*/ 122175848 w 1895"/>
              <a:gd name="T69" fmla="*/ 186953625 h 1895"/>
              <a:gd name="T70" fmla="*/ 114679077 w 1895"/>
              <a:gd name="T71" fmla="*/ 166922996 h 1895"/>
              <a:gd name="T72" fmla="*/ 139629402 w 1895"/>
              <a:gd name="T73" fmla="*/ 152046194 h 1895"/>
              <a:gd name="T74" fmla="*/ 142089412 w 1895"/>
              <a:gd name="T75" fmla="*/ 166922996 h 1895"/>
              <a:gd name="T76" fmla="*/ 122175848 w 1895"/>
              <a:gd name="T77" fmla="*/ 186953625 h 1895"/>
              <a:gd name="T78" fmla="*/ 142089412 w 1895"/>
              <a:gd name="T79" fmla="*/ 122175848 h 1895"/>
              <a:gd name="T80" fmla="*/ 142089412 w 1895"/>
              <a:gd name="T81" fmla="*/ 122175848 h 1895"/>
              <a:gd name="T82" fmla="*/ 102262285 w 1895"/>
              <a:gd name="T83" fmla="*/ 149586183 h 1895"/>
              <a:gd name="T84" fmla="*/ 72391940 w 1895"/>
              <a:gd name="T85" fmla="*/ 119598772 h 1895"/>
              <a:gd name="T86" fmla="*/ 99685209 w 1895"/>
              <a:gd name="T87" fmla="*/ 79771645 h 1895"/>
              <a:gd name="T88" fmla="*/ 181916539 w 1895"/>
              <a:gd name="T89" fmla="*/ 39827127 h 1895"/>
              <a:gd name="T90" fmla="*/ 142089412 w 1895"/>
              <a:gd name="T91" fmla="*/ 122175848 h 1895"/>
              <a:gd name="T92" fmla="*/ 132132630 w 1895"/>
              <a:gd name="T93" fmla="*/ 109641990 h 1895"/>
              <a:gd name="T94" fmla="*/ 132132630 w 1895"/>
              <a:gd name="T95" fmla="*/ 109641990 h 1895"/>
              <a:gd name="T96" fmla="*/ 152163259 w 1895"/>
              <a:gd name="T97" fmla="*/ 89728427 h 1895"/>
              <a:gd name="T98" fmla="*/ 132132630 w 1895"/>
              <a:gd name="T99" fmla="*/ 69814863 h 1895"/>
              <a:gd name="T100" fmla="*/ 112219067 w 1895"/>
              <a:gd name="T101" fmla="*/ 89728427 h 1895"/>
              <a:gd name="T102" fmla="*/ 132132630 w 1895"/>
              <a:gd name="T103" fmla="*/ 109641990 h 189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895" h="1895">
                <a:moveTo>
                  <a:pt x="340" y="1277"/>
                </a:moveTo>
                <a:lnTo>
                  <a:pt x="340" y="1277"/>
                </a:lnTo>
                <a:cubicBezTo>
                  <a:pt x="277" y="1277"/>
                  <a:pt x="213" y="1319"/>
                  <a:pt x="170" y="1362"/>
                </a:cubicBezTo>
                <a:cubicBezTo>
                  <a:pt x="64" y="1468"/>
                  <a:pt x="0" y="1894"/>
                  <a:pt x="0" y="1894"/>
                </a:cubicBezTo>
                <a:cubicBezTo>
                  <a:pt x="0" y="1894"/>
                  <a:pt x="426" y="1830"/>
                  <a:pt x="532" y="1724"/>
                </a:cubicBezTo>
                <a:cubicBezTo>
                  <a:pt x="575" y="1681"/>
                  <a:pt x="618" y="1617"/>
                  <a:pt x="618" y="1553"/>
                </a:cubicBezTo>
                <a:cubicBezTo>
                  <a:pt x="618" y="1404"/>
                  <a:pt x="490" y="1277"/>
                  <a:pt x="340" y="1277"/>
                </a:cubicBezTo>
                <a:close/>
                <a:moveTo>
                  <a:pt x="404" y="1617"/>
                </a:moveTo>
                <a:lnTo>
                  <a:pt x="404" y="1617"/>
                </a:lnTo>
                <a:cubicBezTo>
                  <a:pt x="383" y="1639"/>
                  <a:pt x="213" y="1681"/>
                  <a:pt x="213" y="1681"/>
                </a:cubicBezTo>
                <a:cubicBezTo>
                  <a:pt x="213" y="1681"/>
                  <a:pt x="255" y="1510"/>
                  <a:pt x="277" y="1489"/>
                </a:cubicBezTo>
                <a:cubicBezTo>
                  <a:pt x="298" y="1468"/>
                  <a:pt x="319" y="1468"/>
                  <a:pt x="340" y="1468"/>
                </a:cubicBezTo>
                <a:cubicBezTo>
                  <a:pt x="404" y="1468"/>
                  <a:pt x="426" y="1489"/>
                  <a:pt x="426" y="1553"/>
                </a:cubicBezTo>
                <a:cubicBezTo>
                  <a:pt x="426" y="1575"/>
                  <a:pt x="426" y="1596"/>
                  <a:pt x="404" y="1617"/>
                </a:cubicBezTo>
                <a:close/>
                <a:moveTo>
                  <a:pt x="1341" y="1170"/>
                </a:moveTo>
                <a:lnTo>
                  <a:pt x="1341" y="1170"/>
                </a:lnTo>
                <a:cubicBezTo>
                  <a:pt x="1894" y="617"/>
                  <a:pt x="1703" y="191"/>
                  <a:pt x="1703" y="191"/>
                </a:cubicBezTo>
                <a:cubicBezTo>
                  <a:pt x="1703" y="191"/>
                  <a:pt x="1277" y="0"/>
                  <a:pt x="724" y="553"/>
                </a:cubicBezTo>
                <a:cubicBezTo>
                  <a:pt x="511" y="511"/>
                  <a:pt x="511" y="511"/>
                  <a:pt x="511" y="511"/>
                </a:cubicBezTo>
                <a:cubicBezTo>
                  <a:pt x="447" y="511"/>
                  <a:pt x="383" y="511"/>
                  <a:pt x="340" y="553"/>
                </a:cubicBezTo>
                <a:cubicBezTo>
                  <a:pt x="0" y="915"/>
                  <a:pt x="0" y="915"/>
                  <a:pt x="0" y="915"/>
                </a:cubicBezTo>
                <a:cubicBezTo>
                  <a:pt x="426" y="1107"/>
                  <a:pt x="426" y="1107"/>
                  <a:pt x="426" y="1107"/>
                </a:cubicBezTo>
                <a:cubicBezTo>
                  <a:pt x="787" y="1468"/>
                  <a:pt x="787" y="1468"/>
                  <a:pt x="787" y="1468"/>
                </a:cubicBezTo>
                <a:cubicBezTo>
                  <a:pt x="979" y="1894"/>
                  <a:pt x="979" y="1894"/>
                  <a:pt x="979" y="1894"/>
                </a:cubicBezTo>
                <a:cubicBezTo>
                  <a:pt x="1341" y="1532"/>
                  <a:pt x="1341" y="1532"/>
                  <a:pt x="1341" y="1532"/>
                </a:cubicBezTo>
                <a:cubicBezTo>
                  <a:pt x="1384" y="1510"/>
                  <a:pt x="1384" y="1447"/>
                  <a:pt x="1384" y="1383"/>
                </a:cubicBezTo>
                <a:lnTo>
                  <a:pt x="1341" y="1170"/>
                </a:lnTo>
                <a:close/>
                <a:moveTo>
                  <a:pt x="468" y="915"/>
                </a:moveTo>
                <a:lnTo>
                  <a:pt x="468" y="915"/>
                </a:lnTo>
                <a:cubicBezTo>
                  <a:pt x="298" y="851"/>
                  <a:pt x="298" y="851"/>
                  <a:pt x="298" y="851"/>
                </a:cubicBezTo>
                <a:cubicBezTo>
                  <a:pt x="468" y="681"/>
                  <a:pt x="468" y="681"/>
                  <a:pt x="468" y="681"/>
                </a:cubicBezTo>
                <a:cubicBezTo>
                  <a:pt x="596" y="702"/>
                  <a:pt x="596" y="702"/>
                  <a:pt x="596" y="702"/>
                </a:cubicBezTo>
                <a:cubicBezTo>
                  <a:pt x="554" y="787"/>
                  <a:pt x="511" y="851"/>
                  <a:pt x="468" y="915"/>
                </a:cubicBezTo>
                <a:close/>
                <a:moveTo>
                  <a:pt x="1043" y="1596"/>
                </a:moveTo>
                <a:lnTo>
                  <a:pt x="1043" y="1596"/>
                </a:lnTo>
                <a:cubicBezTo>
                  <a:pt x="979" y="1425"/>
                  <a:pt x="979" y="1425"/>
                  <a:pt x="979" y="1425"/>
                </a:cubicBezTo>
                <a:cubicBezTo>
                  <a:pt x="1043" y="1383"/>
                  <a:pt x="1107" y="1340"/>
                  <a:pt x="1192" y="1298"/>
                </a:cubicBezTo>
                <a:cubicBezTo>
                  <a:pt x="1213" y="1425"/>
                  <a:pt x="1213" y="1425"/>
                  <a:pt x="1213" y="1425"/>
                </a:cubicBezTo>
                <a:lnTo>
                  <a:pt x="1043" y="1596"/>
                </a:lnTo>
                <a:close/>
                <a:moveTo>
                  <a:pt x="1213" y="1043"/>
                </a:moveTo>
                <a:lnTo>
                  <a:pt x="1213" y="1043"/>
                </a:lnTo>
                <a:cubicBezTo>
                  <a:pt x="1107" y="1170"/>
                  <a:pt x="915" y="1255"/>
                  <a:pt x="873" y="1277"/>
                </a:cubicBezTo>
                <a:cubicBezTo>
                  <a:pt x="618" y="1021"/>
                  <a:pt x="618" y="1021"/>
                  <a:pt x="618" y="1021"/>
                </a:cubicBezTo>
                <a:cubicBezTo>
                  <a:pt x="639" y="979"/>
                  <a:pt x="724" y="787"/>
                  <a:pt x="851" y="681"/>
                </a:cubicBezTo>
                <a:cubicBezTo>
                  <a:pt x="1256" y="276"/>
                  <a:pt x="1553" y="340"/>
                  <a:pt x="1553" y="340"/>
                </a:cubicBezTo>
                <a:cubicBezTo>
                  <a:pt x="1553" y="340"/>
                  <a:pt x="1617" y="638"/>
                  <a:pt x="1213" y="1043"/>
                </a:cubicBezTo>
                <a:close/>
                <a:moveTo>
                  <a:pt x="1128" y="936"/>
                </a:moveTo>
                <a:lnTo>
                  <a:pt x="1128" y="936"/>
                </a:lnTo>
                <a:cubicBezTo>
                  <a:pt x="1213" y="936"/>
                  <a:pt x="1299" y="851"/>
                  <a:pt x="1299" y="766"/>
                </a:cubicBezTo>
                <a:cubicBezTo>
                  <a:pt x="1299" y="659"/>
                  <a:pt x="1213" y="596"/>
                  <a:pt x="1128" y="596"/>
                </a:cubicBezTo>
                <a:cubicBezTo>
                  <a:pt x="1022" y="596"/>
                  <a:pt x="958" y="659"/>
                  <a:pt x="958" y="766"/>
                </a:cubicBezTo>
                <a:cubicBezTo>
                  <a:pt x="958" y="851"/>
                  <a:pt x="1022" y="936"/>
                  <a:pt x="1128" y="936"/>
                </a:cubicBezTo>
                <a:close/>
              </a:path>
            </a:pathLst>
          </a:custGeom>
          <a:solidFill>
            <a:schemeClr val="accent4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193998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500"/>
    </mc:Choice>
    <mc:Fallback xmlns="">
      <p:transition advClick="0" advTm="2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5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7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8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9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 p14:presetBounceEnd="6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62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63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2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86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7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75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6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20" grpId="0"/>
          <p:bldP spid="37" grpId="0"/>
          <p:bldP spid="54" grpId="0"/>
          <p:bldP spid="73" grpId="0"/>
          <p:bldP spid="74" grpId="0" animBg="1"/>
          <p:bldP spid="75" grpId="0" animBg="1"/>
          <p:bldP spid="76" grpId="0" animBg="1"/>
          <p:bldP spid="7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2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75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6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20" grpId="0"/>
          <p:bldP spid="37" grpId="0"/>
          <p:bldP spid="54" grpId="0"/>
          <p:bldP spid="73" grpId="0"/>
          <p:bldP spid="74" grpId="0" animBg="1"/>
          <p:bldP spid="75" grpId="0" animBg="1"/>
          <p:bldP spid="76" grpId="0" animBg="1"/>
          <p:bldP spid="77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!!MainTitle1">
            <a:extLst>
              <a:ext uri="{FF2B5EF4-FFF2-40B4-BE49-F238E27FC236}">
                <a16:creationId xmlns:a16="http://schemas.microsoft.com/office/drawing/2014/main" id="{FBA0FA63-D5C1-737A-EA61-E12E4D9C9AAE}"/>
              </a:ext>
            </a:extLst>
          </p:cNvPr>
          <p:cNvSpPr txBox="1"/>
          <p:nvPr/>
        </p:nvSpPr>
        <p:spPr>
          <a:xfrm>
            <a:off x="6473214" y="1190307"/>
            <a:ext cx="1143774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4P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Sustainable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Success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32" name="!!SubTitle">
            <a:extLst>
              <a:ext uri="{FF2B5EF4-FFF2-40B4-BE49-F238E27FC236}">
                <a16:creationId xmlns:a16="http://schemas.microsoft.com/office/drawing/2014/main" id="{1A66987E-BB24-939A-B334-13356838D03E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FBC8E0B-1F0F-1679-6A9A-DE686C275893}"/>
              </a:ext>
            </a:extLst>
          </p:cNvPr>
          <p:cNvGrpSpPr/>
          <p:nvPr/>
        </p:nvGrpSpPr>
        <p:grpSpPr>
          <a:xfrm>
            <a:off x="2824368" y="8572500"/>
            <a:ext cx="3187700" cy="2152650"/>
            <a:chOff x="5492750" y="8572500"/>
            <a:chExt cx="3187700" cy="2152650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B5722A5-7FA5-B303-6176-C25DB910D2A2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A7070F76-A05C-E70C-DBBC-75D657007C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E6D01984-9B3B-7012-B4ED-388552B6D5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AA289A25-D902-452D-0237-1F89CC41A9B4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21" name="Circle: Hollow 20">
                <a:extLst>
                  <a:ext uri="{FF2B5EF4-FFF2-40B4-BE49-F238E27FC236}">
                    <a16:creationId xmlns:a16="http://schemas.microsoft.com/office/drawing/2014/main" id="{77C42871-F680-04D3-5C7B-7113BBCA56AF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Circle: Hollow 23">
                <a:extLst>
                  <a:ext uri="{FF2B5EF4-FFF2-40B4-BE49-F238E27FC236}">
                    <a16:creationId xmlns:a16="http://schemas.microsoft.com/office/drawing/2014/main" id="{16FE5230-0FF4-5DAC-5077-DD92A717073E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A0A0E0B3-1CE2-69D5-8AE1-03BF88BF25EC}"/>
              </a:ext>
            </a:extLst>
          </p:cNvPr>
          <p:cNvGrpSpPr/>
          <p:nvPr/>
        </p:nvGrpSpPr>
        <p:grpSpPr>
          <a:xfrm>
            <a:off x="2373518" y="5397500"/>
            <a:ext cx="4089400" cy="4089400"/>
            <a:chOff x="2373518" y="5397500"/>
            <a:chExt cx="4089400" cy="4089400"/>
          </a:xfrm>
        </p:grpSpPr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0AE4D5D5-2E99-B2B6-E54B-F7A447B56FD0}"/>
                </a:ext>
              </a:extLst>
            </p:cNvPr>
            <p:cNvGrpSpPr/>
            <p:nvPr/>
          </p:nvGrpSpPr>
          <p:grpSpPr>
            <a:xfrm>
              <a:off x="2373518" y="5397500"/>
              <a:ext cx="4089400" cy="4089400"/>
              <a:chOff x="2373518" y="5397500"/>
              <a:chExt cx="4089400" cy="4089400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CE05D361-45FF-6C2A-84B9-C5D281CD5A35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7D59440D-6087-7CFC-D0C8-E9C6F53ED03B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E76022C-1A51-F904-C6C8-86918C15AB0A}"/>
                </a:ext>
              </a:extLst>
            </p:cNvPr>
            <p:cNvSpPr/>
            <p:nvPr/>
          </p:nvSpPr>
          <p:spPr>
            <a:xfrm>
              <a:off x="2760868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1">
                    <a:lumMod val="75000"/>
                  </a:schemeClr>
                </a:gs>
                <a:gs pos="100000">
                  <a:schemeClr val="accent1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1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1A650821-63FB-9C0C-A8A7-75AF46CDFF24}"/>
                </a:ext>
              </a:extLst>
            </p:cNvPr>
            <p:cNvSpPr/>
            <p:nvPr/>
          </p:nvSpPr>
          <p:spPr>
            <a:xfrm>
              <a:off x="2951368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1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5A5F9779-19B1-F0AA-47F7-E426B6EBBE06}"/>
              </a:ext>
            </a:extLst>
          </p:cNvPr>
          <p:cNvGrpSpPr/>
          <p:nvPr/>
        </p:nvGrpSpPr>
        <p:grpSpPr>
          <a:xfrm>
            <a:off x="2760868" y="10931799"/>
            <a:ext cx="3314700" cy="2241009"/>
            <a:chOff x="2760868" y="10931799"/>
            <a:chExt cx="3314700" cy="2241009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948A456-0AF4-FEDE-4872-FFCA604E13C9}"/>
                </a:ext>
              </a:extLst>
            </p:cNvPr>
            <p:cNvSpPr txBox="1"/>
            <p:nvPr/>
          </p:nvSpPr>
          <p:spPr>
            <a:xfrm>
              <a:off x="2760868" y="11603148"/>
              <a:ext cx="3314700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400" dirty="0">
                  <a:solidFill>
                    <a:schemeClr val="tx2"/>
                  </a:solidFill>
                </a:rPr>
                <a:t>Định hướng rõ ràng giúp mọi quyết định thống nhất, tạo giá trị dài lâu.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C8B0461-9ACD-BDC0-C6EF-DA36FB964343}"/>
                </a:ext>
              </a:extLst>
            </p:cNvPr>
            <p:cNvSpPr txBox="1"/>
            <p:nvPr/>
          </p:nvSpPr>
          <p:spPr>
            <a:xfrm>
              <a:off x="2760868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PURPOSE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6124636A-74BA-542A-040A-AC7CB452FEB8}"/>
              </a:ext>
            </a:extLst>
          </p:cNvPr>
          <p:cNvSpPr txBox="1"/>
          <p:nvPr/>
        </p:nvSpPr>
        <p:spPr>
          <a:xfrm>
            <a:off x="2760868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/>
                </a:solidFill>
                <a:latin typeface="+mj-lt"/>
              </a:rPr>
              <a:t>01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0791A2F-5A5C-1575-60B7-C4C4D33ACA69}"/>
              </a:ext>
            </a:extLst>
          </p:cNvPr>
          <p:cNvGrpSpPr/>
          <p:nvPr/>
        </p:nvGrpSpPr>
        <p:grpSpPr>
          <a:xfrm>
            <a:off x="8006890" y="8572500"/>
            <a:ext cx="3187700" cy="2152650"/>
            <a:chOff x="5492750" y="8572500"/>
            <a:chExt cx="3187700" cy="2152650"/>
          </a:xfrm>
        </p:grpSpPr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64FF1018-4443-7BEE-02A3-0B4CF069D95C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24E2D82E-A5AF-3655-0A2E-35920B3CCC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FD8EF5A2-905A-6322-62DA-75449D2878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DEA30983-37F5-5262-8D6D-3C1042937984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136" name="Circle: Hollow 135">
                <a:extLst>
                  <a:ext uri="{FF2B5EF4-FFF2-40B4-BE49-F238E27FC236}">
                    <a16:creationId xmlns:a16="http://schemas.microsoft.com/office/drawing/2014/main" id="{DDF91952-239D-9D6A-03FD-630DE559E859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7" name="Circle: Hollow 136">
                <a:extLst>
                  <a:ext uri="{FF2B5EF4-FFF2-40B4-BE49-F238E27FC236}">
                    <a16:creationId xmlns:a16="http://schemas.microsoft.com/office/drawing/2014/main" id="{A95EAFDA-5D9C-FAE7-A318-5D87BF807932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11CB08DD-5032-31F7-8BD8-01176D51395D}"/>
              </a:ext>
            </a:extLst>
          </p:cNvPr>
          <p:cNvGrpSpPr/>
          <p:nvPr/>
        </p:nvGrpSpPr>
        <p:grpSpPr>
          <a:xfrm>
            <a:off x="7556040" y="5397500"/>
            <a:ext cx="4089400" cy="4089400"/>
            <a:chOff x="7556040" y="5397500"/>
            <a:chExt cx="4089400" cy="4089400"/>
          </a:xfrm>
        </p:grpSpPr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BC17634A-53CC-B6E7-33E0-D61B803564C5}"/>
                </a:ext>
              </a:extLst>
            </p:cNvPr>
            <p:cNvGrpSpPr/>
            <p:nvPr/>
          </p:nvGrpSpPr>
          <p:grpSpPr>
            <a:xfrm>
              <a:off x="7556040" y="5397500"/>
              <a:ext cx="4089400" cy="4089400"/>
              <a:chOff x="7556040" y="5397500"/>
              <a:chExt cx="4089400" cy="4089400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23B740A0-7156-76D9-9156-1E43EAA46103}"/>
                  </a:ext>
                </a:extLst>
              </p:cNvPr>
              <p:cNvSpPr/>
              <p:nvPr/>
            </p:nvSpPr>
            <p:spPr>
              <a:xfrm>
                <a:off x="7556040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9F1137BF-2ED8-E388-490A-85709B7FCA44}"/>
                  </a:ext>
                </a:extLst>
              </p:cNvPr>
              <p:cNvSpPr/>
              <p:nvPr/>
            </p:nvSpPr>
            <p:spPr>
              <a:xfrm>
                <a:off x="7556040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100000">
                    <a:schemeClr val="accent2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24BAE8BA-28C4-B60D-883F-93AA96049243}"/>
                </a:ext>
              </a:extLst>
            </p:cNvPr>
            <p:cNvSpPr/>
            <p:nvPr/>
          </p:nvSpPr>
          <p:spPr>
            <a:xfrm>
              <a:off x="7943390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2">
                    <a:lumMod val="75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2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0FFBC177-D6D4-6FE1-5163-4FE7BB9C00A4}"/>
                </a:ext>
              </a:extLst>
            </p:cNvPr>
            <p:cNvSpPr/>
            <p:nvPr/>
          </p:nvSpPr>
          <p:spPr>
            <a:xfrm>
              <a:off x="8133890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2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6D3DDE57-269A-F82C-DAC1-D146268E55E2}"/>
              </a:ext>
            </a:extLst>
          </p:cNvPr>
          <p:cNvGrpSpPr/>
          <p:nvPr/>
        </p:nvGrpSpPr>
        <p:grpSpPr>
          <a:xfrm>
            <a:off x="7943390" y="10931799"/>
            <a:ext cx="3314700" cy="1871678"/>
            <a:chOff x="7943390" y="10931799"/>
            <a:chExt cx="3314700" cy="1871678"/>
          </a:xfrm>
        </p:grpSpPr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E8A835A0-F728-BAAF-8180-13038223A122}"/>
                </a:ext>
              </a:extLst>
            </p:cNvPr>
            <p:cNvSpPr txBox="1"/>
            <p:nvPr/>
          </p:nvSpPr>
          <p:spPr>
            <a:xfrm>
              <a:off x="7943390" y="11603148"/>
              <a:ext cx="3314700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400" dirty="0" err="1">
                  <a:solidFill>
                    <a:schemeClr val="tx2"/>
                  </a:solidFill>
                </a:rPr>
                <a:t>Xây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dựng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đội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ngũ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vững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mạnh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với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kỹ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năng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tốt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và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tinh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thần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gắn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kết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vi-VN" sz="2400" dirty="0">
                <a:solidFill>
                  <a:schemeClr val="tx2"/>
                </a:solidFill>
              </a:endParaRP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8338B2B4-D257-9402-8F9A-EEA157F533D2}"/>
                </a:ext>
              </a:extLst>
            </p:cNvPr>
            <p:cNvSpPr txBox="1"/>
            <p:nvPr/>
          </p:nvSpPr>
          <p:spPr>
            <a:xfrm>
              <a:off x="7943390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PEOPLE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31" name="TextBox 130">
            <a:extLst>
              <a:ext uri="{FF2B5EF4-FFF2-40B4-BE49-F238E27FC236}">
                <a16:creationId xmlns:a16="http://schemas.microsoft.com/office/drawing/2014/main" id="{4977DC0A-D6C4-E5BF-4D8E-4912E8AD86CE}"/>
              </a:ext>
            </a:extLst>
          </p:cNvPr>
          <p:cNvSpPr txBox="1"/>
          <p:nvPr/>
        </p:nvSpPr>
        <p:spPr>
          <a:xfrm>
            <a:off x="7943390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/>
                </a:solidFill>
                <a:latin typeface="+mj-lt"/>
              </a:rPr>
              <a:t>02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F0C7F972-4977-D006-7C08-7FB5B5B634C0}"/>
              </a:ext>
            </a:extLst>
          </p:cNvPr>
          <p:cNvGrpSpPr/>
          <p:nvPr/>
        </p:nvGrpSpPr>
        <p:grpSpPr>
          <a:xfrm>
            <a:off x="13189412" y="8572500"/>
            <a:ext cx="3187700" cy="2152650"/>
            <a:chOff x="5492750" y="8572500"/>
            <a:chExt cx="3187700" cy="2152650"/>
          </a:xfrm>
        </p:grpSpPr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2FD62450-8B1E-7C83-EBEC-ACABDCD72D87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155" name="Straight Connector 154">
                <a:extLst>
                  <a:ext uri="{FF2B5EF4-FFF2-40B4-BE49-F238E27FC236}">
                    <a16:creationId xmlns:a16="http://schemas.microsoft.com/office/drawing/2014/main" id="{3C02F74B-6ED5-C0E9-2F90-B1B2AD705D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>
                <a:extLst>
                  <a:ext uri="{FF2B5EF4-FFF2-40B4-BE49-F238E27FC236}">
                    <a16:creationId xmlns:a16="http://schemas.microsoft.com/office/drawing/2014/main" id="{92188623-35C4-338E-D30B-F83CB43E8C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32D51AD4-25AA-D4FC-661C-EA3E327F3C27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153" name="Circle: Hollow 152">
                <a:extLst>
                  <a:ext uri="{FF2B5EF4-FFF2-40B4-BE49-F238E27FC236}">
                    <a16:creationId xmlns:a16="http://schemas.microsoft.com/office/drawing/2014/main" id="{77FAC236-CEBB-71A4-3348-92BB8E656EF7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Circle: Hollow 153">
                <a:extLst>
                  <a:ext uri="{FF2B5EF4-FFF2-40B4-BE49-F238E27FC236}">
                    <a16:creationId xmlns:a16="http://schemas.microsoft.com/office/drawing/2014/main" id="{EFE787AE-8CF9-3C6D-A1F9-FD32C4368133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D99380F7-23E7-D345-42DC-418451F91BC8}"/>
              </a:ext>
            </a:extLst>
          </p:cNvPr>
          <p:cNvGrpSpPr/>
          <p:nvPr/>
        </p:nvGrpSpPr>
        <p:grpSpPr>
          <a:xfrm>
            <a:off x="12738562" y="5397500"/>
            <a:ext cx="4089400" cy="4089400"/>
            <a:chOff x="12738562" y="5397500"/>
            <a:chExt cx="4089400" cy="4089400"/>
          </a:xfrm>
        </p:grpSpPr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id="{01091166-C1CA-F572-F9CC-08DEBCAD782C}"/>
                </a:ext>
              </a:extLst>
            </p:cNvPr>
            <p:cNvGrpSpPr/>
            <p:nvPr/>
          </p:nvGrpSpPr>
          <p:grpSpPr>
            <a:xfrm>
              <a:off x="12738562" y="5397500"/>
              <a:ext cx="4089400" cy="4089400"/>
              <a:chOff x="12738562" y="5397500"/>
              <a:chExt cx="4089400" cy="4089400"/>
            </a:xfrm>
          </p:grpSpPr>
          <p:sp>
            <p:nvSpPr>
              <p:cNvPr id="142" name="Oval 141">
                <a:extLst>
                  <a:ext uri="{FF2B5EF4-FFF2-40B4-BE49-F238E27FC236}">
                    <a16:creationId xmlns:a16="http://schemas.microsoft.com/office/drawing/2014/main" id="{B84FE6FB-0282-CEAB-1640-D3809368C2BC}"/>
                  </a:ext>
                </a:extLst>
              </p:cNvPr>
              <p:cNvSpPr/>
              <p:nvPr/>
            </p:nvSpPr>
            <p:spPr>
              <a:xfrm>
                <a:off x="12738562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179F0122-95F7-D5C9-33A6-7B99D9C5813E}"/>
                  </a:ext>
                </a:extLst>
              </p:cNvPr>
              <p:cNvSpPr/>
              <p:nvPr/>
            </p:nvSpPr>
            <p:spPr>
              <a:xfrm>
                <a:off x="12738562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A8D1AE3D-AE00-43B0-503A-6F5C3C5DDD30}"/>
                </a:ext>
              </a:extLst>
            </p:cNvPr>
            <p:cNvSpPr/>
            <p:nvPr/>
          </p:nvSpPr>
          <p:spPr>
            <a:xfrm>
              <a:off x="13125912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3">
                    <a:lumMod val="75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3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E696CC23-AB18-5C07-8F36-1349AE968873}"/>
                </a:ext>
              </a:extLst>
            </p:cNvPr>
            <p:cNvSpPr/>
            <p:nvPr/>
          </p:nvSpPr>
          <p:spPr>
            <a:xfrm>
              <a:off x="13316412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3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2268A659-D958-F4D4-8F57-C6B21961A8B2}"/>
              </a:ext>
            </a:extLst>
          </p:cNvPr>
          <p:cNvGrpSpPr/>
          <p:nvPr/>
        </p:nvGrpSpPr>
        <p:grpSpPr>
          <a:xfrm>
            <a:off x="13125912" y="10931799"/>
            <a:ext cx="3314700" cy="2241009"/>
            <a:chOff x="13125912" y="10931799"/>
            <a:chExt cx="3314700" cy="2241009"/>
          </a:xfrm>
        </p:grpSpPr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761B2DC2-07F4-1A15-60E6-803A6867728A}"/>
                </a:ext>
              </a:extLst>
            </p:cNvPr>
            <p:cNvSpPr txBox="1"/>
            <p:nvPr/>
          </p:nvSpPr>
          <p:spPr>
            <a:xfrm>
              <a:off x="13125912" y="11603148"/>
              <a:ext cx="3314700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400" dirty="0">
                  <a:solidFill>
                    <a:schemeClr val="tx2"/>
                  </a:solidFill>
                </a:rPr>
                <a:t>Thiết lập quy trình tối ưu giúp vận hành mượt mà và giảm sai sót.</a:t>
              </a: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A2D9A1AC-57D5-0542-9089-47B5D59D57E0}"/>
                </a:ext>
              </a:extLst>
            </p:cNvPr>
            <p:cNvSpPr txBox="1"/>
            <p:nvPr/>
          </p:nvSpPr>
          <p:spPr>
            <a:xfrm>
              <a:off x="13125912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PROCESS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48" name="TextBox 147">
            <a:extLst>
              <a:ext uri="{FF2B5EF4-FFF2-40B4-BE49-F238E27FC236}">
                <a16:creationId xmlns:a16="http://schemas.microsoft.com/office/drawing/2014/main" id="{8D8434CD-D1E9-D3F9-64A8-7869935D5270}"/>
              </a:ext>
            </a:extLst>
          </p:cNvPr>
          <p:cNvSpPr txBox="1"/>
          <p:nvPr/>
        </p:nvSpPr>
        <p:spPr>
          <a:xfrm>
            <a:off x="13125912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/>
                </a:solidFill>
                <a:latin typeface="+mj-lt"/>
              </a:rPr>
              <a:t>03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3869788F-D679-ADE5-5855-4CFEC1FC5077}"/>
              </a:ext>
            </a:extLst>
          </p:cNvPr>
          <p:cNvGrpSpPr/>
          <p:nvPr/>
        </p:nvGrpSpPr>
        <p:grpSpPr>
          <a:xfrm>
            <a:off x="18371933" y="8572500"/>
            <a:ext cx="3187700" cy="2152650"/>
            <a:chOff x="5492750" y="8572500"/>
            <a:chExt cx="3187700" cy="2152650"/>
          </a:xfrm>
        </p:grpSpPr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F27C79BD-4A2F-92B6-F34B-BF98EA297AD6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172" name="Straight Connector 171">
                <a:extLst>
                  <a:ext uri="{FF2B5EF4-FFF2-40B4-BE49-F238E27FC236}">
                    <a16:creationId xmlns:a16="http://schemas.microsoft.com/office/drawing/2014/main" id="{21476662-8792-1D30-E368-8E48917624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>
                <a:extLst>
                  <a:ext uri="{FF2B5EF4-FFF2-40B4-BE49-F238E27FC236}">
                    <a16:creationId xmlns:a16="http://schemas.microsoft.com/office/drawing/2014/main" id="{2ABB7D02-8A89-CD52-3CAD-263811D0A3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EFC59865-36A0-04C8-1184-5D1DC911DC91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170" name="Circle: Hollow 169">
                <a:extLst>
                  <a:ext uri="{FF2B5EF4-FFF2-40B4-BE49-F238E27FC236}">
                    <a16:creationId xmlns:a16="http://schemas.microsoft.com/office/drawing/2014/main" id="{F7108462-0BC1-6CED-EF8F-5087A4F43144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1" name="Circle: Hollow 170">
                <a:extLst>
                  <a:ext uri="{FF2B5EF4-FFF2-40B4-BE49-F238E27FC236}">
                    <a16:creationId xmlns:a16="http://schemas.microsoft.com/office/drawing/2014/main" id="{16EDC5DD-BBD2-57B9-6817-85E6BA96039E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D229F800-AC65-A60E-AF3F-5CF451FBB76F}"/>
              </a:ext>
            </a:extLst>
          </p:cNvPr>
          <p:cNvGrpSpPr/>
          <p:nvPr/>
        </p:nvGrpSpPr>
        <p:grpSpPr>
          <a:xfrm>
            <a:off x="17921083" y="5397500"/>
            <a:ext cx="4089400" cy="4089400"/>
            <a:chOff x="17921083" y="5397500"/>
            <a:chExt cx="4089400" cy="4089400"/>
          </a:xfrm>
        </p:grpSpPr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D9A4C7CA-01FF-AFBA-435B-01C7ADFFC5E7}"/>
                </a:ext>
              </a:extLst>
            </p:cNvPr>
            <p:cNvGrpSpPr/>
            <p:nvPr/>
          </p:nvGrpSpPr>
          <p:grpSpPr>
            <a:xfrm>
              <a:off x="17921083" y="5397500"/>
              <a:ext cx="4089400" cy="4089400"/>
              <a:chOff x="17921083" y="5397500"/>
              <a:chExt cx="4089400" cy="4089400"/>
            </a:xfrm>
          </p:grpSpPr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DCFAC976-FCF2-E113-FD04-C01DFA8FDB82}"/>
                  </a:ext>
                </a:extLst>
              </p:cNvPr>
              <p:cNvSpPr/>
              <p:nvPr/>
            </p:nvSpPr>
            <p:spPr>
              <a:xfrm>
                <a:off x="17921083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0" name="Oval 159">
                <a:extLst>
                  <a:ext uri="{FF2B5EF4-FFF2-40B4-BE49-F238E27FC236}">
                    <a16:creationId xmlns:a16="http://schemas.microsoft.com/office/drawing/2014/main" id="{3649CE48-9D16-0318-7EFD-7B37898F4392}"/>
                  </a:ext>
                </a:extLst>
              </p:cNvPr>
              <p:cNvSpPr/>
              <p:nvPr/>
            </p:nvSpPr>
            <p:spPr>
              <a:xfrm>
                <a:off x="17921083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A3F0B6EF-262B-D9E0-F15F-9EF2DAB22586}"/>
                </a:ext>
              </a:extLst>
            </p:cNvPr>
            <p:cNvSpPr/>
            <p:nvPr/>
          </p:nvSpPr>
          <p:spPr>
            <a:xfrm>
              <a:off x="18308433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4">
                    <a:lumMod val="75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4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2125950E-4C0B-9EBD-2D1F-5E188744273F}"/>
                </a:ext>
              </a:extLst>
            </p:cNvPr>
            <p:cNvSpPr/>
            <p:nvPr/>
          </p:nvSpPr>
          <p:spPr>
            <a:xfrm>
              <a:off x="18498933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4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4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66A4F417-0B6E-F0E4-F225-97A86576C2F8}"/>
              </a:ext>
            </a:extLst>
          </p:cNvPr>
          <p:cNvGrpSpPr/>
          <p:nvPr/>
        </p:nvGrpSpPr>
        <p:grpSpPr>
          <a:xfrm>
            <a:off x="18308433" y="10931799"/>
            <a:ext cx="3314700" cy="2241009"/>
            <a:chOff x="18308433" y="10931799"/>
            <a:chExt cx="3314700" cy="2241009"/>
          </a:xfrm>
        </p:grpSpPr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DAD6D38F-8B0D-C2BE-75B5-757F0BB4E806}"/>
                </a:ext>
              </a:extLst>
            </p:cNvPr>
            <p:cNvSpPr txBox="1"/>
            <p:nvPr/>
          </p:nvSpPr>
          <p:spPr>
            <a:xfrm>
              <a:off x="18308433" y="11603148"/>
              <a:ext cx="3314700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400" dirty="0">
                  <a:solidFill>
                    <a:schemeClr val="tx2"/>
                  </a:solidFill>
                </a:rPr>
                <a:t>Liên tục cải thiện, đo lường kết quả và thúc đẩy sự phát triển bền vững.</a:t>
              </a: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5BDBB7E3-B7AA-3116-23BF-ABD64DEC726D}"/>
                </a:ext>
              </a:extLst>
            </p:cNvPr>
            <p:cNvSpPr txBox="1"/>
            <p:nvPr/>
          </p:nvSpPr>
          <p:spPr>
            <a:xfrm>
              <a:off x="18308433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PROGRESS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65" name="TextBox 164">
            <a:extLst>
              <a:ext uri="{FF2B5EF4-FFF2-40B4-BE49-F238E27FC236}">
                <a16:creationId xmlns:a16="http://schemas.microsoft.com/office/drawing/2014/main" id="{22E2322F-F791-C860-3FF6-4A276FD89E13}"/>
              </a:ext>
            </a:extLst>
          </p:cNvPr>
          <p:cNvSpPr txBox="1"/>
          <p:nvPr/>
        </p:nvSpPr>
        <p:spPr>
          <a:xfrm>
            <a:off x="18308433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/>
                </a:solidFill>
                <a:latin typeface="+mj-lt"/>
              </a:rPr>
              <a:t>04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87" name="Freeform 26">
            <a:extLst>
              <a:ext uri="{FF2B5EF4-FFF2-40B4-BE49-F238E27FC236}">
                <a16:creationId xmlns:a16="http://schemas.microsoft.com/office/drawing/2014/main" id="{EA3DF193-AAA3-FDB2-9A16-58A93C65F62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75268" y="6699250"/>
            <a:ext cx="1485900" cy="1485900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1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89" name="Freeform 16">
            <a:extLst>
              <a:ext uri="{FF2B5EF4-FFF2-40B4-BE49-F238E27FC236}">
                <a16:creationId xmlns:a16="http://schemas.microsoft.com/office/drawing/2014/main" id="{9835B98A-B5DF-A1C5-4A0C-D4BFA191682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950680" y="6579504"/>
            <a:ext cx="1300120" cy="172539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2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90" name="Freeform 24">
            <a:extLst>
              <a:ext uri="{FF2B5EF4-FFF2-40B4-BE49-F238E27FC236}">
                <a16:creationId xmlns:a16="http://schemas.microsoft.com/office/drawing/2014/main" id="{E0DCE5AF-9E90-7771-4652-6DA48D48F79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3991666" y="6699250"/>
            <a:ext cx="1583192" cy="1485900"/>
          </a:xfrm>
          <a:custGeom>
            <a:avLst/>
            <a:gdLst>
              <a:gd name="T0" fmla="*/ 82104714 w 1799"/>
              <a:gd name="T1" fmla="*/ 131765921 h 1690"/>
              <a:gd name="T2" fmla="*/ 82104714 w 1799"/>
              <a:gd name="T3" fmla="*/ 131765921 h 1690"/>
              <a:gd name="T4" fmla="*/ 141951602 w 1799"/>
              <a:gd name="T5" fmla="*/ 131765921 h 1690"/>
              <a:gd name="T6" fmla="*/ 151831458 w 1799"/>
              <a:gd name="T7" fmla="*/ 126776483 h 1690"/>
              <a:gd name="T8" fmla="*/ 166821410 w 1799"/>
              <a:gd name="T9" fmla="*/ 141744797 h 1690"/>
              <a:gd name="T10" fmla="*/ 151831458 w 1799"/>
              <a:gd name="T11" fmla="*/ 156599643 h 1690"/>
              <a:gd name="T12" fmla="*/ 141951602 w 1799"/>
              <a:gd name="T13" fmla="*/ 151723673 h 1690"/>
              <a:gd name="T14" fmla="*/ 99593097 w 1799"/>
              <a:gd name="T15" fmla="*/ 151723673 h 1690"/>
              <a:gd name="T16" fmla="*/ 49739931 w 1799"/>
              <a:gd name="T17" fmla="*/ 191525394 h 1690"/>
              <a:gd name="T18" fmla="*/ 0 w 1799"/>
              <a:gd name="T19" fmla="*/ 141744797 h 1690"/>
              <a:gd name="T20" fmla="*/ 39746524 w 1799"/>
              <a:gd name="T21" fmla="*/ 92077352 h 1690"/>
              <a:gd name="T22" fmla="*/ 39746524 w 1799"/>
              <a:gd name="T23" fmla="*/ 111921637 h 1690"/>
              <a:gd name="T24" fmla="*/ 19873262 w 1799"/>
              <a:gd name="T25" fmla="*/ 141744797 h 1690"/>
              <a:gd name="T26" fmla="*/ 49739931 w 1799"/>
              <a:gd name="T27" fmla="*/ 171567957 h 1690"/>
              <a:gd name="T28" fmla="*/ 82104714 w 1799"/>
              <a:gd name="T29" fmla="*/ 141744797 h 1690"/>
              <a:gd name="T30" fmla="*/ 82104714 w 1799"/>
              <a:gd name="T31" fmla="*/ 131765921 h 1690"/>
              <a:gd name="T32" fmla="*/ 107088073 w 1799"/>
              <a:gd name="T33" fmla="*/ 19957752 h 1690"/>
              <a:gd name="T34" fmla="*/ 107088073 w 1799"/>
              <a:gd name="T35" fmla="*/ 19957752 h 1690"/>
              <a:gd name="T36" fmla="*/ 136954741 w 1799"/>
              <a:gd name="T37" fmla="*/ 49780597 h 1690"/>
              <a:gd name="T38" fmla="*/ 156828003 w 1799"/>
              <a:gd name="T39" fmla="*/ 49780597 h 1690"/>
              <a:gd name="T40" fmla="*/ 107088073 w 1799"/>
              <a:gd name="T41" fmla="*/ 0 h 1690"/>
              <a:gd name="T42" fmla="*/ 54736476 w 1799"/>
              <a:gd name="T43" fmla="*/ 49780597 h 1690"/>
              <a:gd name="T44" fmla="*/ 72111308 w 1799"/>
              <a:gd name="T45" fmla="*/ 87087914 h 1690"/>
              <a:gd name="T46" fmla="*/ 47241500 w 1799"/>
              <a:gd name="T47" fmla="*/ 126776483 h 1690"/>
              <a:gd name="T48" fmla="*/ 34863214 w 1799"/>
              <a:gd name="T49" fmla="*/ 141744797 h 1690"/>
              <a:gd name="T50" fmla="*/ 49739931 w 1799"/>
              <a:gd name="T51" fmla="*/ 156599643 h 1690"/>
              <a:gd name="T52" fmla="*/ 64729883 w 1799"/>
              <a:gd name="T53" fmla="*/ 141744797 h 1690"/>
              <a:gd name="T54" fmla="*/ 64729883 w 1799"/>
              <a:gd name="T55" fmla="*/ 136755359 h 1690"/>
              <a:gd name="T56" fmla="*/ 99593097 w 1799"/>
              <a:gd name="T57" fmla="*/ 79603757 h 1690"/>
              <a:gd name="T58" fmla="*/ 77221720 w 1799"/>
              <a:gd name="T59" fmla="*/ 49780597 h 1690"/>
              <a:gd name="T60" fmla="*/ 107088073 w 1799"/>
              <a:gd name="T61" fmla="*/ 19957752 h 1690"/>
              <a:gd name="T62" fmla="*/ 151831458 w 1799"/>
              <a:gd name="T63" fmla="*/ 111921637 h 1690"/>
              <a:gd name="T64" fmla="*/ 151831458 w 1799"/>
              <a:gd name="T65" fmla="*/ 111921637 h 1690"/>
              <a:gd name="T66" fmla="*/ 134456311 w 1799"/>
              <a:gd name="T67" fmla="*/ 116797607 h 1690"/>
              <a:gd name="T68" fmla="*/ 104589958 w 1799"/>
              <a:gd name="T69" fmla="*/ 64748911 h 1690"/>
              <a:gd name="T70" fmla="*/ 92098121 w 1799"/>
              <a:gd name="T71" fmla="*/ 49780597 h 1690"/>
              <a:gd name="T72" fmla="*/ 107088073 w 1799"/>
              <a:gd name="T73" fmla="*/ 34925751 h 1690"/>
              <a:gd name="T74" fmla="*/ 121964789 w 1799"/>
              <a:gd name="T75" fmla="*/ 49780597 h 1690"/>
              <a:gd name="T76" fmla="*/ 121964789 w 1799"/>
              <a:gd name="T77" fmla="*/ 54770035 h 1690"/>
              <a:gd name="T78" fmla="*/ 144449717 w 1799"/>
              <a:gd name="T79" fmla="*/ 92077352 h 1690"/>
              <a:gd name="T80" fmla="*/ 151831458 w 1799"/>
              <a:gd name="T81" fmla="*/ 89582633 h 1690"/>
              <a:gd name="T82" fmla="*/ 204183054 w 1799"/>
              <a:gd name="T83" fmla="*/ 141744797 h 1690"/>
              <a:gd name="T84" fmla="*/ 151831458 w 1799"/>
              <a:gd name="T85" fmla="*/ 191525394 h 1690"/>
              <a:gd name="T86" fmla="*/ 107088073 w 1799"/>
              <a:gd name="T87" fmla="*/ 166578519 h 1690"/>
              <a:gd name="T88" fmla="*/ 134456311 w 1799"/>
              <a:gd name="T89" fmla="*/ 166578519 h 1690"/>
              <a:gd name="T90" fmla="*/ 151831458 w 1799"/>
              <a:gd name="T91" fmla="*/ 171567957 h 1690"/>
              <a:gd name="T92" fmla="*/ 181697811 w 1799"/>
              <a:gd name="T93" fmla="*/ 141744797 h 1690"/>
              <a:gd name="T94" fmla="*/ 151831458 w 1799"/>
              <a:gd name="T95" fmla="*/ 111921637 h 169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799" h="1690">
                <a:moveTo>
                  <a:pt x="723" y="1162"/>
                </a:moveTo>
                <a:lnTo>
                  <a:pt x="723" y="1162"/>
                </a:lnTo>
                <a:cubicBezTo>
                  <a:pt x="1250" y="1162"/>
                  <a:pt x="1250" y="1162"/>
                  <a:pt x="1250" y="1162"/>
                </a:cubicBezTo>
                <a:cubicBezTo>
                  <a:pt x="1272" y="1140"/>
                  <a:pt x="1294" y="1118"/>
                  <a:pt x="1337" y="1118"/>
                </a:cubicBezTo>
                <a:cubicBezTo>
                  <a:pt x="1425" y="1118"/>
                  <a:pt x="1469" y="1184"/>
                  <a:pt x="1469" y="1250"/>
                </a:cubicBezTo>
                <a:cubicBezTo>
                  <a:pt x="1469" y="1315"/>
                  <a:pt x="1425" y="1381"/>
                  <a:pt x="1337" y="1381"/>
                </a:cubicBezTo>
                <a:cubicBezTo>
                  <a:pt x="1294" y="1381"/>
                  <a:pt x="1272" y="1359"/>
                  <a:pt x="1250" y="1338"/>
                </a:cubicBezTo>
                <a:cubicBezTo>
                  <a:pt x="877" y="1338"/>
                  <a:pt x="877" y="1338"/>
                  <a:pt x="877" y="1338"/>
                </a:cubicBezTo>
                <a:cubicBezTo>
                  <a:pt x="833" y="1535"/>
                  <a:pt x="658" y="1689"/>
                  <a:pt x="438" y="1689"/>
                </a:cubicBezTo>
                <a:cubicBezTo>
                  <a:pt x="197" y="1689"/>
                  <a:pt x="0" y="1491"/>
                  <a:pt x="0" y="1250"/>
                </a:cubicBezTo>
                <a:cubicBezTo>
                  <a:pt x="0" y="1030"/>
                  <a:pt x="153" y="855"/>
                  <a:pt x="350" y="812"/>
                </a:cubicBezTo>
                <a:cubicBezTo>
                  <a:pt x="350" y="987"/>
                  <a:pt x="350" y="987"/>
                  <a:pt x="350" y="987"/>
                </a:cubicBezTo>
                <a:cubicBezTo>
                  <a:pt x="263" y="1030"/>
                  <a:pt x="175" y="1140"/>
                  <a:pt x="175" y="1250"/>
                </a:cubicBezTo>
                <a:cubicBezTo>
                  <a:pt x="175" y="1403"/>
                  <a:pt x="307" y="1513"/>
                  <a:pt x="438" y="1513"/>
                </a:cubicBezTo>
                <a:cubicBezTo>
                  <a:pt x="592" y="1513"/>
                  <a:pt x="723" y="1403"/>
                  <a:pt x="723" y="1250"/>
                </a:cubicBezTo>
                <a:lnTo>
                  <a:pt x="723" y="1162"/>
                </a:lnTo>
                <a:close/>
                <a:moveTo>
                  <a:pt x="943" y="176"/>
                </a:moveTo>
                <a:lnTo>
                  <a:pt x="943" y="176"/>
                </a:lnTo>
                <a:cubicBezTo>
                  <a:pt x="1097" y="176"/>
                  <a:pt x="1206" y="286"/>
                  <a:pt x="1206" y="439"/>
                </a:cubicBezTo>
                <a:cubicBezTo>
                  <a:pt x="1381" y="439"/>
                  <a:pt x="1381" y="439"/>
                  <a:pt x="1381" y="439"/>
                </a:cubicBezTo>
                <a:cubicBezTo>
                  <a:pt x="1381" y="198"/>
                  <a:pt x="1184" y="0"/>
                  <a:pt x="943" y="0"/>
                </a:cubicBezTo>
                <a:cubicBezTo>
                  <a:pt x="701" y="0"/>
                  <a:pt x="482" y="198"/>
                  <a:pt x="482" y="439"/>
                </a:cubicBezTo>
                <a:cubicBezTo>
                  <a:pt x="482" y="571"/>
                  <a:pt x="548" y="680"/>
                  <a:pt x="635" y="768"/>
                </a:cubicBezTo>
                <a:cubicBezTo>
                  <a:pt x="416" y="1118"/>
                  <a:pt x="416" y="1118"/>
                  <a:pt x="416" y="1118"/>
                </a:cubicBezTo>
                <a:cubicBezTo>
                  <a:pt x="350" y="1118"/>
                  <a:pt x="307" y="1184"/>
                  <a:pt x="307" y="1250"/>
                </a:cubicBezTo>
                <a:cubicBezTo>
                  <a:pt x="307" y="1315"/>
                  <a:pt x="372" y="1381"/>
                  <a:pt x="438" y="1381"/>
                </a:cubicBezTo>
                <a:cubicBezTo>
                  <a:pt x="526" y="1381"/>
                  <a:pt x="570" y="1315"/>
                  <a:pt x="570" y="1250"/>
                </a:cubicBezTo>
                <a:cubicBezTo>
                  <a:pt x="570" y="1228"/>
                  <a:pt x="570" y="1228"/>
                  <a:pt x="570" y="1206"/>
                </a:cubicBezTo>
                <a:cubicBezTo>
                  <a:pt x="877" y="702"/>
                  <a:pt x="877" y="702"/>
                  <a:pt x="877" y="702"/>
                </a:cubicBezTo>
                <a:cubicBezTo>
                  <a:pt x="767" y="680"/>
                  <a:pt x="680" y="571"/>
                  <a:pt x="680" y="439"/>
                </a:cubicBezTo>
                <a:cubicBezTo>
                  <a:pt x="680" y="286"/>
                  <a:pt x="789" y="176"/>
                  <a:pt x="943" y="176"/>
                </a:cubicBezTo>
                <a:close/>
                <a:moveTo>
                  <a:pt x="1337" y="987"/>
                </a:moveTo>
                <a:lnTo>
                  <a:pt x="1337" y="987"/>
                </a:lnTo>
                <a:cubicBezTo>
                  <a:pt x="1294" y="987"/>
                  <a:pt x="1228" y="987"/>
                  <a:pt x="1184" y="1030"/>
                </a:cubicBezTo>
                <a:cubicBezTo>
                  <a:pt x="921" y="571"/>
                  <a:pt x="921" y="571"/>
                  <a:pt x="921" y="571"/>
                </a:cubicBezTo>
                <a:cubicBezTo>
                  <a:pt x="855" y="571"/>
                  <a:pt x="811" y="505"/>
                  <a:pt x="811" y="439"/>
                </a:cubicBezTo>
                <a:cubicBezTo>
                  <a:pt x="811" y="374"/>
                  <a:pt x="855" y="308"/>
                  <a:pt x="943" y="308"/>
                </a:cubicBezTo>
                <a:cubicBezTo>
                  <a:pt x="1009" y="308"/>
                  <a:pt x="1074" y="374"/>
                  <a:pt x="1074" y="439"/>
                </a:cubicBezTo>
                <a:cubicBezTo>
                  <a:pt x="1074" y="462"/>
                  <a:pt x="1074" y="462"/>
                  <a:pt x="1074" y="483"/>
                </a:cubicBezTo>
                <a:cubicBezTo>
                  <a:pt x="1272" y="812"/>
                  <a:pt x="1272" y="812"/>
                  <a:pt x="1272" y="812"/>
                </a:cubicBezTo>
                <a:cubicBezTo>
                  <a:pt x="1294" y="812"/>
                  <a:pt x="1315" y="790"/>
                  <a:pt x="1337" y="790"/>
                </a:cubicBezTo>
                <a:cubicBezTo>
                  <a:pt x="1579" y="790"/>
                  <a:pt x="1798" y="1009"/>
                  <a:pt x="1798" y="1250"/>
                </a:cubicBezTo>
                <a:cubicBezTo>
                  <a:pt x="1798" y="1491"/>
                  <a:pt x="1579" y="1689"/>
                  <a:pt x="1337" y="1689"/>
                </a:cubicBezTo>
                <a:cubicBezTo>
                  <a:pt x="1184" y="1689"/>
                  <a:pt x="1031" y="1601"/>
                  <a:pt x="943" y="1469"/>
                </a:cubicBezTo>
                <a:cubicBezTo>
                  <a:pt x="1184" y="1469"/>
                  <a:pt x="1184" y="1469"/>
                  <a:pt x="1184" y="1469"/>
                </a:cubicBezTo>
                <a:cubicBezTo>
                  <a:pt x="1228" y="1491"/>
                  <a:pt x="1294" y="1513"/>
                  <a:pt x="1337" y="1513"/>
                </a:cubicBezTo>
                <a:cubicBezTo>
                  <a:pt x="1491" y="1513"/>
                  <a:pt x="1600" y="1403"/>
                  <a:pt x="1600" y="1250"/>
                </a:cubicBezTo>
                <a:cubicBezTo>
                  <a:pt x="1600" y="1096"/>
                  <a:pt x="1491" y="987"/>
                  <a:pt x="1337" y="987"/>
                </a:cubicBezTo>
                <a:close/>
              </a:path>
            </a:pathLst>
          </a:custGeom>
          <a:solidFill>
            <a:schemeClr val="accent3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91" name="Freeform 67">
            <a:extLst>
              <a:ext uri="{FF2B5EF4-FFF2-40B4-BE49-F238E27FC236}">
                <a16:creationId xmlns:a16="http://schemas.microsoft.com/office/drawing/2014/main" id="{5190F2BD-959D-B3B8-0C32-6023BF91FE2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220919" y="6699250"/>
            <a:ext cx="1489728" cy="1485900"/>
          </a:xfrm>
          <a:custGeom>
            <a:avLst/>
            <a:gdLst>
              <a:gd name="T0" fmla="*/ 39827127 w 1895"/>
              <a:gd name="T1" fmla="*/ 149586183 h 1895"/>
              <a:gd name="T2" fmla="*/ 39827127 w 1895"/>
              <a:gd name="T3" fmla="*/ 149586183 h 1895"/>
              <a:gd name="T4" fmla="*/ 19913564 w 1895"/>
              <a:gd name="T5" fmla="*/ 159542965 h 1895"/>
              <a:gd name="T6" fmla="*/ 0 w 1895"/>
              <a:gd name="T7" fmla="*/ 221861057 h 1895"/>
              <a:gd name="T8" fmla="*/ 62317767 w 1895"/>
              <a:gd name="T9" fmla="*/ 201947493 h 1895"/>
              <a:gd name="T10" fmla="*/ 72391940 w 1895"/>
              <a:gd name="T11" fmla="*/ 181916539 h 1895"/>
              <a:gd name="T12" fmla="*/ 39827127 w 1895"/>
              <a:gd name="T13" fmla="*/ 149586183 h 1895"/>
              <a:gd name="T14" fmla="*/ 47324224 w 1895"/>
              <a:gd name="T15" fmla="*/ 189413635 h 1895"/>
              <a:gd name="T16" fmla="*/ 47324224 w 1895"/>
              <a:gd name="T17" fmla="*/ 189413635 h 1895"/>
              <a:gd name="T18" fmla="*/ 24950650 w 1895"/>
              <a:gd name="T19" fmla="*/ 196910407 h 1895"/>
              <a:gd name="T20" fmla="*/ 32447421 w 1895"/>
              <a:gd name="T21" fmla="*/ 174419767 h 1895"/>
              <a:gd name="T22" fmla="*/ 39827127 w 1895"/>
              <a:gd name="T23" fmla="*/ 171959757 h 1895"/>
              <a:gd name="T24" fmla="*/ 49901300 w 1895"/>
              <a:gd name="T25" fmla="*/ 181916539 h 1895"/>
              <a:gd name="T26" fmla="*/ 47324224 w 1895"/>
              <a:gd name="T27" fmla="*/ 189413635 h 1895"/>
              <a:gd name="T28" fmla="*/ 157083280 w 1895"/>
              <a:gd name="T29" fmla="*/ 137052325 h 1895"/>
              <a:gd name="T30" fmla="*/ 157083280 w 1895"/>
              <a:gd name="T31" fmla="*/ 137052325 h 1895"/>
              <a:gd name="T32" fmla="*/ 199487483 w 1895"/>
              <a:gd name="T33" fmla="*/ 22373574 h 1895"/>
              <a:gd name="T34" fmla="*/ 84808406 w 1895"/>
              <a:gd name="T35" fmla="*/ 64777777 h 1895"/>
              <a:gd name="T36" fmla="*/ 59858082 w 1895"/>
              <a:gd name="T37" fmla="*/ 59858082 h 1895"/>
              <a:gd name="T38" fmla="*/ 39827127 w 1895"/>
              <a:gd name="T39" fmla="*/ 64777777 h 1895"/>
              <a:gd name="T40" fmla="*/ 0 w 1895"/>
              <a:gd name="T41" fmla="*/ 107181980 h 1895"/>
              <a:gd name="T42" fmla="*/ 49901300 w 1895"/>
              <a:gd name="T43" fmla="*/ 129672620 h 1895"/>
              <a:gd name="T44" fmla="*/ 92188437 w 1895"/>
              <a:gd name="T45" fmla="*/ 171959757 h 1895"/>
              <a:gd name="T46" fmla="*/ 114679077 w 1895"/>
              <a:gd name="T47" fmla="*/ 221861057 h 1895"/>
              <a:gd name="T48" fmla="*/ 157083280 w 1895"/>
              <a:gd name="T49" fmla="*/ 179456854 h 1895"/>
              <a:gd name="T50" fmla="*/ 162120041 w 1895"/>
              <a:gd name="T51" fmla="*/ 162002975 h 1895"/>
              <a:gd name="T52" fmla="*/ 157083280 w 1895"/>
              <a:gd name="T53" fmla="*/ 137052325 h 1895"/>
              <a:gd name="T54" fmla="*/ 54820995 w 1895"/>
              <a:gd name="T55" fmla="*/ 107181980 h 1895"/>
              <a:gd name="T56" fmla="*/ 54820995 w 1895"/>
              <a:gd name="T57" fmla="*/ 107181980 h 1895"/>
              <a:gd name="T58" fmla="*/ 34907432 w 1895"/>
              <a:gd name="T59" fmla="*/ 99685209 h 1895"/>
              <a:gd name="T60" fmla="*/ 54820995 w 1895"/>
              <a:gd name="T61" fmla="*/ 79771645 h 1895"/>
              <a:gd name="T62" fmla="*/ 69814863 w 1895"/>
              <a:gd name="T63" fmla="*/ 82231330 h 1895"/>
              <a:gd name="T64" fmla="*/ 54820995 w 1895"/>
              <a:gd name="T65" fmla="*/ 107181980 h 1895"/>
              <a:gd name="T66" fmla="*/ 122175848 w 1895"/>
              <a:gd name="T67" fmla="*/ 186953625 h 1895"/>
              <a:gd name="T68" fmla="*/ 122175848 w 1895"/>
              <a:gd name="T69" fmla="*/ 186953625 h 1895"/>
              <a:gd name="T70" fmla="*/ 114679077 w 1895"/>
              <a:gd name="T71" fmla="*/ 166922996 h 1895"/>
              <a:gd name="T72" fmla="*/ 139629402 w 1895"/>
              <a:gd name="T73" fmla="*/ 152046194 h 1895"/>
              <a:gd name="T74" fmla="*/ 142089412 w 1895"/>
              <a:gd name="T75" fmla="*/ 166922996 h 1895"/>
              <a:gd name="T76" fmla="*/ 122175848 w 1895"/>
              <a:gd name="T77" fmla="*/ 186953625 h 1895"/>
              <a:gd name="T78" fmla="*/ 142089412 w 1895"/>
              <a:gd name="T79" fmla="*/ 122175848 h 1895"/>
              <a:gd name="T80" fmla="*/ 142089412 w 1895"/>
              <a:gd name="T81" fmla="*/ 122175848 h 1895"/>
              <a:gd name="T82" fmla="*/ 102262285 w 1895"/>
              <a:gd name="T83" fmla="*/ 149586183 h 1895"/>
              <a:gd name="T84" fmla="*/ 72391940 w 1895"/>
              <a:gd name="T85" fmla="*/ 119598772 h 1895"/>
              <a:gd name="T86" fmla="*/ 99685209 w 1895"/>
              <a:gd name="T87" fmla="*/ 79771645 h 1895"/>
              <a:gd name="T88" fmla="*/ 181916539 w 1895"/>
              <a:gd name="T89" fmla="*/ 39827127 h 1895"/>
              <a:gd name="T90" fmla="*/ 142089412 w 1895"/>
              <a:gd name="T91" fmla="*/ 122175848 h 1895"/>
              <a:gd name="T92" fmla="*/ 132132630 w 1895"/>
              <a:gd name="T93" fmla="*/ 109641990 h 1895"/>
              <a:gd name="T94" fmla="*/ 132132630 w 1895"/>
              <a:gd name="T95" fmla="*/ 109641990 h 1895"/>
              <a:gd name="T96" fmla="*/ 152163259 w 1895"/>
              <a:gd name="T97" fmla="*/ 89728427 h 1895"/>
              <a:gd name="T98" fmla="*/ 132132630 w 1895"/>
              <a:gd name="T99" fmla="*/ 69814863 h 1895"/>
              <a:gd name="T100" fmla="*/ 112219067 w 1895"/>
              <a:gd name="T101" fmla="*/ 89728427 h 1895"/>
              <a:gd name="T102" fmla="*/ 132132630 w 1895"/>
              <a:gd name="T103" fmla="*/ 109641990 h 189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895" h="1895">
                <a:moveTo>
                  <a:pt x="340" y="1277"/>
                </a:moveTo>
                <a:lnTo>
                  <a:pt x="340" y="1277"/>
                </a:lnTo>
                <a:cubicBezTo>
                  <a:pt x="277" y="1277"/>
                  <a:pt x="213" y="1319"/>
                  <a:pt x="170" y="1362"/>
                </a:cubicBezTo>
                <a:cubicBezTo>
                  <a:pt x="64" y="1468"/>
                  <a:pt x="0" y="1894"/>
                  <a:pt x="0" y="1894"/>
                </a:cubicBezTo>
                <a:cubicBezTo>
                  <a:pt x="0" y="1894"/>
                  <a:pt x="426" y="1830"/>
                  <a:pt x="532" y="1724"/>
                </a:cubicBezTo>
                <a:cubicBezTo>
                  <a:pt x="575" y="1681"/>
                  <a:pt x="618" y="1617"/>
                  <a:pt x="618" y="1553"/>
                </a:cubicBezTo>
                <a:cubicBezTo>
                  <a:pt x="618" y="1404"/>
                  <a:pt x="490" y="1277"/>
                  <a:pt x="340" y="1277"/>
                </a:cubicBezTo>
                <a:close/>
                <a:moveTo>
                  <a:pt x="404" y="1617"/>
                </a:moveTo>
                <a:lnTo>
                  <a:pt x="404" y="1617"/>
                </a:lnTo>
                <a:cubicBezTo>
                  <a:pt x="383" y="1639"/>
                  <a:pt x="213" y="1681"/>
                  <a:pt x="213" y="1681"/>
                </a:cubicBezTo>
                <a:cubicBezTo>
                  <a:pt x="213" y="1681"/>
                  <a:pt x="255" y="1510"/>
                  <a:pt x="277" y="1489"/>
                </a:cubicBezTo>
                <a:cubicBezTo>
                  <a:pt x="298" y="1468"/>
                  <a:pt x="319" y="1468"/>
                  <a:pt x="340" y="1468"/>
                </a:cubicBezTo>
                <a:cubicBezTo>
                  <a:pt x="404" y="1468"/>
                  <a:pt x="426" y="1489"/>
                  <a:pt x="426" y="1553"/>
                </a:cubicBezTo>
                <a:cubicBezTo>
                  <a:pt x="426" y="1575"/>
                  <a:pt x="426" y="1596"/>
                  <a:pt x="404" y="1617"/>
                </a:cubicBezTo>
                <a:close/>
                <a:moveTo>
                  <a:pt x="1341" y="1170"/>
                </a:moveTo>
                <a:lnTo>
                  <a:pt x="1341" y="1170"/>
                </a:lnTo>
                <a:cubicBezTo>
                  <a:pt x="1894" y="617"/>
                  <a:pt x="1703" y="191"/>
                  <a:pt x="1703" y="191"/>
                </a:cubicBezTo>
                <a:cubicBezTo>
                  <a:pt x="1703" y="191"/>
                  <a:pt x="1277" y="0"/>
                  <a:pt x="724" y="553"/>
                </a:cubicBezTo>
                <a:cubicBezTo>
                  <a:pt x="511" y="511"/>
                  <a:pt x="511" y="511"/>
                  <a:pt x="511" y="511"/>
                </a:cubicBezTo>
                <a:cubicBezTo>
                  <a:pt x="447" y="511"/>
                  <a:pt x="383" y="511"/>
                  <a:pt x="340" y="553"/>
                </a:cubicBezTo>
                <a:cubicBezTo>
                  <a:pt x="0" y="915"/>
                  <a:pt x="0" y="915"/>
                  <a:pt x="0" y="915"/>
                </a:cubicBezTo>
                <a:cubicBezTo>
                  <a:pt x="426" y="1107"/>
                  <a:pt x="426" y="1107"/>
                  <a:pt x="426" y="1107"/>
                </a:cubicBezTo>
                <a:cubicBezTo>
                  <a:pt x="787" y="1468"/>
                  <a:pt x="787" y="1468"/>
                  <a:pt x="787" y="1468"/>
                </a:cubicBezTo>
                <a:cubicBezTo>
                  <a:pt x="979" y="1894"/>
                  <a:pt x="979" y="1894"/>
                  <a:pt x="979" y="1894"/>
                </a:cubicBezTo>
                <a:cubicBezTo>
                  <a:pt x="1341" y="1532"/>
                  <a:pt x="1341" y="1532"/>
                  <a:pt x="1341" y="1532"/>
                </a:cubicBezTo>
                <a:cubicBezTo>
                  <a:pt x="1384" y="1510"/>
                  <a:pt x="1384" y="1447"/>
                  <a:pt x="1384" y="1383"/>
                </a:cubicBezTo>
                <a:lnTo>
                  <a:pt x="1341" y="1170"/>
                </a:lnTo>
                <a:close/>
                <a:moveTo>
                  <a:pt x="468" y="915"/>
                </a:moveTo>
                <a:lnTo>
                  <a:pt x="468" y="915"/>
                </a:lnTo>
                <a:cubicBezTo>
                  <a:pt x="298" y="851"/>
                  <a:pt x="298" y="851"/>
                  <a:pt x="298" y="851"/>
                </a:cubicBezTo>
                <a:cubicBezTo>
                  <a:pt x="468" y="681"/>
                  <a:pt x="468" y="681"/>
                  <a:pt x="468" y="681"/>
                </a:cubicBezTo>
                <a:cubicBezTo>
                  <a:pt x="596" y="702"/>
                  <a:pt x="596" y="702"/>
                  <a:pt x="596" y="702"/>
                </a:cubicBezTo>
                <a:cubicBezTo>
                  <a:pt x="554" y="787"/>
                  <a:pt x="511" y="851"/>
                  <a:pt x="468" y="915"/>
                </a:cubicBezTo>
                <a:close/>
                <a:moveTo>
                  <a:pt x="1043" y="1596"/>
                </a:moveTo>
                <a:lnTo>
                  <a:pt x="1043" y="1596"/>
                </a:lnTo>
                <a:cubicBezTo>
                  <a:pt x="979" y="1425"/>
                  <a:pt x="979" y="1425"/>
                  <a:pt x="979" y="1425"/>
                </a:cubicBezTo>
                <a:cubicBezTo>
                  <a:pt x="1043" y="1383"/>
                  <a:pt x="1107" y="1340"/>
                  <a:pt x="1192" y="1298"/>
                </a:cubicBezTo>
                <a:cubicBezTo>
                  <a:pt x="1213" y="1425"/>
                  <a:pt x="1213" y="1425"/>
                  <a:pt x="1213" y="1425"/>
                </a:cubicBezTo>
                <a:lnTo>
                  <a:pt x="1043" y="1596"/>
                </a:lnTo>
                <a:close/>
                <a:moveTo>
                  <a:pt x="1213" y="1043"/>
                </a:moveTo>
                <a:lnTo>
                  <a:pt x="1213" y="1043"/>
                </a:lnTo>
                <a:cubicBezTo>
                  <a:pt x="1107" y="1170"/>
                  <a:pt x="915" y="1255"/>
                  <a:pt x="873" y="1277"/>
                </a:cubicBezTo>
                <a:cubicBezTo>
                  <a:pt x="618" y="1021"/>
                  <a:pt x="618" y="1021"/>
                  <a:pt x="618" y="1021"/>
                </a:cubicBezTo>
                <a:cubicBezTo>
                  <a:pt x="639" y="979"/>
                  <a:pt x="724" y="787"/>
                  <a:pt x="851" y="681"/>
                </a:cubicBezTo>
                <a:cubicBezTo>
                  <a:pt x="1256" y="276"/>
                  <a:pt x="1553" y="340"/>
                  <a:pt x="1553" y="340"/>
                </a:cubicBezTo>
                <a:cubicBezTo>
                  <a:pt x="1553" y="340"/>
                  <a:pt x="1617" y="638"/>
                  <a:pt x="1213" y="1043"/>
                </a:cubicBezTo>
                <a:close/>
                <a:moveTo>
                  <a:pt x="1128" y="936"/>
                </a:moveTo>
                <a:lnTo>
                  <a:pt x="1128" y="936"/>
                </a:lnTo>
                <a:cubicBezTo>
                  <a:pt x="1213" y="936"/>
                  <a:pt x="1299" y="851"/>
                  <a:pt x="1299" y="766"/>
                </a:cubicBezTo>
                <a:cubicBezTo>
                  <a:pt x="1299" y="659"/>
                  <a:pt x="1213" y="596"/>
                  <a:pt x="1128" y="596"/>
                </a:cubicBezTo>
                <a:cubicBezTo>
                  <a:pt x="1022" y="596"/>
                  <a:pt x="958" y="659"/>
                  <a:pt x="958" y="766"/>
                </a:cubicBezTo>
                <a:cubicBezTo>
                  <a:pt x="958" y="851"/>
                  <a:pt x="1022" y="936"/>
                  <a:pt x="1128" y="936"/>
                </a:cubicBezTo>
                <a:close/>
              </a:path>
            </a:pathLst>
          </a:custGeom>
          <a:solidFill>
            <a:schemeClr val="accent4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2274409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0"/>
    </mc:Choice>
    <mc:Fallback xmlns="">
      <p:transition spd="slow" advTm="2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4" dur="12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5" dur="12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7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8" dur="12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9" dur="12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 p14:presetBounceEnd="6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62" dur="12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63" dur="12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2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86" dur="12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7" dur="12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750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6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232" grpId="0"/>
          <p:bldP spid="40" grpId="0"/>
          <p:bldP spid="131" grpId="0"/>
          <p:bldP spid="148" grpId="0"/>
          <p:bldP spid="165" grpId="0"/>
          <p:bldP spid="187" grpId="0" animBg="1"/>
          <p:bldP spid="189" grpId="1" animBg="1"/>
          <p:bldP spid="190" grpId="0" animBg="1"/>
          <p:bldP spid="19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2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750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6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232" grpId="0"/>
          <p:bldP spid="40" grpId="0"/>
          <p:bldP spid="131" grpId="0"/>
          <p:bldP spid="148" grpId="0"/>
          <p:bldP spid="165" grpId="0"/>
          <p:bldP spid="187" grpId="0" animBg="1"/>
          <p:bldP spid="189" grpId="1" animBg="1"/>
          <p:bldP spid="190" grpId="0" animBg="1"/>
          <p:bldP spid="191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!!MainTitle1">
            <a:extLst>
              <a:ext uri="{FF2B5EF4-FFF2-40B4-BE49-F238E27FC236}">
                <a16:creationId xmlns:a16="http://schemas.microsoft.com/office/drawing/2014/main" id="{ACE76C70-863B-0FE6-94A3-8ACF298C68B8}"/>
              </a:ext>
            </a:extLst>
          </p:cNvPr>
          <p:cNvSpPr txBox="1"/>
          <p:nvPr/>
        </p:nvSpPr>
        <p:spPr>
          <a:xfrm>
            <a:off x="6473214" y="1190307"/>
            <a:ext cx="1143774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4P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Sustainable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Success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8" name="!!SubTitle">
            <a:extLst>
              <a:ext uri="{FF2B5EF4-FFF2-40B4-BE49-F238E27FC236}">
                <a16:creationId xmlns:a16="http://schemas.microsoft.com/office/drawing/2014/main" id="{9AB9EE59-A138-F9D2-FF2C-E39780E87EA0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BF695E7-59DB-C4C3-C839-12D8C6032182}"/>
              </a:ext>
            </a:extLst>
          </p:cNvPr>
          <p:cNvGrpSpPr/>
          <p:nvPr/>
        </p:nvGrpSpPr>
        <p:grpSpPr>
          <a:xfrm>
            <a:off x="2824368" y="8572500"/>
            <a:ext cx="3187700" cy="2152650"/>
            <a:chOff x="5492750" y="8572500"/>
            <a:chExt cx="3187700" cy="2152650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F39FBD9-12CD-29A2-80B4-7C1F85FC1FA6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B1014561-9B8B-4E6E-02A7-AC649B6E7C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060E1A87-E690-F7D1-90DE-6EFA03F5B1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E19422FC-3B32-51C3-C42F-2CDD64B54112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42" name="Circle: Hollow 41">
                <a:extLst>
                  <a:ext uri="{FF2B5EF4-FFF2-40B4-BE49-F238E27FC236}">
                    <a16:creationId xmlns:a16="http://schemas.microsoft.com/office/drawing/2014/main" id="{CB46B727-1372-EA4E-CA95-03D6D60607BB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Circle: Hollow 42">
                <a:extLst>
                  <a:ext uri="{FF2B5EF4-FFF2-40B4-BE49-F238E27FC236}">
                    <a16:creationId xmlns:a16="http://schemas.microsoft.com/office/drawing/2014/main" id="{568AA7C9-D9A6-548C-FBE8-D56F8744C0A1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04C0CA85-AF57-B91A-8800-ADAA84DFBD74}"/>
              </a:ext>
            </a:extLst>
          </p:cNvPr>
          <p:cNvGrpSpPr/>
          <p:nvPr/>
        </p:nvGrpSpPr>
        <p:grpSpPr>
          <a:xfrm>
            <a:off x="2373518" y="5397500"/>
            <a:ext cx="4089400" cy="4089400"/>
            <a:chOff x="2373518" y="5397500"/>
            <a:chExt cx="4089400" cy="4089400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EBF6DDD-41F4-D195-2612-C82DB0116B16}"/>
                </a:ext>
              </a:extLst>
            </p:cNvPr>
            <p:cNvGrpSpPr/>
            <p:nvPr/>
          </p:nvGrpSpPr>
          <p:grpSpPr>
            <a:xfrm>
              <a:off x="2373518" y="5397500"/>
              <a:ext cx="4089400" cy="4089400"/>
              <a:chOff x="2373518" y="5397500"/>
              <a:chExt cx="4089400" cy="4089400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2E1E0C16-DAFC-B169-E5B1-1DD11B075BFA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92D0BE78-D97A-41A5-BB8B-7B83E428016F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5876C5F3-1661-CE00-E538-02E078B91FCA}"/>
                </a:ext>
              </a:extLst>
            </p:cNvPr>
            <p:cNvSpPr/>
            <p:nvPr/>
          </p:nvSpPr>
          <p:spPr>
            <a:xfrm>
              <a:off x="2760868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1">
                    <a:lumMod val="75000"/>
                  </a:schemeClr>
                </a:gs>
                <a:gs pos="100000">
                  <a:schemeClr val="accent1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1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20FFED8-7FEE-9FFF-1E3A-3D2347E909EC}"/>
                </a:ext>
              </a:extLst>
            </p:cNvPr>
            <p:cNvSpPr/>
            <p:nvPr/>
          </p:nvSpPr>
          <p:spPr>
            <a:xfrm>
              <a:off x="2951368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1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2EE3392-BADC-FF08-2499-B0D0A430E7E5}"/>
              </a:ext>
            </a:extLst>
          </p:cNvPr>
          <p:cNvGrpSpPr/>
          <p:nvPr/>
        </p:nvGrpSpPr>
        <p:grpSpPr>
          <a:xfrm>
            <a:off x="2760868" y="10931799"/>
            <a:ext cx="3314700" cy="2241009"/>
            <a:chOff x="2760868" y="10931799"/>
            <a:chExt cx="3314700" cy="2241009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026B362-FC4F-5B01-9EA2-4B2C8A6B8351}"/>
                </a:ext>
              </a:extLst>
            </p:cNvPr>
            <p:cNvSpPr txBox="1"/>
            <p:nvPr/>
          </p:nvSpPr>
          <p:spPr>
            <a:xfrm>
              <a:off x="2760868" y="11603148"/>
              <a:ext cx="3314700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400" dirty="0">
                  <a:solidFill>
                    <a:schemeClr val="tx2"/>
                  </a:solidFill>
                </a:rPr>
                <a:t>Định hướng rõ ràng giúp mọi quyết định thống nhất, tạo giá trị dài lâu.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7F1BA550-0E2A-7C9F-D65A-372D447D5255}"/>
                </a:ext>
              </a:extLst>
            </p:cNvPr>
            <p:cNvSpPr txBox="1"/>
            <p:nvPr/>
          </p:nvSpPr>
          <p:spPr>
            <a:xfrm>
              <a:off x="2760868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PURPOSE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D393F81E-A7C9-DA59-3FE8-4D668764A865}"/>
              </a:ext>
            </a:extLst>
          </p:cNvPr>
          <p:cNvSpPr txBox="1"/>
          <p:nvPr/>
        </p:nvSpPr>
        <p:spPr>
          <a:xfrm>
            <a:off x="2760868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/>
                </a:solidFill>
                <a:latin typeface="+mj-lt"/>
              </a:rPr>
              <a:t>01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2A70E00-051C-F534-C4F2-BA3E99EC7FC1}"/>
              </a:ext>
            </a:extLst>
          </p:cNvPr>
          <p:cNvGrpSpPr/>
          <p:nvPr/>
        </p:nvGrpSpPr>
        <p:grpSpPr>
          <a:xfrm>
            <a:off x="8006890" y="8572500"/>
            <a:ext cx="3187700" cy="2152650"/>
            <a:chOff x="5492750" y="8572500"/>
            <a:chExt cx="3187700" cy="2152650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C4B4AB35-E3D3-7560-37A5-D275C7606627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0226C351-1F0B-8694-CDDB-C8577BFC78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5987B33-F4E9-8911-47A2-C6D44C9169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D3B3ECD5-C1D5-FE8E-123B-1EA21A807ABF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59" name="Circle: Hollow 58">
                <a:extLst>
                  <a:ext uri="{FF2B5EF4-FFF2-40B4-BE49-F238E27FC236}">
                    <a16:creationId xmlns:a16="http://schemas.microsoft.com/office/drawing/2014/main" id="{5FB192A6-EB8A-FA57-1BA1-ADFC5AAE21CD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Circle: Hollow 59">
                <a:extLst>
                  <a:ext uri="{FF2B5EF4-FFF2-40B4-BE49-F238E27FC236}">
                    <a16:creationId xmlns:a16="http://schemas.microsoft.com/office/drawing/2014/main" id="{4E6FED25-71D8-ED2C-3F8A-EACD4E10F894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6C350C9-B08C-E560-21D8-5B0561368FB9}"/>
              </a:ext>
            </a:extLst>
          </p:cNvPr>
          <p:cNvGrpSpPr/>
          <p:nvPr/>
        </p:nvGrpSpPr>
        <p:grpSpPr>
          <a:xfrm>
            <a:off x="7556040" y="5397500"/>
            <a:ext cx="4089400" cy="4089400"/>
            <a:chOff x="7556040" y="5397500"/>
            <a:chExt cx="4089400" cy="4089400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D42D539B-7955-EDAC-CB27-0FDC9D9CE19E}"/>
                </a:ext>
              </a:extLst>
            </p:cNvPr>
            <p:cNvGrpSpPr/>
            <p:nvPr/>
          </p:nvGrpSpPr>
          <p:grpSpPr>
            <a:xfrm>
              <a:off x="7556040" y="5397500"/>
              <a:ext cx="4089400" cy="4089400"/>
              <a:chOff x="7556040" y="5397500"/>
              <a:chExt cx="4089400" cy="4089400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424F0197-435F-F6E1-3218-07BF8ACA6416}"/>
                  </a:ext>
                </a:extLst>
              </p:cNvPr>
              <p:cNvSpPr/>
              <p:nvPr/>
            </p:nvSpPr>
            <p:spPr>
              <a:xfrm>
                <a:off x="7556040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AAE3EE10-0F3A-0442-883D-2B544D31B71A}"/>
                  </a:ext>
                </a:extLst>
              </p:cNvPr>
              <p:cNvSpPr/>
              <p:nvPr/>
            </p:nvSpPr>
            <p:spPr>
              <a:xfrm>
                <a:off x="7556040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100000">
                    <a:schemeClr val="accent2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F91A948A-F1B5-903B-AC5E-F2CAAC6FB68B}"/>
                </a:ext>
              </a:extLst>
            </p:cNvPr>
            <p:cNvSpPr/>
            <p:nvPr/>
          </p:nvSpPr>
          <p:spPr>
            <a:xfrm>
              <a:off x="7943390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2">
                    <a:lumMod val="75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2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236A5FE2-8CD1-0EFE-D382-02D116B07AA4}"/>
                </a:ext>
              </a:extLst>
            </p:cNvPr>
            <p:cNvSpPr/>
            <p:nvPr/>
          </p:nvSpPr>
          <p:spPr>
            <a:xfrm>
              <a:off x="8133890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2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E15863A-4F08-468F-3452-B3D0445E7914}"/>
              </a:ext>
            </a:extLst>
          </p:cNvPr>
          <p:cNvGrpSpPr/>
          <p:nvPr/>
        </p:nvGrpSpPr>
        <p:grpSpPr>
          <a:xfrm>
            <a:off x="7943390" y="10931799"/>
            <a:ext cx="3314700" cy="1871678"/>
            <a:chOff x="7943390" y="10931799"/>
            <a:chExt cx="3314700" cy="1871678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D7497F99-A7DD-86E5-2DDB-9C09753322A4}"/>
                </a:ext>
              </a:extLst>
            </p:cNvPr>
            <p:cNvSpPr txBox="1"/>
            <p:nvPr/>
          </p:nvSpPr>
          <p:spPr>
            <a:xfrm>
              <a:off x="7943390" y="11603148"/>
              <a:ext cx="3314700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400" dirty="0" err="1">
                  <a:solidFill>
                    <a:schemeClr val="tx2"/>
                  </a:solidFill>
                </a:rPr>
                <a:t>Xây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dựng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đội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ngũ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vững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mạnh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với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kỹ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năng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tốt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và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tinh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thần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gắn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kết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vi-VN" sz="2400" dirty="0">
                <a:solidFill>
                  <a:schemeClr val="tx2"/>
                </a:solidFill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277D7458-C41C-F9CC-D7DE-FA22CB3A34DB}"/>
                </a:ext>
              </a:extLst>
            </p:cNvPr>
            <p:cNvSpPr txBox="1"/>
            <p:nvPr/>
          </p:nvSpPr>
          <p:spPr>
            <a:xfrm>
              <a:off x="7943390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PEOPLE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EEE9C403-96A5-524C-D4AD-3B88906BD60C}"/>
              </a:ext>
            </a:extLst>
          </p:cNvPr>
          <p:cNvSpPr txBox="1"/>
          <p:nvPr/>
        </p:nvSpPr>
        <p:spPr>
          <a:xfrm>
            <a:off x="7943390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/>
                </a:solidFill>
                <a:latin typeface="+mj-lt"/>
              </a:rPr>
              <a:t>02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DD501A73-CE29-6924-FF4F-C25AAC0A688E}"/>
              </a:ext>
            </a:extLst>
          </p:cNvPr>
          <p:cNvGrpSpPr/>
          <p:nvPr/>
        </p:nvGrpSpPr>
        <p:grpSpPr>
          <a:xfrm>
            <a:off x="13189412" y="8572500"/>
            <a:ext cx="3187700" cy="2152650"/>
            <a:chOff x="5492750" y="8572500"/>
            <a:chExt cx="3187700" cy="2152650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CA2C4F74-915A-C112-B054-71785C4C01D5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FEE68784-62A9-1530-115A-D09F9DB917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8DAD8B23-5425-9B2A-21D9-D9E6AF690B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191188BF-61DC-647A-7109-F0EFB7EDC20D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76" name="Circle: Hollow 75">
                <a:extLst>
                  <a:ext uri="{FF2B5EF4-FFF2-40B4-BE49-F238E27FC236}">
                    <a16:creationId xmlns:a16="http://schemas.microsoft.com/office/drawing/2014/main" id="{0C4FB94E-2977-6E53-BAE4-F81B7490E6E0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Circle: Hollow 76">
                <a:extLst>
                  <a:ext uri="{FF2B5EF4-FFF2-40B4-BE49-F238E27FC236}">
                    <a16:creationId xmlns:a16="http://schemas.microsoft.com/office/drawing/2014/main" id="{72A9F695-9F1F-84DA-CF15-91148114C901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6C47E9FC-DB3C-9E3E-AC34-C885A70E852C}"/>
              </a:ext>
            </a:extLst>
          </p:cNvPr>
          <p:cNvGrpSpPr/>
          <p:nvPr/>
        </p:nvGrpSpPr>
        <p:grpSpPr>
          <a:xfrm>
            <a:off x="12738562" y="5397500"/>
            <a:ext cx="4089400" cy="4089400"/>
            <a:chOff x="12738562" y="5397500"/>
            <a:chExt cx="4089400" cy="4089400"/>
          </a:xfrm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03BD2FC2-1749-4A2C-34D9-6B3E824582AC}"/>
                </a:ext>
              </a:extLst>
            </p:cNvPr>
            <p:cNvGrpSpPr/>
            <p:nvPr/>
          </p:nvGrpSpPr>
          <p:grpSpPr>
            <a:xfrm>
              <a:off x="12738562" y="5397500"/>
              <a:ext cx="4089400" cy="4089400"/>
              <a:chOff x="12738562" y="5397500"/>
              <a:chExt cx="4089400" cy="4089400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4FAC5D8A-A80F-3142-F784-63227E075A9F}"/>
                  </a:ext>
                </a:extLst>
              </p:cNvPr>
              <p:cNvSpPr/>
              <p:nvPr/>
            </p:nvSpPr>
            <p:spPr>
              <a:xfrm>
                <a:off x="12738562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9B2C5895-0933-5CFC-7E58-B9286CDCC067}"/>
                  </a:ext>
                </a:extLst>
              </p:cNvPr>
              <p:cNvSpPr/>
              <p:nvPr/>
            </p:nvSpPr>
            <p:spPr>
              <a:xfrm>
                <a:off x="12738562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EF5D4D39-A735-2ACC-A22D-5103D48010ED}"/>
                </a:ext>
              </a:extLst>
            </p:cNvPr>
            <p:cNvSpPr/>
            <p:nvPr/>
          </p:nvSpPr>
          <p:spPr>
            <a:xfrm>
              <a:off x="13125912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3">
                    <a:lumMod val="75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3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8C2AAE82-7410-80A3-CBBE-70BFAECCCB54}"/>
                </a:ext>
              </a:extLst>
            </p:cNvPr>
            <p:cNvSpPr/>
            <p:nvPr/>
          </p:nvSpPr>
          <p:spPr>
            <a:xfrm>
              <a:off x="13316412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3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98AAE258-1479-C299-355D-1FC9528EAD8F}"/>
              </a:ext>
            </a:extLst>
          </p:cNvPr>
          <p:cNvGrpSpPr/>
          <p:nvPr/>
        </p:nvGrpSpPr>
        <p:grpSpPr>
          <a:xfrm>
            <a:off x="13125912" y="10931799"/>
            <a:ext cx="3314700" cy="2241009"/>
            <a:chOff x="13125912" y="10931799"/>
            <a:chExt cx="3314700" cy="2241009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00B82EB0-CA8C-3CB1-C5AB-35A5C0662D96}"/>
                </a:ext>
              </a:extLst>
            </p:cNvPr>
            <p:cNvSpPr txBox="1"/>
            <p:nvPr/>
          </p:nvSpPr>
          <p:spPr>
            <a:xfrm>
              <a:off x="13125912" y="11603148"/>
              <a:ext cx="3314700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400" dirty="0">
                  <a:solidFill>
                    <a:schemeClr val="tx2"/>
                  </a:solidFill>
                </a:rPr>
                <a:t>Thiết lập quy trình tối ưu giúp vận hành mượt mà và giảm sai sót.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DE2D1F6B-B2FF-7435-DDDA-5B61A1C826FB}"/>
                </a:ext>
              </a:extLst>
            </p:cNvPr>
            <p:cNvSpPr txBox="1"/>
            <p:nvPr/>
          </p:nvSpPr>
          <p:spPr>
            <a:xfrm>
              <a:off x="13125912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PROCESS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D80463B4-A9AA-66EC-82EF-B4E38591B3F1}"/>
              </a:ext>
            </a:extLst>
          </p:cNvPr>
          <p:cNvSpPr txBox="1"/>
          <p:nvPr/>
        </p:nvSpPr>
        <p:spPr>
          <a:xfrm>
            <a:off x="13125912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/>
                </a:solidFill>
                <a:latin typeface="+mj-lt"/>
              </a:rPr>
              <a:t>03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6D9BDF87-C870-3237-1935-E5661DC334AD}"/>
              </a:ext>
            </a:extLst>
          </p:cNvPr>
          <p:cNvGrpSpPr/>
          <p:nvPr/>
        </p:nvGrpSpPr>
        <p:grpSpPr>
          <a:xfrm>
            <a:off x="18371933" y="8572500"/>
            <a:ext cx="3187700" cy="2152650"/>
            <a:chOff x="5492750" y="8572500"/>
            <a:chExt cx="3187700" cy="2152650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84F43973-E291-B092-C6D5-3D1C136954B7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BFA6430A-BA18-E540-B1AE-C19D98041D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2440EEFE-763C-07DC-1473-1227212B6C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22E226BA-7F92-6524-489A-9C78C863AA9E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93" name="Circle: Hollow 92">
                <a:extLst>
                  <a:ext uri="{FF2B5EF4-FFF2-40B4-BE49-F238E27FC236}">
                    <a16:creationId xmlns:a16="http://schemas.microsoft.com/office/drawing/2014/main" id="{1923A43B-8BC0-BD61-ACAB-9D5687755B8B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Circle: Hollow 93">
                <a:extLst>
                  <a:ext uri="{FF2B5EF4-FFF2-40B4-BE49-F238E27FC236}">
                    <a16:creationId xmlns:a16="http://schemas.microsoft.com/office/drawing/2014/main" id="{C4F47723-B06D-338A-681D-1009CA7C586D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F77A5CB8-2224-3A4F-671D-061440730591}"/>
              </a:ext>
            </a:extLst>
          </p:cNvPr>
          <p:cNvGrpSpPr/>
          <p:nvPr/>
        </p:nvGrpSpPr>
        <p:grpSpPr>
          <a:xfrm>
            <a:off x="17921083" y="5397500"/>
            <a:ext cx="4089400" cy="4089400"/>
            <a:chOff x="17921083" y="5397500"/>
            <a:chExt cx="4089400" cy="4089400"/>
          </a:xfrm>
        </p:grpSpPr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B957E5F7-7277-272D-2153-C879EC01644C}"/>
                </a:ext>
              </a:extLst>
            </p:cNvPr>
            <p:cNvGrpSpPr/>
            <p:nvPr/>
          </p:nvGrpSpPr>
          <p:grpSpPr>
            <a:xfrm>
              <a:off x="17921083" y="5397500"/>
              <a:ext cx="4089400" cy="4089400"/>
              <a:chOff x="17921083" y="5397500"/>
              <a:chExt cx="4089400" cy="4089400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A2A1FF1F-707B-8723-42EB-207872CDF21B}"/>
                  </a:ext>
                </a:extLst>
              </p:cNvPr>
              <p:cNvSpPr/>
              <p:nvPr/>
            </p:nvSpPr>
            <p:spPr>
              <a:xfrm>
                <a:off x="17921083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4C514193-EECB-66C7-C4E1-49CA21998FF2}"/>
                  </a:ext>
                </a:extLst>
              </p:cNvPr>
              <p:cNvSpPr/>
              <p:nvPr/>
            </p:nvSpPr>
            <p:spPr>
              <a:xfrm>
                <a:off x="17921083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7EBCB15E-F710-BE17-AF6F-0C833D945556}"/>
                </a:ext>
              </a:extLst>
            </p:cNvPr>
            <p:cNvSpPr/>
            <p:nvPr/>
          </p:nvSpPr>
          <p:spPr>
            <a:xfrm>
              <a:off x="18308433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4">
                    <a:lumMod val="75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4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9F9EE39E-237A-E229-A0F0-5293E1B3C7C5}"/>
                </a:ext>
              </a:extLst>
            </p:cNvPr>
            <p:cNvSpPr/>
            <p:nvPr/>
          </p:nvSpPr>
          <p:spPr>
            <a:xfrm>
              <a:off x="18498933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4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4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1EA6BF5D-6D03-515E-29EC-B8E245604713}"/>
              </a:ext>
            </a:extLst>
          </p:cNvPr>
          <p:cNvGrpSpPr/>
          <p:nvPr/>
        </p:nvGrpSpPr>
        <p:grpSpPr>
          <a:xfrm>
            <a:off x="18308433" y="10931799"/>
            <a:ext cx="3314700" cy="2241009"/>
            <a:chOff x="18308433" y="10931799"/>
            <a:chExt cx="3314700" cy="2241009"/>
          </a:xfrm>
        </p:grpSpPr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C926302A-4275-987C-CB73-440910F87D66}"/>
                </a:ext>
              </a:extLst>
            </p:cNvPr>
            <p:cNvSpPr txBox="1"/>
            <p:nvPr/>
          </p:nvSpPr>
          <p:spPr>
            <a:xfrm>
              <a:off x="18308433" y="11603148"/>
              <a:ext cx="3314700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400" dirty="0">
                  <a:solidFill>
                    <a:schemeClr val="tx2"/>
                  </a:solidFill>
                </a:rPr>
                <a:t>Liên tục cải thiện, đo lường kết quả và thúc đẩy sự phát triển bền vững.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AD8B3474-25BD-172C-426B-C70169360C6E}"/>
                </a:ext>
              </a:extLst>
            </p:cNvPr>
            <p:cNvSpPr txBox="1"/>
            <p:nvPr/>
          </p:nvSpPr>
          <p:spPr>
            <a:xfrm>
              <a:off x="18308433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PROGRESS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E2248A93-2250-9B54-9EB4-415F34F97194}"/>
              </a:ext>
            </a:extLst>
          </p:cNvPr>
          <p:cNvSpPr txBox="1"/>
          <p:nvPr/>
        </p:nvSpPr>
        <p:spPr>
          <a:xfrm>
            <a:off x="18308433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/>
                </a:solidFill>
                <a:latin typeface="+mj-lt"/>
              </a:rPr>
              <a:t>04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07" name="Freeform 26">
            <a:extLst>
              <a:ext uri="{FF2B5EF4-FFF2-40B4-BE49-F238E27FC236}">
                <a16:creationId xmlns:a16="http://schemas.microsoft.com/office/drawing/2014/main" id="{FFAF4ECF-239E-DB46-5FB1-2F92340831C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75268" y="6699250"/>
            <a:ext cx="1485900" cy="1485900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1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8" name="Freeform 16">
            <a:extLst>
              <a:ext uri="{FF2B5EF4-FFF2-40B4-BE49-F238E27FC236}">
                <a16:creationId xmlns:a16="http://schemas.microsoft.com/office/drawing/2014/main" id="{D8FE81E6-8986-FE18-9DE0-A1D3B771F87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950680" y="6579504"/>
            <a:ext cx="1300120" cy="172539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2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9" name="Freeform 24">
            <a:extLst>
              <a:ext uri="{FF2B5EF4-FFF2-40B4-BE49-F238E27FC236}">
                <a16:creationId xmlns:a16="http://schemas.microsoft.com/office/drawing/2014/main" id="{0CD765DF-8B44-0916-188E-1F9C9B2BE2C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3991666" y="6699250"/>
            <a:ext cx="1583192" cy="1485900"/>
          </a:xfrm>
          <a:custGeom>
            <a:avLst/>
            <a:gdLst>
              <a:gd name="T0" fmla="*/ 82104714 w 1799"/>
              <a:gd name="T1" fmla="*/ 131765921 h 1690"/>
              <a:gd name="T2" fmla="*/ 82104714 w 1799"/>
              <a:gd name="T3" fmla="*/ 131765921 h 1690"/>
              <a:gd name="T4" fmla="*/ 141951602 w 1799"/>
              <a:gd name="T5" fmla="*/ 131765921 h 1690"/>
              <a:gd name="T6" fmla="*/ 151831458 w 1799"/>
              <a:gd name="T7" fmla="*/ 126776483 h 1690"/>
              <a:gd name="T8" fmla="*/ 166821410 w 1799"/>
              <a:gd name="T9" fmla="*/ 141744797 h 1690"/>
              <a:gd name="T10" fmla="*/ 151831458 w 1799"/>
              <a:gd name="T11" fmla="*/ 156599643 h 1690"/>
              <a:gd name="T12" fmla="*/ 141951602 w 1799"/>
              <a:gd name="T13" fmla="*/ 151723673 h 1690"/>
              <a:gd name="T14" fmla="*/ 99593097 w 1799"/>
              <a:gd name="T15" fmla="*/ 151723673 h 1690"/>
              <a:gd name="T16" fmla="*/ 49739931 w 1799"/>
              <a:gd name="T17" fmla="*/ 191525394 h 1690"/>
              <a:gd name="T18" fmla="*/ 0 w 1799"/>
              <a:gd name="T19" fmla="*/ 141744797 h 1690"/>
              <a:gd name="T20" fmla="*/ 39746524 w 1799"/>
              <a:gd name="T21" fmla="*/ 92077352 h 1690"/>
              <a:gd name="T22" fmla="*/ 39746524 w 1799"/>
              <a:gd name="T23" fmla="*/ 111921637 h 1690"/>
              <a:gd name="T24" fmla="*/ 19873262 w 1799"/>
              <a:gd name="T25" fmla="*/ 141744797 h 1690"/>
              <a:gd name="T26" fmla="*/ 49739931 w 1799"/>
              <a:gd name="T27" fmla="*/ 171567957 h 1690"/>
              <a:gd name="T28" fmla="*/ 82104714 w 1799"/>
              <a:gd name="T29" fmla="*/ 141744797 h 1690"/>
              <a:gd name="T30" fmla="*/ 82104714 w 1799"/>
              <a:gd name="T31" fmla="*/ 131765921 h 1690"/>
              <a:gd name="T32" fmla="*/ 107088073 w 1799"/>
              <a:gd name="T33" fmla="*/ 19957752 h 1690"/>
              <a:gd name="T34" fmla="*/ 107088073 w 1799"/>
              <a:gd name="T35" fmla="*/ 19957752 h 1690"/>
              <a:gd name="T36" fmla="*/ 136954741 w 1799"/>
              <a:gd name="T37" fmla="*/ 49780597 h 1690"/>
              <a:gd name="T38" fmla="*/ 156828003 w 1799"/>
              <a:gd name="T39" fmla="*/ 49780597 h 1690"/>
              <a:gd name="T40" fmla="*/ 107088073 w 1799"/>
              <a:gd name="T41" fmla="*/ 0 h 1690"/>
              <a:gd name="T42" fmla="*/ 54736476 w 1799"/>
              <a:gd name="T43" fmla="*/ 49780597 h 1690"/>
              <a:gd name="T44" fmla="*/ 72111308 w 1799"/>
              <a:gd name="T45" fmla="*/ 87087914 h 1690"/>
              <a:gd name="T46" fmla="*/ 47241500 w 1799"/>
              <a:gd name="T47" fmla="*/ 126776483 h 1690"/>
              <a:gd name="T48" fmla="*/ 34863214 w 1799"/>
              <a:gd name="T49" fmla="*/ 141744797 h 1690"/>
              <a:gd name="T50" fmla="*/ 49739931 w 1799"/>
              <a:gd name="T51" fmla="*/ 156599643 h 1690"/>
              <a:gd name="T52" fmla="*/ 64729883 w 1799"/>
              <a:gd name="T53" fmla="*/ 141744797 h 1690"/>
              <a:gd name="T54" fmla="*/ 64729883 w 1799"/>
              <a:gd name="T55" fmla="*/ 136755359 h 1690"/>
              <a:gd name="T56" fmla="*/ 99593097 w 1799"/>
              <a:gd name="T57" fmla="*/ 79603757 h 1690"/>
              <a:gd name="T58" fmla="*/ 77221720 w 1799"/>
              <a:gd name="T59" fmla="*/ 49780597 h 1690"/>
              <a:gd name="T60" fmla="*/ 107088073 w 1799"/>
              <a:gd name="T61" fmla="*/ 19957752 h 1690"/>
              <a:gd name="T62" fmla="*/ 151831458 w 1799"/>
              <a:gd name="T63" fmla="*/ 111921637 h 1690"/>
              <a:gd name="T64" fmla="*/ 151831458 w 1799"/>
              <a:gd name="T65" fmla="*/ 111921637 h 1690"/>
              <a:gd name="T66" fmla="*/ 134456311 w 1799"/>
              <a:gd name="T67" fmla="*/ 116797607 h 1690"/>
              <a:gd name="T68" fmla="*/ 104589958 w 1799"/>
              <a:gd name="T69" fmla="*/ 64748911 h 1690"/>
              <a:gd name="T70" fmla="*/ 92098121 w 1799"/>
              <a:gd name="T71" fmla="*/ 49780597 h 1690"/>
              <a:gd name="T72" fmla="*/ 107088073 w 1799"/>
              <a:gd name="T73" fmla="*/ 34925751 h 1690"/>
              <a:gd name="T74" fmla="*/ 121964789 w 1799"/>
              <a:gd name="T75" fmla="*/ 49780597 h 1690"/>
              <a:gd name="T76" fmla="*/ 121964789 w 1799"/>
              <a:gd name="T77" fmla="*/ 54770035 h 1690"/>
              <a:gd name="T78" fmla="*/ 144449717 w 1799"/>
              <a:gd name="T79" fmla="*/ 92077352 h 1690"/>
              <a:gd name="T80" fmla="*/ 151831458 w 1799"/>
              <a:gd name="T81" fmla="*/ 89582633 h 1690"/>
              <a:gd name="T82" fmla="*/ 204183054 w 1799"/>
              <a:gd name="T83" fmla="*/ 141744797 h 1690"/>
              <a:gd name="T84" fmla="*/ 151831458 w 1799"/>
              <a:gd name="T85" fmla="*/ 191525394 h 1690"/>
              <a:gd name="T86" fmla="*/ 107088073 w 1799"/>
              <a:gd name="T87" fmla="*/ 166578519 h 1690"/>
              <a:gd name="T88" fmla="*/ 134456311 w 1799"/>
              <a:gd name="T89" fmla="*/ 166578519 h 1690"/>
              <a:gd name="T90" fmla="*/ 151831458 w 1799"/>
              <a:gd name="T91" fmla="*/ 171567957 h 1690"/>
              <a:gd name="T92" fmla="*/ 181697811 w 1799"/>
              <a:gd name="T93" fmla="*/ 141744797 h 1690"/>
              <a:gd name="T94" fmla="*/ 151831458 w 1799"/>
              <a:gd name="T95" fmla="*/ 111921637 h 169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799" h="1690">
                <a:moveTo>
                  <a:pt x="723" y="1162"/>
                </a:moveTo>
                <a:lnTo>
                  <a:pt x="723" y="1162"/>
                </a:lnTo>
                <a:cubicBezTo>
                  <a:pt x="1250" y="1162"/>
                  <a:pt x="1250" y="1162"/>
                  <a:pt x="1250" y="1162"/>
                </a:cubicBezTo>
                <a:cubicBezTo>
                  <a:pt x="1272" y="1140"/>
                  <a:pt x="1294" y="1118"/>
                  <a:pt x="1337" y="1118"/>
                </a:cubicBezTo>
                <a:cubicBezTo>
                  <a:pt x="1425" y="1118"/>
                  <a:pt x="1469" y="1184"/>
                  <a:pt x="1469" y="1250"/>
                </a:cubicBezTo>
                <a:cubicBezTo>
                  <a:pt x="1469" y="1315"/>
                  <a:pt x="1425" y="1381"/>
                  <a:pt x="1337" y="1381"/>
                </a:cubicBezTo>
                <a:cubicBezTo>
                  <a:pt x="1294" y="1381"/>
                  <a:pt x="1272" y="1359"/>
                  <a:pt x="1250" y="1338"/>
                </a:cubicBezTo>
                <a:cubicBezTo>
                  <a:pt x="877" y="1338"/>
                  <a:pt x="877" y="1338"/>
                  <a:pt x="877" y="1338"/>
                </a:cubicBezTo>
                <a:cubicBezTo>
                  <a:pt x="833" y="1535"/>
                  <a:pt x="658" y="1689"/>
                  <a:pt x="438" y="1689"/>
                </a:cubicBezTo>
                <a:cubicBezTo>
                  <a:pt x="197" y="1689"/>
                  <a:pt x="0" y="1491"/>
                  <a:pt x="0" y="1250"/>
                </a:cubicBezTo>
                <a:cubicBezTo>
                  <a:pt x="0" y="1030"/>
                  <a:pt x="153" y="855"/>
                  <a:pt x="350" y="812"/>
                </a:cubicBezTo>
                <a:cubicBezTo>
                  <a:pt x="350" y="987"/>
                  <a:pt x="350" y="987"/>
                  <a:pt x="350" y="987"/>
                </a:cubicBezTo>
                <a:cubicBezTo>
                  <a:pt x="263" y="1030"/>
                  <a:pt x="175" y="1140"/>
                  <a:pt x="175" y="1250"/>
                </a:cubicBezTo>
                <a:cubicBezTo>
                  <a:pt x="175" y="1403"/>
                  <a:pt x="307" y="1513"/>
                  <a:pt x="438" y="1513"/>
                </a:cubicBezTo>
                <a:cubicBezTo>
                  <a:pt x="592" y="1513"/>
                  <a:pt x="723" y="1403"/>
                  <a:pt x="723" y="1250"/>
                </a:cubicBezTo>
                <a:lnTo>
                  <a:pt x="723" y="1162"/>
                </a:lnTo>
                <a:close/>
                <a:moveTo>
                  <a:pt x="943" y="176"/>
                </a:moveTo>
                <a:lnTo>
                  <a:pt x="943" y="176"/>
                </a:lnTo>
                <a:cubicBezTo>
                  <a:pt x="1097" y="176"/>
                  <a:pt x="1206" y="286"/>
                  <a:pt x="1206" y="439"/>
                </a:cubicBezTo>
                <a:cubicBezTo>
                  <a:pt x="1381" y="439"/>
                  <a:pt x="1381" y="439"/>
                  <a:pt x="1381" y="439"/>
                </a:cubicBezTo>
                <a:cubicBezTo>
                  <a:pt x="1381" y="198"/>
                  <a:pt x="1184" y="0"/>
                  <a:pt x="943" y="0"/>
                </a:cubicBezTo>
                <a:cubicBezTo>
                  <a:pt x="701" y="0"/>
                  <a:pt x="482" y="198"/>
                  <a:pt x="482" y="439"/>
                </a:cubicBezTo>
                <a:cubicBezTo>
                  <a:pt x="482" y="571"/>
                  <a:pt x="548" y="680"/>
                  <a:pt x="635" y="768"/>
                </a:cubicBezTo>
                <a:cubicBezTo>
                  <a:pt x="416" y="1118"/>
                  <a:pt x="416" y="1118"/>
                  <a:pt x="416" y="1118"/>
                </a:cubicBezTo>
                <a:cubicBezTo>
                  <a:pt x="350" y="1118"/>
                  <a:pt x="307" y="1184"/>
                  <a:pt x="307" y="1250"/>
                </a:cubicBezTo>
                <a:cubicBezTo>
                  <a:pt x="307" y="1315"/>
                  <a:pt x="372" y="1381"/>
                  <a:pt x="438" y="1381"/>
                </a:cubicBezTo>
                <a:cubicBezTo>
                  <a:pt x="526" y="1381"/>
                  <a:pt x="570" y="1315"/>
                  <a:pt x="570" y="1250"/>
                </a:cubicBezTo>
                <a:cubicBezTo>
                  <a:pt x="570" y="1228"/>
                  <a:pt x="570" y="1228"/>
                  <a:pt x="570" y="1206"/>
                </a:cubicBezTo>
                <a:cubicBezTo>
                  <a:pt x="877" y="702"/>
                  <a:pt x="877" y="702"/>
                  <a:pt x="877" y="702"/>
                </a:cubicBezTo>
                <a:cubicBezTo>
                  <a:pt x="767" y="680"/>
                  <a:pt x="680" y="571"/>
                  <a:pt x="680" y="439"/>
                </a:cubicBezTo>
                <a:cubicBezTo>
                  <a:pt x="680" y="286"/>
                  <a:pt x="789" y="176"/>
                  <a:pt x="943" y="176"/>
                </a:cubicBezTo>
                <a:close/>
                <a:moveTo>
                  <a:pt x="1337" y="987"/>
                </a:moveTo>
                <a:lnTo>
                  <a:pt x="1337" y="987"/>
                </a:lnTo>
                <a:cubicBezTo>
                  <a:pt x="1294" y="987"/>
                  <a:pt x="1228" y="987"/>
                  <a:pt x="1184" y="1030"/>
                </a:cubicBezTo>
                <a:cubicBezTo>
                  <a:pt x="921" y="571"/>
                  <a:pt x="921" y="571"/>
                  <a:pt x="921" y="571"/>
                </a:cubicBezTo>
                <a:cubicBezTo>
                  <a:pt x="855" y="571"/>
                  <a:pt x="811" y="505"/>
                  <a:pt x="811" y="439"/>
                </a:cubicBezTo>
                <a:cubicBezTo>
                  <a:pt x="811" y="374"/>
                  <a:pt x="855" y="308"/>
                  <a:pt x="943" y="308"/>
                </a:cubicBezTo>
                <a:cubicBezTo>
                  <a:pt x="1009" y="308"/>
                  <a:pt x="1074" y="374"/>
                  <a:pt x="1074" y="439"/>
                </a:cubicBezTo>
                <a:cubicBezTo>
                  <a:pt x="1074" y="462"/>
                  <a:pt x="1074" y="462"/>
                  <a:pt x="1074" y="483"/>
                </a:cubicBezTo>
                <a:cubicBezTo>
                  <a:pt x="1272" y="812"/>
                  <a:pt x="1272" y="812"/>
                  <a:pt x="1272" y="812"/>
                </a:cubicBezTo>
                <a:cubicBezTo>
                  <a:pt x="1294" y="812"/>
                  <a:pt x="1315" y="790"/>
                  <a:pt x="1337" y="790"/>
                </a:cubicBezTo>
                <a:cubicBezTo>
                  <a:pt x="1579" y="790"/>
                  <a:pt x="1798" y="1009"/>
                  <a:pt x="1798" y="1250"/>
                </a:cubicBezTo>
                <a:cubicBezTo>
                  <a:pt x="1798" y="1491"/>
                  <a:pt x="1579" y="1689"/>
                  <a:pt x="1337" y="1689"/>
                </a:cubicBezTo>
                <a:cubicBezTo>
                  <a:pt x="1184" y="1689"/>
                  <a:pt x="1031" y="1601"/>
                  <a:pt x="943" y="1469"/>
                </a:cubicBezTo>
                <a:cubicBezTo>
                  <a:pt x="1184" y="1469"/>
                  <a:pt x="1184" y="1469"/>
                  <a:pt x="1184" y="1469"/>
                </a:cubicBezTo>
                <a:cubicBezTo>
                  <a:pt x="1228" y="1491"/>
                  <a:pt x="1294" y="1513"/>
                  <a:pt x="1337" y="1513"/>
                </a:cubicBezTo>
                <a:cubicBezTo>
                  <a:pt x="1491" y="1513"/>
                  <a:pt x="1600" y="1403"/>
                  <a:pt x="1600" y="1250"/>
                </a:cubicBezTo>
                <a:cubicBezTo>
                  <a:pt x="1600" y="1096"/>
                  <a:pt x="1491" y="987"/>
                  <a:pt x="1337" y="987"/>
                </a:cubicBezTo>
                <a:close/>
              </a:path>
            </a:pathLst>
          </a:custGeom>
          <a:solidFill>
            <a:schemeClr val="accent3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0" name="Freeform 67">
            <a:extLst>
              <a:ext uri="{FF2B5EF4-FFF2-40B4-BE49-F238E27FC236}">
                <a16:creationId xmlns:a16="http://schemas.microsoft.com/office/drawing/2014/main" id="{CCE0CB29-D8C8-DA9D-DF5C-C42CDB37442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220919" y="6699250"/>
            <a:ext cx="1489728" cy="1485900"/>
          </a:xfrm>
          <a:custGeom>
            <a:avLst/>
            <a:gdLst>
              <a:gd name="T0" fmla="*/ 39827127 w 1895"/>
              <a:gd name="T1" fmla="*/ 149586183 h 1895"/>
              <a:gd name="T2" fmla="*/ 39827127 w 1895"/>
              <a:gd name="T3" fmla="*/ 149586183 h 1895"/>
              <a:gd name="T4" fmla="*/ 19913564 w 1895"/>
              <a:gd name="T5" fmla="*/ 159542965 h 1895"/>
              <a:gd name="T6" fmla="*/ 0 w 1895"/>
              <a:gd name="T7" fmla="*/ 221861057 h 1895"/>
              <a:gd name="T8" fmla="*/ 62317767 w 1895"/>
              <a:gd name="T9" fmla="*/ 201947493 h 1895"/>
              <a:gd name="T10" fmla="*/ 72391940 w 1895"/>
              <a:gd name="T11" fmla="*/ 181916539 h 1895"/>
              <a:gd name="T12" fmla="*/ 39827127 w 1895"/>
              <a:gd name="T13" fmla="*/ 149586183 h 1895"/>
              <a:gd name="T14" fmla="*/ 47324224 w 1895"/>
              <a:gd name="T15" fmla="*/ 189413635 h 1895"/>
              <a:gd name="T16" fmla="*/ 47324224 w 1895"/>
              <a:gd name="T17" fmla="*/ 189413635 h 1895"/>
              <a:gd name="T18" fmla="*/ 24950650 w 1895"/>
              <a:gd name="T19" fmla="*/ 196910407 h 1895"/>
              <a:gd name="T20" fmla="*/ 32447421 w 1895"/>
              <a:gd name="T21" fmla="*/ 174419767 h 1895"/>
              <a:gd name="T22" fmla="*/ 39827127 w 1895"/>
              <a:gd name="T23" fmla="*/ 171959757 h 1895"/>
              <a:gd name="T24" fmla="*/ 49901300 w 1895"/>
              <a:gd name="T25" fmla="*/ 181916539 h 1895"/>
              <a:gd name="T26" fmla="*/ 47324224 w 1895"/>
              <a:gd name="T27" fmla="*/ 189413635 h 1895"/>
              <a:gd name="T28" fmla="*/ 157083280 w 1895"/>
              <a:gd name="T29" fmla="*/ 137052325 h 1895"/>
              <a:gd name="T30" fmla="*/ 157083280 w 1895"/>
              <a:gd name="T31" fmla="*/ 137052325 h 1895"/>
              <a:gd name="T32" fmla="*/ 199487483 w 1895"/>
              <a:gd name="T33" fmla="*/ 22373574 h 1895"/>
              <a:gd name="T34" fmla="*/ 84808406 w 1895"/>
              <a:gd name="T35" fmla="*/ 64777777 h 1895"/>
              <a:gd name="T36" fmla="*/ 59858082 w 1895"/>
              <a:gd name="T37" fmla="*/ 59858082 h 1895"/>
              <a:gd name="T38" fmla="*/ 39827127 w 1895"/>
              <a:gd name="T39" fmla="*/ 64777777 h 1895"/>
              <a:gd name="T40" fmla="*/ 0 w 1895"/>
              <a:gd name="T41" fmla="*/ 107181980 h 1895"/>
              <a:gd name="T42" fmla="*/ 49901300 w 1895"/>
              <a:gd name="T43" fmla="*/ 129672620 h 1895"/>
              <a:gd name="T44" fmla="*/ 92188437 w 1895"/>
              <a:gd name="T45" fmla="*/ 171959757 h 1895"/>
              <a:gd name="T46" fmla="*/ 114679077 w 1895"/>
              <a:gd name="T47" fmla="*/ 221861057 h 1895"/>
              <a:gd name="T48" fmla="*/ 157083280 w 1895"/>
              <a:gd name="T49" fmla="*/ 179456854 h 1895"/>
              <a:gd name="T50" fmla="*/ 162120041 w 1895"/>
              <a:gd name="T51" fmla="*/ 162002975 h 1895"/>
              <a:gd name="T52" fmla="*/ 157083280 w 1895"/>
              <a:gd name="T53" fmla="*/ 137052325 h 1895"/>
              <a:gd name="T54" fmla="*/ 54820995 w 1895"/>
              <a:gd name="T55" fmla="*/ 107181980 h 1895"/>
              <a:gd name="T56" fmla="*/ 54820995 w 1895"/>
              <a:gd name="T57" fmla="*/ 107181980 h 1895"/>
              <a:gd name="T58" fmla="*/ 34907432 w 1895"/>
              <a:gd name="T59" fmla="*/ 99685209 h 1895"/>
              <a:gd name="T60" fmla="*/ 54820995 w 1895"/>
              <a:gd name="T61" fmla="*/ 79771645 h 1895"/>
              <a:gd name="T62" fmla="*/ 69814863 w 1895"/>
              <a:gd name="T63" fmla="*/ 82231330 h 1895"/>
              <a:gd name="T64" fmla="*/ 54820995 w 1895"/>
              <a:gd name="T65" fmla="*/ 107181980 h 1895"/>
              <a:gd name="T66" fmla="*/ 122175848 w 1895"/>
              <a:gd name="T67" fmla="*/ 186953625 h 1895"/>
              <a:gd name="T68" fmla="*/ 122175848 w 1895"/>
              <a:gd name="T69" fmla="*/ 186953625 h 1895"/>
              <a:gd name="T70" fmla="*/ 114679077 w 1895"/>
              <a:gd name="T71" fmla="*/ 166922996 h 1895"/>
              <a:gd name="T72" fmla="*/ 139629402 w 1895"/>
              <a:gd name="T73" fmla="*/ 152046194 h 1895"/>
              <a:gd name="T74" fmla="*/ 142089412 w 1895"/>
              <a:gd name="T75" fmla="*/ 166922996 h 1895"/>
              <a:gd name="T76" fmla="*/ 122175848 w 1895"/>
              <a:gd name="T77" fmla="*/ 186953625 h 1895"/>
              <a:gd name="T78" fmla="*/ 142089412 w 1895"/>
              <a:gd name="T79" fmla="*/ 122175848 h 1895"/>
              <a:gd name="T80" fmla="*/ 142089412 w 1895"/>
              <a:gd name="T81" fmla="*/ 122175848 h 1895"/>
              <a:gd name="T82" fmla="*/ 102262285 w 1895"/>
              <a:gd name="T83" fmla="*/ 149586183 h 1895"/>
              <a:gd name="T84" fmla="*/ 72391940 w 1895"/>
              <a:gd name="T85" fmla="*/ 119598772 h 1895"/>
              <a:gd name="T86" fmla="*/ 99685209 w 1895"/>
              <a:gd name="T87" fmla="*/ 79771645 h 1895"/>
              <a:gd name="T88" fmla="*/ 181916539 w 1895"/>
              <a:gd name="T89" fmla="*/ 39827127 h 1895"/>
              <a:gd name="T90" fmla="*/ 142089412 w 1895"/>
              <a:gd name="T91" fmla="*/ 122175848 h 1895"/>
              <a:gd name="T92" fmla="*/ 132132630 w 1895"/>
              <a:gd name="T93" fmla="*/ 109641990 h 1895"/>
              <a:gd name="T94" fmla="*/ 132132630 w 1895"/>
              <a:gd name="T95" fmla="*/ 109641990 h 1895"/>
              <a:gd name="T96" fmla="*/ 152163259 w 1895"/>
              <a:gd name="T97" fmla="*/ 89728427 h 1895"/>
              <a:gd name="T98" fmla="*/ 132132630 w 1895"/>
              <a:gd name="T99" fmla="*/ 69814863 h 1895"/>
              <a:gd name="T100" fmla="*/ 112219067 w 1895"/>
              <a:gd name="T101" fmla="*/ 89728427 h 1895"/>
              <a:gd name="T102" fmla="*/ 132132630 w 1895"/>
              <a:gd name="T103" fmla="*/ 109641990 h 189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895" h="1895">
                <a:moveTo>
                  <a:pt x="340" y="1277"/>
                </a:moveTo>
                <a:lnTo>
                  <a:pt x="340" y="1277"/>
                </a:lnTo>
                <a:cubicBezTo>
                  <a:pt x="277" y="1277"/>
                  <a:pt x="213" y="1319"/>
                  <a:pt x="170" y="1362"/>
                </a:cubicBezTo>
                <a:cubicBezTo>
                  <a:pt x="64" y="1468"/>
                  <a:pt x="0" y="1894"/>
                  <a:pt x="0" y="1894"/>
                </a:cubicBezTo>
                <a:cubicBezTo>
                  <a:pt x="0" y="1894"/>
                  <a:pt x="426" y="1830"/>
                  <a:pt x="532" y="1724"/>
                </a:cubicBezTo>
                <a:cubicBezTo>
                  <a:pt x="575" y="1681"/>
                  <a:pt x="618" y="1617"/>
                  <a:pt x="618" y="1553"/>
                </a:cubicBezTo>
                <a:cubicBezTo>
                  <a:pt x="618" y="1404"/>
                  <a:pt x="490" y="1277"/>
                  <a:pt x="340" y="1277"/>
                </a:cubicBezTo>
                <a:close/>
                <a:moveTo>
                  <a:pt x="404" y="1617"/>
                </a:moveTo>
                <a:lnTo>
                  <a:pt x="404" y="1617"/>
                </a:lnTo>
                <a:cubicBezTo>
                  <a:pt x="383" y="1639"/>
                  <a:pt x="213" y="1681"/>
                  <a:pt x="213" y="1681"/>
                </a:cubicBezTo>
                <a:cubicBezTo>
                  <a:pt x="213" y="1681"/>
                  <a:pt x="255" y="1510"/>
                  <a:pt x="277" y="1489"/>
                </a:cubicBezTo>
                <a:cubicBezTo>
                  <a:pt x="298" y="1468"/>
                  <a:pt x="319" y="1468"/>
                  <a:pt x="340" y="1468"/>
                </a:cubicBezTo>
                <a:cubicBezTo>
                  <a:pt x="404" y="1468"/>
                  <a:pt x="426" y="1489"/>
                  <a:pt x="426" y="1553"/>
                </a:cubicBezTo>
                <a:cubicBezTo>
                  <a:pt x="426" y="1575"/>
                  <a:pt x="426" y="1596"/>
                  <a:pt x="404" y="1617"/>
                </a:cubicBezTo>
                <a:close/>
                <a:moveTo>
                  <a:pt x="1341" y="1170"/>
                </a:moveTo>
                <a:lnTo>
                  <a:pt x="1341" y="1170"/>
                </a:lnTo>
                <a:cubicBezTo>
                  <a:pt x="1894" y="617"/>
                  <a:pt x="1703" y="191"/>
                  <a:pt x="1703" y="191"/>
                </a:cubicBezTo>
                <a:cubicBezTo>
                  <a:pt x="1703" y="191"/>
                  <a:pt x="1277" y="0"/>
                  <a:pt x="724" y="553"/>
                </a:cubicBezTo>
                <a:cubicBezTo>
                  <a:pt x="511" y="511"/>
                  <a:pt x="511" y="511"/>
                  <a:pt x="511" y="511"/>
                </a:cubicBezTo>
                <a:cubicBezTo>
                  <a:pt x="447" y="511"/>
                  <a:pt x="383" y="511"/>
                  <a:pt x="340" y="553"/>
                </a:cubicBezTo>
                <a:cubicBezTo>
                  <a:pt x="0" y="915"/>
                  <a:pt x="0" y="915"/>
                  <a:pt x="0" y="915"/>
                </a:cubicBezTo>
                <a:cubicBezTo>
                  <a:pt x="426" y="1107"/>
                  <a:pt x="426" y="1107"/>
                  <a:pt x="426" y="1107"/>
                </a:cubicBezTo>
                <a:cubicBezTo>
                  <a:pt x="787" y="1468"/>
                  <a:pt x="787" y="1468"/>
                  <a:pt x="787" y="1468"/>
                </a:cubicBezTo>
                <a:cubicBezTo>
                  <a:pt x="979" y="1894"/>
                  <a:pt x="979" y="1894"/>
                  <a:pt x="979" y="1894"/>
                </a:cubicBezTo>
                <a:cubicBezTo>
                  <a:pt x="1341" y="1532"/>
                  <a:pt x="1341" y="1532"/>
                  <a:pt x="1341" y="1532"/>
                </a:cubicBezTo>
                <a:cubicBezTo>
                  <a:pt x="1384" y="1510"/>
                  <a:pt x="1384" y="1447"/>
                  <a:pt x="1384" y="1383"/>
                </a:cubicBezTo>
                <a:lnTo>
                  <a:pt x="1341" y="1170"/>
                </a:lnTo>
                <a:close/>
                <a:moveTo>
                  <a:pt x="468" y="915"/>
                </a:moveTo>
                <a:lnTo>
                  <a:pt x="468" y="915"/>
                </a:lnTo>
                <a:cubicBezTo>
                  <a:pt x="298" y="851"/>
                  <a:pt x="298" y="851"/>
                  <a:pt x="298" y="851"/>
                </a:cubicBezTo>
                <a:cubicBezTo>
                  <a:pt x="468" y="681"/>
                  <a:pt x="468" y="681"/>
                  <a:pt x="468" y="681"/>
                </a:cubicBezTo>
                <a:cubicBezTo>
                  <a:pt x="596" y="702"/>
                  <a:pt x="596" y="702"/>
                  <a:pt x="596" y="702"/>
                </a:cubicBezTo>
                <a:cubicBezTo>
                  <a:pt x="554" y="787"/>
                  <a:pt x="511" y="851"/>
                  <a:pt x="468" y="915"/>
                </a:cubicBezTo>
                <a:close/>
                <a:moveTo>
                  <a:pt x="1043" y="1596"/>
                </a:moveTo>
                <a:lnTo>
                  <a:pt x="1043" y="1596"/>
                </a:lnTo>
                <a:cubicBezTo>
                  <a:pt x="979" y="1425"/>
                  <a:pt x="979" y="1425"/>
                  <a:pt x="979" y="1425"/>
                </a:cubicBezTo>
                <a:cubicBezTo>
                  <a:pt x="1043" y="1383"/>
                  <a:pt x="1107" y="1340"/>
                  <a:pt x="1192" y="1298"/>
                </a:cubicBezTo>
                <a:cubicBezTo>
                  <a:pt x="1213" y="1425"/>
                  <a:pt x="1213" y="1425"/>
                  <a:pt x="1213" y="1425"/>
                </a:cubicBezTo>
                <a:lnTo>
                  <a:pt x="1043" y="1596"/>
                </a:lnTo>
                <a:close/>
                <a:moveTo>
                  <a:pt x="1213" y="1043"/>
                </a:moveTo>
                <a:lnTo>
                  <a:pt x="1213" y="1043"/>
                </a:lnTo>
                <a:cubicBezTo>
                  <a:pt x="1107" y="1170"/>
                  <a:pt x="915" y="1255"/>
                  <a:pt x="873" y="1277"/>
                </a:cubicBezTo>
                <a:cubicBezTo>
                  <a:pt x="618" y="1021"/>
                  <a:pt x="618" y="1021"/>
                  <a:pt x="618" y="1021"/>
                </a:cubicBezTo>
                <a:cubicBezTo>
                  <a:pt x="639" y="979"/>
                  <a:pt x="724" y="787"/>
                  <a:pt x="851" y="681"/>
                </a:cubicBezTo>
                <a:cubicBezTo>
                  <a:pt x="1256" y="276"/>
                  <a:pt x="1553" y="340"/>
                  <a:pt x="1553" y="340"/>
                </a:cubicBezTo>
                <a:cubicBezTo>
                  <a:pt x="1553" y="340"/>
                  <a:pt x="1617" y="638"/>
                  <a:pt x="1213" y="1043"/>
                </a:cubicBezTo>
                <a:close/>
                <a:moveTo>
                  <a:pt x="1128" y="936"/>
                </a:moveTo>
                <a:lnTo>
                  <a:pt x="1128" y="936"/>
                </a:lnTo>
                <a:cubicBezTo>
                  <a:pt x="1213" y="936"/>
                  <a:pt x="1299" y="851"/>
                  <a:pt x="1299" y="766"/>
                </a:cubicBezTo>
                <a:cubicBezTo>
                  <a:pt x="1299" y="659"/>
                  <a:pt x="1213" y="596"/>
                  <a:pt x="1128" y="596"/>
                </a:cubicBezTo>
                <a:cubicBezTo>
                  <a:pt x="1022" y="596"/>
                  <a:pt x="958" y="659"/>
                  <a:pt x="958" y="766"/>
                </a:cubicBezTo>
                <a:cubicBezTo>
                  <a:pt x="958" y="851"/>
                  <a:pt x="1022" y="936"/>
                  <a:pt x="1128" y="936"/>
                </a:cubicBezTo>
                <a:close/>
              </a:path>
            </a:pathLst>
          </a:custGeom>
          <a:solidFill>
            <a:schemeClr val="accent4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391822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500"/>
    </mc:Choice>
    <mc:Fallback xmlns="">
      <p:transition advClick="0" advTm="2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7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8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9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 p14:presetBounceEnd="6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62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63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2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86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7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75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6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/>
          <p:bldP spid="55" grpId="0"/>
          <p:bldP spid="72" grpId="0"/>
          <p:bldP spid="89" grpId="0"/>
          <p:bldP spid="106" grpId="0"/>
          <p:bldP spid="107" grpId="0" animBg="1"/>
          <p:bldP spid="108" grpId="0" animBg="1"/>
          <p:bldP spid="109" grpId="0" animBg="1"/>
          <p:bldP spid="11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2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75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6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/>
          <p:bldP spid="55" grpId="0"/>
          <p:bldP spid="72" grpId="0"/>
          <p:bldP spid="89" grpId="0"/>
          <p:bldP spid="106" grpId="0"/>
          <p:bldP spid="107" grpId="0" animBg="1"/>
          <p:bldP spid="108" grpId="0" animBg="1"/>
          <p:bldP spid="109" grpId="0" animBg="1"/>
          <p:bldP spid="110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F5654A0E-BCFE-11DF-16B4-C67527352B42}"/>
              </a:ext>
            </a:extLst>
          </p:cNvPr>
          <p:cNvSpPr txBox="1"/>
          <p:nvPr/>
        </p:nvSpPr>
        <p:spPr>
          <a:xfrm>
            <a:off x="6473214" y="1190307"/>
            <a:ext cx="1143774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4P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Sustainable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Success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18DFF4DE-2059-4F41-8601-36EF2359FDDF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E6E3CAC-B091-BDE5-08FA-FABE3A851822}"/>
              </a:ext>
            </a:extLst>
          </p:cNvPr>
          <p:cNvGrpSpPr/>
          <p:nvPr/>
        </p:nvGrpSpPr>
        <p:grpSpPr>
          <a:xfrm>
            <a:off x="2824368" y="8572500"/>
            <a:ext cx="3187700" cy="2152650"/>
            <a:chOff x="5492750" y="8572500"/>
            <a:chExt cx="3187700" cy="215265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99093AB-0739-B072-BB2A-16873DFB2B64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3D2B840C-545B-67A8-E68B-DD3F17261C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30B9C04C-CC3B-89CE-A16C-16E8D925B9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91F243B-5820-DFC9-5E2E-1A6C08BF5BBE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11" name="Circle: Hollow 10">
                <a:extLst>
                  <a:ext uri="{FF2B5EF4-FFF2-40B4-BE49-F238E27FC236}">
                    <a16:creationId xmlns:a16="http://schemas.microsoft.com/office/drawing/2014/main" id="{BD067B27-4C0B-DEC7-CFDD-9AA618D2C00C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Circle: Hollow 11">
                <a:extLst>
                  <a:ext uri="{FF2B5EF4-FFF2-40B4-BE49-F238E27FC236}">
                    <a16:creationId xmlns:a16="http://schemas.microsoft.com/office/drawing/2014/main" id="{FCC58728-44EA-3EAE-A93E-C38C3D744F86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1A693DC-5696-624E-1735-61F79ED5D5E8}"/>
              </a:ext>
            </a:extLst>
          </p:cNvPr>
          <p:cNvGrpSpPr/>
          <p:nvPr/>
        </p:nvGrpSpPr>
        <p:grpSpPr>
          <a:xfrm>
            <a:off x="2373518" y="5397500"/>
            <a:ext cx="4089400" cy="4089400"/>
            <a:chOff x="2373518" y="5397500"/>
            <a:chExt cx="4089400" cy="408940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DC115B8-700A-8F0A-C5FC-C3B260168B4B}"/>
                </a:ext>
              </a:extLst>
            </p:cNvPr>
            <p:cNvGrpSpPr/>
            <p:nvPr/>
          </p:nvGrpSpPr>
          <p:grpSpPr>
            <a:xfrm>
              <a:off x="2373518" y="5397500"/>
              <a:ext cx="4089400" cy="4089400"/>
              <a:chOff x="2373518" y="5397500"/>
              <a:chExt cx="4089400" cy="4089400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4100BB55-B9E3-A15E-209B-6771C6AAD8E6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2413B3A1-C024-603B-E5CE-CBEE25FD4F1A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8AD758B-B2D1-71D3-7DEB-AADC3225DD93}"/>
                </a:ext>
              </a:extLst>
            </p:cNvPr>
            <p:cNvSpPr/>
            <p:nvPr/>
          </p:nvSpPr>
          <p:spPr>
            <a:xfrm>
              <a:off x="2760868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1">
                    <a:lumMod val="75000"/>
                  </a:schemeClr>
                </a:gs>
                <a:gs pos="100000">
                  <a:schemeClr val="accent1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1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99B736C-318E-E3C9-9E2B-B35633AEC8D4}"/>
                </a:ext>
              </a:extLst>
            </p:cNvPr>
            <p:cNvSpPr/>
            <p:nvPr/>
          </p:nvSpPr>
          <p:spPr>
            <a:xfrm>
              <a:off x="2951368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1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7DF08F2-3D63-469D-D8DB-BF69A43C6C1E}"/>
              </a:ext>
            </a:extLst>
          </p:cNvPr>
          <p:cNvGrpSpPr/>
          <p:nvPr/>
        </p:nvGrpSpPr>
        <p:grpSpPr>
          <a:xfrm>
            <a:off x="2760868" y="10931799"/>
            <a:ext cx="3314700" cy="2241009"/>
            <a:chOff x="2760868" y="10931799"/>
            <a:chExt cx="3314700" cy="2241009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68D6E98-8177-EFF9-25BD-12F9D8C39793}"/>
                </a:ext>
              </a:extLst>
            </p:cNvPr>
            <p:cNvSpPr txBox="1"/>
            <p:nvPr/>
          </p:nvSpPr>
          <p:spPr>
            <a:xfrm>
              <a:off x="2760868" y="11603148"/>
              <a:ext cx="3314700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400" dirty="0">
                  <a:solidFill>
                    <a:schemeClr val="tx2"/>
                  </a:solidFill>
                </a:rPr>
                <a:t>Định hướng rõ ràng giúp mọi quyết định thống nhất, tạo giá trị dài lâu.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6EB733E-671E-FC98-B67F-CDF159387523}"/>
                </a:ext>
              </a:extLst>
            </p:cNvPr>
            <p:cNvSpPr txBox="1"/>
            <p:nvPr/>
          </p:nvSpPr>
          <p:spPr>
            <a:xfrm>
              <a:off x="2760868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PURPOSE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753609B-A34C-7963-B07D-76E050F6F277}"/>
              </a:ext>
            </a:extLst>
          </p:cNvPr>
          <p:cNvSpPr txBox="1"/>
          <p:nvPr/>
        </p:nvSpPr>
        <p:spPr>
          <a:xfrm>
            <a:off x="2760868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/>
                </a:solidFill>
                <a:latin typeface="+mj-lt"/>
              </a:rPr>
              <a:t>01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9598022-E57C-6531-ECB5-A1E95DF13DE8}"/>
              </a:ext>
            </a:extLst>
          </p:cNvPr>
          <p:cNvGrpSpPr/>
          <p:nvPr/>
        </p:nvGrpSpPr>
        <p:grpSpPr>
          <a:xfrm>
            <a:off x="8006890" y="8572500"/>
            <a:ext cx="3187700" cy="2152650"/>
            <a:chOff x="5492750" y="8572500"/>
            <a:chExt cx="3187700" cy="2152650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89B514D-6BEC-5AD1-5836-C8F0A0B54FF5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D0866A7-D26A-01D9-B69F-1020E433AF1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2D0A5973-24BB-3936-B125-4871832D13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D753026C-8EA4-16E4-5A28-C42BC496D8CF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31" name="Circle: Hollow 30">
                <a:extLst>
                  <a:ext uri="{FF2B5EF4-FFF2-40B4-BE49-F238E27FC236}">
                    <a16:creationId xmlns:a16="http://schemas.microsoft.com/office/drawing/2014/main" id="{CD31B922-F711-53A6-5AE6-5887E8A2C12A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Circle: Hollow 31">
                <a:extLst>
                  <a:ext uri="{FF2B5EF4-FFF2-40B4-BE49-F238E27FC236}">
                    <a16:creationId xmlns:a16="http://schemas.microsoft.com/office/drawing/2014/main" id="{177A641B-8ED6-562B-26DE-AC7F47C05554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A97BE49-6320-5D13-4AF2-6202BF304DAE}"/>
              </a:ext>
            </a:extLst>
          </p:cNvPr>
          <p:cNvGrpSpPr/>
          <p:nvPr/>
        </p:nvGrpSpPr>
        <p:grpSpPr>
          <a:xfrm>
            <a:off x="7556040" y="5397500"/>
            <a:ext cx="4089400" cy="4089400"/>
            <a:chOff x="7556040" y="5397500"/>
            <a:chExt cx="4089400" cy="4089400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B3DF927C-778A-6D52-0A05-71EB21B796FF}"/>
                </a:ext>
              </a:extLst>
            </p:cNvPr>
            <p:cNvGrpSpPr/>
            <p:nvPr/>
          </p:nvGrpSpPr>
          <p:grpSpPr>
            <a:xfrm>
              <a:off x="7556040" y="5397500"/>
              <a:ext cx="4089400" cy="4089400"/>
              <a:chOff x="7556040" y="5397500"/>
              <a:chExt cx="4089400" cy="4089400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30227BD6-B3DC-FB07-AB6F-EF46C6535F24}"/>
                  </a:ext>
                </a:extLst>
              </p:cNvPr>
              <p:cNvSpPr/>
              <p:nvPr/>
            </p:nvSpPr>
            <p:spPr>
              <a:xfrm>
                <a:off x="7556040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69E10245-E743-B125-D0FA-1C72C70363B6}"/>
                  </a:ext>
                </a:extLst>
              </p:cNvPr>
              <p:cNvSpPr/>
              <p:nvPr/>
            </p:nvSpPr>
            <p:spPr>
              <a:xfrm>
                <a:off x="7556040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100000">
                    <a:schemeClr val="accent2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062099CE-C0AD-61C4-B7CA-988438589269}"/>
                </a:ext>
              </a:extLst>
            </p:cNvPr>
            <p:cNvSpPr/>
            <p:nvPr/>
          </p:nvSpPr>
          <p:spPr>
            <a:xfrm>
              <a:off x="7943390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2">
                    <a:lumMod val="75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2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90346BCF-6946-C1A4-C7BF-021F8585F91B}"/>
                </a:ext>
              </a:extLst>
            </p:cNvPr>
            <p:cNvSpPr/>
            <p:nvPr/>
          </p:nvSpPr>
          <p:spPr>
            <a:xfrm>
              <a:off x="8133890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2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2CF99991-BD49-9E13-8788-AF379A4A805C}"/>
              </a:ext>
            </a:extLst>
          </p:cNvPr>
          <p:cNvGrpSpPr/>
          <p:nvPr/>
        </p:nvGrpSpPr>
        <p:grpSpPr>
          <a:xfrm>
            <a:off x="7943390" y="10931799"/>
            <a:ext cx="3314700" cy="1871678"/>
            <a:chOff x="7943390" y="10931799"/>
            <a:chExt cx="3314700" cy="1871678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1A647708-6553-C1C1-B0EC-7C66D54594E3}"/>
                </a:ext>
              </a:extLst>
            </p:cNvPr>
            <p:cNvSpPr txBox="1"/>
            <p:nvPr/>
          </p:nvSpPr>
          <p:spPr>
            <a:xfrm>
              <a:off x="7943390" y="11603148"/>
              <a:ext cx="3314700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400" dirty="0" err="1">
                  <a:solidFill>
                    <a:schemeClr val="tx2"/>
                  </a:solidFill>
                </a:rPr>
                <a:t>Xây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dựng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đội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ngũ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vững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mạnh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với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kỹ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năng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tốt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và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tinh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thần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gắn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kết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vi-VN" sz="2400" dirty="0">
                <a:solidFill>
                  <a:schemeClr val="tx2"/>
                </a:solidFill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C40BD2FC-4D65-FE32-39D0-5766C04F068E}"/>
                </a:ext>
              </a:extLst>
            </p:cNvPr>
            <p:cNvSpPr txBox="1"/>
            <p:nvPr/>
          </p:nvSpPr>
          <p:spPr>
            <a:xfrm>
              <a:off x="7943390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PEOPLE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B4D158FD-C573-3458-C36E-CC980D474121}"/>
              </a:ext>
            </a:extLst>
          </p:cNvPr>
          <p:cNvSpPr txBox="1"/>
          <p:nvPr/>
        </p:nvSpPr>
        <p:spPr>
          <a:xfrm>
            <a:off x="7943390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/>
                </a:solidFill>
                <a:latin typeface="+mj-lt"/>
              </a:rPr>
              <a:t>02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EBDCC183-6E38-1910-1BBD-5D7288E9650F}"/>
              </a:ext>
            </a:extLst>
          </p:cNvPr>
          <p:cNvGrpSpPr/>
          <p:nvPr/>
        </p:nvGrpSpPr>
        <p:grpSpPr>
          <a:xfrm>
            <a:off x="13189412" y="8572500"/>
            <a:ext cx="3187700" cy="2152650"/>
            <a:chOff x="5492750" y="8572500"/>
            <a:chExt cx="3187700" cy="2152650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479DECEA-53B3-8647-7FB9-3825B4F9B327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4C8146A8-50E9-9740-544E-AEFF0E5CDC0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F2312621-24C1-626E-CC27-D253BFF94B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58909462-2279-4B1B-A424-00EF792E2133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76" name="Circle: Hollow 75">
                <a:extLst>
                  <a:ext uri="{FF2B5EF4-FFF2-40B4-BE49-F238E27FC236}">
                    <a16:creationId xmlns:a16="http://schemas.microsoft.com/office/drawing/2014/main" id="{CD4CA10E-5C89-3B6D-D1F1-3D6B89A03EFA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Circle: Hollow 76">
                <a:extLst>
                  <a:ext uri="{FF2B5EF4-FFF2-40B4-BE49-F238E27FC236}">
                    <a16:creationId xmlns:a16="http://schemas.microsoft.com/office/drawing/2014/main" id="{A7D5BC1C-26B0-1D4E-D62A-C20C2953D595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18586B53-22A4-11BA-D6A2-A1F766CC402F}"/>
              </a:ext>
            </a:extLst>
          </p:cNvPr>
          <p:cNvGrpSpPr/>
          <p:nvPr/>
        </p:nvGrpSpPr>
        <p:grpSpPr>
          <a:xfrm>
            <a:off x="12738562" y="5397500"/>
            <a:ext cx="4089400" cy="4089400"/>
            <a:chOff x="12738562" y="5397500"/>
            <a:chExt cx="4089400" cy="4089400"/>
          </a:xfrm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7CAD8A3B-C28A-0C85-D8A5-024AB80D7941}"/>
                </a:ext>
              </a:extLst>
            </p:cNvPr>
            <p:cNvGrpSpPr/>
            <p:nvPr/>
          </p:nvGrpSpPr>
          <p:grpSpPr>
            <a:xfrm>
              <a:off x="12738562" y="5397500"/>
              <a:ext cx="4089400" cy="4089400"/>
              <a:chOff x="12738562" y="5397500"/>
              <a:chExt cx="4089400" cy="4089400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6197F643-0A0E-960A-C197-D7BD4DCDDB5A}"/>
                  </a:ext>
                </a:extLst>
              </p:cNvPr>
              <p:cNvSpPr/>
              <p:nvPr/>
            </p:nvSpPr>
            <p:spPr>
              <a:xfrm>
                <a:off x="12738562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DDDD5D70-1FFF-F47F-BC2C-2E5F24ACA9DB}"/>
                  </a:ext>
                </a:extLst>
              </p:cNvPr>
              <p:cNvSpPr/>
              <p:nvPr/>
            </p:nvSpPr>
            <p:spPr>
              <a:xfrm>
                <a:off x="12738562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7C17D1E4-C451-6F6E-4696-5B07698AC21B}"/>
                </a:ext>
              </a:extLst>
            </p:cNvPr>
            <p:cNvSpPr/>
            <p:nvPr/>
          </p:nvSpPr>
          <p:spPr>
            <a:xfrm>
              <a:off x="13125912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3">
                    <a:lumMod val="75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3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88391635-3D2F-6706-E59F-51BA3709BCD5}"/>
                </a:ext>
              </a:extLst>
            </p:cNvPr>
            <p:cNvSpPr/>
            <p:nvPr/>
          </p:nvSpPr>
          <p:spPr>
            <a:xfrm>
              <a:off x="13316412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3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21ED8EF7-10B2-3B12-4046-EAEBE3896A21}"/>
              </a:ext>
            </a:extLst>
          </p:cNvPr>
          <p:cNvGrpSpPr/>
          <p:nvPr/>
        </p:nvGrpSpPr>
        <p:grpSpPr>
          <a:xfrm>
            <a:off x="13125912" y="10931799"/>
            <a:ext cx="3314700" cy="2241009"/>
            <a:chOff x="13125912" y="10931799"/>
            <a:chExt cx="3314700" cy="2241009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5530270C-FB2F-B509-9363-74FBAF5E424E}"/>
                </a:ext>
              </a:extLst>
            </p:cNvPr>
            <p:cNvSpPr txBox="1"/>
            <p:nvPr/>
          </p:nvSpPr>
          <p:spPr>
            <a:xfrm>
              <a:off x="13125912" y="11603148"/>
              <a:ext cx="3314700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400" dirty="0">
                  <a:solidFill>
                    <a:schemeClr val="tx2"/>
                  </a:solidFill>
                </a:rPr>
                <a:t>Thiết lập quy trình tối ưu giúp vận hành mượt mà và giảm sai sót.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28579650-800E-FB71-C7D1-6AA28D5E8D8C}"/>
                </a:ext>
              </a:extLst>
            </p:cNvPr>
            <p:cNvSpPr txBox="1"/>
            <p:nvPr/>
          </p:nvSpPr>
          <p:spPr>
            <a:xfrm>
              <a:off x="13125912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PROCESS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7841121B-F716-8AA2-B534-16676198FA46}"/>
              </a:ext>
            </a:extLst>
          </p:cNvPr>
          <p:cNvSpPr txBox="1"/>
          <p:nvPr/>
        </p:nvSpPr>
        <p:spPr>
          <a:xfrm>
            <a:off x="13125912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/>
                </a:solidFill>
                <a:latin typeface="+mj-lt"/>
              </a:rPr>
              <a:t>03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EA2A78FE-C62E-D9A5-25FC-4366BAF6A4EB}"/>
              </a:ext>
            </a:extLst>
          </p:cNvPr>
          <p:cNvGrpSpPr/>
          <p:nvPr/>
        </p:nvGrpSpPr>
        <p:grpSpPr>
          <a:xfrm>
            <a:off x="18371933" y="8572500"/>
            <a:ext cx="3187700" cy="2152650"/>
            <a:chOff x="5492750" y="8572500"/>
            <a:chExt cx="3187700" cy="2152650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4B2FC57C-3536-56F8-5872-AA899E195A34}"/>
                </a:ext>
              </a:extLst>
            </p:cNvPr>
            <p:cNvGrpSpPr/>
            <p:nvPr/>
          </p:nvGrpSpPr>
          <p:grpSpPr>
            <a:xfrm>
              <a:off x="5676900" y="8572500"/>
              <a:ext cx="2819400" cy="2038350"/>
              <a:chOff x="5676900" y="8572500"/>
              <a:chExt cx="2819400" cy="2038350"/>
            </a:xfrm>
          </p:grpSpPr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6074420B-DFAC-0AF8-0081-C92ABED017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8572500"/>
                <a:ext cx="0" cy="203835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003AE12D-9B92-8CFE-6AF9-B56453C47F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6900" y="10610850"/>
                <a:ext cx="2819400" cy="0"/>
              </a:xfrm>
              <a:prstGeom prst="line">
                <a:avLst/>
              </a:prstGeom>
              <a:ln w="63500" cap="rnd">
                <a:solidFill>
                  <a:schemeClr val="tx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369C2C26-3424-A971-86C7-D396C3822E3B}"/>
                </a:ext>
              </a:extLst>
            </p:cNvPr>
            <p:cNvGrpSpPr/>
            <p:nvPr/>
          </p:nvGrpSpPr>
          <p:grpSpPr>
            <a:xfrm>
              <a:off x="5492750" y="10496550"/>
              <a:ext cx="3187700" cy="228600"/>
              <a:chOff x="5492750" y="10496550"/>
              <a:chExt cx="3187700" cy="228600"/>
            </a:xfrm>
          </p:grpSpPr>
          <p:sp>
            <p:nvSpPr>
              <p:cNvPr id="93" name="Circle: Hollow 92">
                <a:extLst>
                  <a:ext uri="{FF2B5EF4-FFF2-40B4-BE49-F238E27FC236}">
                    <a16:creationId xmlns:a16="http://schemas.microsoft.com/office/drawing/2014/main" id="{964BCEFD-1C73-0F33-5678-CE6A29A50C44}"/>
                  </a:ext>
                </a:extLst>
              </p:cNvPr>
              <p:cNvSpPr/>
              <p:nvPr/>
            </p:nvSpPr>
            <p:spPr>
              <a:xfrm>
                <a:off x="54927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Circle: Hollow 93">
                <a:extLst>
                  <a:ext uri="{FF2B5EF4-FFF2-40B4-BE49-F238E27FC236}">
                    <a16:creationId xmlns:a16="http://schemas.microsoft.com/office/drawing/2014/main" id="{DB4218D6-8527-4CF6-00F4-E476A0ABC700}"/>
                  </a:ext>
                </a:extLst>
              </p:cNvPr>
              <p:cNvSpPr/>
              <p:nvPr/>
            </p:nvSpPr>
            <p:spPr>
              <a:xfrm>
                <a:off x="8451850" y="10496550"/>
                <a:ext cx="228600" cy="228600"/>
              </a:xfrm>
              <a:prstGeom prst="donut">
                <a:avLst/>
              </a:prstGeom>
              <a:noFill/>
              <a:ln w="190500" cmpd="dbl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FE491041-9DF1-8376-C00E-78895AE219CA}"/>
              </a:ext>
            </a:extLst>
          </p:cNvPr>
          <p:cNvGrpSpPr/>
          <p:nvPr/>
        </p:nvGrpSpPr>
        <p:grpSpPr>
          <a:xfrm>
            <a:off x="17921083" y="5397500"/>
            <a:ext cx="4089400" cy="4089400"/>
            <a:chOff x="17921083" y="5397500"/>
            <a:chExt cx="4089400" cy="4089400"/>
          </a:xfrm>
        </p:grpSpPr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CF0D8D3F-1D51-C3AB-847D-57A40164F414}"/>
                </a:ext>
              </a:extLst>
            </p:cNvPr>
            <p:cNvGrpSpPr/>
            <p:nvPr/>
          </p:nvGrpSpPr>
          <p:grpSpPr>
            <a:xfrm>
              <a:off x="17921083" y="5397500"/>
              <a:ext cx="4089400" cy="4089400"/>
              <a:chOff x="17921083" y="5397500"/>
              <a:chExt cx="4089400" cy="4089400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9B9DAB40-4DAF-1B0E-AB7D-6196ABCD3569}"/>
                  </a:ext>
                </a:extLst>
              </p:cNvPr>
              <p:cNvSpPr/>
              <p:nvPr/>
            </p:nvSpPr>
            <p:spPr>
              <a:xfrm>
                <a:off x="17921083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  <a:effectLst>
                <a:outerShdw blurRad="635000" dist="444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6A5B37D8-CCFF-61C1-6383-B932DF2BB3E2}"/>
                  </a:ext>
                </a:extLst>
              </p:cNvPr>
              <p:cNvSpPr/>
              <p:nvPr/>
            </p:nvSpPr>
            <p:spPr>
              <a:xfrm>
                <a:off x="17921083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/>
                  </a:gs>
                </a:gsLst>
                <a:lin ang="2700000" scaled="0"/>
              </a:gra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8B52B18D-1949-A0F8-2597-D96DDC362E73}"/>
                </a:ext>
              </a:extLst>
            </p:cNvPr>
            <p:cNvSpPr/>
            <p:nvPr/>
          </p:nvSpPr>
          <p:spPr>
            <a:xfrm>
              <a:off x="18308433" y="5784850"/>
              <a:ext cx="3314700" cy="3314700"/>
            </a:xfrm>
            <a:prstGeom prst="ellipse">
              <a:avLst/>
            </a:prstGeom>
            <a:gradFill>
              <a:gsLst>
                <a:gs pos="20000">
                  <a:schemeClr val="accent4">
                    <a:lumMod val="75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2700000" scaled="0"/>
            </a:gradFill>
            <a:ln>
              <a:solidFill>
                <a:schemeClr val="accent4"/>
              </a:solidFill>
            </a:ln>
            <a:effectLst>
              <a:innerShdw blurRad="63500" dist="508000" dir="13500000">
                <a:prstClr val="black">
                  <a:alpha val="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E221FADA-BD44-F79D-7DD7-92B7F24C64F0}"/>
                </a:ext>
              </a:extLst>
            </p:cNvPr>
            <p:cNvSpPr/>
            <p:nvPr/>
          </p:nvSpPr>
          <p:spPr>
            <a:xfrm>
              <a:off x="18498933" y="5975350"/>
              <a:ext cx="2933700" cy="2933700"/>
            </a:xfrm>
            <a:prstGeom prst="ellipse">
              <a:avLst/>
            </a:prstGeom>
            <a:gradFill>
              <a:gsLst>
                <a:gs pos="0">
                  <a:schemeClr val="accent4"/>
                </a:gs>
                <a:gs pos="100000">
                  <a:schemeClr val="bg1"/>
                </a:gs>
              </a:gsLst>
              <a:lin ang="2700000" scaled="0"/>
            </a:gradFill>
            <a:ln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>
              <a:innerShdw blurRad="444500" dist="190500" dir="13500000">
                <a:schemeClr val="accent4">
                  <a:lumMod val="50000"/>
                  <a:alpha val="70000"/>
                </a:scheme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EE5DB35E-4471-FAEF-C69F-A825AB9F5F82}"/>
              </a:ext>
            </a:extLst>
          </p:cNvPr>
          <p:cNvGrpSpPr/>
          <p:nvPr/>
        </p:nvGrpSpPr>
        <p:grpSpPr>
          <a:xfrm>
            <a:off x="18308433" y="10931799"/>
            <a:ext cx="3314700" cy="2241009"/>
            <a:chOff x="18308433" y="10931799"/>
            <a:chExt cx="3314700" cy="2241009"/>
          </a:xfrm>
        </p:grpSpPr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01E8A88E-25A8-530E-BCD7-9E853FD9648A}"/>
                </a:ext>
              </a:extLst>
            </p:cNvPr>
            <p:cNvSpPr txBox="1"/>
            <p:nvPr/>
          </p:nvSpPr>
          <p:spPr>
            <a:xfrm>
              <a:off x="18308433" y="11603148"/>
              <a:ext cx="3314700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2400" dirty="0">
                  <a:solidFill>
                    <a:schemeClr val="tx2"/>
                  </a:solidFill>
                </a:rPr>
                <a:t>Liên tục cải thiện, đo lường kết quả và thúc đẩy sự phát triển bền vững.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1594D32B-E4E9-00DC-89E4-A99A10104AE5}"/>
                </a:ext>
              </a:extLst>
            </p:cNvPr>
            <p:cNvSpPr txBox="1"/>
            <p:nvPr/>
          </p:nvSpPr>
          <p:spPr>
            <a:xfrm>
              <a:off x="18308433" y="10931799"/>
              <a:ext cx="3314700" cy="58477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PROGRESS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CA31DCF6-302B-D1F7-229D-FA184C72EC13}"/>
              </a:ext>
            </a:extLst>
          </p:cNvPr>
          <p:cNvSpPr txBox="1"/>
          <p:nvPr/>
        </p:nvSpPr>
        <p:spPr>
          <a:xfrm>
            <a:off x="18308433" y="4130271"/>
            <a:ext cx="331470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6000" b="1" dirty="0">
                <a:solidFill>
                  <a:schemeClr val="tx2"/>
                </a:solidFill>
                <a:latin typeface="+mj-lt"/>
              </a:rPr>
              <a:t>04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07" name="Freeform 26">
            <a:extLst>
              <a:ext uri="{FF2B5EF4-FFF2-40B4-BE49-F238E27FC236}">
                <a16:creationId xmlns:a16="http://schemas.microsoft.com/office/drawing/2014/main" id="{DBB44039-AD62-53CE-F893-B169CCD2AC3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75268" y="6699250"/>
            <a:ext cx="1485900" cy="1485900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1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8" name="Freeform 16">
            <a:extLst>
              <a:ext uri="{FF2B5EF4-FFF2-40B4-BE49-F238E27FC236}">
                <a16:creationId xmlns:a16="http://schemas.microsoft.com/office/drawing/2014/main" id="{9B78427D-18BA-8BE9-DCBA-E19C7DD7152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950680" y="6579504"/>
            <a:ext cx="1300120" cy="172539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2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9" name="Freeform 24">
            <a:extLst>
              <a:ext uri="{FF2B5EF4-FFF2-40B4-BE49-F238E27FC236}">
                <a16:creationId xmlns:a16="http://schemas.microsoft.com/office/drawing/2014/main" id="{C3E965D1-86CB-07D5-BA2E-A07AAF3A378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3991666" y="6699250"/>
            <a:ext cx="1583192" cy="1485900"/>
          </a:xfrm>
          <a:custGeom>
            <a:avLst/>
            <a:gdLst>
              <a:gd name="T0" fmla="*/ 82104714 w 1799"/>
              <a:gd name="T1" fmla="*/ 131765921 h 1690"/>
              <a:gd name="T2" fmla="*/ 82104714 w 1799"/>
              <a:gd name="T3" fmla="*/ 131765921 h 1690"/>
              <a:gd name="T4" fmla="*/ 141951602 w 1799"/>
              <a:gd name="T5" fmla="*/ 131765921 h 1690"/>
              <a:gd name="T6" fmla="*/ 151831458 w 1799"/>
              <a:gd name="T7" fmla="*/ 126776483 h 1690"/>
              <a:gd name="T8" fmla="*/ 166821410 w 1799"/>
              <a:gd name="T9" fmla="*/ 141744797 h 1690"/>
              <a:gd name="T10" fmla="*/ 151831458 w 1799"/>
              <a:gd name="T11" fmla="*/ 156599643 h 1690"/>
              <a:gd name="T12" fmla="*/ 141951602 w 1799"/>
              <a:gd name="T13" fmla="*/ 151723673 h 1690"/>
              <a:gd name="T14" fmla="*/ 99593097 w 1799"/>
              <a:gd name="T15" fmla="*/ 151723673 h 1690"/>
              <a:gd name="T16" fmla="*/ 49739931 w 1799"/>
              <a:gd name="T17" fmla="*/ 191525394 h 1690"/>
              <a:gd name="T18" fmla="*/ 0 w 1799"/>
              <a:gd name="T19" fmla="*/ 141744797 h 1690"/>
              <a:gd name="T20" fmla="*/ 39746524 w 1799"/>
              <a:gd name="T21" fmla="*/ 92077352 h 1690"/>
              <a:gd name="T22" fmla="*/ 39746524 w 1799"/>
              <a:gd name="T23" fmla="*/ 111921637 h 1690"/>
              <a:gd name="T24" fmla="*/ 19873262 w 1799"/>
              <a:gd name="T25" fmla="*/ 141744797 h 1690"/>
              <a:gd name="T26" fmla="*/ 49739931 w 1799"/>
              <a:gd name="T27" fmla="*/ 171567957 h 1690"/>
              <a:gd name="T28" fmla="*/ 82104714 w 1799"/>
              <a:gd name="T29" fmla="*/ 141744797 h 1690"/>
              <a:gd name="T30" fmla="*/ 82104714 w 1799"/>
              <a:gd name="T31" fmla="*/ 131765921 h 1690"/>
              <a:gd name="T32" fmla="*/ 107088073 w 1799"/>
              <a:gd name="T33" fmla="*/ 19957752 h 1690"/>
              <a:gd name="T34" fmla="*/ 107088073 w 1799"/>
              <a:gd name="T35" fmla="*/ 19957752 h 1690"/>
              <a:gd name="T36" fmla="*/ 136954741 w 1799"/>
              <a:gd name="T37" fmla="*/ 49780597 h 1690"/>
              <a:gd name="T38" fmla="*/ 156828003 w 1799"/>
              <a:gd name="T39" fmla="*/ 49780597 h 1690"/>
              <a:gd name="T40" fmla="*/ 107088073 w 1799"/>
              <a:gd name="T41" fmla="*/ 0 h 1690"/>
              <a:gd name="T42" fmla="*/ 54736476 w 1799"/>
              <a:gd name="T43" fmla="*/ 49780597 h 1690"/>
              <a:gd name="T44" fmla="*/ 72111308 w 1799"/>
              <a:gd name="T45" fmla="*/ 87087914 h 1690"/>
              <a:gd name="T46" fmla="*/ 47241500 w 1799"/>
              <a:gd name="T47" fmla="*/ 126776483 h 1690"/>
              <a:gd name="T48" fmla="*/ 34863214 w 1799"/>
              <a:gd name="T49" fmla="*/ 141744797 h 1690"/>
              <a:gd name="T50" fmla="*/ 49739931 w 1799"/>
              <a:gd name="T51" fmla="*/ 156599643 h 1690"/>
              <a:gd name="T52" fmla="*/ 64729883 w 1799"/>
              <a:gd name="T53" fmla="*/ 141744797 h 1690"/>
              <a:gd name="T54" fmla="*/ 64729883 w 1799"/>
              <a:gd name="T55" fmla="*/ 136755359 h 1690"/>
              <a:gd name="T56" fmla="*/ 99593097 w 1799"/>
              <a:gd name="T57" fmla="*/ 79603757 h 1690"/>
              <a:gd name="T58" fmla="*/ 77221720 w 1799"/>
              <a:gd name="T59" fmla="*/ 49780597 h 1690"/>
              <a:gd name="T60" fmla="*/ 107088073 w 1799"/>
              <a:gd name="T61" fmla="*/ 19957752 h 1690"/>
              <a:gd name="T62" fmla="*/ 151831458 w 1799"/>
              <a:gd name="T63" fmla="*/ 111921637 h 1690"/>
              <a:gd name="T64" fmla="*/ 151831458 w 1799"/>
              <a:gd name="T65" fmla="*/ 111921637 h 1690"/>
              <a:gd name="T66" fmla="*/ 134456311 w 1799"/>
              <a:gd name="T67" fmla="*/ 116797607 h 1690"/>
              <a:gd name="T68" fmla="*/ 104589958 w 1799"/>
              <a:gd name="T69" fmla="*/ 64748911 h 1690"/>
              <a:gd name="T70" fmla="*/ 92098121 w 1799"/>
              <a:gd name="T71" fmla="*/ 49780597 h 1690"/>
              <a:gd name="T72" fmla="*/ 107088073 w 1799"/>
              <a:gd name="T73" fmla="*/ 34925751 h 1690"/>
              <a:gd name="T74" fmla="*/ 121964789 w 1799"/>
              <a:gd name="T75" fmla="*/ 49780597 h 1690"/>
              <a:gd name="T76" fmla="*/ 121964789 w 1799"/>
              <a:gd name="T77" fmla="*/ 54770035 h 1690"/>
              <a:gd name="T78" fmla="*/ 144449717 w 1799"/>
              <a:gd name="T79" fmla="*/ 92077352 h 1690"/>
              <a:gd name="T80" fmla="*/ 151831458 w 1799"/>
              <a:gd name="T81" fmla="*/ 89582633 h 1690"/>
              <a:gd name="T82" fmla="*/ 204183054 w 1799"/>
              <a:gd name="T83" fmla="*/ 141744797 h 1690"/>
              <a:gd name="T84" fmla="*/ 151831458 w 1799"/>
              <a:gd name="T85" fmla="*/ 191525394 h 1690"/>
              <a:gd name="T86" fmla="*/ 107088073 w 1799"/>
              <a:gd name="T87" fmla="*/ 166578519 h 1690"/>
              <a:gd name="T88" fmla="*/ 134456311 w 1799"/>
              <a:gd name="T89" fmla="*/ 166578519 h 1690"/>
              <a:gd name="T90" fmla="*/ 151831458 w 1799"/>
              <a:gd name="T91" fmla="*/ 171567957 h 1690"/>
              <a:gd name="T92" fmla="*/ 181697811 w 1799"/>
              <a:gd name="T93" fmla="*/ 141744797 h 1690"/>
              <a:gd name="T94" fmla="*/ 151831458 w 1799"/>
              <a:gd name="T95" fmla="*/ 111921637 h 169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799" h="1690">
                <a:moveTo>
                  <a:pt x="723" y="1162"/>
                </a:moveTo>
                <a:lnTo>
                  <a:pt x="723" y="1162"/>
                </a:lnTo>
                <a:cubicBezTo>
                  <a:pt x="1250" y="1162"/>
                  <a:pt x="1250" y="1162"/>
                  <a:pt x="1250" y="1162"/>
                </a:cubicBezTo>
                <a:cubicBezTo>
                  <a:pt x="1272" y="1140"/>
                  <a:pt x="1294" y="1118"/>
                  <a:pt x="1337" y="1118"/>
                </a:cubicBezTo>
                <a:cubicBezTo>
                  <a:pt x="1425" y="1118"/>
                  <a:pt x="1469" y="1184"/>
                  <a:pt x="1469" y="1250"/>
                </a:cubicBezTo>
                <a:cubicBezTo>
                  <a:pt x="1469" y="1315"/>
                  <a:pt x="1425" y="1381"/>
                  <a:pt x="1337" y="1381"/>
                </a:cubicBezTo>
                <a:cubicBezTo>
                  <a:pt x="1294" y="1381"/>
                  <a:pt x="1272" y="1359"/>
                  <a:pt x="1250" y="1338"/>
                </a:cubicBezTo>
                <a:cubicBezTo>
                  <a:pt x="877" y="1338"/>
                  <a:pt x="877" y="1338"/>
                  <a:pt x="877" y="1338"/>
                </a:cubicBezTo>
                <a:cubicBezTo>
                  <a:pt x="833" y="1535"/>
                  <a:pt x="658" y="1689"/>
                  <a:pt x="438" y="1689"/>
                </a:cubicBezTo>
                <a:cubicBezTo>
                  <a:pt x="197" y="1689"/>
                  <a:pt x="0" y="1491"/>
                  <a:pt x="0" y="1250"/>
                </a:cubicBezTo>
                <a:cubicBezTo>
                  <a:pt x="0" y="1030"/>
                  <a:pt x="153" y="855"/>
                  <a:pt x="350" y="812"/>
                </a:cubicBezTo>
                <a:cubicBezTo>
                  <a:pt x="350" y="987"/>
                  <a:pt x="350" y="987"/>
                  <a:pt x="350" y="987"/>
                </a:cubicBezTo>
                <a:cubicBezTo>
                  <a:pt x="263" y="1030"/>
                  <a:pt x="175" y="1140"/>
                  <a:pt x="175" y="1250"/>
                </a:cubicBezTo>
                <a:cubicBezTo>
                  <a:pt x="175" y="1403"/>
                  <a:pt x="307" y="1513"/>
                  <a:pt x="438" y="1513"/>
                </a:cubicBezTo>
                <a:cubicBezTo>
                  <a:pt x="592" y="1513"/>
                  <a:pt x="723" y="1403"/>
                  <a:pt x="723" y="1250"/>
                </a:cubicBezTo>
                <a:lnTo>
                  <a:pt x="723" y="1162"/>
                </a:lnTo>
                <a:close/>
                <a:moveTo>
                  <a:pt x="943" y="176"/>
                </a:moveTo>
                <a:lnTo>
                  <a:pt x="943" y="176"/>
                </a:lnTo>
                <a:cubicBezTo>
                  <a:pt x="1097" y="176"/>
                  <a:pt x="1206" y="286"/>
                  <a:pt x="1206" y="439"/>
                </a:cubicBezTo>
                <a:cubicBezTo>
                  <a:pt x="1381" y="439"/>
                  <a:pt x="1381" y="439"/>
                  <a:pt x="1381" y="439"/>
                </a:cubicBezTo>
                <a:cubicBezTo>
                  <a:pt x="1381" y="198"/>
                  <a:pt x="1184" y="0"/>
                  <a:pt x="943" y="0"/>
                </a:cubicBezTo>
                <a:cubicBezTo>
                  <a:pt x="701" y="0"/>
                  <a:pt x="482" y="198"/>
                  <a:pt x="482" y="439"/>
                </a:cubicBezTo>
                <a:cubicBezTo>
                  <a:pt x="482" y="571"/>
                  <a:pt x="548" y="680"/>
                  <a:pt x="635" y="768"/>
                </a:cubicBezTo>
                <a:cubicBezTo>
                  <a:pt x="416" y="1118"/>
                  <a:pt x="416" y="1118"/>
                  <a:pt x="416" y="1118"/>
                </a:cubicBezTo>
                <a:cubicBezTo>
                  <a:pt x="350" y="1118"/>
                  <a:pt x="307" y="1184"/>
                  <a:pt x="307" y="1250"/>
                </a:cubicBezTo>
                <a:cubicBezTo>
                  <a:pt x="307" y="1315"/>
                  <a:pt x="372" y="1381"/>
                  <a:pt x="438" y="1381"/>
                </a:cubicBezTo>
                <a:cubicBezTo>
                  <a:pt x="526" y="1381"/>
                  <a:pt x="570" y="1315"/>
                  <a:pt x="570" y="1250"/>
                </a:cubicBezTo>
                <a:cubicBezTo>
                  <a:pt x="570" y="1228"/>
                  <a:pt x="570" y="1228"/>
                  <a:pt x="570" y="1206"/>
                </a:cubicBezTo>
                <a:cubicBezTo>
                  <a:pt x="877" y="702"/>
                  <a:pt x="877" y="702"/>
                  <a:pt x="877" y="702"/>
                </a:cubicBezTo>
                <a:cubicBezTo>
                  <a:pt x="767" y="680"/>
                  <a:pt x="680" y="571"/>
                  <a:pt x="680" y="439"/>
                </a:cubicBezTo>
                <a:cubicBezTo>
                  <a:pt x="680" y="286"/>
                  <a:pt x="789" y="176"/>
                  <a:pt x="943" y="176"/>
                </a:cubicBezTo>
                <a:close/>
                <a:moveTo>
                  <a:pt x="1337" y="987"/>
                </a:moveTo>
                <a:lnTo>
                  <a:pt x="1337" y="987"/>
                </a:lnTo>
                <a:cubicBezTo>
                  <a:pt x="1294" y="987"/>
                  <a:pt x="1228" y="987"/>
                  <a:pt x="1184" y="1030"/>
                </a:cubicBezTo>
                <a:cubicBezTo>
                  <a:pt x="921" y="571"/>
                  <a:pt x="921" y="571"/>
                  <a:pt x="921" y="571"/>
                </a:cubicBezTo>
                <a:cubicBezTo>
                  <a:pt x="855" y="571"/>
                  <a:pt x="811" y="505"/>
                  <a:pt x="811" y="439"/>
                </a:cubicBezTo>
                <a:cubicBezTo>
                  <a:pt x="811" y="374"/>
                  <a:pt x="855" y="308"/>
                  <a:pt x="943" y="308"/>
                </a:cubicBezTo>
                <a:cubicBezTo>
                  <a:pt x="1009" y="308"/>
                  <a:pt x="1074" y="374"/>
                  <a:pt x="1074" y="439"/>
                </a:cubicBezTo>
                <a:cubicBezTo>
                  <a:pt x="1074" y="462"/>
                  <a:pt x="1074" y="462"/>
                  <a:pt x="1074" y="483"/>
                </a:cubicBezTo>
                <a:cubicBezTo>
                  <a:pt x="1272" y="812"/>
                  <a:pt x="1272" y="812"/>
                  <a:pt x="1272" y="812"/>
                </a:cubicBezTo>
                <a:cubicBezTo>
                  <a:pt x="1294" y="812"/>
                  <a:pt x="1315" y="790"/>
                  <a:pt x="1337" y="790"/>
                </a:cubicBezTo>
                <a:cubicBezTo>
                  <a:pt x="1579" y="790"/>
                  <a:pt x="1798" y="1009"/>
                  <a:pt x="1798" y="1250"/>
                </a:cubicBezTo>
                <a:cubicBezTo>
                  <a:pt x="1798" y="1491"/>
                  <a:pt x="1579" y="1689"/>
                  <a:pt x="1337" y="1689"/>
                </a:cubicBezTo>
                <a:cubicBezTo>
                  <a:pt x="1184" y="1689"/>
                  <a:pt x="1031" y="1601"/>
                  <a:pt x="943" y="1469"/>
                </a:cubicBezTo>
                <a:cubicBezTo>
                  <a:pt x="1184" y="1469"/>
                  <a:pt x="1184" y="1469"/>
                  <a:pt x="1184" y="1469"/>
                </a:cubicBezTo>
                <a:cubicBezTo>
                  <a:pt x="1228" y="1491"/>
                  <a:pt x="1294" y="1513"/>
                  <a:pt x="1337" y="1513"/>
                </a:cubicBezTo>
                <a:cubicBezTo>
                  <a:pt x="1491" y="1513"/>
                  <a:pt x="1600" y="1403"/>
                  <a:pt x="1600" y="1250"/>
                </a:cubicBezTo>
                <a:cubicBezTo>
                  <a:pt x="1600" y="1096"/>
                  <a:pt x="1491" y="987"/>
                  <a:pt x="1337" y="987"/>
                </a:cubicBezTo>
                <a:close/>
              </a:path>
            </a:pathLst>
          </a:custGeom>
          <a:solidFill>
            <a:schemeClr val="accent3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0" name="Freeform 67">
            <a:extLst>
              <a:ext uri="{FF2B5EF4-FFF2-40B4-BE49-F238E27FC236}">
                <a16:creationId xmlns:a16="http://schemas.microsoft.com/office/drawing/2014/main" id="{2F0B4D91-8B9B-0218-EB10-C502A8A79F7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220919" y="6699250"/>
            <a:ext cx="1489728" cy="1485900"/>
          </a:xfrm>
          <a:custGeom>
            <a:avLst/>
            <a:gdLst>
              <a:gd name="T0" fmla="*/ 39827127 w 1895"/>
              <a:gd name="T1" fmla="*/ 149586183 h 1895"/>
              <a:gd name="T2" fmla="*/ 39827127 w 1895"/>
              <a:gd name="T3" fmla="*/ 149586183 h 1895"/>
              <a:gd name="T4" fmla="*/ 19913564 w 1895"/>
              <a:gd name="T5" fmla="*/ 159542965 h 1895"/>
              <a:gd name="T6" fmla="*/ 0 w 1895"/>
              <a:gd name="T7" fmla="*/ 221861057 h 1895"/>
              <a:gd name="T8" fmla="*/ 62317767 w 1895"/>
              <a:gd name="T9" fmla="*/ 201947493 h 1895"/>
              <a:gd name="T10" fmla="*/ 72391940 w 1895"/>
              <a:gd name="T11" fmla="*/ 181916539 h 1895"/>
              <a:gd name="T12" fmla="*/ 39827127 w 1895"/>
              <a:gd name="T13" fmla="*/ 149586183 h 1895"/>
              <a:gd name="T14" fmla="*/ 47324224 w 1895"/>
              <a:gd name="T15" fmla="*/ 189413635 h 1895"/>
              <a:gd name="T16" fmla="*/ 47324224 w 1895"/>
              <a:gd name="T17" fmla="*/ 189413635 h 1895"/>
              <a:gd name="T18" fmla="*/ 24950650 w 1895"/>
              <a:gd name="T19" fmla="*/ 196910407 h 1895"/>
              <a:gd name="T20" fmla="*/ 32447421 w 1895"/>
              <a:gd name="T21" fmla="*/ 174419767 h 1895"/>
              <a:gd name="T22" fmla="*/ 39827127 w 1895"/>
              <a:gd name="T23" fmla="*/ 171959757 h 1895"/>
              <a:gd name="T24" fmla="*/ 49901300 w 1895"/>
              <a:gd name="T25" fmla="*/ 181916539 h 1895"/>
              <a:gd name="T26" fmla="*/ 47324224 w 1895"/>
              <a:gd name="T27" fmla="*/ 189413635 h 1895"/>
              <a:gd name="T28" fmla="*/ 157083280 w 1895"/>
              <a:gd name="T29" fmla="*/ 137052325 h 1895"/>
              <a:gd name="T30" fmla="*/ 157083280 w 1895"/>
              <a:gd name="T31" fmla="*/ 137052325 h 1895"/>
              <a:gd name="T32" fmla="*/ 199487483 w 1895"/>
              <a:gd name="T33" fmla="*/ 22373574 h 1895"/>
              <a:gd name="T34" fmla="*/ 84808406 w 1895"/>
              <a:gd name="T35" fmla="*/ 64777777 h 1895"/>
              <a:gd name="T36" fmla="*/ 59858082 w 1895"/>
              <a:gd name="T37" fmla="*/ 59858082 h 1895"/>
              <a:gd name="T38" fmla="*/ 39827127 w 1895"/>
              <a:gd name="T39" fmla="*/ 64777777 h 1895"/>
              <a:gd name="T40" fmla="*/ 0 w 1895"/>
              <a:gd name="T41" fmla="*/ 107181980 h 1895"/>
              <a:gd name="T42" fmla="*/ 49901300 w 1895"/>
              <a:gd name="T43" fmla="*/ 129672620 h 1895"/>
              <a:gd name="T44" fmla="*/ 92188437 w 1895"/>
              <a:gd name="T45" fmla="*/ 171959757 h 1895"/>
              <a:gd name="T46" fmla="*/ 114679077 w 1895"/>
              <a:gd name="T47" fmla="*/ 221861057 h 1895"/>
              <a:gd name="T48" fmla="*/ 157083280 w 1895"/>
              <a:gd name="T49" fmla="*/ 179456854 h 1895"/>
              <a:gd name="T50" fmla="*/ 162120041 w 1895"/>
              <a:gd name="T51" fmla="*/ 162002975 h 1895"/>
              <a:gd name="T52" fmla="*/ 157083280 w 1895"/>
              <a:gd name="T53" fmla="*/ 137052325 h 1895"/>
              <a:gd name="T54" fmla="*/ 54820995 w 1895"/>
              <a:gd name="T55" fmla="*/ 107181980 h 1895"/>
              <a:gd name="T56" fmla="*/ 54820995 w 1895"/>
              <a:gd name="T57" fmla="*/ 107181980 h 1895"/>
              <a:gd name="T58" fmla="*/ 34907432 w 1895"/>
              <a:gd name="T59" fmla="*/ 99685209 h 1895"/>
              <a:gd name="T60" fmla="*/ 54820995 w 1895"/>
              <a:gd name="T61" fmla="*/ 79771645 h 1895"/>
              <a:gd name="T62" fmla="*/ 69814863 w 1895"/>
              <a:gd name="T63" fmla="*/ 82231330 h 1895"/>
              <a:gd name="T64" fmla="*/ 54820995 w 1895"/>
              <a:gd name="T65" fmla="*/ 107181980 h 1895"/>
              <a:gd name="T66" fmla="*/ 122175848 w 1895"/>
              <a:gd name="T67" fmla="*/ 186953625 h 1895"/>
              <a:gd name="T68" fmla="*/ 122175848 w 1895"/>
              <a:gd name="T69" fmla="*/ 186953625 h 1895"/>
              <a:gd name="T70" fmla="*/ 114679077 w 1895"/>
              <a:gd name="T71" fmla="*/ 166922996 h 1895"/>
              <a:gd name="T72" fmla="*/ 139629402 w 1895"/>
              <a:gd name="T73" fmla="*/ 152046194 h 1895"/>
              <a:gd name="T74" fmla="*/ 142089412 w 1895"/>
              <a:gd name="T75" fmla="*/ 166922996 h 1895"/>
              <a:gd name="T76" fmla="*/ 122175848 w 1895"/>
              <a:gd name="T77" fmla="*/ 186953625 h 1895"/>
              <a:gd name="T78" fmla="*/ 142089412 w 1895"/>
              <a:gd name="T79" fmla="*/ 122175848 h 1895"/>
              <a:gd name="T80" fmla="*/ 142089412 w 1895"/>
              <a:gd name="T81" fmla="*/ 122175848 h 1895"/>
              <a:gd name="T82" fmla="*/ 102262285 w 1895"/>
              <a:gd name="T83" fmla="*/ 149586183 h 1895"/>
              <a:gd name="T84" fmla="*/ 72391940 w 1895"/>
              <a:gd name="T85" fmla="*/ 119598772 h 1895"/>
              <a:gd name="T86" fmla="*/ 99685209 w 1895"/>
              <a:gd name="T87" fmla="*/ 79771645 h 1895"/>
              <a:gd name="T88" fmla="*/ 181916539 w 1895"/>
              <a:gd name="T89" fmla="*/ 39827127 h 1895"/>
              <a:gd name="T90" fmla="*/ 142089412 w 1895"/>
              <a:gd name="T91" fmla="*/ 122175848 h 1895"/>
              <a:gd name="T92" fmla="*/ 132132630 w 1895"/>
              <a:gd name="T93" fmla="*/ 109641990 h 1895"/>
              <a:gd name="T94" fmla="*/ 132132630 w 1895"/>
              <a:gd name="T95" fmla="*/ 109641990 h 1895"/>
              <a:gd name="T96" fmla="*/ 152163259 w 1895"/>
              <a:gd name="T97" fmla="*/ 89728427 h 1895"/>
              <a:gd name="T98" fmla="*/ 132132630 w 1895"/>
              <a:gd name="T99" fmla="*/ 69814863 h 1895"/>
              <a:gd name="T100" fmla="*/ 112219067 w 1895"/>
              <a:gd name="T101" fmla="*/ 89728427 h 1895"/>
              <a:gd name="T102" fmla="*/ 132132630 w 1895"/>
              <a:gd name="T103" fmla="*/ 109641990 h 189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895" h="1895">
                <a:moveTo>
                  <a:pt x="340" y="1277"/>
                </a:moveTo>
                <a:lnTo>
                  <a:pt x="340" y="1277"/>
                </a:lnTo>
                <a:cubicBezTo>
                  <a:pt x="277" y="1277"/>
                  <a:pt x="213" y="1319"/>
                  <a:pt x="170" y="1362"/>
                </a:cubicBezTo>
                <a:cubicBezTo>
                  <a:pt x="64" y="1468"/>
                  <a:pt x="0" y="1894"/>
                  <a:pt x="0" y="1894"/>
                </a:cubicBezTo>
                <a:cubicBezTo>
                  <a:pt x="0" y="1894"/>
                  <a:pt x="426" y="1830"/>
                  <a:pt x="532" y="1724"/>
                </a:cubicBezTo>
                <a:cubicBezTo>
                  <a:pt x="575" y="1681"/>
                  <a:pt x="618" y="1617"/>
                  <a:pt x="618" y="1553"/>
                </a:cubicBezTo>
                <a:cubicBezTo>
                  <a:pt x="618" y="1404"/>
                  <a:pt x="490" y="1277"/>
                  <a:pt x="340" y="1277"/>
                </a:cubicBezTo>
                <a:close/>
                <a:moveTo>
                  <a:pt x="404" y="1617"/>
                </a:moveTo>
                <a:lnTo>
                  <a:pt x="404" y="1617"/>
                </a:lnTo>
                <a:cubicBezTo>
                  <a:pt x="383" y="1639"/>
                  <a:pt x="213" y="1681"/>
                  <a:pt x="213" y="1681"/>
                </a:cubicBezTo>
                <a:cubicBezTo>
                  <a:pt x="213" y="1681"/>
                  <a:pt x="255" y="1510"/>
                  <a:pt x="277" y="1489"/>
                </a:cubicBezTo>
                <a:cubicBezTo>
                  <a:pt x="298" y="1468"/>
                  <a:pt x="319" y="1468"/>
                  <a:pt x="340" y="1468"/>
                </a:cubicBezTo>
                <a:cubicBezTo>
                  <a:pt x="404" y="1468"/>
                  <a:pt x="426" y="1489"/>
                  <a:pt x="426" y="1553"/>
                </a:cubicBezTo>
                <a:cubicBezTo>
                  <a:pt x="426" y="1575"/>
                  <a:pt x="426" y="1596"/>
                  <a:pt x="404" y="1617"/>
                </a:cubicBezTo>
                <a:close/>
                <a:moveTo>
                  <a:pt x="1341" y="1170"/>
                </a:moveTo>
                <a:lnTo>
                  <a:pt x="1341" y="1170"/>
                </a:lnTo>
                <a:cubicBezTo>
                  <a:pt x="1894" y="617"/>
                  <a:pt x="1703" y="191"/>
                  <a:pt x="1703" y="191"/>
                </a:cubicBezTo>
                <a:cubicBezTo>
                  <a:pt x="1703" y="191"/>
                  <a:pt x="1277" y="0"/>
                  <a:pt x="724" y="553"/>
                </a:cubicBezTo>
                <a:cubicBezTo>
                  <a:pt x="511" y="511"/>
                  <a:pt x="511" y="511"/>
                  <a:pt x="511" y="511"/>
                </a:cubicBezTo>
                <a:cubicBezTo>
                  <a:pt x="447" y="511"/>
                  <a:pt x="383" y="511"/>
                  <a:pt x="340" y="553"/>
                </a:cubicBezTo>
                <a:cubicBezTo>
                  <a:pt x="0" y="915"/>
                  <a:pt x="0" y="915"/>
                  <a:pt x="0" y="915"/>
                </a:cubicBezTo>
                <a:cubicBezTo>
                  <a:pt x="426" y="1107"/>
                  <a:pt x="426" y="1107"/>
                  <a:pt x="426" y="1107"/>
                </a:cubicBezTo>
                <a:cubicBezTo>
                  <a:pt x="787" y="1468"/>
                  <a:pt x="787" y="1468"/>
                  <a:pt x="787" y="1468"/>
                </a:cubicBezTo>
                <a:cubicBezTo>
                  <a:pt x="979" y="1894"/>
                  <a:pt x="979" y="1894"/>
                  <a:pt x="979" y="1894"/>
                </a:cubicBezTo>
                <a:cubicBezTo>
                  <a:pt x="1341" y="1532"/>
                  <a:pt x="1341" y="1532"/>
                  <a:pt x="1341" y="1532"/>
                </a:cubicBezTo>
                <a:cubicBezTo>
                  <a:pt x="1384" y="1510"/>
                  <a:pt x="1384" y="1447"/>
                  <a:pt x="1384" y="1383"/>
                </a:cubicBezTo>
                <a:lnTo>
                  <a:pt x="1341" y="1170"/>
                </a:lnTo>
                <a:close/>
                <a:moveTo>
                  <a:pt x="468" y="915"/>
                </a:moveTo>
                <a:lnTo>
                  <a:pt x="468" y="915"/>
                </a:lnTo>
                <a:cubicBezTo>
                  <a:pt x="298" y="851"/>
                  <a:pt x="298" y="851"/>
                  <a:pt x="298" y="851"/>
                </a:cubicBezTo>
                <a:cubicBezTo>
                  <a:pt x="468" y="681"/>
                  <a:pt x="468" y="681"/>
                  <a:pt x="468" y="681"/>
                </a:cubicBezTo>
                <a:cubicBezTo>
                  <a:pt x="596" y="702"/>
                  <a:pt x="596" y="702"/>
                  <a:pt x="596" y="702"/>
                </a:cubicBezTo>
                <a:cubicBezTo>
                  <a:pt x="554" y="787"/>
                  <a:pt x="511" y="851"/>
                  <a:pt x="468" y="915"/>
                </a:cubicBezTo>
                <a:close/>
                <a:moveTo>
                  <a:pt x="1043" y="1596"/>
                </a:moveTo>
                <a:lnTo>
                  <a:pt x="1043" y="1596"/>
                </a:lnTo>
                <a:cubicBezTo>
                  <a:pt x="979" y="1425"/>
                  <a:pt x="979" y="1425"/>
                  <a:pt x="979" y="1425"/>
                </a:cubicBezTo>
                <a:cubicBezTo>
                  <a:pt x="1043" y="1383"/>
                  <a:pt x="1107" y="1340"/>
                  <a:pt x="1192" y="1298"/>
                </a:cubicBezTo>
                <a:cubicBezTo>
                  <a:pt x="1213" y="1425"/>
                  <a:pt x="1213" y="1425"/>
                  <a:pt x="1213" y="1425"/>
                </a:cubicBezTo>
                <a:lnTo>
                  <a:pt x="1043" y="1596"/>
                </a:lnTo>
                <a:close/>
                <a:moveTo>
                  <a:pt x="1213" y="1043"/>
                </a:moveTo>
                <a:lnTo>
                  <a:pt x="1213" y="1043"/>
                </a:lnTo>
                <a:cubicBezTo>
                  <a:pt x="1107" y="1170"/>
                  <a:pt x="915" y="1255"/>
                  <a:pt x="873" y="1277"/>
                </a:cubicBezTo>
                <a:cubicBezTo>
                  <a:pt x="618" y="1021"/>
                  <a:pt x="618" y="1021"/>
                  <a:pt x="618" y="1021"/>
                </a:cubicBezTo>
                <a:cubicBezTo>
                  <a:pt x="639" y="979"/>
                  <a:pt x="724" y="787"/>
                  <a:pt x="851" y="681"/>
                </a:cubicBezTo>
                <a:cubicBezTo>
                  <a:pt x="1256" y="276"/>
                  <a:pt x="1553" y="340"/>
                  <a:pt x="1553" y="340"/>
                </a:cubicBezTo>
                <a:cubicBezTo>
                  <a:pt x="1553" y="340"/>
                  <a:pt x="1617" y="638"/>
                  <a:pt x="1213" y="1043"/>
                </a:cubicBezTo>
                <a:close/>
                <a:moveTo>
                  <a:pt x="1128" y="936"/>
                </a:moveTo>
                <a:lnTo>
                  <a:pt x="1128" y="936"/>
                </a:lnTo>
                <a:cubicBezTo>
                  <a:pt x="1213" y="936"/>
                  <a:pt x="1299" y="851"/>
                  <a:pt x="1299" y="766"/>
                </a:cubicBezTo>
                <a:cubicBezTo>
                  <a:pt x="1299" y="659"/>
                  <a:pt x="1213" y="596"/>
                  <a:pt x="1128" y="596"/>
                </a:cubicBezTo>
                <a:cubicBezTo>
                  <a:pt x="1022" y="596"/>
                  <a:pt x="958" y="659"/>
                  <a:pt x="958" y="766"/>
                </a:cubicBezTo>
                <a:cubicBezTo>
                  <a:pt x="958" y="851"/>
                  <a:pt x="1022" y="936"/>
                  <a:pt x="1128" y="936"/>
                </a:cubicBezTo>
                <a:close/>
              </a:path>
            </a:pathLst>
          </a:custGeom>
          <a:solidFill>
            <a:schemeClr val="accent4">
              <a:lumMod val="50000"/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102435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500"/>
    </mc:Choice>
    <mc:Fallback xmlns="">
      <p:transition advClick="0" advTm="2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4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5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7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8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9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 p14:presetBounceEnd="6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62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63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2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86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7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75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6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24" grpId="0"/>
          <p:bldP spid="72" grpId="0"/>
          <p:bldP spid="89" grpId="0"/>
          <p:bldP spid="106" grpId="0"/>
          <p:bldP spid="107" grpId="0" animBg="1"/>
          <p:bldP spid="108" grpId="0" animBg="1"/>
          <p:bldP spid="109" grpId="0" animBg="1"/>
          <p:bldP spid="11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4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2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75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6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24" grpId="0"/>
          <p:bldP spid="72" grpId="0"/>
          <p:bldP spid="89" grpId="0"/>
          <p:bldP spid="106" grpId="0"/>
          <p:bldP spid="107" grpId="0" animBg="1"/>
          <p:bldP spid="108" grpId="0" animBg="1"/>
          <p:bldP spid="109" grpId="0" animBg="1"/>
          <p:bldP spid="110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SlideOcean - Dark 52">
      <a:dk1>
        <a:srgbClr val="FFFFFF"/>
      </a:dk1>
      <a:lt1>
        <a:sysClr val="window" lastClr="FFFFFF"/>
      </a:lt1>
      <a:dk2>
        <a:srgbClr val="FFFFFF"/>
      </a:dk2>
      <a:lt2>
        <a:srgbClr val="242E3D"/>
      </a:lt2>
      <a:accent1>
        <a:srgbClr val="FE4A49"/>
      </a:accent1>
      <a:accent2>
        <a:srgbClr val="2AB7CA"/>
      </a:accent2>
      <a:accent3>
        <a:srgbClr val="FED766"/>
      </a:accent3>
      <a:accent4>
        <a:srgbClr val="B38CB4"/>
      </a:accent4>
      <a:accent5>
        <a:srgbClr val="087E8B"/>
      </a:accent5>
      <a:accent6>
        <a:srgbClr val="0081AF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70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235680"/>
      </a:accent1>
      <a:accent2>
        <a:srgbClr val="B0D5D5"/>
      </a:accent2>
      <a:accent3>
        <a:srgbClr val="E0F0ED"/>
      </a:accent3>
      <a:accent4>
        <a:srgbClr val="F9B0CC"/>
      </a:accent4>
      <a:accent5>
        <a:srgbClr val="BB648D"/>
      </a:accent5>
      <a:accent6>
        <a:srgbClr val="C999B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SlideOcean - Dark 27">
      <a:dk1>
        <a:srgbClr val="FFFFFF"/>
      </a:dk1>
      <a:lt1>
        <a:sysClr val="window" lastClr="FFFFFF"/>
      </a:lt1>
      <a:dk2>
        <a:srgbClr val="FFFFFF"/>
      </a:dk2>
      <a:lt2>
        <a:srgbClr val="252422"/>
      </a:lt2>
      <a:accent1>
        <a:srgbClr val="1D4E89"/>
      </a:accent1>
      <a:accent2>
        <a:srgbClr val="00B2CA"/>
      </a:accent2>
      <a:accent3>
        <a:srgbClr val="7DCFB6"/>
      </a:accent3>
      <a:accent4>
        <a:srgbClr val="FBD1A2"/>
      </a:accent4>
      <a:accent5>
        <a:srgbClr val="F79256"/>
      </a:accent5>
      <a:accent6>
        <a:srgbClr val="F06543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101">
      <a:dk1>
        <a:srgbClr val="000000"/>
      </a:dk1>
      <a:lt1>
        <a:srgbClr val="FDFCFD"/>
      </a:lt1>
      <a:dk2>
        <a:srgbClr val="DFE6EE"/>
      </a:dk2>
      <a:lt2>
        <a:srgbClr val="A1B0BA"/>
      </a:lt2>
      <a:accent1>
        <a:srgbClr val="7991D1"/>
      </a:accent1>
      <a:accent2>
        <a:srgbClr val="4C5980"/>
      </a:accent2>
      <a:accent3>
        <a:srgbClr val="FFD075"/>
      </a:accent3>
      <a:accent4>
        <a:srgbClr val="EB9921"/>
      </a:accent4>
      <a:accent5>
        <a:srgbClr val="D66EC0"/>
      </a:accent5>
      <a:accent6>
        <a:srgbClr val="B345B5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3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93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4E7DDE"/>
      </a:accent1>
      <a:accent2>
        <a:srgbClr val="2CCCCF"/>
      </a:accent2>
      <a:accent3>
        <a:srgbClr val="CECED0"/>
      </a:accent3>
      <a:accent4>
        <a:srgbClr val="F35748"/>
      </a:accent4>
      <a:accent5>
        <a:srgbClr val="42456C"/>
      </a:accent5>
      <a:accent6>
        <a:srgbClr val="445469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12019</TotalTime>
  <Words>830</Words>
  <Application>Microsoft Office PowerPoint</Application>
  <PresentationFormat>Custom</PresentationFormat>
  <Paragraphs>140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21</vt:i4>
      </vt:variant>
      <vt:variant>
        <vt:lpstr>Slide Titles</vt:lpstr>
      </vt:variant>
      <vt:variant>
        <vt:i4>10</vt:i4>
      </vt:variant>
    </vt:vector>
  </HeadingPairs>
  <TitlesOfParts>
    <vt:vector size="36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Office 2013 - 2022 Theme</vt:lpstr>
      <vt:lpstr>3_SO 05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113 - 4P Sustainable Success</dc:title>
  <dc:creator>Slide Ocean</dc:creator>
  <cp:lastModifiedBy>SO</cp:lastModifiedBy>
  <cp:revision>2786</cp:revision>
  <dcterms:created xsi:type="dcterms:W3CDTF">2024-04-24T08:43:56Z</dcterms:created>
  <dcterms:modified xsi:type="dcterms:W3CDTF">2025-11-19T04:43:26Z</dcterms:modified>
</cp:coreProperties>
</file>