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4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5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6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9.xml" ContentType="application/vnd.openxmlformats-officedocument.theme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907" r:id="rId20"/>
    <p:sldMasterId id="2147483896" r:id="rId21"/>
  </p:sldMasterIdLst>
  <p:notesMasterIdLst>
    <p:notesMasterId r:id="rId32"/>
  </p:notesMasterIdLst>
  <p:handoutMasterIdLst>
    <p:handoutMasterId r:id="rId33"/>
  </p:handoutMasterIdLst>
  <p:sldIdLst>
    <p:sldId id="2147378238" r:id="rId22"/>
    <p:sldId id="2147378225" r:id="rId23"/>
    <p:sldId id="2147378183" r:id="rId24"/>
    <p:sldId id="2147378229" r:id="rId25"/>
    <p:sldId id="2147378237" r:id="rId26"/>
    <p:sldId id="2147378227" r:id="rId27"/>
    <p:sldId id="2147378224" r:id="rId28"/>
    <p:sldId id="2147378236" r:id="rId29"/>
    <p:sldId id="2147378235" r:id="rId30"/>
    <p:sldId id="2147378218" r:id="rId3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C1C1C"/>
    <a:srgbClr val="FFFFFF"/>
    <a:srgbClr val="3D054F"/>
    <a:srgbClr val="ECBA9C"/>
    <a:srgbClr val="EFC6AC"/>
    <a:srgbClr val="F5CDBB"/>
    <a:srgbClr val="A152FD"/>
    <a:srgbClr val="0B0A0E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0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56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21" Type="http://schemas.openxmlformats.org/officeDocument/2006/relationships/slideMaster" Target="slideMasters/slideMaster2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268686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1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40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0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8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0.xml"/><Relationship Id="rId13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9.xml"/><Relationship Id="rId12" Type="http://schemas.openxmlformats.org/officeDocument/2006/relationships/slideLayout" Target="../slideLayouts/slideLayout194.xml"/><Relationship Id="rId2" Type="http://schemas.openxmlformats.org/officeDocument/2006/relationships/slideLayout" Target="../slideLayouts/slideLayout184.xml"/><Relationship Id="rId1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8.xml"/><Relationship Id="rId11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92.xml"/><Relationship Id="rId4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91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5" Type="http://schemas.openxmlformats.org/officeDocument/2006/relationships/slideLayout" Target="../slideLayouts/slideLayout200.xml"/><Relationship Id="rId10" Type="http://schemas.openxmlformats.org/officeDocument/2006/relationships/theme" Target="../theme/theme21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90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!!MainTitle1">
            <a:extLst>
              <a:ext uri="{FF2B5EF4-FFF2-40B4-BE49-F238E27FC236}">
                <a16:creationId xmlns:a16="http://schemas.microsoft.com/office/drawing/2014/main" id="{FBA0FA63-D5C1-737A-EA61-E12E4D9C9AAE}"/>
              </a:ext>
            </a:extLst>
          </p:cNvPr>
          <p:cNvSpPr txBox="1"/>
          <p:nvPr/>
        </p:nvSpPr>
        <p:spPr>
          <a:xfrm>
            <a:off x="7027045" y="1190307"/>
            <a:ext cx="1033007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7 Elements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of Impact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50E74632-41F2-9CB2-6483-125B1FE3B8E8}"/>
              </a:ext>
            </a:extLst>
          </p:cNvPr>
          <p:cNvSpPr/>
          <p:nvPr/>
        </p:nvSpPr>
        <p:spPr>
          <a:xfrm>
            <a:off x="1720534" y="6941209"/>
            <a:ext cx="3880619" cy="1798269"/>
          </a:xfrm>
          <a:custGeom>
            <a:avLst/>
            <a:gdLst>
              <a:gd name="connsiteX0" fmla="*/ 2405063 w 3346843"/>
              <a:gd name="connsiteY0" fmla="*/ 0 h 1550919"/>
              <a:gd name="connsiteX1" fmla="*/ 2406930 w 3346843"/>
              <a:gd name="connsiteY1" fmla="*/ 0 h 1550919"/>
              <a:gd name="connsiteX2" fmla="*/ 2460973 w 3346843"/>
              <a:gd name="connsiteY2" fmla="*/ 99567 h 1550919"/>
              <a:gd name="connsiteX3" fmla="*/ 3155397 w 3346843"/>
              <a:gd name="connsiteY3" fmla="*/ 468790 h 1550919"/>
              <a:gd name="connsiteX4" fmla="*/ 3324172 w 3346843"/>
              <a:gd name="connsiteY4" fmla="*/ 451776 h 1550919"/>
              <a:gd name="connsiteX5" fmla="*/ 3346843 w 3346843"/>
              <a:gd name="connsiteY5" fmla="*/ 445947 h 1550919"/>
              <a:gd name="connsiteX6" fmla="*/ 3345465 w 3346843"/>
              <a:gd name="connsiteY6" fmla="*/ 446451 h 1550919"/>
              <a:gd name="connsiteX7" fmla="*/ 2617223 w 3346843"/>
              <a:gd name="connsiteY7" fmla="*/ 1431529 h 1550919"/>
              <a:gd name="connsiteX8" fmla="*/ 2611194 w 3346843"/>
              <a:gd name="connsiteY8" fmla="*/ 1550919 h 1550919"/>
              <a:gd name="connsiteX9" fmla="*/ 2560808 w 3346843"/>
              <a:gd name="connsiteY9" fmla="*/ 1458090 h 1550919"/>
              <a:gd name="connsiteX10" fmla="*/ 1866384 w 3346843"/>
              <a:gd name="connsiteY10" fmla="*/ 1088867 h 1550919"/>
              <a:gd name="connsiteX11" fmla="*/ 1697609 w 3346843"/>
              <a:gd name="connsiteY11" fmla="*/ 1105881 h 1550919"/>
              <a:gd name="connsiteX12" fmla="*/ 1626604 w 3346843"/>
              <a:gd name="connsiteY12" fmla="*/ 1124139 h 1550919"/>
              <a:gd name="connsiteX13" fmla="*/ 1670612 w 3346843"/>
              <a:gd name="connsiteY13" fmla="*/ 1108031 h 1550919"/>
              <a:gd name="connsiteX14" fmla="*/ 2405063 w 3346843"/>
              <a:gd name="connsiteY14" fmla="*/ 1 h 1550919"/>
              <a:gd name="connsiteX15" fmla="*/ 0 w 3346843"/>
              <a:gd name="connsiteY15" fmla="*/ 0 h 1550919"/>
              <a:gd name="connsiteX16" fmla="*/ 200025 w 3346843"/>
              <a:gd name="connsiteY16" fmla="*/ 0 h 1550919"/>
              <a:gd name="connsiteX17" fmla="*/ 200025 w 3346843"/>
              <a:gd name="connsiteY17" fmla="*/ 1 h 1550919"/>
              <a:gd name="connsiteX18" fmla="*/ 1202531 w 3346843"/>
              <a:gd name="connsiteY18" fmla="*/ 1002507 h 1550919"/>
              <a:gd name="connsiteX19" fmla="*/ 2205037 w 3346843"/>
              <a:gd name="connsiteY19" fmla="*/ 1 h 1550919"/>
              <a:gd name="connsiteX20" fmla="*/ 2205037 w 3346843"/>
              <a:gd name="connsiteY20" fmla="*/ 0 h 1550919"/>
              <a:gd name="connsiteX21" fmla="*/ 2405062 w 3346843"/>
              <a:gd name="connsiteY21" fmla="*/ 0 h 1550919"/>
              <a:gd name="connsiteX22" fmla="*/ 2405062 w 3346843"/>
              <a:gd name="connsiteY22" fmla="*/ 1 h 1550919"/>
              <a:gd name="connsiteX23" fmla="*/ 1670611 w 3346843"/>
              <a:gd name="connsiteY23" fmla="*/ 1108031 h 1550919"/>
              <a:gd name="connsiteX24" fmla="*/ 1626603 w 3346843"/>
              <a:gd name="connsiteY24" fmla="*/ 1124139 h 1550919"/>
              <a:gd name="connsiteX25" fmla="*/ 1617352 w 3346843"/>
              <a:gd name="connsiteY25" fmla="*/ 1126517 h 1550919"/>
              <a:gd name="connsiteX26" fmla="*/ 1550877 w 3346843"/>
              <a:gd name="connsiteY26" fmla="*/ 1150848 h 1550919"/>
              <a:gd name="connsiteX27" fmla="*/ 1444883 w 3346843"/>
              <a:gd name="connsiteY27" fmla="*/ 1178101 h 1550919"/>
              <a:gd name="connsiteX28" fmla="*/ 1202531 w 3346843"/>
              <a:gd name="connsiteY28" fmla="*/ 1202532 h 1550919"/>
              <a:gd name="connsiteX29" fmla="*/ 0 w 3346843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6843" h="1550919">
                <a:moveTo>
                  <a:pt x="2405063" y="0"/>
                </a:moveTo>
                <a:lnTo>
                  <a:pt x="2406930" y="0"/>
                </a:lnTo>
                <a:lnTo>
                  <a:pt x="2460973" y="99567"/>
                </a:lnTo>
                <a:cubicBezTo>
                  <a:pt x="2611468" y="322330"/>
                  <a:pt x="2866329" y="468790"/>
                  <a:pt x="3155397" y="468790"/>
                </a:cubicBezTo>
                <a:cubicBezTo>
                  <a:pt x="3213211" y="468790"/>
                  <a:pt x="3269656" y="462932"/>
                  <a:pt x="3324172" y="451776"/>
                </a:cubicBezTo>
                <a:lnTo>
                  <a:pt x="3346843" y="445947"/>
                </a:lnTo>
                <a:lnTo>
                  <a:pt x="3345465" y="446451"/>
                </a:lnTo>
                <a:cubicBezTo>
                  <a:pt x="2949826" y="613792"/>
                  <a:pt x="2662382" y="986848"/>
                  <a:pt x="2617223" y="1431529"/>
                </a:cubicBezTo>
                <a:lnTo>
                  <a:pt x="2611194" y="1550919"/>
                </a:lnTo>
                <a:lnTo>
                  <a:pt x="2560808" y="1458090"/>
                </a:lnTo>
                <a:cubicBezTo>
                  <a:pt x="2410313" y="1235327"/>
                  <a:pt x="2155452" y="1088867"/>
                  <a:pt x="1866384" y="1088867"/>
                </a:cubicBezTo>
                <a:cubicBezTo>
                  <a:pt x="1808571" y="1088867"/>
                  <a:pt x="1752125" y="1094726"/>
                  <a:pt x="1697609" y="1105881"/>
                </a:cubicBezTo>
                <a:lnTo>
                  <a:pt x="1626604" y="1124139"/>
                </a:lnTo>
                <a:lnTo>
                  <a:pt x="1670612" y="1108031"/>
                </a:lnTo>
                <a:cubicBezTo>
                  <a:pt x="2102218" y="925477"/>
                  <a:pt x="2405063" y="498106"/>
                  <a:pt x="2405063" y="1"/>
                </a:cubicBezTo>
                <a:close/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405062" y="0"/>
                </a:lnTo>
                <a:lnTo>
                  <a:pt x="2405062" y="1"/>
                </a:lnTo>
                <a:cubicBezTo>
                  <a:pt x="2405062" y="498106"/>
                  <a:pt x="2102217" y="925477"/>
                  <a:pt x="1670611" y="1108031"/>
                </a:cubicBezTo>
                <a:lnTo>
                  <a:pt x="1626603" y="1124139"/>
                </a:lnTo>
                <a:lnTo>
                  <a:pt x="1617352" y="1126517"/>
                </a:lnTo>
                <a:lnTo>
                  <a:pt x="1550877" y="1150848"/>
                </a:lnTo>
                <a:lnTo>
                  <a:pt x="1444883" y="1178101"/>
                </a:lnTo>
                <a:cubicBezTo>
                  <a:pt x="1366601" y="1194120"/>
                  <a:pt x="1285549" y="1202532"/>
                  <a:pt x="1202531" y="1202532"/>
                </a:cubicBezTo>
                <a:cubicBezTo>
                  <a:pt x="538391" y="1202532"/>
                  <a:pt x="0" y="664141"/>
                  <a:pt x="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1DC5C049-6D48-4F00-F7D5-0D8FCC80BCB3}"/>
              </a:ext>
            </a:extLst>
          </p:cNvPr>
          <p:cNvSpPr/>
          <p:nvPr/>
        </p:nvSpPr>
        <p:spPr>
          <a:xfrm>
            <a:off x="1952460" y="5778818"/>
            <a:ext cx="2324784" cy="232478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5F9C1F93-5443-44C0-9242-7138285AF704}"/>
              </a:ext>
            </a:extLst>
          </p:cNvPr>
          <p:cNvSpPr/>
          <p:nvPr/>
        </p:nvSpPr>
        <p:spPr>
          <a:xfrm>
            <a:off x="4748176" y="6941209"/>
            <a:ext cx="3936917" cy="1802395"/>
          </a:xfrm>
          <a:custGeom>
            <a:avLst/>
            <a:gdLst>
              <a:gd name="connsiteX0" fmla="*/ 2597800 w 3395398"/>
              <a:gd name="connsiteY0" fmla="*/ 0 h 1554477"/>
              <a:gd name="connsiteX1" fmla="*/ 2610832 w 3395398"/>
              <a:gd name="connsiteY1" fmla="*/ 0 h 1554477"/>
              <a:gd name="connsiteX2" fmla="*/ 2610832 w 3395398"/>
              <a:gd name="connsiteY2" fmla="*/ 1 h 1554477"/>
              <a:gd name="connsiteX3" fmla="*/ 3345283 w 3395398"/>
              <a:gd name="connsiteY3" fmla="*/ 1108031 h 1554477"/>
              <a:gd name="connsiteX4" fmla="*/ 3395398 w 3395398"/>
              <a:gd name="connsiteY4" fmla="*/ 1126374 h 1554477"/>
              <a:gd name="connsiteX5" fmla="*/ 3315700 w 3395398"/>
              <a:gd name="connsiteY5" fmla="*/ 1105881 h 1554477"/>
              <a:gd name="connsiteX6" fmla="*/ 3146925 w 3395398"/>
              <a:gd name="connsiteY6" fmla="*/ 1088867 h 1554477"/>
              <a:gd name="connsiteX7" fmla="*/ 2452501 w 3395398"/>
              <a:gd name="connsiteY7" fmla="*/ 1458090 h 1554477"/>
              <a:gd name="connsiteX8" fmla="*/ 2404482 w 3395398"/>
              <a:gd name="connsiteY8" fmla="*/ 1546558 h 1554477"/>
              <a:gd name="connsiteX9" fmla="*/ 2400184 w 3395398"/>
              <a:gd name="connsiteY9" fmla="*/ 1554477 h 1554477"/>
              <a:gd name="connsiteX10" fmla="*/ 2204857 w 3395398"/>
              <a:gd name="connsiteY10" fmla="*/ 1554477 h 1554477"/>
              <a:gd name="connsiteX11" fmla="*/ 2199681 w 3395398"/>
              <a:gd name="connsiteY11" fmla="*/ 1451981 h 1554477"/>
              <a:gd name="connsiteX12" fmla="*/ 1202351 w 3395398"/>
              <a:gd name="connsiteY12" fmla="*/ 551975 h 1554477"/>
              <a:gd name="connsiteX13" fmla="*/ 205021 w 3395398"/>
              <a:gd name="connsiteY13" fmla="*/ 1451981 h 1554477"/>
              <a:gd name="connsiteX14" fmla="*/ 199845 w 3395398"/>
              <a:gd name="connsiteY14" fmla="*/ 1554477 h 1554477"/>
              <a:gd name="connsiteX15" fmla="*/ 1931 w 3395398"/>
              <a:gd name="connsiteY15" fmla="*/ 1554477 h 1554477"/>
              <a:gd name="connsiteX16" fmla="*/ 0 w 3395398"/>
              <a:gd name="connsiteY16" fmla="*/ 1550919 h 1554477"/>
              <a:gd name="connsiteX17" fmla="*/ 6029 w 3395398"/>
              <a:gd name="connsiteY17" fmla="*/ 1431529 h 1554477"/>
              <a:gd name="connsiteX18" fmla="*/ 734271 w 3395398"/>
              <a:gd name="connsiteY18" fmla="*/ 446451 h 1554477"/>
              <a:gd name="connsiteX19" fmla="*/ 735649 w 3395398"/>
              <a:gd name="connsiteY19" fmla="*/ 445947 h 1554477"/>
              <a:gd name="connsiteX20" fmla="*/ 793234 w 3395398"/>
              <a:gd name="connsiteY20" fmla="*/ 431140 h 1554477"/>
              <a:gd name="connsiteX21" fmla="*/ 870175 w 3395398"/>
              <a:gd name="connsiteY21" fmla="*/ 402979 h 1554477"/>
              <a:gd name="connsiteX22" fmla="*/ 882435 w 3395398"/>
              <a:gd name="connsiteY22" fmla="*/ 396325 h 1554477"/>
              <a:gd name="connsiteX23" fmla="*/ 959999 w 3395398"/>
              <a:gd name="connsiteY23" fmla="*/ 376381 h 1554477"/>
              <a:gd name="connsiteX24" fmla="*/ 1202351 w 3395398"/>
              <a:gd name="connsiteY24" fmla="*/ 351950 h 1554477"/>
              <a:gd name="connsiteX25" fmla="*/ 1444703 w 3395398"/>
              <a:gd name="connsiteY25" fmla="*/ 376381 h 1554477"/>
              <a:gd name="connsiteX26" fmla="*/ 1534732 w 3395398"/>
              <a:gd name="connsiteY26" fmla="*/ 399530 h 1554477"/>
              <a:gd name="connsiteX27" fmla="*/ 1603748 w 3395398"/>
              <a:gd name="connsiteY27" fmla="*/ 424790 h 1554477"/>
              <a:gd name="connsiteX28" fmla="*/ 1628964 w 3395398"/>
              <a:gd name="connsiteY28" fmla="*/ 431274 h 1554477"/>
              <a:gd name="connsiteX29" fmla="*/ 1684004 w 3395398"/>
              <a:gd name="connsiteY29" fmla="*/ 445426 h 1554477"/>
              <a:gd name="connsiteX30" fmla="*/ 1852779 w 3395398"/>
              <a:gd name="connsiteY30" fmla="*/ 462440 h 1554477"/>
              <a:gd name="connsiteX31" fmla="*/ 2547203 w 3395398"/>
              <a:gd name="connsiteY31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395398" h="1554477">
                <a:moveTo>
                  <a:pt x="2597800" y="0"/>
                </a:moveTo>
                <a:lnTo>
                  <a:pt x="2610832" y="0"/>
                </a:lnTo>
                <a:lnTo>
                  <a:pt x="2610832" y="1"/>
                </a:lnTo>
                <a:cubicBezTo>
                  <a:pt x="2610832" y="498106"/>
                  <a:pt x="2913677" y="925477"/>
                  <a:pt x="3345283" y="1108031"/>
                </a:cubicBezTo>
                <a:lnTo>
                  <a:pt x="3395398" y="1126374"/>
                </a:lnTo>
                <a:lnTo>
                  <a:pt x="3315700" y="1105881"/>
                </a:lnTo>
                <a:cubicBezTo>
                  <a:pt x="3261184" y="1094726"/>
                  <a:pt x="3204739" y="1088867"/>
                  <a:pt x="3146925" y="1088867"/>
                </a:cubicBezTo>
                <a:cubicBezTo>
                  <a:pt x="2857857" y="1088867"/>
                  <a:pt x="2602996" y="1235327"/>
                  <a:pt x="2452501" y="1458090"/>
                </a:cubicBezTo>
                <a:lnTo>
                  <a:pt x="2404482" y="1546558"/>
                </a:lnTo>
                <a:lnTo>
                  <a:pt x="2400184" y="1554477"/>
                </a:lnTo>
                <a:lnTo>
                  <a:pt x="2204857" y="1554477"/>
                </a:lnTo>
                <a:lnTo>
                  <a:pt x="2199681" y="1451981"/>
                </a:lnTo>
                <a:cubicBezTo>
                  <a:pt x="2148343" y="946461"/>
                  <a:pt x="1721416" y="551975"/>
                  <a:pt x="1202351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1" y="446451"/>
                </a:cubicBezTo>
                <a:lnTo>
                  <a:pt x="735649" y="445947"/>
                </a:lnTo>
                <a:lnTo>
                  <a:pt x="793234" y="431140"/>
                </a:lnTo>
                <a:cubicBezTo>
                  <a:pt x="819457" y="422984"/>
                  <a:pt x="845127" y="413574"/>
                  <a:pt x="870175" y="402979"/>
                </a:cubicBezTo>
                <a:lnTo>
                  <a:pt x="882435" y="396325"/>
                </a:lnTo>
                <a:lnTo>
                  <a:pt x="959999" y="376381"/>
                </a:lnTo>
                <a:cubicBezTo>
                  <a:pt x="1038281" y="360363"/>
                  <a:pt x="1119333" y="351950"/>
                  <a:pt x="1202351" y="351950"/>
                </a:cubicBezTo>
                <a:cubicBezTo>
                  <a:pt x="1285369" y="351950"/>
                  <a:pt x="1366421" y="360363"/>
                  <a:pt x="1444703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84004" y="445426"/>
                </a:lnTo>
                <a:cubicBezTo>
                  <a:pt x="1738520" y="456582"/>
                  <a:pt x="1794965" y="462440"/>
                  <a:pt x="1852779" y="462440"/>
                </a:cubicBezTo>
                <a:cubicBezTo>
                  <a:pt x="2141847" y="462440"/>
                  <a:pt x="2396708" y="315980"/>
                  <a:pt x="2547203" y="932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52F84D5A-EE3C-F6BB-2713-370EFE17B856}"/>
              </a:ext>
            </a:extLst>
          </p:cNvPr>
          <p:cNvSpPr/>
          <p:nvPr/>
        </p:nvSpPr>
        <p:spPr>
          <a:xfrm>
            <a:off x="4979894" y="7581216"/>
            <a:ext cx="2324784" cy="232478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23E88F78-14E0-8335-52E2-0FDA8A37072D}"/>
              </a:ext>
            </a:extLst>
          </p:cNvPr>
          <p:cNvSpPr/>
          <p:nvPr/>
        </p:nvSpPr>
        <p:spPr>
          <a:xfrm>
            <a:off x="7775400" y="6941209"/>
            <a:ext cx="3873076" cy="1798269"/>
          </a:xfrm>
          <a:custGeom>
            <a:avLst/>
            <a:gdLst>
              <a:gd name="connsiteX0" fmla="*/ 0 w 3340338"/>
              <a:gd name="connsiteY0" fmla="*/ 0 h 1550919"/>
              <a:gd name="connsiteX1" fmla="*/ 200025 w 3340338"/>
              <a:gd name="connsiteY1" fmla="*/ 0 h 1550919"/>
              <a:gd name="connsiteX2" fmla="*/ 200025 w 3340338"/>
              <a:gd name="connsiteY2" fmla="*/ 1 h 1550919"/>
              <a:gd name="connsiteX3" fmla="*/ 1202531 w 3340338"/>
              <a:gd name="connsiteY3" fmla="*/ 1002507 h 1550919"/>
              <a:gd name="connsiteX4" fmla="*/ 2205037 w 3340338"/>
              <a:gd name="connsiteY4" fmla="*/ 1 h 1550919"/>
              <a:gd name="connsiteX5" fmla="*/ 2205037 w 3340338"/>
              <a:gd name="connsiteY5" fmla="*/ 0 h 1550919"/>
              <a:gd name="connsiteX6" fmla="*/ 2398558 w 3340338"/>
              <a:gd name="connsiteY6" fmla="*/ 0 h 1550919"/>
              <a:gd name="connsiteX7" fmla="*/ 2400425 w 3340338"/>
              <a:gd name="connsiteY7" fmla="*/ 0 h 1550919"/>
              <a:gd name="connsiteX8" fmla="*/ 2405062 w 3340338"/>
              <a:gd name="connsiteY8" fmla="*/ 0 h 1550919"/>
              <a:gd name="connsiteX9" fmla="*/ 2405062 w 3340338"/>
              <a:gd name="connsiteY9" fmla="*/ 1 h 1550919"/>
              <a:gd name="connsiteX10" fmla="*/ 2404336 w 3340338"/>
              <a:gd name="connsiteY10" fmla="*/ 7205 h 1550919"/>
              <a:gd name="connsiteX11" fmla="*/ 2454468 w 3340338"/>
              <a:gd name="connsiteY11" fmla="*/ 99567 h 1550919"/>
              <a:gd name="connsiteX12" fmla="*/ 3148892 w 3340338"/>
              <a:gd name="connsiteY12" fmla="*/ 468790 h 1550919"/>
              <a:gd name="connsiteX13" fmla="*/ 3317667 w 3340338"/>
              <a:gd name="connsiteY13" fmla="*/ 451776 h 1550919"/>
              <a:gd name="connsiteX14" fmla="*/ 3340338 w 3340338"/>
              <a:gd name="connsiteY14" fmla="*/ 445947 h 1550919"/>
              <a:gd name="connsiteX15" fmla="*/ 3338960 w 3340338"/>
              <a:gd name="connsiteY15" fmla="*/ 446451 h 1550919"/>
              <a:gd name="connsiteX16" fmla="*/ 2610718 w 3340338"/>
              <a:gd name="connsiteY16" fmla="*/ 1431529 h 1550919"/>
              <a:gd name="connsiteX17" fmla="*/ 2604689 w 3340338"/>
              <a:gd name="connsiteY17" fmla="*/ 1550919 h 1550919"/>
              <a:gd name="connsiteX18" fmla="*/ 2554303 w 3340338"/>
              <a:gd name="connsiteY18" fmla="*/ 1458090 h 1550919"/>
              <a:gd name="connsiteX19" fmla="*/ 1859879 w 3340338"/>
              <a:gd name="connsiteY19" fmla="*/ 1088867 h 1550919"/>
              <a:gd name="connsiteX20" fmla="*/ 1691104 w 3340338"/>
              <a:gd name="connsiteY20" fmla="*/ 1105881 h 1550919"/>
              <a:gd name="connsiteX21" fmla="*/ 1641957 w 3340338"/>
              <a:gd name="connsiteY21" fmla="*/ 1118519 h 1550919"/>
              <a:gd name="connsiteX22" fmla="*/ 1560127 w 3340338"/>
              <a:gd name="connsiteY22" fmla="*/ 1148469 h 1550919"/>
              <a:gd name="connsiteX23" fmla="*/ 1202531 w 3340338"/>
              <a:gd name="connsiteY23" fmla="*/ 1202532 h 1550919"/>
              <a:gd name="connsiteX24" fmla="*/ 960179 w 3340338"/>
              <a:gd name="connsiteY24" fmla="*/ 1178101 h 1550919"/>
              <a:gd name="connsiteX25" fmla="*/ 845493 w 3340338"/>
              <a:gd name="connsiteY25" fmla="*/ 1148613 h 1550919"/>
              <a:gd name="connsiteX26" fmla="*/ 785124 w 3340338"/>
              <a:gd name="connsiteY26" fmla="*/ 1126517 h 1550919"/>
              <a:gd name="connsiteX27" fmla="*/ 784566 w 3340338"/>
              <a:gd name="connsiteY27" fmla="*/ 1126374 h 1550919"/>
              <a:gd name="connsiteX28" fmla="*/ 734451 w 3340338"/>
              <a:gd name="connsiteY28" fmla="*/ 1108031 h 1550919"/>
              <a:gd name="connsiteX29" fmla="*/ 0 w 3340338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0338" h="1550919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398558" y="0"/>
                </a:lnTo>
                <a:lnTo>
                  <a:pt x="2400425" y="0"/>
                </a:lnTo>
                <a:lnTo>
                  <a:pt x="2405062" y="0"/>
                </a:lnTo>
                <a:lnTo>
                  <a:pt x="2405062" y="1"/>
                </a:lnTo>
                <a:lnTo>
                  <a:pt x="2404336" y="7205"/>
                </a:lnTo>
                <a:lnTo>
                  <a:pt x="2454468" y="99567"/>
                </a:lnTo>
                <a:cubicBezTo>
                  <a:pt x="2604963" y="322330"/>
                  <a:pt x="2859824" y="468790"/>
                  <a:pt x="3148892" y="468790"/>
                </a:cubicBezTo>
                <a:cubicBezTo>
                  <a:pt x="3206706" y="468790"/>
                  <a:pt x="3263151" y="462932"/>
                  <a:pt x="3317667" y="451776"/>
                </a:cubicBezTo>
                <a:lnTo>
                  <a:pt x="3340338" y="445947"/>
                </a:lnTo>
                <a:lnTo>
                  <a:pt x="3338960" y="446451"/>
                </a:lnTo>
                <a:cubicBezTo>
                  <a:pt x="2943321" y="613792"/>
                  <a:pt x="2655877" y="986848"/>
                  <a:pt x="2610718" y="1431529"/>
                </a:cubicBezTo>
                <a:lnTo>
                  <a:pt x="2604689" y="1550919"/>
                </a:lnTo>
                <a:lnTo>
                  <a:pt x="2554303" y="1458090"/>
                </a:lnTo>
                <a:cubicBezTo>
                  <a:pt x="2403808" y="1235327"/>
                  <a:pt x="2148947" y="1088867"/>
                  <a:pt x="1859879" y="1088867"/>
                </a:cubicBezTo>
                <a:cubicBezTo>
                  <a:pt x="1802066" y="1088867"/>
                  <a:pt x="1745620" y="1094726"/>
                  <a:pt x="1691104" y="1105881"/>
                </a:cubicBezTo>
                <a:lnTo>
                  <a:pt x="1641957" y="1118519"/>
                </a:lnTo>
                <a:lnTo>
                  <a:pt x="1560127" y="1148469"/>
                </a:lnTo>
                <a:cubicBezTo>
                  <a:pt x="1447163" y="1183604"/>
                  <a:pt x="1327057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DC7D461E-DB36-0370-5509-B12D6CED20EE}"/>
              </a:ext>
            </a:extLst>
          </p:cNvPr>
          <p:cNvSpPr/>
          <p:nvPr/>
        </p:nvSpPr>
        <p:spPr>
          <a:xfrm>
            <a:off x="8007327" y="5778818"/>
            <a:ext cx="2324784" cy="232478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7CA4C49A-5391-105B-3A65-7F9E9EDBFFB1}"/>
              </a:ext>
            </a:extLst>
          </p:cNvPr>
          <p:cNvSpPr/>
          <p:nvPr/>
        </p:nvSpPr>
        <p:spPr>
          <a:xfrm>
            <a:off x="10795500" y="6941209"/>
            <a:ext cx="3932952" cy="1802395"/>
          </a:xfrm>
          <a:custGeom>
            <a:avLst/>
            <a:gdLst>
              <a:gd name="connsiteX0" fmla="*/ 2594380 w 3391978"/>
              <a:gd name="connsiteY0" fmla="*/ 0 h 1554477"/>
              <a:gd name="connsiteX1" fmla="*/ 2607412 w 3391978"/>
              <a:gd name="connsiteY1" fmla="*/ 0 h 1554477"/>
              <a:gd name="connsiteX2" fmla="*/ 2607412 w 3391978"/>
              <a:gd name="connsiteY2" fmla="*/ 1 h 1554477"/>
              <a:gd name="connsiteX3" fmla="*/ 3341863 w 3391978"/>
              <a:gd name="connsiteY3" fmla="*/ 1108031 h 1554477"/>
              <a:gd name="connsiteX4" fmla="*/ 3391978 w 3391978"/>
              <a:gd name="connsiteY4" fmla="*/ 1126374 h 1554477"/>
              <a:gd name="connsiteX5" fmla="*/ 3312280 w 3391978"/>
              <a:gd name="connsiteY5" fmla="*/ 1105881 h 1554477"/>
              <a:gd name="connsiteX6" fmla="*/ 3143505 w 3391978"/>
              <a:gd name="connsiteY6" fmla="*/ 1088867 h 1554477"/>
              <a:gd name="connsiteX7" fmla="*/ 2449081 w 3391978"/>
              <a:gd name="connsiteY7" fmla="*/ 1458090 h 1554477"/>
              <a:gd name="connsiteX8" fmla="*/ 2404191 w 3391978"/>
              <a:gd name="connsiteY8" fmla="*/ 1540793 h 1554477"/>
              <a:gd name="connsiteX9" fmla="*/ 2404482 w 3391978"/>
              <a:gd name="connsiteY9" fmla="*/ 1546558 h 1554477"/>
              <a:gd name="connsiteX10" fmla="*/ 2400184 w 3391978"/>
              <a:gd name="connsiteY10" fmla="*/ 1554477 h 1554477"/>
              <a:gd name="connsiteX11" fmla="*/ 2204857 w 3391978"/>
              <a:gd name="connsiteY11" fmla="*/ 1554477 h 1554477"/>
              <a:gd name="connsiteX12" fmla="*/ 2199681 w 3391978"/>
              <a:gd name="connsiteY12" fmla="*/ 1451981 h 1554477"/>
              <a:gd name="connsiteX13" fmla="*/ 1202351 w 3391978"/>
              <a:gd name="connsiteY13" fmla="*/ 551975 h 1554477"/>
              <a:gd name="connsiteX14" fmla="*/ 205021 w 3391978"/>
              <a:gd name="connsiteY14" fmla="*/ 1451981 h 1554477"/>
              <a:gd name="connsiteX15" fmla="*/ 199845 w 3391978"/>
              <a:gd name="connsiteY15" fmla="*/ 1554477 h 1554477"/>
              <a:gd name="connsiteX16" fmla="*/ 1931 w 3391978"/>
              <a:gd name="connsiteY16" fmla="*/ 1554477 h 1554477"/>
              <a:gd name="connsiteX17" fmla="*/ 0 w 3391978"/>
              <a:gd name="connsiteY17" fmla="*/ 1550919 h 1554477"/>
              <a:gd name="connsiteX18" fmla="*/ 6029 w 3391978"/>
              <a:gd name="connsiteY18" fmla="*/ 1431529 h 1554477"/>
              <a:gd name="connsiteX19" fmla="*/ 734271 w 3391978"/>
              <a:gd name="connsiteY19" fmla="*/ 446451 h 1554477"/>
              <a:gd name="connsiteX20" fmla="*/ 735649 w 3391978"/>
              <a:gd name="connsiteY20" fmla="*/ 445947 h 1554477"/>
              <a:gd name="connsiteX21" fmla="*/ 793234 w 3391978"/>
              <a:gd name="connsiteY21" fmla="*/ 431140 h 1554477"/>
              <a:gd name="connsiteX22" fmla="*/ 870175 w 3391978"/>
              <a:gd name="connsiteY22" fmla="*/ 402979 h 1554477"/>
              <a:gd name="connsiteX23" fmla="*/ 882435 w 3391978"/>
              <a:gd name="connsiteY23" fmla="*/ 396325 h 1554477"/>
              <a:gd name="connsiteX24" fmla="*/ 959999 w 3391978"/>
              <a:gd name="connsiteY24" fmla="*/ 376381 h 1554477"/>
              <a:gd name="connsiteX25" fmla="*/ 1202351 w 3391978"/>
              <a:gd name="connsiteY25" fmla="*/ 351950 h 1554477"/>
              <a:gd name="connsiteX26" fmla="*/ 1444703 w 3391978"/>
              <a:gd name="connsiteY26" fmla="*/ 376381 h 1554477"/>
              <a:gd name="connsiteX27" fmla="*/ 1534732 w 3391978"/>
              <a:gd name="connsiteY27" fmla="*/ 399530 h 1554477"/>
              <a:gd name="connsiteX28" fmla="*/ 1603748 w 3391978"/>
              <a:gd name="connsiteY28" fmla="*/ 424790 h 1554477"/>
              <a:gd name="connsiteX29" fmla="*/ 1628964 w 3391978"/>
              <a:gd name="connsiteY29" fmla="*/ 431274 h 1554477"/>
              <a:gd name="connsiteX30" fmla="*/ 1637040 w 3391978"/>
              <a:gd name="connsiteY30" fmla="*/ 434230 h 1554477"/>
              <a:gd name="connsiteX31" fmla="*/ 1680584 w 3391978"/>
              <a:gd name="connsiteY31" fmla="*/ 445426 h 1554477"/>
              <a:gd name="connsiteX32" fmla="*/ 1849359 w 3391978"/>
              <a:gd name="connsiteY32" fmla="*/ 462440 h 1554477"/>
              <a:gd name="connsiteX33" fmla="*/ 2543783 w 3391978"/>
              <a:gd name="connsiteY33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91978" h="1554477">
                <a:moveTo>
                  <a:pt x="2594380" y="0"/>
                </a:moveTo>
                <a:lnTo>
                  <a:pt x="2607412" y="0"/>
                </a:lnTo>
                <a:lnTo>
                  <a:pt x="2607412" y="1"/>
                </a:lnTo>
                <a:cubicBezTo>
                  <a:pt x="2607412" y="498106"/>
                  <a:pt x="2910257" y="925477"/>
                  <a:pt x="3341863" y="1108031"/>
                </a:cubicBezTo>
                <a:lnTo>
                  <a:pt x="3391978" y="1126374"/>
                </a:lnTo>
                <a:lnTo>
                  <a:pt x="3312280" y="1105881"/>
                </a:lnTo>
                <a:cubicBezTo>
                  <a:pt x="3257764" y="1094726"/>
                  <a:pt x="3201319" y="1088867"/>
                  <a:pt x="3143505" y="1088867"/>
                </a:cubicBezTo>
                <a:cubicBezTo>
                  <a:pt x="2854437" y="1088867"/>
                  <a:pt x="2599576" y="1235327"/>
                  <a:pt x="2449081" y="1458090"/>
                </a:cubicBezTo>
                <a:lnTo>
                  <a:pt x="2404191" y="1540793"/>
                </a:lnTo>
                <a:lnTo>
                  <a:pt x="2404482" y="1546558"/>
                </a:lnTo>
                <a:lnTo>
                  <a:pt x="2400184" y="1554477"/>
                </a:lnTo>
                <a:lnTo>
                  <a:pt x="2204857" y="1554477"/>
                </a:lnTo>
                <a:lnTo>
                  <a:pt x="2199681" y="1451981"/>
                </a:lnTo>
                <a:cubicBezTo>
                  <a:pt x="2148343" y="946461"/>
                  <a:pt x="1721416" y="551975"/>
                  <a:pt x="1202351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1" y="446451"/>
                </a:cubicBezTo>
                <a:lnTo>
                  <a:pt x="735649" y="445947"/>
                </a:lnTo>
                <a:lnTo>
                  <a:pt x="793234" y="431140"/>
                </a:lnTo>
                <a:cubicBezTo>
                  <a:pt x="819457" y="422984"/>
                  <a:pt x="845127" y="413574"/>
                  <a:pt x="870175" y="402979"/>
                </a:cubicBezTo>
                <a:lnTo>
                  <a:pt x="882435" y="396325"/>
                </a:lnTo>
                <a:lnTo>
                  <a:pt x="959999" y="376381"/>
                </a:lnTo>
                <a:cubicBezTo>
                  <a:pt x="1038281" y="360363"/>
                  <a:pt x="1119333" y="351950"/>
                  <a:pt x="1202351" y="351950"/>
                </a:cubicBezTo>
                <a:cubicBezTo>
                  <a:pt x="1285369" y="351950"/>
                  <a:pt x="1366421" y="360363"/>
                  <a:pt x="1444703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37040" y="434230"/>
                </a:lnTo>
                <a:lnTo>
                  <a:pt x="1680584" y="445426"/>
                </a:lnTo>
                <a:cubicBezTo>
                  <a:pt x="1735100" y="456582"/>
                  <a:pt x="1791545" y="462440"/>
                  <a:pt x="1849359" y="462440"/>
                </a:cubicBezTo>
                <a:cubicBezTo>
                  <a:pt x="2138427" y="462440"/>
                  <a:pt x="2393288" y="315980"/>
                  <a:pt x="2543783" y="932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C5E2EB26-78CD-9F8D-7C0C-19D8CC180E44}"/>
              </a:ext>
            </a:extLst>
          </p:cNvPr>
          <p:cNvSpPr/>
          <p:nvPr/>
        </p:nvSpPr>
        <p:spPr>
          <a:xfrm>
            <a:off x="11027218" y="7581216"/>
            <a:ext cx="2324784" cy="232478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90C0F486-29D2-2508-D2F4-B56987B85A6B}"/>
              </a:ext>
            </a:extLst>
          </p:cNvPr>
          <p:cNvSpPr/>
          <p:nvPr/>
        </p:nvSpPr>
        <p:spPr>
          <a:xfrm>
            <a:off x="13818759" y="6941209"/>
            <a:ext cx="3873076" cy="1798269"/>
          </a:xfrm>
          <a:custGeom>
            <a:avLst/>
            <a:gdLst>
              <a:gd name="connsiteX0" fmla="*/ 0 w 3340338"/>
              <a:gd name="connsiteY0" fmla="*/ 0 h 1550919"/>
              <a:gd name="connsiteX1" fmla="*/ 200025 w 3340338"/>
              <a:gd name="connsiteY1" fmla="*/ 0 h 1550919"/>
              <a:gd name="connsiteX2" fmla="*/ 200025 w 3340338"/>
              <a:gd name="connsiteY2" fmla="*/ 1 h 1550919"/>
              <a:gd name="connsiteX3" fmla="*/ 1202531 w 3340338"/>
              <a:gd name="connsiteY3" fmla="*/ 1002507 h 1550919"/>
              <a:gd name="connsiteX4" fmla="*/ 2205037 w 3340338"/>
              <a:gd name="connsiteY4" fmla="*/ 1 h 1550919"/>
              <a:gd name="connsiteX5" fmla="*/ 2205037 w 3340338"/>
              <a:gd name="connsiteY5" fmla="*/ 0 h 1550919"/>
              <a:gd name="connsiteX6" fmla="*/ 2398558 w 3340338"/>
              <a:gd name="connsiteY6" fmla="*/ 0 h 1550919"/>
              <a:gd name="connsiteX7" fmla="*/ 2400425 w 3340338"/>
              <a:gd name="connsiteY7" fmla="*/ 0 h 1550919"/>
              <a:gd name="connsiteX8" fmla="*/ 2405062 w 3340338"/>
              <a:gd name="connsiteY8" fmla="*/ 0 h 1550919"/>
              <a:gd name="connsiteX9" fmla="*/ 2405062 w 3340338"/>
              <a:gd name="connsiteY9" fmla="*/ 1 h 1550919"/>
              <a:gd name="connsiteX10" fmla="*/ 2404336 w 3340338"/>
              <a:gd name="connsiteY10" fmla="*/ 7205 h 1550919"/>
              <a:gd name="connsiteX11" fmla="*/ 2454468 w 3340338"/>
              <a:gd name="connsiteY11" fmla="*/ 99567 h 1550919"/>
              <a:gd name="connsiteX12" fmla="*/ 3148892 w 3340338"/>
              <a:gd name="connsiteY12" fmla="*/ 468790 h 1550919"/>
              <a:gd name="connsiteX13" fmla="*/ 3317668 w 3340338"/>
              <a:gd name="connsiteY13" fmla="*/ 451776 h 1550919"/>
              <a:gd name="connsiteX14" fmla="*/ 3340338 w 3340338"/>
              <a:gd name="connsiteY14" fmla="*/ 445947 h 1550919"/>
              <a:gd name="connsiteX15" fmla="*/ 3338960 w 3340338"/>
              <a:gd name="connsiteY15" fmla="*/ 446451 h 1550919"/>
              <a:gd name="connsiteX16" fmla="*/ 2610718 w 3340338"/>
              <a:gd name="connsiteY16" fmla="*/ 1431529 h 1550919"/>
              <a:gd name="connsiteX17" fmla="*/ 2604689 w 3340338"/>
              <a:gd name="connsiteY17" fmla="*/ 1550919 h 1550919"/>
              <a:gd name="connsiteX18" fmla="*/ 2554303 w 3340338"/>
              <a:gd name="connsiteY18" fmla="*/ 1458090 h 1550919"/>
              <a:gd name="connsiteX19" fmla="*/ 1859879 w 3340338"/>
              <a:gd name="connsiteY19" fmla="*/ 1088867 h 1550919"/>
              <a:gd name="connsiteX20" fmla="*/ 1691104 w 3340338"/>
              <a:gd name="connsiteY20" fmla="*/ 1105881 h 1550919"/>
              <a:gd name="connsiteX21" fmla="*/ 1641957 w 3340338"/>
              <a:gd name="connsiteY21" fmla="*/ 1118519 h 1550919"/>
              <a:gd name="connsiteX22" fmla="*/ 1560127 w 3340338"/>
              <a:gd name="connsiteY22" fmla="*/ 1148469 h 1550919"/>
              <a:gd name="connsiteX23" fmla="*/ 1202531 w 3340338"/>
              <a:gd name="connsiteY23" fmla="*/ 1202532 h 1550919"/>
              <a:gd name="connsiteX24" fmla="*/ 960179 w 3340338"/>
              <a:gd name="connsiteY24" fmla="*/ 1178101 h 1550919"/>
              <a:gd name="connsiteX25" fmla="*/ 845493 w 3340338"/>
              <a:gd name="connsiteY25" fmla="*/ 1148613 h 1550919"/>
              <a:gd name="connsiteX26" fmla="*/ 785124 w 3340338"/>
              <a:gd name="connsiteY26" fmla="*/ 1126517 h 1550919"/>
              <a:gd name="connsiteX27" fmla="*/ 784566 w 3340338"/>
              <a:gd name="connsiteY27" fmla="*/ 1126374 h 1550919"/>
              <a:gd name="connsiteX28" fmla="*/ 734451 w 3340338"/>
              <a:gd name="connsiteY28" fmla="*/ 1108031 h 1550919"/>
              <a:gd name="connsiteX29" fmla="*/ 0 w 3340338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0338" h="1550919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398558" y="0"/>
                </a:lnTo>
                <a:lnTo>
                  <a:pt x="2400425" y="0"/>
                </a:lnTo>
                <a:lnTo>
                  <a:pt x="2405062" y="0"/>
                </a:lnTo>
                <a:lnTo>
                  <a:pt x="2405062" y="1"/>
                </a:lnTo>
                <a:lnTo>
                  <a:pt x="2404336" y="7205"/>
                </a:lnTo>
                <a:lnTo>
                  <a:pt x="2454468" y="99567"/>
                </a:lnTo>
                <a:cubicBezTo>
                  <a:pt x="2604963" y="322330"/>
                  <a:pt x="2859824" y="468790"/>
                  <a:pt x="3148892" y="468790"/>
                </a:cubicBezTo>
                <a:cubicBezTo>
                  <a:pt x="3206706" y="468790"/>
                  <a:pt x="3263152" y="462932"/>
                  <a:pt x="3317668" y="451776"/>
                </a:cubicBezTo>
                <a:lnTo>
                  <a:pt x="3340338" y="445947"/>
                </a:lnTo>
                <a:lnTo>
                  <a:pt x="3338960" y="446451"/>
                </a:lnTo>
                <a:cubicBezTo>
                  <a:pt x="2943321" y="613792"/>
                  <a:pt x="2655877" y="986848"/>
                  <a:pt x="2610718" y="1431529"/>
                </a:cubicBezTo>
                <a:lnTo>
                  <a:pt x="2604689" y="1550919"/>
                </a:lnTo>
                <a:lnTo>
                  <a:pt x="2554303" y="1458090"/>
                </a:lnTo>
                <a:cubicBezTo>
                  <a:pt x="2403808" y="1235327"/>
                  <a:pt x="2148947" y="1088867"/>
                  <a:pt x="1859879" y="1088867"/>
                </a:cubicBezTo>
                <a:cubicBezTo>
                  <a:pt x="1802066" y="1088867"/>
                  <a:pt x="1745620" y="1094726"/>
                  <a:pt x="1691104" y="1105881"/>
                </a:cubicBezTo>
                <a:lnTo>
                  <a:pt x="1641957" y="1118519"/>
                </a:lnTo>
                <a:lnTo>
                  <a:pt x="1560127" y="1148469"/>
                </a:lnTo>
                <a:cubicBezTo>
                  <a:pt x="1447163" y="1183604"/>
                  <a:pt x="1327057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DFB22600-9918-4F93-BD46-C296C7397743}"/>
              </a:ext>
            </a:extLst>
          </p:cNvPr>
          <p:cNvSpPr/>
          <p:nvPr/>
        </p:nvSpPr>
        <p:spPr>
          <a:xfrm>
            <a:off x="14050685" y="5778818"/>
            <a:ext cx="2324784" cy="232478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80D1765B-FB3A-8AB6-371F-78F32DFCCE0E}"/>
              </a:ext>
            </a:extLst>
          </p:cNvPr>
          <p:cNvSpPr/>
          <p:nvPr/>
        </p:nvSpPr>
        <p:spPr>
          <a:xfrm>
            <a:off x="16838859" y="6941209"/>
            <a:ext cx="3936141" cy="1802395"/>
          </a:xfrm>
          <a:custGeom>
            <a:avLst/>
            <a:gdLst>
              <a:gd name="connsiteX0" fmla="*/ 2597130 w 3394728"/>
              <a:gd name="connsiteY0" fmla="*/ 0 h 1554477"/>
              <a:gd name="connsiteX1" fmla="*/ 2610162 w 3394728"/>
              <a:gd name="connsiteY1" fmla="*/ 0 h 1554477"/>
              <a:gd name="connsiteX2" fmla="*/ 2610162 w 3394728"/>
              <a:gd name="connsiteY2" fmla="*/ 1 h 1554477"/>
              <a:gd name="connsiteX3" fmla="*/ 3344612 w 3394728"/>
              <a:gd name="connsiteY3" fmla="*/ 1108031 h 1554477"/>
              <a:gd name="connsiteX4" fmla="*/ 3394728 w 3394728"/>
              <a:gd name="connsiteY4" fmla="*/ 1126374 h 1554477"/>
              <a:gd name="connsiteX5" fmla="*/ 3315030 w 3394728"/>
              <a:gd name="connsiteY5" fmla="*/ 1105881 h 1554477"/>
              <a:gd name="connsiteX6" fmla="*/ 3146256 w 3394728"/>
              <a:gd name="connsiteY6" fmla="*/ 1088867 h 1554477"/>
              <a:gd name="connsiteX7" fmla="*/ 2451832 w 3394728"/>
              <a:gd name="connsiteY7" fmla="*/ 1458090 h 1554477"/>
              <a:gd name="connsiteX8" fmla="*/ 2404424 w 3394728"/>
              <a:gd name="connsiteY8" fmla="*/ 1545429 h 1554477"/>
              <a:gd name="connsiteX9" fmla="*/ 2404482 w 3394728"/>
              <a:gd name="connsiteY9" fmla="*/ 1546558 h 1554477"/>
              <a:gd name="connsiteX10" fmla="*/ 2400184 w 3394728"/>
              <a:gd name="connsiteY10" fmla="*/ 1554477 h 1554477"/>
              <a:gd name="connsiteX11" fmla="*/ 2204856 w 3394728"/>
              <a:gd name="connsiteY11" fmla="*/ 1554477 h 1554477"/>
              <a:gd name="connsiteX12" fmla="*/ 2199680 w 3394728"/>
              <a:gd name="connsiteY12" fmla="*/ 1451981 h 1554477"/>
              <a:gd name="connsiteX13" fmla="*/ 1202352 w 3394728"/>
              <a:gd name="connsiteY13" fmla="*/ 551975 h 1554477"/>
              <a:gd name="connsiteX14" fmla="*/ 205021 w 3394728"/>
              <a:gd name="connsiteY14" fmla="*/ 1451981 h 1554477"/>
              <a:gd name="connsiteX15" fmla="*/ 199845 w 3394728"/>
              <a:gd name="connsiteY15" fmla="*/ 1554477 h 1554477"/>
              <a:gd name="connsiteX16" fmla="*/ 1931 w 3394728"/>
              <a:gd name="connsiteY16" fmla="*/ 1554477 h 1554477"/>
              <a:gd name="connsiteX17" fmla="*/ 0 w 3394728"/>
              <a:gd name="connsiteY17" fmla="*/ 1550919 h 1554477"/>
              <a:gd name="connsiteX18" fmla="*/ 6029 w 3394728"/>
              <a:gd name="connsiteY18" fmla="*/ 1431529 h 1554477"/>
              <a:gd name="connsiteX19" fmla="*/ 734272 w 3394728"/>
              <a:gd name="connsiteY19" fmla="*/ 446451 h 1554477"/>
              <a:gd name="connsiteX20" fmla="*/ 735648 w 3394728"/>
              <a:gd name="connsiteY20" fmla="*/ 445947 h 1554477"/>
              <a:gd name="connsiteX21" fmla="*/ 793234 w 3394728"/>
              <a:gd name="connsiteY21" fmla="*/ 431140 h 1554477"/>
              <a:gd name="connsiteX22" fmla="*/ 870176 w 3394728"/>
              <a:gd name="connsiteY22" fmla="*/ 402979 h 1554477"/>
              <a:gd name="connsiteX23" fmla="*/ 882436 w 3394728"/>
              <a:gd name="connsiteY23" fmla="*/ 396325 h 1554477"/>
              <a:gd name="connsiteX24" fmla="*/ 960000 w 3394728"/>
              <a:gd name="connsiteY24" fmla="*/ 376381 h 1554477"/>
              <a:gd name="connsiteX25" fmla="*/ 1202352 w 3394728"/>
              <a:gd name="connsiteY25" fmla="*/ 351950 h 1554477"/>
              <a:gd name="connsiteX26" fmla="*/ 1444704 w 3394728"/>
              <a:gd name="connsiteY26" fmla="*/ 376381 h 1554477"/>
              <a:gd name="connsiteX27" fmla="*/ 1534732 w 3394728"/>
              <a:gd name="connsiteY27" fmla="*/ 399530 h 1554477"/>
              <a:gd name="connsiteX28" fmla="*/ 1603748 w 3394728"/>
              <a:gd name="connsiteY28" fmla="*/ 424790 h 1554477"/>
              <a:gd name="connsiteX29" fmla="*/ 1628964 w 3394728"/>
              <a:gd name="connsiteY29" fmla="*/ 431274 h 1554477"/>
              <a:gd name="connsiteX30" fmla="*/ 1630546 w 3394728"/>
              <a:gd name="connsiteY30" fmla="*/ 431853 h 1554477"/>
              <a:gd name="connsiteX31" fmla="*/ 1683334 w 3394728"/>
              <a:gd name="connsiteY31" fmla="*/ 445426 h 1554477"/>
              <a:gd name="connsiteX32" fmla="*/ 1852108 w 3394728"/>
              <a:gd name="connsiteY32" fmla="*/ 462440 h 1554477"/>
              <a:gd name="connsiteX33" fmla="*/ 2546532 w 3394728"/>
              <a:gd name="connsiteY33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94728" h="1554477">
                <a:moveTo>
                  <a:pt x="2597130" y="0"/>
                </a:moveTo>
                <a:lnTo>
                  <a:pt x="2610162" y="0"/>
                </a:lnTo>
                <a:lnTo>
                  <a:pt x="2610162" y="1"/>
                </a:lnTo>
                <a:cubicBezTo>
                  <a:pt x="2610162" y="498106"/>
                  <a:pt x="2913008" y="925477"/>
                  <a:pt x="3344612" y="1108031"/>
                </a:cubicBezTo>
                <a:lnTo>
                  <a:pt x="3394728" y="1126374"/>
                </a:lnTo>
                <a:lnTo>
                  <a:pt x="3315030" y="1105881"/>
                </a:lnTo>
                <a:cubicBezTo>
                  <a:pt x="3260514" y="1094726"/>
                  <a:pt x="3204068" y="1088867"/>
                  <a:pt x="3146256" y="1088867"/>
                </a:cubicBezTo>
                <a:cubicBezTo>
                  <a:pt x="2857188" y="1088867"/>
                  <a:pt x="2602326" y="1235327"/>
                  <a:pt x="2451832" y="1458090"/>
                </a:cubicBezTo>
                <a:lnTo>
                  <a:pt x="2404424" y="1545429"/>
                </a:lnTo>
                <a:lnTo>
                  <a:pt x="2404482" y="1546558"/>
                </a:lnTo>
                <a:lnTo>
                  <a:pt x="2400184" y="1554477"/>
                </a:lnTo>
                <a:lnTo>
                  <a:pt x="2204856" y="1554477"/>
                </a:lnTo>
                <a:lnTo>
                  <a:pt x="2199680" y="1451981"/>
                </a:lnTo>
                <a:cubicBezTo>
                  <a:pt x="2148344" y="946461"/>
                  <a:pt x="1721416" y="551975"/>
                  <a:pt x="1202352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2" y="446451"/>
                </a:cubicBezTo>
                <a:lnTo>
                  <a:pt x="735648" y="445947"/>
                </a:lnTo>
                <a:lnTo>
                  <a:pt x="793234" y="431140"/>
                </a:lnTo>
                <a:cubicBezTo>
                  <a:pt x="819456" y="422984"/>
                  <a:pt x="845128" y="413574"/>
                  <a:pt x="870176" y="402979"/>
                </a:cubicBezTo>
                <a:lnTo>
                  <a:pt x="882436" y="396325"/>
                </a:lnTo>
                <a:lnTo>
                  <a:pt x="960000" y="376381"/>
                </a:lnTo>
                <a:cubicBezTo>
                  <a:pt x="1038280" y="360363"/>
                  <a:pt x="1119332" y="351950"/>
                  <a:pt x="1202352" y="351950"/>
                </a:cubicBezTo>
                <a:cubicBezTo>
                  <a:pt x="1285368" y="351950"/>
                  <a:pt x="1366420" y="360363"/>
                  <a:pt x="1444704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30546" y="431853"/>
                </a:lnTo>
                <a:lnTo>
                  <a:pt x="1683334" y="445426"/>
                </a:lnTo>
                <a:cubicBezTo>
                  <a:pt x="1737850" y="456582"/>
                  <a:pt x="1794296" y="462440"/>
                  <a:pt x="1852108" y="462440"/>
                </a:cubicBezTo>
                <a:cubicBezTo>
                  <a:pt x="2141176" y="462440"/>
                  <a:pt x="2396038" y="315980"/>
                  <a:pt x="2546532" y="9321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95411ED7-7D2C-81E0-AC6E-0EF213AEB5EE}"/>
              </a:ext>
            </a:extLst>
          </p:cNvPr>
          <p:cNvSpPr/>
          <p:nvPr/>
        </p:nvSpPr>
        <p:spPr>
          <a:xfrm>
            <a:off x="17070576" y="7581216"/>
            <a:ext cx="2324784" cy="232478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337D5053-BFE2-2493-D11B-41616B00B061}"/>
              </a:ext>
            </a:extLst>
          </p:cNvPr>
          <p:cNvSpPr/>
          <p:nvPr/>
        </p:nvSpPr>
        <p:spPr>
          <a:xfrm>
            <a:off x="19865306" y="6941209"/>
            <a:ext cx="2788636" cy="1394319"/>
          </a:xfrm>
          <a:custGeom>
            <a:avLst/>
            <a:gdLst>
              <a:gd name="connsiteX0" fmla="*/ 0 w 2405062"/>
              <a:gd name="connsiteY0" fmla="*/ 0 h 1202532"/>
              <a:gd name="connsiteX1" fmla="*/ 200025 w 2405062"/>
              <a:gd name="connsiteY1" fmla="*/ 0 h 1202532"/>
              <a:gd name="connsiteX2" fmla="*/ 200025 w 2405062"/>
              <a:gd name="connsiteY2" fmla="*/ 1 h 1202532"/>
              <a:gd name="connsiteX3" fmla="*/ 1202531 w 2405062"/>
              <a:gd name="connsiteY3" fmla="*/ 1002507 h 1202532"/>
              <a:gd name="connsiteX4" fmla="*/ 2205037 w 2405062"/>
              <a:gd name="connsiteY4" fmla="*/ 1 h 1202532"/>
              <a:gd name="connsiteX5" fmla="*/ 2205037 w 2405062"/>
              <a:gd name="connsiteY5" fmla="*/ 0 h 1202532"/>
              <a:gd name="connsiteX6" fmla="*/ 2405062 w 2405062"/>
              <a:gd name="connsiteY6" fmla="*/ 0 h 1202532"/>
              <a:gd name="connsiteX7" fmla="*/ 2405062 w 2405062"/>
              <a:gd name="connsiteY7" fmla="*/ 1 h 1202532"/>
              <a:gd name="connsiteX8" fmla="*/ 1202531 w 2405062"/>
              <a:gd name="connsiteY8" fmla="*/ 1202532 h 1202532"/>
              <a:gd name="connsiteX9" fmla="*/ 960179 w 2405062"/>
              <a:gd name="connsiteY9" fmla="*/ 1178101 h 1202532"/>
              <a:gd name="connsiteX10" fmla="*/ 845493 w 2405062"/>
              <a:gd name="connsiteY10" fmla="*/ 1148613 h 1202532"/>
              <a:gd name="connsiteX11" fmla="*/ 785124 w 2405062"/>
              <a:gd name="connsiteY11" fmla="*/ 1126517 h 1202532"/>
              <a:gd name="connsiteX12" fmla="*/ 784566 w 2405062"/>
              <a:gd name="connsiteY12" fmla="*/ 1126374 h 1202532"/>
              <a:gd name="connsiteX13" fmla="*/ 734451 w 2405062"/>
              <a:gd name="connsiteY13" fmla="*/ 1108031 h 1202532"/>
              <a:gd name="connsiteX14" fmla="*/ 0 w 2405062"/>
              <a:gd name="connsiteY14" fmla="*/ 1 h 1202532"/>
              <a:gd name="connsiteX15" fmla="*/ 0 w 2405062"/>
              <a:gd name="connsiteY15" fmla="*/ 0 h 120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405062" h="1202532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405062" y="0"/>
                </a:lnTo>
                <a:lnTo>
                  <a:pt x="2405062" y="1"/>
                </a:lnTo>
                <a:cubicBezTo>
                  <a:pt x="2405062" y="664141"/>
                  <a:pt x="1866671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0785C8DF-1413-E91C-416F-4EB1C239BA0C}"/>
              </a:ext>
            </a:extLst>
          </p:cNvPr>
          <p:cNvSpPr/>
          <p:nvPr/>
        </p:nvSpPr>
        <p:spPr>
          <a:xfrm>
            <a:off x="20097232" y="5778818"/>
            <a:ext cx="2324784" cy="232478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EF08EF63-580B-D10E-A700-4B1C1EB7D04B}"/>
              </a:ext>
            </a:extLst>
          </p:cNvPr>
          <p:cNvGrpSpPr/>
          <p:nvPr/>
        </p:nvGrpSpPr>
        <p:grpSpPr>
          <a:xfrm>
            <a:off x="1951005" y="9502598"/>
            <a:ext cx="2326239" cy="1948656"/>
            <a:chOff x="1951005" y="9502598"/>
            <a:chExt cx="2326239" cy="1948656"/>
          </a:xfrm>
        </p:grpSpPr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44D35C05-89AE-D876-6F33-DEAB84B1FFB4}"/>
                </a:ext>
              </a:extLst>
            </p:cNvPr>
            <p:cNvSpPr txBox="1"/>
            <p:nvPr/>
          </p:nvSpPr>
          <p:spPr>
            <a:xfrm>
              <a:off x="1951006" y="9973926"/>
              <a:ext cx="2326238" cy="14773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Xác định mục tiêu tối thượng giúp định hướng mọi quyết định và hành động quan trọng.</a:t>
              </a: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BA6AB7E2-D66F-6E28-A5DD-2181F7793A41}"/>
                </a:ext>
              </a:extLst>
            </p:cNvPr>
            <p:cNvSpPr txBox="1"/>
            <p:nvPr/>
          </p:nvSpPr>
          <p:spPr>
            <a:xfrm>
              <a:off x="1951005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PURPOSE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9DC31A47-EC87-7050-4438-8078D33D9576}"/>
              </a:ext>
            </a:extLst>
          </p:cNvPr>
          <p:cNvSpPr/>
          <p:nvPr/>
        </p:nvSpPr>
        <p:spPr>
          <a:xfrm rot="10800000">
            <a:off x="2943328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13D20AF7-820D-C8FD-F951-1D9E8BB7796C}"/>
              </a:ext>
            </a:extLst>
          </p:cNvPr>
          <p:cNvGrpSpPr/>
          <p:nvPr/>
        </p:nvGrpSpPr>
        <p:grpSpPr>
          <a:xfrm>
            <a:off x="8005872" y="9502598"/>
            <a:ext cx="2326239" cy="1948656"/>
            <a:chOff x="8005872" y="9502598"/>
            <a:chExt cx="2326239" cy="1948656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D03C268E-4D1A-7463-861A-8A514A3788BD}"/>
                </a:ext>
              </a:extLst>
            </p:cNvPr>
            <p:cNvSpPr txBox="1"/>
            <p:nvPr/>
          </p:nvSpPr>
          <p:spPr>
            <a:xfrm>
              <a:off x="8005873" y="9973926"/>
              <a:ext cx="2326238" cy="14773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Thiết kế phương án thông minh, linh hoạt, phản ánh đúng thực tế và mong đợi khách hàng.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E94DE715-5364-C033-4A4B-971883572E90}"/>
                </a:ext>
              </a:extLst>
            </p:cNvPr>
            <p:cNvSpPr txBox="1"/>
            <p:nvPr/>
          </p:nvSpPr>
          <p:spPr>
            <a:xfrm>
              <a:off x="8005872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DESIGN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90E43A45-17F0-A845-1420-0B986EF1757C}"/>
              </a:ext>
            </a:extLst>
          </p:cNvPr>
          <p:cNvSpPr/>
          <p:nvPr/>
        </p:nvSpPr>
        <p:spPr>
          <a:xfrm rot="10800000">
            <a:off x="8998195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E0D8AA39-B75C-9084-D052-03247121F725}"/>
              </a:ext>
            </a:extLst>
          </p:cNvPr>
          <p:cNvGrpSpPr/>
          <p:nvPr/>
        </p:nvGrpSpPr>
        <p:grpSpPr>
          <a:xfrm>
            <a:off x="14049230" y="9502598"/>
            <a:ext cx="2326239" cy="1671657"/>
            <a:chOff x="14049230" y="9502598"/>
            <a:chExt cx="2326239" cy="1671657"/>
          </a:xfrm>
        </p:grpSpPr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DD4B75D5-7AF3-0243-E93F-88F7644E47D2}"/>
                </a:ext>
              </a:extLst>
            </p:cNvPr>
            <p:cNvSpPr txBox="1"/>
            <p:nvPr/>
          </p:nvSpPr>
          <p:spPr>
            <a:xfrm>
              <a:off x="14049231" y="9973926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Thu thập dữ liệu tin cậy để đánh giá hiệu quả và tác động của mỗi bước triển khai.</a:t>
              </a: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287FE2C4-4DEF-BA85-99DF-02C445EFCDEC}"/>
                </a:ext>
              </a:extLst>
            </p:cNvPr>
            <p:cNvSpPr txBox="1"/>
            <p:nvPr/>
          </p:nvSpPr>
          <p:spPr>
            <a:xfrm>
              <a:off x="14049230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MEASURE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5EB70617-D260-739C-171B-C1A06708D038}"/>
              </a:ext>
            </a:extLst>
          </p:cNvPr>
          <p:cNvSpPr/>
          <p:nvPr/>
        </p:nvSpPr>
        <p:spPr>
          <a:xfrm rot="10800000">
            <a:off x="15041553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AE29372D-E202-8069-4A3E-122FE1731D92}"/>
              </a:ext>
            </a:extLst>
          </p:cNvPr>
          <p:cNvGrpSpPr/>
          <p:nvPr/>
        </p:nvGrpSpPr>
        <p:grpSpPr>
          <a:xfrm>
            <a:off x="20105552" y="9502598"/>
            <a:ext cx="2326239" cy="1671657"/>
            <a:chOff x="20105552" y="9502598"/>
            <a:chExt cx="2326239" cy="1671657"/>
          </a:xfrm>
        </p:grpSpPr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E70CA473-F747-C079-0851-ABD1818B818F}"/>
                </a:ext>
              </a:extLst>
            </p:cNvPr>
            <p:cNvSpPr txBox="1"/>
            <p:nvPr/>
          </p:nvSpPr>
          <p:spPr>
            <a:xfrm>
              <a:off x="20105553" y="9973926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Nhân rộng mô hình hiệu quả để tạo ảnh hưởng bền vững và tăng trưởng dài hạn.</a:t>
              </a:r>
            </a:p>
          </p:txBody>
        </p: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6918A062-2B70-8616-3C87-1DB6AC476A17}"/>
                </a:ext>
              </a:extLst>
            </p:cNvPr>
            <p:cNvSpPr txBox="1"/>
            <p:nvPr/>
          </p:nvSpPr>
          <p:spPr>
            <a:xfrm>
              <a:off x="20105552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SCALE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A828FCD1-2366-C3F3-E1C1-63E9BC9E9E99}"/>
              </a:ext>
            </a:extLst>
          </p:cNvPr>
          <p:cNvSpPr/>
          <p:nvPr/>
        </p:nvSpPr>
        <p:spPr>
          <a:xfrm rot="10800000">
            <a:off x="21096420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3F5491BD-7D7B-08A6-4377-B10E6AE2FA32}"/>
              </a:ext>
            </a:extLst>
          </p:cNvPr>
          <p:cNvGrpSpPr/>
          <p:nvPr/>
        </p:nvGrpSpPr>
        <p:grpSpPr>
          <a:xfrm>
            <a:off x="4984193" y="4453711"/>
            <a:ext cx="2326239" cy="1667251"/>
            <a:chOff x="4984193" y="4453711"/>
            <a:chExt cx="2326239" cy="1667251"/>
          </a:xfrm>
        </p:grpSpPr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2111DDA5-982C-747E-98BC-5F40A9C77609}"/>
                </a:ext>
              </a:extLst>
            </p:cNvPr>
            <p:cNvSpPr txBox="1"/>
            <p:nvPr/>
          </p:nvSpPr>
          <p:spPr>
            <a:xfrm rot="10800000" flipV="1">
              <a:off x="4984194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Nắm bắt bản chất vấn đề dựa trên dữ liệu, cảm xúc và động lực con người.</a:t>
              </a:r>
            </a:p>
          </p:txBody>
        </p:sp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9B89B77E-8C9F-0419-57DD-5ABEEE55D2A3}"/>
                </a:ext>
              </a:extLst>
            </p:cNvPr>
            <p:cNvSpPr txBox="1"/>
            <p:nvPr/>
          </p:nvSpPr>
          <p:spPr>
            <a:xfrm rot="10800000" flipV="1">
              <a:off x="4984193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INSIGHT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EEE269B5-0B91-DBFC-89A2-D5693E2ABF0C}"/>
              </a:ext>
            </a:extLst>
          </p:cNvPr>
          <p:cNvSpPr/>
          <p:nvPr/>
        </p:nvSpPr>
        <p:spPr>
          <a:xfrm rot="10800000" flipV="1">
            <a:off x="5976516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7E1EA05D-15D4-7620-0628-660FCD1B5BE3}"/>
              </a:ext>
            </a:extLst>
          </p:cNvPr>
          <p:cNvGrpSpPr/>
          <p:nvPr/>
        </p:nvGrpSpPr>
        <p:grpSpPr>
          <a:xfrm>
            <a:off x="11024308" y="4453711"/>
            <a:ext cx="2326239" cy="1667251"/>
            <a:chOff x="11024308" y="4453711"/>
            <a:chExt cx="2326239" cy="1667251"/>
          </a:xfrm>
        </p:grpSpPr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9891BA5C-6D9C-736C-ADC9-341D6A6A8285}"/>
                </a:ext>
              </a:extLst>
            </p:cNvPr>
            <p:cNvSpPr txBox="1"/>
            <p:nvPr/>
          </p:nvSpPr>
          <p:spPr>
            <a:xfrm rot="10800000" flipV="1">
              <a:off x="11024309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dirty="0" err="1">
                  <a:solidFill>
                    <a:sysClr val="windowText" lastClr="000000"/>
                  </a:solidFill>
                </a:rPr>
                <a:t>Biến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kế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hoạch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thành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hành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động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thực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tế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với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tốc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độ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cao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và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kỷ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luật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vững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chắc</a:t>
              </a:r>
              <a:r>
                <a:rPr lang="en-US" dirty="0">
                  <a:solidFill>
                    <a:sysClr val="windowText" lastClr="000000"/>
                  </a:solidFill>
                </a:rPr>
                <a:t>.</a:t>
              </a:r>
              <a:endParaRPr lang="vi-VN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24" name="TextBox 223">
              <a:extLst>
                <a:ext uri="{FF2B5EF4-FFF2-40B4-BE49-F238E27FC236}">
                  <a16:creationId xmlns:a16="http://schemas.microsoft.com/office/drawing/2014/main" id="{0DBABD37-C6FD-3ECB-310F-4830AB22D570}"/>
                </a:ext>
              </a:extLst>
            </p:cNvPr>
            <p:cNvSpPr txBox="1"/>
            <p:nvPr/>
          </p:nvSpPr>
          <p:spPr>
            <a:xfrm rot="10800000" flipV="1">
              <a:off x="11024308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ACTION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C1742BCF-204F-B648-6620-F6F7283F8B8E}"/>
              </a:ext>
            </a:extLst>
          </p:cNvPr>
          <p:cNvSpPr/>
          <p:nvPr/>
        </p:nvSpPr>
        <p:spPr>
          <a:xfrm rot="10800000" flipV="1">
            <a:off x="12016631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E4E9CEF6-7F72-13BE-BD3E-DFDDCF657C53}"/>
              </a:ext>
            </a:extLst>
          </p:cNvPr>
          <p:cNvGrpSpPr/>
          <p:nvPr/>
        </p:nvGrpSpPr>
        <p:grpSpPr>
          <a:xfrm>
            <a:off x="17064424" y="4453711"/>
            <a:ext cx="2326239" cy="1667251"/>
            <a:chOff x="17064424" y="4453711"/>
            <a:chExt cx="2326239" cy="1667251"/>
          </a:xfrm>
        </p:grpSpPr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34B4E262-F270-D9A2-BE3E-CE10CF72BF4E}"/>
                </a:ext>
              </a:extLst>
            </p:cNvPr>
            <p:cNvSpPr txBox="1"/>
            <p:nvPr/>
          </p:nvSpPr>
          <p:spPr>
            <a:xfrm rot="10800000" flipV="1">
              <a:off x="17064425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Liên tục tối ưu bằng học hỏi từ sai sót, phản hồi thực tế và kết quả đo lường.</a:t>
              </a: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4EE1B47A-E640-8504-7C31-32F99E1233F5}"/>
                </a:ext>
              </a:extLst>
            </p:cNvPr>
            <p:cNvSpPr txBox="1"/>
            <p:nvPr/>
          </p:nvSpPr>
          <p:spPr>
            <a:xfrm rot="10800000" flipV="1">
              <a:off x="17064424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IMPROVE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073ACE02-E081-0176-F626-FB49FE7A5767}"/>
              </a:ext>
            </a:extLst>
          </p:cNvPr>
          <p:cNvSpPr/>
          <p:nvPr/>
        </p:nvSpPr>
        <p:spPr>
          <a:xfrm rot="10800000" flipV="1">
            <a:off x="18055292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2" name="!!SubTitle">
            <a:extLst>
              <a:ext uri="{FF2B5EF4-FFF2-40B4-BE49-F238E27FC236}">
                <a16:creationId xmlns:a16="http://schemas.microsoft.com/office/drawing/2014/main" id="{1A66987E-BB24-939A-B334-13356838D03E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17E10B17-59FE-C579-E677-AC97373FE4A7}"/>
              </a:ext>
            </a:extLst>
          </p:cNvPr>
          <p:cNvSpPr/>
          <p:nvPr/>
        </p:nvSpPr>
        <p:spPr>
          <a:xfrm>
            <a:off x="2689767" y="6557262"/>
            <a:ext cx="850170" cy="767896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76151FBD-B09F-AF35-15F6-48CDE8AEAA53}"/>
              </a:ext>
            </a:extLst>
          </p:cNvPr>
          <p:cNvSpPr/>
          <p:nvPr/>
        </p:nvSpPr>
        <p:spPr>
          <a:xfrm>
            <a:off x="5785763" y="8332235"/>
            <a:ext cx="713046" cy="822746"/>
          </a:xfrm>
          <a:custGeom>
            <a:avLst/>
            <a:gdLst>
              <a:gd name="connsiteX0" fmla="*/ 63322 w 396240"/>
              <a:gd name="connsiteY0" fmla="*/ 439445 h 457200"/>
              <a:gd name="connsiteX1" fmla="*/ 63322 w 396240"/>
              <a:gd name="connsiteY1" fmla="*/ 439445 h 457200"/>
              <a:gd name="connsiteX2" fmla="*/ 27813 w 396240"/>
              <a:gd name="connsiteY2" fmla="*/ 403936 h 457200"/>
              <a:gd name="connsiteX3" fmla="*/ 27813 w 396240"/>
              <a:gd name="connsiteY3" fmla="*/ 262509 h 457200"/>
              <a:gd name="connsiteX4" fmla="*/ 63322 w 396240"/>
              <a:gd name="connsiteY4" fmla="*/ 227000 h 457200"/>
              <a:gd name="connsiteX5" fmla="*/ 63322 w 396240"/>
              <a:gd name="connsiteY5" fmla="*/ 227000 h 457200"/>
              <a:gd name="connsiteX6" fmla="*/ 98832 w 396240"/>
              <a:gd name="connsiteY6" fmla="*/ 262509 h 457200"/>
              <a:gd name="connsiteX7" fmla="*/ 98832 w 396240"/>
              <a:gd name="connsiteY7" fmla="*/ 403936 h 457200"/>
              <a:gd name="connsiteX8" fmla="*/ 63322 w 396240"/>
              <a:gd name="connsiteY8" fmla="*/ 439445 h 457200"/>
              <a:gd name="connsiteX9" fmla="*/ 238582 w 396240"/>
              <a:gd name="connsiteY9" fmla="*/ 403936 h 457200"/>
              <a:gd name="connsiteX10" fmla="*/ 238582 w 396240"/>
              <a:gd name="connsiteY10" fmla="*/ 296037 h 457200"/>
              <a:gd name="connsiteX11" fmla="*/ 203073 w 396240"/>
              <a:gd name="connsiteY11" fmla="*/ 260528 h 457200"/>
              <a:gd name="connsiteX12" fmla="*/ 203073 w 396240"/>
              <a:gd name="connsiteY12" fmla="*/ 260528 h 457200"/>
              <a:gd name="connsiteX13" fmla="*/ 167564 w 396240"/>
              <a:gd name="connsiteY13" fmla="*/ 296037 h 457200"/>
              <a:gd name="connsiteX14" fmla="*/ 167564 w 396240"/>
              <a:gd name="connsiteY14" fmla="*/ 403936 h 457200"/>
              <a:gd name="connsiteX15" fmla="*/ 203073 w 396240"/>
              <a:gd name="connsiteY15" fmla="*/ 439445 h 457200"/>
              <a:gd name="connsiteX16" fmla="*/ 203073 w 396240"/>
              <a:gd name="connsiteY16" fmla="*/ 439445 h 457200"/>
              <a:gd name="connsiteX17" fmla="*/ 238582 w 396240"/>
              <a:gd name="connsiteY17" fmla="*/ 403936 h 457200"/>
              <a:gd name="connsiteX18" fmla="*/ 378333 w 396240"/>
              <a:gd name="connsiteY18" fmla="*/ 403936 h 457200"/>
              <a:gd name="connsiteX19" fmla="*/ 378333 w 396240"/>
              <a:gd name="connsiteY19" fmla="*/ 195605 h 457200"/>
              <a:gd name="connsiteX20" fmla="*/ 342824 w 396240"/>
              <a:gd name="connsiteY20" fmla="*/ 160096 h 457200"/>
              <a:gd name="connsiteX21" fmla="*/ 342824 w 396240"/>
              <a:gd name="connsiteY21" fmla="*/ 160096 h 457200"/>
              <a:gd name="connsiteX22" fmla="*/ 307315 w 396240"/>
              <a:gd name="connsiteY22" fmla="*/ 195605 h 457200"/>
              <a:gd name="connsiteX23" fmla="*/ 307315 w 396240"/>
              <a:gd name="connsiteY23" fmla="*/ 403936 h 457200"/>
              <a:gd name="connsiteX24" fmla="*/ 342824 w 396240"/>
              <a:gd name="connsiteY24" fmla="*/ 439445 h 457200"/>
              <a:gd name="connsiteX25" fmla="*/ 342824 w 396240"/>
              <a:gd name="connsiteY25" fmla="*/ 439445 h 457200"/>
              <a:gd name="connsiteX26" fmla="*/ 378333 w 396240"/>
              <a:gd name="connsiteY26" fmla="*/ 403936 h 457200"/>
              <a:gd name="connsiteX27" fmla="*/ 362941 w 396240"/>
              <a:gd name="connsiteY27" fmla="*/ 73228 h 457200"/>
              <a:gd name="connsiteX28" fmla="*/ 360959 w 396240"/>
              <a:gd name="connsiteY28" fmla="*/ 22174 h 457200"/>
              <a:gd name="connsiteX29" fmla="*/ 309905 w 396240"/>
              <a:gd name="connsiteY29" fmla="*/ 19431 h 457200"/>
              <a:gd name="connsiteX30" fmla="*/ 19431 w 396240"/>
              <a:gd name="connsiteY30" fmla="*/ 174422 h 457200"/>
              <a:gd name="connsiteX31" fmla="*/ 86182 w 396240"/>
              <a:gd name="connsiteY31" fmla="*/ 139065 h 457200"/>
              <a:gd name="connsiteX32" fmla="*/ 131902 w 396240"/>
              <a:gd name="connsiteY32" fmla="*/ 144399 h 457200"/>
              <a:gd name="connsiteX33" fmla="*/ 162382 w 396240"/>
              <a:gd name="connsiteY33" fmla="*/ 171069 h 457200"/>
              <a:gd name="connsiteX34" fmla="*/ 218161 w 396240"/>
              <a:gd name="connsiteY34" fmla="*/ 168935 h 457200"/>
              <a:gd name="connsiteX35" fmla="*/ 361264 w 396240"/>
              <a:gd name="connsiteY35" fmla="*/ 22022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96240" h="457200">
                <a:moveTo>
                  <a:pt x="63322" y="439445"/>
                </a:moveTo>
                <a:lnTo>
                  <a:pt x="63322" y="439445"/>
                </a:lnTo>
                <a:cubicBezTo>
                  <a:pt x="43815" y="439445"/>
                  <a:pt x="27813" y="423596"/>
                  <a:pt x="27813" y="403936"/>
                </a:cubicBezTo>
                <a:lnTo>
                  <a:pt x="27813" y="262509"/>
                </a:lnTo>
                <a:cubicBezTo>
                  <a:pt x="27813" y="243002"/>
                  <a:pt x="43663" y="227000"/>
                  <a:pt x="63322" y="227000"/>
                </a:cubicBezTo>
                <a:lnTo>
                  <a:pt x="63322" y="227000"/>
                </a:lnTo>
                <a:cubicBezTo>
                  <a:pt x="82829" y="227000"/>
                  <a:pt x="98832" y="242849"/>
                  <a:pt x="98832" y="262509"/>
                </a:cubicBezTo>
                <a:lnTo>
                  <a:pt x="98832" y="403936"/>
                </a:lnTo>
                <a:cubicBezTo>
                  <a:pt x="98832" y="423596"/>
                  <a:pt x="82829" y="439445"/>
                  <a:pt x="63322" y="439445"/>
                </a:cubicBezTo>
                <a:close/>
                <a:moveTo>
                  <a:pt x="238582" y="403936"/>
                </a:moveTo>
                <a:lnTo>
                  <a:pt x="238582" y="296037"/>
                </a:lnTo>
                <a:cubicBezTo>
                  <a:pt x="238582" y="276530"/>
                  <a:pt x="222733" y="260528"/>
                  <a:pt x="203073" y="260528"/>
                </a:cubicBezTo>
                <a:lnTo>
                  <a:pt x="203073" y="260528"/>
                </a:lnTo>
                <a:cubicBezTo>
                  <a:pt x="183566" y="260528"/>
                  <a:pt x="167564" y="276377"/>
                  <a:pt x="167564" y="296037"/>
                </a:cubicBezTo>
                <a:lnTo>
                  <a:pt x="167564" y="403936"/>
                </a:lnTo>
                <a:cubicBezTo>
                  <a:pt x="167564" y="423443"/>
                  <a:pt x="183413" y="439445"/>
                  <a:pt x="203073" y="439445"/>
                </a:cubicBezTo>
                <a:lnTo>
                  <a:pt x="203073" y="439445"/>
                </a:lnTo>
                <a:cubicBezTo>
                  <a:pt x="222733" y="439445"/>
                  <a:pt x="238582" y="423596"/>
                  <a:pt x="238582" y="403936"/>
                </a:cubicBezTo>
                <a:close/>
                <a:moveTo>
                  <a:pt x="378333" y="403936"/>
                </a:moveTo>
                <a:lnTo>
                  <a:pt x="378333" y="195605"/>
                </a:lnTo>
                <a:cubicBezTo>
                  <a:pt x="378333" y="176098"/>
                  <a:pt x="362483" y="160096"/>
                  <a:pt x="342824" y="160096"/>
                </a:cubicBezTo>
                <a:lnTo>
                  <a:pt x="342824" y="160096"/>
                </a:lnTo>
                <a:cubicBezTo>
                  <a:pt x="323317" y="160096"/>
                  <a:pt x="307315" y="175946"/>
                  <a:pt x="307315" y="195605"/>
                </a:cubicBezTo>
                <a:lnTo>
                  <a:pt x="307315" y="403936"/>
                </a:lnTo>
                <a:cubicBezTo>
                  <a:pt x="307315" y="423443"/>
                  <a:pt x="323164" y="439445"/>
                  <a:pt x="342824" y="439445"/>
                </a:cubicBezTo>
                <a:lnTo>
                  <a:pt x="342824" y="439445"/>
                </a:lnTo>
                <a:cubicBezTo>
                  <a:pt x="362483" y="439445"/>
                  <a:pt x="378333" y="423596"/>
                  <a:pt x="378333" y="403936"/>
                </a:cubicBezTo>
                <a:close/>
                <a:moveTo>
                  <a:pt x="362941" y="73228"/>
                </a:moveTo>
                <a:lnTo>
                  <a:pt x="360959" y="22174"/>
                </a:lnTo>
                <a:lnTo>
                  <a:pt x="309905" y="19431"/>
                </a:lnTo>
                <a:moveTo>
                  <a:pt x="19431" y="174422"/>
                </a:moveTo>
                <a:lnTo>
                  <a:pt x="86182" y="139065"/>
                </a:lnTo>
                <a:cubicBezTo>
                  <a:pt x="101117" y="131140"/>
                  <a:pt x="119253" y="133274"/>
                  <a:pt x="131902" y="144399"/>
                </a:cubicBezTo>
                <a:lnTo>
                  <a:pt x="162382" y="171069"/>
                </a:lnTo>
                <a:cubicBezTo>
                  <a:pt x="178537" y="185242"/>
                  <a:pt x="203073" y="184328"/>
                  <a:pt x="218161" y="168935"/>
                </a:cubicBezTo>
                <a:lnTo>
                  <a:pt x="361264" y="2202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2" name="Freeform 6">
            <a:extLst>
              <a:ext uri="{FF2B5EF4-FFF2-40B4-BE49-F238E27FC236}">
                <a16:creationId xmlns:a16="http://schemas.microsoft.com/office/drawing/2014/main" id="{C7F6DC0F-F07E-6C4F-E7F2-ED7ECBE5FAF2}"/>
              </a:ext>
            </a:extLst>
          </p:cNvPr>
          <p:cNvSpPr>
            <a:spLocks noEditPoints="1"/>
          </p:cNvSpPr>
          <p:nvPr/>
        </p:nvSpPr>
        <p:spPr bwMode="auto">
          <a:xfrm>
            <a:off x="8812625" y="6656963"/>
            <a:ext cx="714190" cy="568496"/>
          </a:xfrm>
          <a:custGeom>
            <a:avLst/>
            <a:gdLst>
              <a:gd name="T0" fmla="*/ 419 w 1044"/>
              <a:gd name="T1" fmla="*/ 709 h 830"/>
              <a:gd name="T2" fmla="*/ 323 w 1044"/>
              <a:gd name="T3" fmla="*/ 585 h 830"/>
              <a:gd name="T4" fmla="*/ 522 w 1044"/>
              <a:gd name="T5" fmla="*/ 298 h 830"/>
              <a:gd name="T6" fmla="*/ 721 w 1044"/>
              <a:gd name="T7" fmla="*/ 585 h 830"/>
              <a:gd name="T8" fmla="*/ 625 w 1044"/>
              <a:gd name="T9" fmla="*/ 709 h 830"/>
              <a:gd name="T10" fmla="*/ 625 w 1044"/>
              <a:gd name="T11" fmla="*/ 709 h 830"/>
              <a:gd name="T12" fmla="*/ 419 w 1044"/>
              <a:gd name="T13" fmla="*/ 709 h 830"/>
              <a:gd name="T14" fmla="*/ 419 w 1044"/>
              <a:gd name="T15" fmla="*/ 830 h 830"/>
              <a:gd name="T16" fmla="*/ 625 w 1044"/>
              <a:gd name="T17" fmla="*/ 830 h 830"/>
              <a:gd name="T18" fmla="*/ 625 w 1044"/>
              <a:gd name="T19" fmla="*/ 709 h 830"/>
              <a:gd name="T20" fmla="*/ 522 w 1044"/>
              <a:gd name="T21" fmla="*/ 298 h 830"/>
              <a:gd name="T22" fmla="*/ 522 w 1044"/>
              <a:gd name="T23" fmla="*/ 549 h 830"/>
              <a:gd name="T24" fmla="*/ 976 w 1044"/>
              <a:gd name="T25" fmla="*/ 378 h 830"/>
              <a:gd name="T26" fmla="*/ 591 w 1044"/>
              <a:gd name="T27" fmla="*/ 69 h 830"/>
              <a:gd name="T28" fmla="*/ 453 w 1044"/>
              <a:gd name="T29" fmla="*/ 69 h 830"/>
              <a:gd name="T30" fmla="*/ 68 w 1044"/>
              <a:gd name="T31" fmla="*/ 378 h 830"/>
              <a:gd name="T32" fmla="*/ 591 w 1044"/>
              <a:gd name="T33" fmla="*/ 0 h 830"/>
              <a:gd name="T34" fmla="*/ 453 w 1044"/>
              <a:gd name="T35" fmla="*/ 0 h 830"/>
              <a:gd name="T36" fmla="*/ 453 w 1044"/>
              <a:gd name="T37" fmla="*/ 137 h 830"/>
              <a:gd name="T38" fmla="*/ 591 w 1044"/>
              <a:gd name="T39" fmla="*/ 137 h 830"/>
              <a:gd name="T40" fmla="*/ 591 w 1044"/>
              <a:gd name="T41" fmla="*/ 0 h 830"/>
              <a:gd name="T42" fmla="*/ 1044 w 1044"/>
              <a:gd name="T43" fmla="*/ 378 h 830"/>
              <a:gd name="T44" fmla="*/ 907 w 1044"/>
              <a:gd name="T45" fmla="*/ 378 h 830"/>
              <a:gd name="T46" fmla="*/ 907 w 1044"/>
              <a:gd name="T47" fmla="*/ 515 h 830"/>
              <a:gd name="T48" fmla="*/ 1044 w 1044"/>
              <a:gd name="T49" fmla="*/ 515 h 830"/>
              <a:gd name="T50" fmla="*/ 1044 w 1044"/>
              <a:gd name="T51" fmla="*/ 378 h 830"/>
              <a:gd name="T52" fmla="*/ 0 w 1044"/>
              <a:gd name="T53" fmla="*/ 515 h 830"/>
              <a:gd name="T54" fmla="*/ 137 w 1044"/>
              <a:gd name="T55" fmla="*/ 515 h 830"/>
              <a:gd name="T56" fmla="*/ 137 w 1044"/>
              <a:gd name="T57" fmla="*/ 378 h 830"/>
              <a:gd name="T58" fmla="*/ 0 w 1044"/>
              <a:gd name="T59" fmla="*/ 378 h 830"/>
              <a:gd name="T60" fmla="*/ 0 w 1044"/>
              <a:gd name="T61" fmla="*/ 515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4" h="830">
                <a:moveTo>
                  <a:pt x="419" y="709"/>
                </a:moveTo>
                <a:cubicBezTo>
                  <a:pt x="323" y="585"/>
                  <a:pt x="323" y="585"/>
                  <a:pt x="323" y="585"/>
                </a:cubicBezTo>
                <a:cubicBezTo>
                  <a:pt x="522" y="298"/>
                  <a:pt x="522" y="298"/>
                  <a:pt x="522" y="298"/>
                </a:cubicBezTo>
                <a:cubicBezTo>
                  <a:pt x="721" y="585"/>
                  <a:pt x="721" y="585"/>
                  <a:pt x="721" y="585"/>
                </a:cubicBezTo>
                <a:cubicBezTo>
                  <a:pt x="625" y="709"/>
                  <a:pt x="625" y="709"/>
                  <a:pt x="625" y="709"/>
                </a:cubicBezTo>
                <a:moveTo>
                  <a:pt x="625" y="709"/>
                </a:moveTo>
                <a:cubicBezTo>
                  <a:pt x="419" y="709"/>
                  <a:pt x="419" y="709"/>
                  <a:pt x="419" y="709"/>
                </a:cubicBezTo>
                <a:cubicBezTo>
                  <a:pt x="419" y="830"/>
                  <a:pt x="419" y="830"/>
                  <a:pt x="419" y="830"/>
                </a:cubicBezTo>
                <a:cubicBezTo>
                  <a:pt x="625" y="830"/>
                  <a:pt x="625" y="830"/>
                  <a:pt x="625" y="830"/>
                </a:cubicBezTo>
                <a:lnTo>
                  <a:pt x="625" y="709"/>
                </a:lnTo>
                <a:close/>
                <a:moveTo>
                  <a:pt x="522" y="298"/>
                </a:moveTo>
                <a:cubicBezTo>
                  <a:pt x="522" y="549"/>
                  <a:pt x="522" y="549"/>
                  <a:pt x="522" y="549"/>
                </a:cubicBezTo>
                <a:moveTo>
                  <a:pt x="976" y="378"/>
                </a:moveTo>
                <a:cubicBezTo>
                  <a:pt x="914" y="215"/>
                  <a:pt x="768" y="94"/>
                  <a:pt x="591" y="69"/>
                </a:cubicBezTo>
                <a:moveTo>
                  <a:pt x="453" y="69"/>
                </a:moveTo>
                <a:cubicBezTo>
                  <a:pt x="276" y="94"/>
                  <a:pt x="130" y="215"/>
                  <a:pt x="68" y="378"/>
                </a:cubicBezTo>
                <a:moveTo>
                  <a:pt x="591" y="0"/>
                </a:moveTo>
                <a:cubicBezTo>
                  <a:pt x="453" y="0"/>
                  <a:pt x="453" y="0"/>
                  <a:pt x="453" y="0"/>
                </a:cubicBezTo>
                <a:cubicBezTo>
                  <a:pt x="453" y="137"/>
                  <a:pt x="453" y="137"/>
                  <a:pt x="453" y="137"/>
                </a:cubicBezTo>
                <a:cubicBezTo>
                  <a:pt x="591" y="137"/>
                  <a:pt x="591" y="137"/>
                  <a:pt x="591" y="137"/>
                </a:cubicBezTo>
                <a:lnTo>
                  <a:pt x="591" y="0"/>
                </a:lnTo>
                <a:close/>
                <a:moveTo>
                  <a:pt x="1044" y="378"/>
                </a:moveTo>
                <a:cubicBezTo>
                  <a:pt x="907" y="378"/>
                  <a:pt x="907" y="378"/>
                  <a:pt x="907" y="378"/>
                </a:cubicBezTo>
                <a:cubicBezTo>
                  <a:pt x="907" y="515"/>
                  <a:pt x="907" y="515"/>
                  <a:pt x="907" y="515"/>
                </a:cubicBezTo>
                <a:cubicBezTo>
                  <a:pt x="1044" y="515"/>
                  <a:pt x="1044" y="515"/>
                  <a:pt x="1044" y="515"/>
                </a:cubicBezTo>
                <a:lnTo>
                  <a:pt x="1044" y="378"/>
                </a:lnTo>
                <a:close/>
                <a:moveTo>
                  <a:pt x="0" y="515"/>
                </a:moveTo>
                <a:cubicBezTo>
                  <a:pt x="137" y="515"/>
                  <a:pt x="137" y="515"/>
                  <a:pt x="137" y="515"/>
                </a:cubicBezTo>
                <a:cubicBezTo>
                  <a:pt x="137" y="378"/>
                  <a:pt x="137" y="378"/>
                  <a:pt x="137" y="378"/>
                </a:cubicBezTo>
                <a:cubicBezTo>
                  <a:pt x="0" y="378"/>
                  <a:pt x="0" y="378"/>
                  <a:pt x="0" y="378"/>
                </a:cubicBezTo>
                <a:lnTo>
                  <a:pt x="0" y="515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3" name="Freeform 151">
            <a:extLst>
              <a:ext uri="{FF2B5EF4-FFF2-40B4-BE49-F238E27FC236}">
                <a16:creationId xmlns:a16="http://schemas.microsoft.com/office/drawing/2014/main" id="{BA3B83E3-E208-38D0-4B44-F225C88DC27F}"/>
              </a:ext>
            </a:extLst>
          </p:cNvPr>
          <p:cNvSpPr>
            <a:spLocks noEditPoints="1"/>
          </p:cNvSpPr>
          <p:nvPr/>
        </p:nvSpPr>
        <p:spPr bwMode="auto">
          <a:xfrm>
            <a:off x="11936786" y="8313666"/>
            <a:ext cx="505648" cy="859886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256D0AF4-986E-6412-4A64-CA8C028D4401}"/>
              </a:ext>
            </a:extLst>
          </p:cNvPr>
          <p:cNvSpPr/>
          <p:nvPr/>
        </p:nvSpPr>
        <p:spPr>
          <a:xfrm>
            <a:off x="20930525" y="6612112"/>
            <a:ext cx="658198" cy="65819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6" name="Freeform 12">
            <a:extLst>
              <a:ext uri="{FF2B5EF4-FFF2-40B4-BE49-F238E27FC236}">
                <a16:creationId xmlns:a16="http://schemas.microsoft.com/office/drawing/2014/main" id="{517F48F9-3F24-15CA-FBD0-B58AACFF830C}"/>
              </a:ext>
            </a:extLst>
          </p:cNvPr>
          <p:cNvSpPr>
            <a:spLocks noEditPoints="1"/>
          </p:cNvSpPr>
          <p:nvPr/>
        </p:nvSpPr>
        <p:spPr bwMode="auto">
          <a:xfrm>
            <a:off x="14937400" y="6588400"/>
            <a:ext cx="551354" cy="705620"/>
          </a:xfrm>
          <a:custGeom>
            <a:avLst/>
            <a:gdLst>
              <a:gd name="T0" fmla="*/ 347 w 804"/>
              <a:gd name="T1" fmla="*/ 420 h 1029"/>
              <a:gd name="T2" fmla="*/ 112 w 804"/>
              <a:gd name="T3" fmla="*/ 1029 h 1029"/>
              <a:gd name="T4" fmla="*/ 456 w 804"/>
              <a:gd name="T5" fmla="*/ 420 h 1029"/>
              <a:gd name="T6" fmla="*/ 692 w 804"/>
              <a:gd name="T7" fmla="*/ 1029 h 1029"/>
              <a:gd name="T8" fmla="*/ 402 w 804"/>
              <a:gd name="T9" fmla="*/ 128 h 1029"/>
              <a:gd name="T10" fmla="*/ 250 w 804"/>
              <a:gd name="T11" fmla="*/ 279 h 1029"/>
              <a:gd name="T12" fmla="*/ 402 w 804"/>
              <a:gd name="T13" fmla="*/ 430 h 1029"/>
              <a:gd name="T14" fmla="*/ 553 w 804"/>
              <a:gd name="T15" fmla="*/ 279 h 1029"/>
              <a:gd name="T16" fmla="*/ 402 w 804"/>
              <a:gd name="T17" fmla="*/ 128 h 1029"/>
              <a:gd name="T18" fmla="*/ 402 w 804"/>
              <a:gd name="T19" fmla="*/ 128 h 1029"/>
              <a:gd name="T20" fmla="*/ 402 w 804"/>
              <a:gd name="T21" fmla="*/ 0 h 1029"/>
              <a:gd name="T22" fmla="*/ 402 w 804"/>
              <a:gd name="T23" fmla="*/ 873 h 1029"/>
              <a:gd name="T24" fmla="*/ 402 w 804"/>
              <a:gd name="T25" fmla="*/ 746 h 1029"/>
              <a:gd name="T26" fmla="*/ 0 w 804"/>
              <a:gd name="T27" fmla="*/ 625 h 1029"/>
              <a:gd name="T28" fmla="*/ 402 w 804"/>
              <a:gd name="T29" fmla="*/ 810 h 1029"/>
              <a:gd name="T30" fmla="*/ 804 w 804"/>
              <a:gd name="T31" fmla="*/ 625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4" h="1029">
                <a:moveTo>
                  <a:pt x="347" y="420"/>
                </a:moveTo>
                <a:cubicBezTo>
                  <a:pt x="112" y="1029"/>
                  <a:pt x="112" y="1029"/>
                  <a:pt x="112" y="1029"/>
                </a:cubicBezTo>
                <a:moveTo>
                  <a:pt x="456" y="420"/>
                </a:moveTo>
                <a:cubicBezTo>
                  <a:pt x="692" y="1029"/>
                  <a:pt x="692" y="1029"/>
                  <a:pt x="692" y="1029"/>
                </a:cubicBezTo>
                <a:moveTo>
                  <a:pt x="402" y="128"/>
                </a:moveTo>
                <a:cubicBezTo>
                  <a:pt x="318" y="128"/>
                  <a:pt x="250" y="195"/>
                  <a:pt x="250" y="279"/>
                </a:cubicBezTo>
                <a:cubicBezTo>
                  <a:pt x="250" y="362"/>
                  <a:pt x="318" y="430"/>
                  <a:pt x="402" y="430"/>
                </a:cubicBezTo>
                <a:cubicBezTo>
                  <a:pt x="485" y="430"/>
                  <a:pt x="553" y="362"/>
                  <a:pt x="553" y="279"/>
                </a:cubicBezTo>
                <a:cubicBezTo>
                  <a:pt x="553" y="195"/>
                  <a:pt x="485" y="128"/>
                  <a:pt x="402" y="128"/>
                </a:cubicBezTo>
                <a:close/>
                <a:moveTo>
                  <a:pt x="402" y="128"/>
                </a:moveTo>
                <a:cubicBezTo>
                  <a:pt x="402" y="0"/>
                  <a:pt x="402" y="0"/>
                  <a:pt x="402" y="0"/>
                </a:cubicBezTo>
                <a:moveTo>
                  <a:pt x="402" y="873"/>
                </a:moveTo>
                <a:cubicBezTo>
                  <a:pt x="402" y="746"/>
                  <a:pt x="402" y="746"/>
                  <a:pt x="402" y="746"/>
                </a:cubicBezTo>
                <a:moveTo>
                  <a:pt x="0" y="625"/>
                </a:moveTo>
                <a:cubicBezTo>
                  <a:pt x="97" y="738"/>
                  <a:pt x="241" y="810"/>
                  <a:pt x="402" y="810"/>
                </a:cubicBezTo>
                <a:cubicBezTo>
                  <a:pt x="563" y="810"/>
                  <a:pt x="707" y="738"/>
                  <a:pt x="804" y="6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F98FD460-FF96-6C39-6EFD-467A1D1669CA}"/>
              </a:ext>
            </a:extLst>
          </p:cNvPr>
          <p:cNvSpPr/>
          <p:nvPr/>
        </p:nvSpPr>
        <p:spPr>
          <a:xfrm>
            <a:off x="17862732" y="8373372"/>
            <a:ext cx="740472" cy="740472"/>
          </a:xfrm>
          <a:custGeom>
            <a:avLst/>
            <a:gdLst>
              <a:gd name="connsiteX0" fmla="*/ 228676 w 411480"/>
              <a:gd name="connsiteY0" fmla="*/ 111176 h 411480"/>
              <a:gd name="connsiteX1" fmla="*/ 306705 w 411480"/>
              <a:gd name="connsiteY1" fmla="*/ 115443 h 411480"/>
              <a:gd name="connsiteX2" fmla="*/ 309753 w 411480"/>
              <a:gd name="connsiteY2" fmla="*/ 193472 h 411480"/>
              <a:gd name="connsiteX3" fmla="*/ 306553 w 411480"/>
              <a:gd name="connsiteY3" fmla="*/ 115596 h 411480"/>
              <a:gd name="connsiteX4" fmla="*/ 125958 w 411480"/>
              <a:gd name="connsiteY4" fmla="*/ 296189 h 411480"/>
              <a:gd name="connsiteX5" fmla="*/ 133274 w 411480"/>
              <a:gd name="connsiteY5" fmla="*/ 107671 h 411480"/>
              <a:gd name="connsiteX6" fmla="*/ 95021 w 411480"/>
              <a:gd name="connsiteY6" fmla="*/ 145923 h 411480"/>
              <a:gd name="connsiteX7" fmla="*/ 133274 w 411480"/>
              <a:gd name="connsiteY7" fmla="*/ 184176 h 411480"/>
              <a:gd name="connsiteX8" fmla="*/ 171526 w 411480"/>
              <a:gd name="connsiteY8" fmla="*/ 145923 h 411480"/>
              <a:gd name="connsiteX9" fmla="*/ 133274 w 411480"/>
              <a:gd name="connsiteY9" fmla="*/ 107671 h 411480"/>
              <a:gd name="connsiteX10" fmla="*/ 270738 w 411480"/>
              <a:gd name="connsiteY10" fmla="*/ 249860 h 411480"/>
              <a:gd name="connsiteX11" fmla="*/ 232486 w 411480"/>
              <a:gd name="connsiteY11" fmla="*/ 288112 h 411480"/>
              <a:gd name="connsiteX12" fmla="*/ 270738 w 411480"/>
              <a:gd name="connsiteY12" fmla="*/ 326365 h 411480"/>
              <a:gd name="connsiteX13" fmla="*/ 308991 w 411480"/>
              <a:gd name="connsiteY13" fmla="*/ 288112 h 411480"/>
              <a:gd name="connsiteX14" fmla="*/ 270738 w 411480"/>
              <a:gd name="connsiteY14" fmla="*/ 249860 h 411480"/>
              <a:gd name="connsiteX15" fmla="*/ 208559 w 411480"/>
              <a:gd name="connsiteY15" fmla="*/ 19431 h 411480"/>
              <a:gd name="connsiteX16" fmla="*/ 19431 w 411480"/>
              <a:gd name="connsiteY16" fmla="*/ 208559 h 411480"/>
              <a:gd name="connsiteX17" fmla="*/ 208559 w 411480"/>
              <a:gd name="connsiteY17" fmla="*/ 397688 h 411480"/>
              <a:gd name="connsiteX18" fmla="*/ 397688 w 411480"/>
              <a:gd name="connsiteY18" fmla="*/ 208559 h 411480"/>
              <a:gd name="connsiteX19" fmla="*/ 208559 w 411480"/>
              <a:gd name="connsiteY19" fmla="*/ 19431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480" h="411480">
                <a:moveTo>
                  <a:pt x="228676" y="111176"/>
                </a:moveTo>
                <a:lnTo>
                  <a:pt x="306705" y="115443"/>
                </a:lnTo>
                <a:lnTo>
                  <a:pt x="309753" y="193472"/>
                </a:lnTo>
                <a:lnTo>
                  <a:pt x="306553" y="115596"/>
                </a:lnTo>
                <a:lnTo>
                  <a:pt x="125958" y="296189"/>
                </a:lnTo>
                <a:moveTo>
                  <a:pt x="133274" y="107671"/>
                </a:moveTo>
                <a:cubicBezTo>
                  <a:pt x="112090" y="107671"/>
                  <a:pt x="95021" y="124739"/>
                  <a:pt x="95021" y="145923"/>
                </a:cubicBezTo>
                <a:cubicBezTo>
                  <a:pt x="95021" y="167107"/>
                  <a:pt x="112090" y="184176"/>
                  <a:pt x="133274" y="184176"/>
                </a:cubicBezTo>
                <a:cubicBezTo>
                  <a:pt x="154457" y="184176"/>
                  <a:pt x="171526" y="167107"/>
                  <a:pt x="171526" y="145923"/>
                </a:cubicBezTo>
                <a:cubicBezTo>
                  <a:pt x="171526" y="124739"/>
                  <a:pt x="154457" y="107671"/>
                  <a:pt x="133274" y="107671"/>
                </a:cubicBezTo>
                <a:close/>
                <a:moveTo>
                  <a:pt x="270738" y="249860"/>
                </a:moveTo>
                <a:cubicBezTo>
                  <a:pt x="249555" y="249860"/>
                  <a:pt x="232486" y="266929"/>
                  <a:pt x="232486" y="288112"/>
                </a:cubicBezTo>
                <a:cubicBezTo>
                  <a:pt x="232486" y="309296"/>
                  <a:pt x="249555" y="326365"/>
                  <a:pt x="270738" y="326365"/>
                </a:cubicBezTo>
                <a:cubicBezTo>
                  <a:pt x="291922" y="326365"/>
                  <a:pt x="308991" y="309296"/>
                  <a:pt x="308991" y="288112"/>
                </a:cubicBezTo>
                <a:cubicBezTo>
                  <a:pt x="308991" y="267081"/>
                  <a:pt x="291922" y="249860"/>
                  <a:pt x="270738" y="249860"/>
                </a:cubicBezTo>
                <a:close/>
                <a:moveTo>
                  <a:pt x="208559" y="19431"/>
                </a:moveTo>
                <a:cubicBezTo>
                  <a:pt x="104013" y="19431"/>
                  <a:pt x="19431" y="104166"/>
                  <a:pt x="19431" y="208559"/>
                </a:cubicBezTo>
                <a:cubicBezTo>
                  <a:pt x="19431" y="313106"/>
                  <a:pt x="104165" y="397688"/>
                  <a:pt x="208559" y="397688"/>
                </a:cubicBezTo>
                <a:cubicBezTo>
                  <a:pt x="313106" y="397688"/>
                  <a:pt x="397688" y="312954"/>
                  <a:pt x="397688" y="208559"/>
                </a:cubicBezTo>
                <a:cubicBezTo>
                  <a:pt x="397840" y="104166"/>
                  <a:pt x="313106" y="19431"/>
                  <a:pt x="208559" y="1943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274409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2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2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4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2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750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2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2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750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3" dur="75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2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2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2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750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68" grpId="0" animBg="1"/>
          <p:bldP spid="131" grpId="0" animBg="1"/>
          <p:bldP spid="169" grpId="0" animBg="1"/>
          <p:bldP spid="132" grpId="0" animBg="1"/>
          <p:bldP spid="170" grpId="0" animBg="1"/>
          <p:bldP spid="133" grpId="0" animBg="1"/>
          <p:bldP spid="173" grpId="0" animBg="1"/>
          <p:bldP spid="141" grpId="0" animBg="1"/>
          <p:bldP spid="174" grpId="0" animBg="1"/>
          <p:bldP spid="151" grpId="0" animBg="1"/>
          <p:bldP spid="175" grpId="0" animBg="1"/>
          <p:bldP spid="155" grpId="0" animBg="1"/>
          <p:bldP spid="159" grpId="0" animBg="1"/>
          <p:bldP spid="161" grpId="0" animBg="1"/>
          <p:bldP spid="184" grpId="0" animBg="1"/>
          <p:bldP spid="189" grpId="0" animBg="1"/>
          <p:bldP spid="199" grpId="0" animBg="1"/>
          <p:bldP spid="204" grpId="0" animBg="1"/>
          <p:bldP spid="226" grpId="0" animBg="1"/>
          <p:bldP spid="222" grpId="0" animBg="1"/>
          <p:bldP spid="218" grpId="0" animBg="1"/>
          <p:bldP spid="232" grpId="0"/>
          <p:bldP spid="240" grpId="0" animBg="1"/>
          <p:bldP spid="241" grpId="0" animBg="1"/>
          <p:bldP spid="242" grpId="0" animBg="1"/>
          <p:bldP spid="243" grpId="0" animBg="1"/>
          <p:bldP spid="245" grpId="0" animBg="1"/>
          <p:bldP spid="246" grpId="0" animBg="1"/>
          <p:bldP spid="24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4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2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750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2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750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3" dur="75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2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2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2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750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68" grpId="0" animBg="1"/>
          <p:bldP spid="131" grpId="0" animBg="1"/>
          <p:bldP spid="169" grpId="0" animBg="1"/>
          <p:bldP spid="132" grpId="0" animBg="1"/>
          <p:bldP spid="170" grpId="0" animBg="1"/>
          <p:bldP spid="133" grpId="0" animBg="1"/>
          <p:bldP spid="173" grpId="0" animBg="1"/>
          <p:bldP spid="141" grpId="0" animBg="1"/>
          <p:bldP spid="174" grpId="0" animBg="1"/>
          <p:bldP spid="151" grpId="0" animBg="1"/>
          <p:bldP spid="175" grpId="0" animBg="1"/>
          <p:bldP spid="155" grpId="0" animBg="1"/>
          <p:bldP spid="159" grpId="0" animBg="1"/>
          <p:bldP spid="161" grpId="0" animBg="1"/>
          <p:bldP spid="184" grpId="0" animBg="1"/>
          <p:bldP spid="189" grpId="0" animBg="1"/>
          <p:bldP spid="199" grpId="0" animBg="1"/>
          <p:bldP spid="204" grpId="0" animBg="1"/>
          <p:bldP spid="226" grpId="0" animBg="1"/>
          <p:bldP spid="222" grpId="0" animBg="1"/>
          <p:bldP spid="218" grpId="0" animBg="1"/>
          <p:bldP spid="232" grpId="0"/>
          <p:bldP spid="240" grpId="0" animBg="1"/>
          <p:bldP spid="241" grpId="0" animBg="1"/>
          <p:bldP spid="242" grpId="0" animBg="1"/>
          <p:bldP spid="243" grpId="0" animBg="1"/>
          <p:bldP spid="245" grpId="0" animBg="1"/>
          <p:bldP spid="246" grpId="0" animBg="1"/>
          <p:bldP spid="247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!!MainTitle1">
            <a:extLst>
              <a:ext uri="{FF2B5EF4-FFF2-40B4-BE49-F238E27FC236}">
                <a16:creationId xmlns:a16="http://schemas.microsoft.com/office/drawing/2014/main" id="{5BCEB483-C723-2CF9-A615-63A09C6A0C03}"/>
              </a:ext>
            </a:extLst>
          </p:cNvPr>
          <p:cNvSpPr txBox="1"/>
          <p:nvPr/>
        </p:nvSpPr>
        <p:spPr>
          <a:xfrm>
            <a:off x="7027045" y="1190307"/>
            <a:ext cx="1033007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7 Elements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of Impact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3108690D-5BB3-A3DF-F16E-406120AB9593}"/>
              </a:ext>
            </a:extLst>
          </p:cNvPr>
          <p:cNvSpPr/>
          <p:nvPr/>
        </p:nvSpPr>
        <p:spPr>
          <a:xfrm>
            <a:off x="1720534" y="6941209"/>
            <a:ext cx="3880619" cy="1798269"/>
          </a:xfrm>
          <a:custGeom>
            <a:avLst/>
            <a:gdLst>
              <a:gd name="connsiteX0" fmla="*/ 2405063 w 3346843"/>
              <a:gd name="connsiteY0" fmla="*/ 0 h 1550919"/>
              <a:gd name="connsiteX1" fmla="*/ 2406930 w 3346843"/>
              <a:gd name="connsiteY1" fmla="*/ 0 h 1550919"/>
              <a:gd name="connsiteX2" fmla="*/ 2460973 w 3346843"/>
              <a:gd name="connsiteY2" fmla="*/ 99567 h 1550919"/>
              <a:gd name="connsiteX3" fmla="*/ 3155397 w 3346843"/>
              <a:gd name="connsiteY3" fmla="*/ 468790 h 1550919"/>
              <a:gd name="connsiteX4" fmla="*/ 3324172 w 3346843"/>
              <a:gd name="connsiteY4" fmla="*/ 451776 h 1550919"/>
              <a:gd name="connsiteX5" fmla="*/ 3346843 w 3346843"/>
              <a:gd name="connsiteY5" fmla="*/ 445947 h 1550919"/>
              <a:gd name="connsiteX6" fmla="*/ 3345465 w 3346843"/>
              <a:gd name="connsiteY6" fmla="*/ 446451 h 1550919"/>
              <a:gd name="connsiteX7" fmla="*/ 2617223 w 3346843"/>
              <a:gd name="connsiteY7" fmla="*/ 1431529 h 1550919"/>
              <a:gd name="connsiteX8" fmla="*/ 2611194 w 3346843"/>
              <a:gd name="connsiteY8" fmla="*/ 1550919 h 1550919"/>
              <a:gd name="connsiteX9" fmla="*/ 2560808 w 3346843"/>
              <a:gd name="connsiteY9" fmla="*/ 1458090 h 1550919"/>
              <a:gd name="connsiteX10" fmla="*/ 1866384 w 3346843"/>
              <a:gd name="connsiteY10" fmla="*/ 1088867 h 1550919"/>
              <a:gd name="connsiteX11" fmla="*/ 1697609 w 3346843"/>
              <a:gd name="connsiteY11" fmla="*/ 1105881 h 1550919"/>
              <a:gd name="connsiteX12" fmla="*/ 1626604 w 3346843"/>
              <a:gd name="connsiteY12" fmla="*/ 1124139 h 1550919"/>
              <a:gd name="connsiteX13" fmla="*/ 1670612 w 3346843"/>
              <a:gd name="connsiteY13" fmla="*/ 1108031 h 1550919"/>
              <a:gd name="connsiteX14" fmla="*/ 2405063 w 3346843"/>
              <a:gd name="connsiteY14" fmla="*/ 1 h 1550919"/>
              <a:gd name="connsiteX15" fmla="*/ 0 w 3346843"/>
              <a:gd name="connsiteY15" fmla="*/ 0 h 1550919"/>
              <a:gd name="connsiteX16" fmla="*/ 200025 w 3346843"/>
              <a:gd name="connsiteY16" fmla="*/ 0 h 1550919"/>
              <a:gd name="connsiteX17" fmla="*/ 200025 w 3346843"/>
              <a:gd name="connsiteY17" fmla="*/ 1 h 1550919"/>
              <a:gd name="connsiteX18" fmla="*/ 1202531 w 3346843"/>
              <a:gd name="connsiteY18" fmla="*/ 1002507 h 1550919"/>
              <a:gd name="connsiteX19" fmla="*/ 2205037 w 3346843"/>
              <a:gd name="connsiteY19" fmla="*/ 1 h 1550919"/>
              <a:gd name="connsiteX20" fmla="*/ 2205037 w 3346843"/>
              <a:gd name="connsiteY20" fmla="*/ 0 h 1550919"/>
              <a:gd name="connsiteX21" fmla="*/ 2405062 w 3346843"/>
              <a:gd name="connsiteY21" fmla="*/ 0 h 1550919"/>
              <a:gd name="connsiteX22" fmla="*/ 2405062 w 3346843"/>
              <a:gd name="connsiteY22" fmla="*/ 1 h 1550919"/>
              <a:gd name="connsiteX23" fmla="*/ 1670611 w 3346843"/>
              <a:gd name="connsiteY23" fmla="*/ 1108031 h 1550919"/>
              <a:gd name="connsiteX24" fmla="*/ 1626603 w 3346843"/>
              <a:gd name="connsiteY24" fmla="*/ 1124139 h 1550919"/>
              <a:gd name="connsiteX25" fmla="*/ 1617352 w 3346843"/>
              <a:gd name="connsiteY25" fmla="*/ 1126517 h 1550919"/>
              <a:gd name="connsiteX26" fmla="*/ 1550877 w 3346843"/>
              <a:gd name="connsiteY26" fmla="*/ 1150848 h 1550919"/>
              <a:gd name="connsiteX27" fmla="*/ 1444883 w 3346843"/>
              <a:gd name="connsiteY27" fmla="*/ 1178101 h 1550919"/>
              <a:gd name="connsiteX28" fmla="*/ 1202531 w 3346843"/>
              <a:gd name="connsiteY28" fmla="*/ 1202532 h 1550919"/>
              <a:gd name="connsiteX29" fmla="*/ 0 w 3346843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6843" h="1550919">
                <a:moveTo>
                  <a:pt x="2405063" y="0"/>
                </a:moveTo>
                <a:lnTo>
                  <a:pt x="2406930" y="0"/>
                </a:lnTo>
                <a:lnTo>
                  <a:pt x="2460973" y="99567"/>
                </a:lnTo>
                <a:cubicBezTo>
                  <a:pt x="2611468" y="322330"/>
                  <a:pt x="2866329" y="468790"/>
                  <a:pt x="3155397" y="468790"/>
                </a:cubicBezTo>
                <a:cubicBezTo>
                  <a:pt x="3213211" y="468790"/>
                  <a:pt x="3269656" y="462932"/>
                  <a:pt x="3324172" y="451776"/>
                </a:cubicBezTo>
                <a:lnTo>
                  <a:pt x="3346843" y="445947"/>
                </a:lnTo>
                <a:lnTo>
                  <a:pt x="3345465" y="446451"/>
                </a:lnTo>
                <a:cubicBezTo>
                  <a:pt x="2949826" y="613792"/>
                  <a:pt x="2662382" y="986848"/>
                  <a:pt x="2617223" y="1431529"/>
                </a:cubicBezTo>
                <a:lnTo>
                  <a:pt x="2611194" y="1550919"/>
                </a:lnTo>
                <a:lnTo>
                  <a:pt x="2560808" y="1458090"/>
                </a:lnTo>
                <a:cubicBezTo>
                  <a:pt x="2410313" y="1235327"/>
                  <a:pt x="2155452" y="1088867"/>
                  <a:pt x="1866384" y="1088867"/>
                </a:cubicBezTo>
                <a:cubicBezTo>
                  <a:pt x="1808571" y="1088867"/>
                  <a:pt x="1752125" y="1094726"/>
                  <a:pt x="1697609" y="1105881"/>
                </a:cubicBezTo>
                <a:lnTo>
                  <a:pt x="1626604" y="1124139"/>
                </a:lnTo>
                <a:lnTo>
                  <a:pt x="1670612" y="1108031"/>
                </a:lnTo>
                <a:cubicBezTo>
                  <a:pt x="2102218" y="925477"/>
                  <a:pt x="2405063" y="498106"/>
                  <a:pt x="2405063" y="1"/>
                </a:cubicBezTo>
                <a:close/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405062" y="0"/>
                </a:lnTo>
                <a:lnTo>
                  <a:pt x="2405062" y="1"/>
                </a:lnTo>
                <a:cubicBezTo>
                  <a:pt x="2405062" y="498106"/>
                  <a:pt x="2102217" y="925477"/>
                  <a:pt x="1670611" y="1108031"/>
                </a:cubicBezTo>
                <a:lnTo>
                  <a:pt x="1626603" y="1124139"/>
                </a:lnTo>
                <a:lnTo>
                  <a:pt x="1617352" y="1126517"/>
                </a:lnTo>
                <a:lnTo>
                  <a:pt x="1550877" y="1150848"/>
                </a:lnTo>
                <a:lnTo>
                  <a:pt x="1444883" y="1178101"/>
                </a:lnTo>
                <a:cubicBezTo>
                  <a:pt x="1366601" y="1194120"/>
                  <a:pt x="1285549" y="1202532"/>
                  <a:pt x="1202531" y="1202532"/>
                </a:cubicBezTo>
                <a:cubicBezTo>
                  <a:pt x="538391" y="1202532"/>
                  <a:pt x="0" y="664141"/>
                  <a:pt x="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9" name="Oval 268">
            <a:extLst>
              <a:ext uri="{FF2B5EF4-FFF2-40B4-BE49-F238E27FC236}">
                <a16:creationId xmlns:a16="http://schemas.microsoft.com/office/drawing/2014/main" id="{E8F749C2-EC6B-C45C-4A58-D733248F4805}"/>
              </a:ext>
            </a:extLst>
          </p:cNvPr>
          <p:cNvSpPr/>
          <p:nvPr/>
        </p:nvSpPr>
        <p:spPr>
          <a:xfrm>
            <a:off x="1952460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91E74F5D-F222-D446-E212-4A9086AEE58F}"/>
              </a:ext>
            </a:extLst>
          </p:cNvPr>
          <p:cNvSpPr/>
          <p:nvPr/>
        </p:nvSpPr>
        <p:spPr>
          <a:xfrm>
            <a:off x="4748176" y="6941209"/>
            <a:ext cx="3936917" cy="1802395"/>
          </a:xfrm>
          <a:custGeom>
            <a:avLst/>
            <a:gdLst>
              <a:gd name="connsiteX0" fmla="*/ 2597800 w 3395398"/>
              <a:gd name="connsiteY0" fmla="*/ 0 h 1554477"/>
              <a:gd name="connsiteX1" fmla="*/ 2610832 w 3395398"/>
              <a:gd name="connsiteY1" fmla="*/ 0 h 1554477"/>
              <a:gd name="connsiteX2" fmla="*/ 2610832 w 3395398"/>
              <a:gd name="connsiteY2" fmla="*/ 1 h 1554477"/>
              <a:gd name="connsiteX3" fmla="*/ 3345283 w 3395398"/>
              <a:gd name="connsiteY3" fmla="*/ 1108031 h 1554477"/>
              <a:gd name="connsiteX4" fmla="*/ 3395398 w 3395398"/>
              <a:gd name="connsiteY4" fmla="*/ 1126374 h 1554477"/>
              <a:gd name="connsiteX5" fmla="*/ 3315700 w 3395398"/>
              <a:gd name="connsiteY5" fmla="*/ 1105881 h 1554477"/>
              <a:gd name="connsiteX6" fmla="*/ 3146925 w 3395398"/>
              <a:gd name="connsiteY6" fmla="*/ 1088867 h 1554477"/>
              <a:gd name="connsiteX7" fmla="*/ 2452501 w 3395398"/>
              <a:gd name="connsiteY7" fmla="*/ 1458090 h 1554477"/>
              <a:gd name="connsiteX8" fmla="*/ 2404482 w 3395398"/>
              <a:gd name="connsiteY8" fmla="*/ 1546558 h 1554477"/>
              <a:gd name="connsiteX9" fmla="*/ 2400184 w 3395398"/>
              <a:gd name="connsiteY9" fmla="*/ 1554477 h 1554477"/>
              <a:gd name="connsiteX10" fmla="*/ 2204857 w 3395398"/>
              <a:gd name="connsiteY10" fmla="*/ 1554477 h 1554477"/>
              <a:gd name="connsiteX11" fmla="*/ 2199681 w 3395398"/>
              <a:gd name="connsiteY11" fmla="*/ 1451981 h 1554477"/>
              <a:gd name="connsiteX12" fmla="*/ 1202351 w 3395398"/>
              <a:gd name="connsiteY12" fmla="*/ 551975 h 1554477"/>
              <a:gd name="connsiteX13" fmla="*/ 205021 w 3395398"/>
              <a:gd name="connsiteY13" fmla="*/ 1451981 h 1554477"/>
              <a:gd name="connsiteX14" fmla="*/ 199845 w 3395398"/>
              <a:gd name="connsiteY14" fmla="*/ 1554477 h 1554477"/>
              <a:gd name="connsiteX15" fmla="*/ 1931 w 3395398"/>
              <a:gd name="connsiteY15" fmla="*/ 1554477 h 1554477"/>
              <a:gd name="connsiteX16" fmla="*/ 0 w 3395398"/>
              <a:gd name="connsiteY16" fmla="*/ 1550919 h 1554477"/>
              <a:gd name="connsiteX17" fmla="*/ 6029 w 3395398"/>
              <a:gd name="connsiteY17" fmla="*/ 1431529 h 1554477"/>
              <a:gd name="connsiteX18" fmla="*/ 734271 w 3395398"/>
              <a:gd name="connsiteY18" fmla="*/ 446451 h 1554477"/>
              <a:gd name="connsiteX19" fmla="*/ 735649 w 3395398"/>
              <a:gd name="connsiteY19" fmla="*/ 445947 h 1554477"/>
              <a:gd name="connsiteX20" fmla="*/ 793234 w 3395398"/>
              <a:gd name="connsiteY20" fmla="*/ 431140 h 1554477"/>
              <a:gd name="connsiteX21" fmla="*/ 870175 w 3395398"/>
              <a:gd name="connsiteY21" fmla="*/ 402979 h 1554477"/>
              <a:gd name="connsiteX22" fmla="*/ 882435 w 3395398"/>
              <a:gd name="connsiteY22" fmla="*/ 396325 h 1554477"/>
              <a:gd name="connsiteX23" fmla="*/ 959999 w 3395398"/>
              <a:gd name="connsiteY23" fmla="*/ 376381 h 1554477"/>
              <a:gd name="connsiteX24" fmla="*/ 1202351 w 3395398"/>
              <a:gd name="connsiteY24" fmla="*/ 351950 h 1554477"/>
              <a:gd name="connsiteX25" fmla="*/ 1444703 w 3395398"/>
              <a:gd name="connsiteY25" fmla="*/ 376381 h 1554477"/>
              <a:gd name="connsiteX26" fmla="*/ 1534732 w 3395398"/>
              <a:gd name="connsiteY26" fmla="*/ 399530 h 1554477"/>
              <a:gd name="connsiteX27" fmla="*/ 1603748 w 3395398"/>
              <a:gd name="connsiteY27" fmla="*/ 424790 h 1554477"/>
              <a:gd name="connsiteX28" fmla="*/ 1628964 w 3395398"/>
              <a:gd name="connsiteY28" fmla="*/ 431274 h 1554477"/>
              <a:gd name="connsiteX29" fmla="*/ 1684004 w 3395398"/>
              <a:gd name="connsiteY29" fmla="*/ 445426 h 1554477"/>
              <a:gd name="connsiteX30" fmla="*/ 1852779 w 3395398"/>
              <a:gd name="connsiteY30" fmla="*/ 462440 h 1554477"/>
              <a:gd name="connsiteX31" fmla="*/ 2547203 w 3395398"/>
              <a:gd name="connsiteY31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395398" h="1554477">
                <a:moveTo>
                  <a:pt x="2597800" y="0"/>
                </a:moveTo>
                <a:lnTo>
                  <a:pt x="2610832" y="0"/>
                </a:lnTo>
                <a:lnTo>
                  <a:pt x="2610832" y="1"/>
                </a:lnTo>
                <a:cubicBezTo>
                  <a:pt x="2610832" y="498106"/>
                  <a:pt x="2913677" y="925477"/>
                  <a:pt x="3345283" y="1108031"/>
                </a:cubicBezTo>
                <a:lnTo>
                  <a:pt x="3395398" y="1126374"/>
                </a:lnTo>
                <a:lnTo>
                  <a:pt x="3315700" y="1105881"/>
                </a:lnTo>
                <a:cubicBezTo>
                  <a:pt x="3261184" y="1094726"/>
                  <a:pt x="3204739" y="1088867"/>
                  <a:pt x="3146925" y="1088867"/>
                </a:cubicBezTo>
                <a:cubicBezTo>
                  <a:pt x="2857857" y="1088867"/>
                  <a:pt x="2602996" y="1235327"/>
                  <a:pt x="2452501" y="1458090"/>
                </a:cubicBezTo>
                <a:lnTo>
                  <a:pt x="2404482" y="1546558"/>
                </a:lnTo>
                <a:lnTo>
                  <a:pt x="2400184" y="1554477"/>
                </a:lnTo>
                <a:lnTo>
                  <a:pt x="2204857" y="1554477"/>
                </a:lnTo>
                <a:lnTo>
                  <a:pt x="2199681" y="1451981"/>
                </a:lnTo>
                <a:cubicBezTo>
                  <a:pt x="2148343" y="946461"/>
                  <a:pt x="1721416" y="551975"/>
                  <a:pt x="1202351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1" y="446451"/>
                </a:cubicBezTo>
                <a:lnTo>
                  <a:pt x="735649" y="445947"/>
                </a:lnTo>
                <a:lnTo>
                  <a:pt x="793234" y="431140"/>
                </a:lnTo>
                <a:cubicBezTo>
                  <a:pt x="819457" y="422984"/>
                  <a:pt x="845127" y="413574"/>
                  <a:pt x="870175" y="402979"/>
                </a:cubicBezTo>
                <a:lnTo>
                  <a:pt x="882435" y="396325"/>
                </a:lnTo>
                <a:lnTo>
                  <a:pt x="959999" y="376381"/>
                </a:lnTo>
                <a:cubicBezTo>
                  <a:pt x="1038281" y="360363"/>
                  <a:pt x="1119333" y="351950"/>
                  <a:pt x="1202351" y="351950"/>
                </a:cubicBezTo>
                <a:cubicBezTo>
                  <a:pt x="1285369" y="351950"/>
                  <a:pt x="1366421" y="360363"/>
                  <a:pt x="1444703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84004" y="445426"/>
                </a:lnTo>
                <a:cubicBezTo>
                  <a:pt x="1738520" y="456582"/>
                  <a:pt x="1794965" y="462440"/>
                  <a:pt x="1852779" y="462440"/>
                </a:cubicBezTo>
                <a:cubicBezTo>
                  <a:pt x="2141847" y="462440"/>
                  <a:pt x="2396708" y="315980"/>
                  <a:pt x="2547203" y="932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1" name="Oval 270">
            <a:extLst>
              <a:ext uri="{FF2B5EF4-FFF2-40B4-BE49-F238E27FC236}">
                <a16:creationId xmlns:a16="http://schemas.microsoft.com/office/drawing/2014/main" id="{72C97881-6F79-67F3-BED3-D680C8EB12AB}"/>
              </a:ext>
            </a:extLst>
          </p:cNvPr>
          <p:cNvSpPr/>
          <p:nvPr/>
        </p:nvSpPr>
        <p:spPr>
          <a:xfrm>
            <a:off x="4979894" y="7581216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C499088B-0F93-7CAA-8C0C-0F78116DC206}"/>
              </a:ext>
            </a:extLst>
          </p:cNvPr>
          <p:cNvSpPr/>
          <p:nvPr/>
        </p:nvSpPr>
        <p:spPr>
          <a:xfrm>
            <a:off x="7775400" y="6941209"/>
            <a:ext cx="3873076" cy="1798269"/>
          </a:xfrm>
          <a:custGeom>
            <a:avLst/>
            <a:gdLst>
              <a:gd name="connsiteX0" fmla="*/ 0 w 3340338"/>
              <a:gd name="connsiteY0" fmla="*/ 0 h 1550919"/>
              <a:gd name="connsiteX1" fmla="*/ 200025 w 3340338"/>
              <a:gd name="connsiteY1" fmla="*/ 0 h 1550919"/>
              <a:gd name="connsiteX2" fmla="*/ 200025 w 3340338"/>
              <a:gd name="connsiteY2" fmla="*/ 1 h 1550919"/>
              <a:gd name="connsiteX3" fmla="*/ 1202531 w 3340338"/>
              <a:gd name="connsiteY3" fmla="*/ 1002507 h 1550919"/>
              <a:gd name="connsiteX4" fmla="*/ 2205037 w 3340338"/>
              <a:gd name="connsiteY4" fmla="*/ 1 h 1550919"/>
              <a:gd name="connsiteX5" fmla="*/ 2205037 w 3340338"/>
              <a:gd name="connsiteY5" fmla="*/ 0 h 1550919"/>
              <a:gd name="connsiteX6" fmla="*/ 2398558 w 3340338"/>
              <a:gd name="connsiteY6" fmla="*/ 0 h 1550919"/>
              <a:gd name="connsiteX7" fmla="*/ 2400425 w 3340338"/>
              <a:gd name="connsiteY7" fmla="*/ 0 h 1550919"/>
              <a:gd name="connsiteX8" fmla="*/ 2405062 w 3340338"/>
              <a:gd name="connsiteY8" fmla="*/ 0 h 1550919"/>
              <a:gd name="connsiteX9" fmla="*/ 2405062 w 3340338"/>
              <a:gd name="connsiteY9" fmla="*/ 1 h 1550919"/>
              <a:gd name="connsiteX10" fmla="*/ 2404336 w 3340338"/>
              <a:gd name="connsiteY10" fmla="*/ 7205 h 1550919"/>
              <a:gd name="connsiteX11" fmla="*/ 2454468 w 3340338"/>
              <a:gd name="connsiteY11" fmla="*/ 99567 h 1550919"/>
              <a:gd name="connsiteX12" fmla="*/ 3148892 w 3340338"/>
              <a:gd name="connsiteY12" fmla="*/ 468790 h 1550919"/>
              <a:gd name="connsiteX13" fmla="*/ 3317667 w 3340338"/>
              <a:gd name="connsiteY13" fmla="*/ 451776 h 1550919"/>
              <a:gd name="connsiteX14" fmla="*/ 3340338 w 3340338"/>
              <a:gd name="connsiteY14" fmla="*/ 445947 h 1550919"/>
              <a:gd name="connsiteX15" fmla="*/ 3338960 w 3340338"/>
              <a:gd name="connsiteY15" fmla="*/ 446451 h 1550919"/>
              <a:gd name="connsiteX16" fmla="*/ 2610718 w 3340338"/>
              <a:gd name="connsiteY16" fmla="*/ 1431529 h 1550919"/>
              <a:gd name="connsiteX17" fmla="*/ 2604689 w 3340338"/>
              <a:gd name="connsiteY17" fmla="*/ 1550919 h 1550919"/>
              <a:gd name="connsiteX18" fmla="*/ 2554303 w 3340338"/>
              <a:gd name="connsiteY18" fmla="*/ 1458090 h 1550919"/>
              <a:gd name="connsiteX19" fmla="*/ 1859879 w 3340338"/>
              <a:gd name="connsiteY19" fmla="*/ 1088867 h 1550919"/>
              <a:gd name="connsiteX20" fmla="*/ 1691104 w 3340338"/>
              <a:gd name="connsiteY20" fmla="*/ 1105881 h 1550919"/>
              <a:gd name="connsiteX21" fmla="*/ 1641957 w 3340338"/>
              <a:gd name="connsiteY21" fmla="*/ 1118519 h 1550919"/>
              <a:gd name="connsiteX22" fmla="*/ 1560127 w 3340338"/>
              <a:gd name="connsiteY22" fmla="*/ 1148469 h 1550919"/>
              <a:gd name="connsiteX23" fmla="*/ 1202531 w 3340338"/>
              <a:gd name="connsiteY23" fmla="*/ 1202532 h 1550919"/>
              <a:gd name="connsiteX24" fmla="*/ 960179 w 3340338"/>
              <a:gd name="connsiteY24" fmla="*/ 1178101 h 1550919"/>
              <a:gd name="connsiteX25" fmla="*/ 845493 w 3340338"/>
              <a:gd name="connsiteY25" fmla="*/ 1148613 h 1550919"/>
              <a:gd name="connsiteX26" fmla="*/ 785124 w 3340338"/>
              <a:gd name="connsiteY26" fmla="*/ 1126517 h 1550919"/>
              <a:gd name="connsiteX27" fmla="*/ 784566 w 3340338"/>
              <a:gd name="connsiteY27" fmla="*/ 1126374 h 1550919"/>
              <a:gd name="connsiteX28" fmla="*/ 734451 w 3340338"/>
              <a:gd name="connsiteY28" fmla="*/ 1108031 h 1550919"/>
              <a:gd name="connsiteX29" fmla="*/ 0 w 3340338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0338" h="1550919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398558" y="0"/>
                </a:lnTo>
                <a:lnTo>
                  <a:pt x="2400425" y="0"/>
                </a:lnTo>
                <a:lnTo>
                  <a:pt x="2405062" y="0"/>
                </a:lnTo>
                <a:lnTo>
                  <a:pt x="2405062" y="1"/>
                </a:lnTo>
                <a:lnTo>
                  <a:pt x="2404336" y="7205"/>
                </a:lnTo>
                <a:lnTo>
                  <a:pt x="2454468" y="99567"/>
                </a:lnTo>
                <a:cubicBezTo>
                  <a:pt x="2604963" y="322330"/>
                  <a:pt x="2859824" y="468790"/>
                  <a:pt x="3148892" y="468790"/>
                </a:cubicBezTo>
                <a:cubicBezTo>
                  <a:pt x="3206706" y="468790"/>
                  <a:pt x="3263151" y="462932"/>
                  <a:pt x="3317667" y="451776"/>
                </a:cubicBezTo>
                <a:lnTo>
                  <a:pt x="3340338" y="445947"/>
                </a:lnTo>
                <a:lnTo>
                  <a:pt x="3338960" y="446451"/>
                </a:lnTo>
                <a:cubicBezTo>
                  <a:pt x="2943321" y="613792"/>
                  <a:pt x="2655877" y="986848"/>
                  <a:pt x="2610718" y="1431529"/>
                </a:cubicBezTo>
                <a:lnTo>
                  <a:pt x="2604689" y="1550919"/>
                </a:lnTo>
                <a:lnTo>
                  <a:pt x="2554303" y="1458090"/>
                </a:lnTo>
                <a:cubicBezTo>
                  <a:pt x="2403808" y="1235327"/>
                  <a:pt x="2148947" y="1088867"/>
                  <a:pt x="1859879" y="1088867"/>
                </a:cubicBezTo>
                <a:cubicBezTo>
                  <a:pt x="1802066" y="1088867"/>
                  <a:pt x="1745620" y="1094726"/>
                  <a:pt x="1691104" y="1105881"/>
                </a:cubicBezTo>
                <a:lnTo>
                  <a:pt x="1641957" y="1118519"/>
                </a:lnTo>
                <a:lnTo>
                  <a:pt x="1560127" y="1148469"/>
                </a:lnTo>
                <a:cubicBezTo>
                  <a:pt x="1447163" y="1183604"/>
                  <a:pt x="1327057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7" name="Oval 276">
            <a:extLst>
              <a:ext uri="{FF2B5EF4-FFF2-40B4-BE49-F238E27FC236}">
                <a16:creationId xmlns:a16="http://schemas.microsoft.com/office/drawing/2014/main" id="{6AAAABEA-E066-193C-3421-373962B0B089}"/>
              </a:ext>
            </a:extLst>
          </p:cNvPr>
          <p:cNvSpPr/>
          <p:nvPr/>
        </p:nvSpPr>
        <p:spPr>
          <a:xfrm>
            <a:off x="8007327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7594FD93-374C-8AAA-B09A-C51595445BC1}"/>
              </a:ext>
            </a:extLst>
          </p:cNvPr>
          <p:cNvSpPr/>
          <p:nvPr/>
        </p:nvSpPr>
        <p:spPr>
          <a:xfrm>
            <a:off x="10795500" y="6941209"/>
            <a:ext cx="3932952" cy="1802395"/>
          </a:xfrm>
          <a:custGeom>
            <a:avLst/>
            <a:gdLst>
              <a:gd name="connsiteX0" fmla="*/ 2594380 w 3391978"/>
              <a:gd name="connsiteY0" fmla="*/ 0 h 1554477"/>
              <a:gd name="connsiteX1" fmla="*/ 2607412 w 3391978"/>
              <a:gd name="connsiteY1" fmla="*/ 0 h 1554477"/>
              <a:gd name="connsiteX2" fmla="*/ 2607412 w 3391978"/>
              <a:gd name="connsiteY2" fmla="*/ 1 h 1554477"/>
              <a:gd name="connsiteX3" fmla="*/ 3341863 w 3391978"/>
              <a:gd name="connsiteY3" fmla="*/ 1108031 h 1554477"/>
              <a:gd name="connsiteX4" fmla="*/ 3391978 w 3391978"/>
              <a:gd name="connsiteY4" fmla="*/ 1126374 h 1554477"/>
              <a:gd name="connsiteX5" fmla="*/ 3312280 w 3391978"/>
              <a:gd name="connsiteY5" fmla="*/ 1105881 h 1554477"/>
              <a:gd name="connsiteX6" fmla="*/ 3143505 w 3391978"/>
              <a:gd name="connsiteY6" fmla="*/ 1088867 h 1554477"/>
              <a:gd name="connsiteX7" fmla="*/ 2449081 w 3391978"/>
              <a:gd name="connsiteY7" fmla="*/ 1458090 h 1554477"/>
              <a:gd name="connsiteX8" fmla="*/ 2404191 w 3391978"/>
              <a:gd name="connsiteY8" fmla="*/ 1540793 h 1554477"/>
              <a:gd name="connsiteX9" fmla="*/ 2404482 w 3391978"/>
              <a:gd name="connsiteY9" fmla="*/ 1546558 h 1554477"/>
              <a:gd name="connsiteX10" fmla="*/ 2400184 w 3391978"/>
              <a:gd name="connsiteY10" fmla="*/ 1554477 h 1554477"/>
              <a:gd name="connsiteX11" fmla="*/ 2204857 w 3391978"/>
              <a:gd name="connsiteY11" fmla="*/ 1554477 h 1554477"/>
              <a:gd name="connsiteX12" fmla="*/ 2199681 w 3391978"/>
              <a:gd name="connsiteY12" fmla="*/ 1451981 h 1554477"/>
              <a:gd name="connsiteX13" fmla="*/ 1202351 w 3391978"/>
              <a:gd name="connsiteY13" fmla="*/ 551975 h 1554477"/>
              <a:gd name="connsiteX14" fmla="*/ 205021 w 3391978"/>
              <a:gd name="connsiteY14" fmla="*/ 1451981 h 1554477"/>
              <a:gd name="connsiteX15" fmla="*/ 199845 w 3391978"/>
              <a:gd name="connsiteY15" fmla="*/ 1554477 h 1554477"/>
              <a:gd name="connsiteX16" fmla="*/ 1931 w 3391978"/>
              <a:gd name="connsiteY16" fmla="*/ 1554477 h 1554477"/>
              <a:gd name="connsiteX17" fmla="*/ 0 w 3391978"/>
              <a:gd name="connsiteY17" fmla="*/ 1550919 h 1554477"/>
              <a:gd name="connsiteX18" fmla="*/ 6029 w 3391978"/>
              <a:gd name="connsiteY18" fmla="*/ 1431529 h 1554477"/>
              <a:gd name="connsiteX19" fmla="*/ 734271 w 3391978"/>
              <a:gd name="connsiteY19" fmla="*/ 446451 h 1554477"/>
              <a:gd name="connsiteX20" fmla="*/ 735649 w 3391978"/>
              <a:gd name="connsiteY20" fmla="*/ 445947 h 1554477"/>
              <a:gd name="connsiteX21" fmla="*/ 793234 w 3391978"/>
              <a:gd name="connsiteY21" fmla="*/ 431140 h 1554477"/>
              <a:gd name="connsiteX22" fmla="*/ 870175 w 3391978"/>
              <a:gd name="connsiteY22" fmla="*/ 402979 h 1554477"/>
              <a:gd name="connsiteX23" fmla="*/ 882435 w 3391978"/>
              <a:gd name="connsiteY23" fmla="*/ 396325 h 1554477"/>
              <a:gd name="connsiteX24" fmla="*/ 959999 w 3391978"/>
              <a:gd name="connsiteY24" fmla="*/ 376381 h 1554477"/>
              <a:gd name="connsiteX25" fmla="*/ 1202351 w 3391978"/>
              <a:gd name="connsiteY25" fmla="*/ 351950 h 1554477"/>
              <a:gd name="connsiteX26" fmla="*/ 1444703 w 3391978"/>
              <a:gd name="connsiteY26" fmla="*/ 376381 h 1554477"/>
              <a:gd name="connsiteX27" fmla="*/ 1534732 w 3391978"/>
              <a:gd name="connsiteY27" fmla="*/ 399530 h 1554477"/>
              <a:gd name="connsiteX28" fmla="*/ 1603748 w 3391978"/>
              <a:gd name="connsiteY28" fmla="*/ 424790 h 1554477"/>
              <a:gd name="connsiteX29" fmla="*/ 1628964 w 3391978"/>
              <a:gd name="connsiteY29" fmla="*/ 431274 h 1554477"/>
              <a:gd name="connsiteX30" fmla="*/ 1637040 w 3391978"/>
              <a:gd name="connsiteY30" fmla="*/ 434230 h 1554477"/>
              <a:gd name="connsiteX31" fmla="*/ 1680584 w 3391978"/>
              <a:gd name="connsiteY31" fmla="*/ 445426 h 1554477"/>
              <a:gd name="connsiteX32" fmla="*/ 1849359 w 3391978"/>
              <a:gd name="connsiteY32" fmla="*/ 462440 h 1554477"/>
              <a:gd name="connsiteX33" fmla="*/ 2543783 w 3391978"/>
              <a:gd name="connsiteY33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91978" h="1554477">
                <a:moveTo>
                  <a:pt x="2594380" y="0"/>
                </a:moveTo>
                <a:lnTo>
                  <a:pt x="2607412" y="0"/>
                </a:lnTo>
                <a:lnTo>
                  <a:pt x="2607412" y="1"/>
                </a:lnTo>
                <a:cubicBezTo>
                  <a:pt x="2607412" y="498106"/>
                  <a:pt x="2910257" y="925477"/>
                  <a:pt x="3341863" y="1108031"/>
                </a:cubicBezTo>
                <a:lnTo>
                  <a:pt x="3391978" y="1126374"/>
                </a:lnTo>
                <a:lnTo>
                  <a:pt x="3312280" y="1105881"/>
                </a:lnTo>
                <a:cubicBezTo>
                  <a:pt x="3257764" y="1094726"/>
                  <a:pt x="3201319" y="1088867"/>
                  <a:pt x="3143505" y="1088867"/>
                </a:cubicBezTo>
                <a:cubicBezTo>
                  <a:pt x="2854437" y="1088867"/>
                  <a:pt x="2599576" y="1235327"/>
                  <a:pt x="2449081" y="1458090"/>
                </a:cubicBezTo>
                <a:lnTo>
                  <a:pt x="2404191" y="1540793"/>
                </a:lnTo>
                <a:lnTo>
                  <a:pt x="2404482" y="1546558"/>
                </a:lnTo>
                <a:lnTo>
                  <a:pt x="2400184" y="1554477"/>
                </a:lnTo>
                <a:lnTo>
                  <a:pt x="2204857" y="1554477"/>
                </a:lnTo>
                <a:lnTo>
                  <a:pt x="2199681" y="1451981"/>
                </a:lnTo>
                <a:cubicBezTo>
                  <a:pt x="2148343" y="946461"/>
                  <a:pt x="1721416" y="551975"/>
                  <a:pt x="1202351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1" y="446451"/>
                </a:cubicBezTo>
                <a:lnTo>
                  <a:pt x="735649" y="445947"/>
                </a:lnTo>
                <a:lnTo>
                  <a:pt x="793234" y="431140"/>
                </a:lnTo>
                <a:cubicBezTo>
                  <a:pt x="819457" y="422984"/>
                  <a:pt x="845127" y="413574"/>
                  <a:pt x="870175" y="402979"/>
                </a:cubicBezTo>
                <a:lnTo>
                  <a:pt x="882435" y="396325"/>
                </a:lnTo>
                <a:lnTo>
                  <a:pt x="959999" y="376381"/>
                </a:lnTo>
                <a:cubicBezTo>
                  <a:pt x="1038281" y="360363"/>
                  <a:pt x="1119333" y="351950"/>
                  <a:pt x="1202351" y="351950"/>
                </a:cubicBezTo>
                <a:cubicBezTo>
                  <a:pt x="1285369" y="351950"/>
                  <a:pt x="1366421" y="360363"/>
                  <a:pt x="1444703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37040" y="434230"/>
                </a:lnTo>
                <a:lnTo>
                  <a:pt x="1680584" y="445426"/>
                </a:lnTo>
                <a:cubicBezTo>
                  <a:pt x="1735100" y="456582"/>
                  <a:pt x="1791545" y="462440"/>
                  <a:pt x="1849359" y="462440"/>
                </a:cubicBezTo>
                <a:cubicBezTo>
                  <a:pt x="2138427" y="462440"/>
                  <a:pt x="2393288" y="315980"/>
                  <a:pt x="2543783" y="932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9" name="Oval 278">
            <a:extLst>
              <a:ext uri="{FF2B5EF4-FFF2-40B4-BE49-F238E27FC236}">
                <a16:creationId xmlns:a16="http://schemas.microsoft.com/office/drawing/2014/main" id="{3DBBAC72-7B47-25ED-2133-00DD2C2F848E}"/>
              </a:ext>
            </a:extLst>
          </p:cNvPr>
          <p:cNvSpPr/>
          <p:nvPr/>
        </p:nvSpPr>
        <p:spPr>
          <a:xfrm>
            <a:off x="11027218" y="7581216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697F4175-3070-6688-BB6E-CA5FFF385C5D}"/>
              </a:ext>
            </a:extLst>
          </p:cNvPr>
          <p:cNvSpPr/>
          <p:nvPr/>
        </p:nvSpPr>
        <p:spPr>
          <a:xfrm>
            <a:off x="13818759" y="6941209"/>
            <a:ext cx="3873076" cy="1798269"/>
          </a:xfrm>
          <a:custGeom>
            <a:avLst/>
            <a:gdLst>
              <a:gd name="connsiteX0" fmla="*/ 0 w 3340338"/>
              <a:gd name="connsiteY0" fmla="*/ 0 h 1550919"/>
              <a:gd name="connsiteX1" fmla="*/ 200025 w 3340338"/>
              <a:gd name="connsiteY1" fmla="*/ 0 h 1550919"/>
              <a:gd name="connsiteX2" fmla="*/ 200025 w 3340338"/>
              <a:gd name="connsiteY2" fmla="*/ 1 h 1550919"/>
              <a:gd name="connsiteX3" fmla="*/ 1202531 w 3340338"/>
              <a:gd name="connsiteY3" fmla="*/ 1002507 h 1550919"/>
              <a:gd name="connsiteX4" fmla="*/ 2205037 w 3340338"/>
              <a:gd name="connsiteY4" fmla="*/ 1 h 1550919"/>
              <a:gd name="connsiteX5" fmla="*/ 2205037 w 3340338"/>
              <a:gd name="connsiteY5" fmla="*/ 0 h 1550919"/>
              <a:gd name="connsiteX6" fmla="*/ 2398558 w 3340338"/>
              <a:gd name="connsiteY6" fmla="*/ 0 h 1550919"/>
              <a:gd name="connsiteX7" fmla="*/ 2400425 w 3340338"/>
              <a:gd name="connsiteY7" fmla="*/ 0 h 1550919"/>
              <a:gd name="connsiteX8" fmla="*/ 2405062 w 3340338"/>
              <a:gd name="connsiteY8" fmla="*/ 0 h 1550919"/>
              <a:gd name="connsiteX9" fmla="*/ 2405062 w 3340338"/>
              <a:gd name="connsiteY9" fmla="*/ 1 h 1550919"/>
              <a:gd name="connsiteX10" fmla="*/ 2404336 w 3340338"/>
              <a:gd name="connsiteY10" fmla="*/ 7205 h 1550919"/>
              <a:gd name="connsiteX11" fmla="*/ 2454468 w 3340338"/>
              <a:gd name="connsiteY11" fmla="*/ 99567 h 1550919"/>
              <a:gd name="connsiteX12" fmla="*/ 3148892 w 3340338"/>
              <a:gd name="connsiteY12" fmla="*/ 468790 h 1550919"/>
              <a:gd name="connsiteX13" fmla="*/ 3317668 w 3340338"/>
              <a:gd name="connsiteY13" fmla="*/ 451776 h 1550919"/>
              <a:gd name="connsiteX14" fmla="*/ 3340338 w 3340338"/>
              <a:gd name="connsiteY14" fmla="*/ 445947 h 1550919"/>
              <a:gd name="connsiteX15" fmla="*/ 3338960 w 3340338"/>
              <a:gd name="connsiteY15" fmla="*/ 446451 h 1550919"/>
              <a:gd name="connsiteX16" fmla="*/ 2610718 w 3340338"/>
              <a:gd name="connsiteY16" fmla="*/ 1431529 h 1550919"/>
              <a:gd name="connsiteX17" fmla="*/ 2604689 w 3340338"/>
              <a:gd name="connsiteY17" fmla="*/ 1550919 h 1550919"/>
              <a:gd name="connsiteX18" fmla="*/ 2554303 w 3340338"/>
              <a:gd name="connsiteY18" fmla="*/ 1458090 h 1550919"/>
              <a:gd name="connsiteX19" fmla="*/ 1859879 w 3340338"/>
              <a:gd name="connsiteY19" fmla="*/ 1088867 h 1550919"/>
              <a:gd name="connsiteX20" fmla="*/ 1691104 w 3340338"/>
              <a:gd name="connsiteY20" fmla="*/ 1105881 h 1550919"/>
              <a:gd name="connsiteX21" fmla="*/ 1641957 w 3340338"/>
              <a:gd name="connsiteY21" fmla="*/ 1118519 h 1550919"/>
              <a:gd name="connsiteX22" fmla="*/ 1560127 w 3340338"/>
              <a:gd name="connsiteY22" fmla="*/ 1148469 h 1550919"/>
              <a:gd name="connsiteX23" fmla="*/ 1202531 w 3340338"/>
              <a:gd name="connsiteY23" fmla="*/ 1202532 h 1550919"/>
              <a:gd name="connsiteX24" fmla="*/ 960179 w 3340338"/>
              <a:gd name="connsiteY24" fmla="*/ 1178101 h 1550919"/>
              <a:gd name="connsiteX25" fmla="*/ 845493 w 3340338"/>
              <a:gd name="connsiteY25" fmla="*/ 1148613 h 1550919"/>
              <a:gd name="connsiteX26" fmla="*/ 785124 w 3340338"/>
              <a:gd name="connsiteY26" fmla="*/ 1126517 h 1550919"/>
              <a:gd name="connsiteX27" fmla="*/ 784566 w 3340338"/>
              <a:gd name="connsiteY27" fmla="*/ 1126374 h 1550919"/>
              <a:gd name="connsiteX28" fmla="*/ 734451 w 3340338"/>
              <a:gd name="connsiteY28" fmla="*/ 1108031 h 1550919"/>
              <a:gd name="connsiteX29" fmla="*/ 0 w 3340338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0338" h="1550919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398558" y="0"/>
                </a:lnTo>
                <a:lnTo>
                  <a:pt x="2400425" y="0"/>
                </a:lnTo>
                <a:lnTo>
                  <a:pt x="2405062" y="0"/>
                </a:lnTo>
                <a:lnTo>
                  <a:pt x="2405062" y="1"/>
                </a:lnTo>
                <a:lnTo>
                  <a:pt x="2404336" y="7205"/>
                </a:lnTo>
                <a:lnTo>
                  <a:pt x="2454468" y="99567"/>
                </a:lnTo>
                <a:cubicBezTo>
                  <a:pt x="2604963" y="322330"/>
                  <a:pt x="2859824" y="468790"/>
                  <a:pt x="3148892" y="468790"/>
                </a:cubicBezTo>
                <a:cubicBezTo>
                  <a:pt x="3206706" y="468790"/>
                  <a:pt x="3263152" y="462932"/>
                  <a:pt x="3317668" y="451776"/>
                </a:cubicBezTo>
                <a:lnTo>
                  <a:pt x="3340338" y="445947"/>
                </a:lnTo>
                <a:lnTo>
                  <a:pt x="3338960" y="446451"/>
                </a:lnTo>
                <a:cubicBezTo>
                  <a:pt x="2943321" y="613792"/>
                  <a:pt x="2655877" y="986848"/>
                  <a:pt x="2610718" y="1431529"/>
                </a:cubicBezTo>
                <a:lnTo>
                  <a:pt x="2604689" y="1550919"/>
                </a:lnTo>
                <a:lnTo>
                  <a:pt x="2554303" y="1458090"/>
                </a:lnTo>
                <a:cubicBezTo>
                  <a:pt x="2403808" y="1235327"/>
                  <a:pt x="2148947" y="1088867"/>
                  <a:pt x="1859879" y="1088867"/>
                </a:cubicBezTo>
                <a:cubicBezTo>
                  <a:pt x="1802066" y="1088867"/>
                  <a:pt x="1745620" y="1094726"/>
                  <a:pt x="1691104" y="1105881"/>
                </a:cubicBezTo>
                <a:lnTo>
                  <a:pt x="1641957" y="1118519"/>
                </a:lnTo>
                <a:lnTo>
                  <a:pt x="1560127" y="1148469"/>
                </a:lnTo>
                <a:cubicBezTo>
                  <a:pt x="1447163" y="1183604"/>
                  <a:pt x="1327057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1" name="Oval 280">
            <a:extLst>
              <a:ext uri="{FF2B5EF4-FFF2-40B4-BE49-F238E27FC236}">
                <a16:creationId xmlns:a16="http://schemas.microsoft.com/office/drawing/2014/main" id="{4A7194D2-BFC6-C4DD-92B1-C4F86B544A4D}"/>
              </a:ext>
            </a:extLst>
          </p:cNvPr>
          <p:cNvSpPr/>
          <p:nvPr/>
        </p:nvSpPr>
        <p:spPr>
          <a:xfrm>
            <a:off x="14050685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BEEF0C2D-19A5-866F-3458-2AD999918E02}"/>
              </a:ext>
            </a:extLst>
          </p:cNvPr>
          <p:cNvSpPr/>
          <p:nvPr/>
        </p:nvSpPr>
        <p:spPr>
          <a:xfrm>
            <a:off x="16838859" y="6941209"/>
            <a:ext cx="3936141" cy="1802395"/>
          </a:xfrm>
          <a:custGeom>
            <a:avLst/>
            <a:gdLst>
              <a:gd name="connsiteX0" fmla="*/ 2597130 w 3394728"/>
              <a:gd name="connsiteY0" fmla="*/ 0 h 1554477"/>
              <a:gd name="connsiteX1" fmla="*/ 2610162 w 3394728"/>
              <a:gd name="connsiteY1" fmla="*/ 0 h 1554477"/>
              <a:gd name="connsiteX2" fmla="*/ 2610162 w 3394728"/>
              <a:gd name="connsiteY2" fmla="*/ 1 h 1554477"/>
              <a:gd name="connsiteX3" fmla="*/ 3344612 w 3394728"/>
              <a:gd name="connsiteY3" fmla="*/ 1108031 h 1554477"/>
              <a:gd name="connsiteX4" fmla="*/ 3394728 w 3394728"/>
              <a:gd name="connsiteY4" fmla="*/ 1126374 h 1554477"/>
              <a:gd name="connsiteX5" fmla="*/ 3315030 w 3394728"/>
              <a:gd name="connsiteY5" fmla="*/ 1105881 h 1554477"/>
              <a:gd name="connsiteX6" fmla="*/ 3146256 w 3394728"/>
              <a:gd name="connsiteY6" fmla="*/ 1088867 h 1554477"/>
              <a:gd name="connsiteX7" fmla="*/ 2451832 w 3394728"/>
              <a:gd name="connsiteY7" fmla="*/ 1458090 h 1554477"/>
              <a:gd name="connsiteX8" fmla="*/ 2404424 w 3394728"/>
              <a:gd name="connsiteY8" fmla="*/ 1545429 h 1554477"/>
              <a:gd name="connsiteX9" fmla="*/ 2404482 w 3394728"/>
              <a:gd name="connsiteY9" fmla="*/ 1546558 h 1554477"/>
              <a:gd name="connsiteX10" fmla="*/ 2400184 w 3394728"/>
              <a:gd name="connsiteY10" fmla="*/ 1554477 h 1554477"/>
              <a:gd name="connsiteX11" fmla="*/ 2204856 w 3394728"/>
              <a:gd name="connsiteY11" fmla="*/ 1554477 h 1554477"/>
              <a:gd name="connsiteX12" fmla="*/ 2199680 w 3394728"/>
              <a:gd name="connsiteY12" fmla="*/ 1451981 h 1554477"/>
              <a:gd name="connsiteX13" fmla="*/ 1202352 w 3394728"/>
              <a:gd name="connsiteY13" fmla="*/ 551975 h 1554477"/>
              <a:gd name="connsiteX14" fmla="*/ 205021 w 3394728"/>
              <a:gd name="connsiteY14" fmla="*/ 1451981 h 1554477"/>
              <a:gd name="connsiteX15" fmla="*/ 199845 w 3394728"/>
              <a:gd name="connsiteY15" fmla="*/ 1554477 h 1554477"/>
              <a:gd name="connsiteX16" fmla="*/ 1931 w 3394728"/>
              <a:gd name="connsiteY16" fmla="*/ 1554477 h 1554477"/>
              <a:gd name="connsiteX17" fmla="*/ 0 w 3394728"/>
              <a:gd name="connsiteY17" fmla="*/ 1550919 h 1554477"/>
              <a:gd name="connsiteX18" fmla="*/ 6029 w 3394728"/>
              <a:gd name="connsiteY18" fmla="*/ 1431529 h 1554477"/>
              <a:gd name="connsiteX19" fmla="*/ 734272 w 3394728"/>
              <a:gd name="connsiteY19" fmla="*/ 446451 h 1554477"/>
              <a:gd name="connsiteX20" fmla="*/ 735648 w 3394728"/>
              <a:gd name="connsiteY20" fmla="*/ 445947 h 1554477"/>
              <a:gd name="connsiteX21" fmla="*/ 793234 w 3394728"/>
              <a:gd name="connsiteY21" fmla="*/ 431140 h 1554477"/>
              <a:gd name="connsiteX22" fmla="*/ 870176 w 3394728"/>
              <a:gd name="connsiteY22" fmla="*/ 402979 h 1554477"/>
              <a:gd name="connsiteX23" fmla="*/ 882436 w 3394728"/>
              <a:gd name="connsiteY23" fmla="*/ 396325 h 1554477"/>
              <a:gd name="connsiteX24" fmla="*/ 960000 w 3394728"/>
              <a:gd name="connsiteY24" fmla="*/ 376381 h 1554477"/>
              <a:gd name="connsiteX25" fmla="*/ 1202352 w 3394728"/>
              <a:gd name="connsiteY25" fmla="*/ 351950 h 1554477"/>
              <a:gd name="connsiteX26" fmla="*/ 1444704 w 3394728"/>
              <a:gd name="connsiteY26" fmla="*/ 376381 h 1554477"/>
              <a:gd name="connsiteX27" fmla="*/ 1534732 w 3394728"/>
              <a:gd name="connsiteY27" fmla="*/ 399530 h 1554477"/>
              <a:gd name="connsiteX28" fmla="*/ 1603748 w 3394728"/>
              <a:gd name="connsiteY28" fmla="*/ 424790 h 1554477"/>
              <a:gd name="connsiteX29" fmla="*/ 1628964 w 3394728"/>
              <a:gd name="connsiteY29" fmla="*/ 431274 h 1554477"/>
              <a:gd name="connsiteX30" fmla="*/ 1630546 w 3394728"/>
              <a:gd name="connsiteY30" fmla="*/ 431853 h 1554477"/>
              <a:gd name="connsiteX31" fmla="*/ 1683334 w 3394728"/>
              <a:gd name="connsiteY31" fmla="*/ 445426 h 1554477"/>
              <a:gd name="connsiteX32" fmla="*/ 1852108 w 3394728"/>
              <a:gd name="connsiteY32" fmla="*/ 462440 h 1554477"/>
              <a:gd name="connsiteX33" fmla="*/ 2546532 w 3394728"/>
              <a:gd name="connsiteY33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94728" h="1554477">
                <a:moveTo>
                  <a:pt x="2597130" y="0"/>
                </a:moveTo>
                <a:lnTo>
                  <a:pt x="2610162" y="0"/>
                </a:lnTo>
                <a:lnTo>
                  <a:pt x="2610162" y="1"/>
                </a:lnTo>
                <a:cubicBezTo>
                  <a:pt x="2610162" y="498106"/>
                  <a:pt x="2913008" y="925477"/>
                  <a:pt x="3344612" y="1108031"/>
                </a:cubicBezTo>
                <a:lnTo>
                  <a:pt x="3394728" y="1126374"/>
                </a:lnTo>
                <a:lnTo>
                  <a:pt x="3315030" y="1105881"/>
                </a:lnTo>
                <a:cubicBezTo>
                  <a:pt x="3260514" y="1094726"/>
                  <a:pt x="3204068" y="1088867"/>
                  <a:pt x="3146256" y="1088867"/>
                </a:cubicBezTo>
                <a:cubicBezTo>
                  <a:pt x="2857188" y="1088867"/>
                  <a:pt x="2602326" y="1235327"/>
                  <a:pt x="2451832" y="1458090"/>
                </a:cubicBezTo>
                <a:lnTo>
                  <a:pt x="2404424" y="1545429"/>
                </a:lnTo>
                <a:lnTo>
                  <a:pt x="2404482" y="1546558"/>
                </a:lnTo>
                <a:lnTo>
                  <a:pt x="2400184" y="1554477"/>
                </a:lnTo>
                <a:lnTo>
                  <a:pt x="2204856" y="1554477"/>
                </a:lnTo>
                <a:lnTo>
                  <a:pt x="2199680" y="1451981"/>
                </a:lnTo>
                <a:cubicBezTo>
                  <a:pt x="2148344" y="946461"/>
                  <a:pt x="1721416" y="551975"/>
                  <a:pt x="1202352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2" y="446451"/>
                </a:cubicBezTo>
                <a:lnTo>
                  <a:pt x="735648" y="445947"/>
                </a:lnTo>
                <a:lnTo>
                  <a:pt x="793234" y="431140"/>
                </a:lnTo>
                <a:cubicBezTo>
                  <a:pt x="819456" y="422984"/>
                  <a:pt x="845128" y="413574"/>
                  <a:pt x="870176" y="402979"/>
                </a:cubicBezTo>
                <a:lnTo>
                  <a:pt x="882436" y="396325"/>
                </a:lnTo>
                <a:lnTo>
                  <a:pt x="960000" y="376381"/>
                </a:lnTo>
                <a:cubicBezTo>
                  <a:pt x="1038280" y="360363"/>
                  <a:pt x="1119332" y="351950"/>
                  <a:pt x="1202352" y="351950"/>
                </a:cubicBezTo>
                <a:cubicBezTo>
                  <a:pt x="1285368" y="351950"/>
                  <a:pt x="1366420" y="360363"/>
                  <a:pt x="1444704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30546" y="431853"/>
                </a:lnTo>
                <a:lnTo>
                  <a:pt x="1683334" y="445426"/>
                </a:lnTo>
                <a:cubicBezTo>
                  <a:pt x="1737850" y="456582"/>
                  <a:pt x="1794296" y="462440"/>
                  <a:pt x="1852108" y="462440"/>
                </a:cubicBezTo>
                <a:cubicBezTo>
                  <a:pt x="2141176" y="462440"/>
                  <a:pt x="2396038" y="315980"/>
                  <a:pt x="2546532" y="9321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3" name="Oval 282">
            <a:extLst>
              <a:ext uri="{FF2B5EF4-FFF2-40B4-BE49-F238E27FC236}">
                <a16:creationId xmlns:a16="http://schemas.microsoft.com/office/drawing/2014/main" id="{D22E583C-C985-3DB3-12A4-8C949F8FD152}"/>
              </a:ext>
            </a:extLst>
          </p:cNvPr>
          <p:cNvSpPr/>
          <p:nvPr/>
        </p:nvSpPr>
        <p:spPr>
          <a:xfrm>
            <a:off x="17070576" y="7581216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7C786C10-AFC3-C573-1B4B-611692BB2759}"/>
              </a:ext>
            </a:extLst>
          </p:cNvPr>
          <p:cNvSpPr/>
          <p:nvPr/>
        </p:nvSpPr>
        <p:spPr>
          <a:xfrm>
            <a:off x="19865306" y="6941209"/>
            <a:ext cx="2788636" cy="1394319"/>
          </a:xfrm>
          <a:custGeom>
            <a:avLst/>
            <a:gdLst>
              <a:gd name="connsiteX0" fmla="*/ 0 w 2405062"/>
              <a:gd name="connsiteY0" fmla="*/ 0 h 1202532"/>
              <a:gd name="connsiteX1" fmla="*/ 200025 w 2405062"/>
              <a:gd name="connsiteY1" fmla="*/ 0 h 1202532"/>
              <a:gd name="connsiteX2" fmla="*/ 200025 w 2405062"/>
              <a:gd name="connsiteY2" fmla="*/ 1 h 1202532"/>
              <a:gd name="connsiteX3" fmla="*/ 1202531 w 2405062"/>
              <a:gd name="connsiteY3" fmla="*/ 1002507 h 1202532"/>
              <a:gd name="connsiteX4" fmla="*/ 2205037 w 2405062"/>
              <a:gd name="connsiteY4" fmla="*/ 1 h 1202532"/>
              <a:gd name="connsiteX5" fmla="*/ 2205037 w 2405062"/>
              <a:gd name="connsiteY5" fmla="*/ 0 h 1202532"/>
              <a:gd name="connsiteX6" fmla="*/ 2405062 w 2405062"/>
              <a:gd name="connsiteY6" fmla="*/ 0 h 1202532"/>
              <a:gd name="connsiteX7" fmla="*/ 2405062 w 2405062"/>
              <a:gd name="connsiteY7" fmla="*/ 1 h 1202532"/>
              <a:gd name="connsiteX8" fmla="*/ 1202531 w 2405062"/>
              <a:gd name="connsiteY8" fmla="*/ 1202532 h 1202532"/>
              <a:gd name="connsiteX9" fmla="*/ 960179 w 2405062"/>
              <a:gd name="connsiteY9" fmla="*/ 1178101 h 1202532"/>
              <a:gd name="connsiteX10" fmla="*/ 845493 w 2405062"/>
              <a:gd name="connsiteY10" fmla="*/ 1148613 h 1202532"/>
              <a:gd name="connsiteX11" fmla="*/ 785124 w 2405062"/>
              <a:gd name="connsiteY11" fmla="*/ 1126517 h 1202532"/>
              <a:gd name="connsiteX12" fmla="*/ 784566 w 2405062"/>
              <a:gd name="connsiteY12" fmla="*/ 1126374 h 1202532"/>
              <a:gd name="connsiteX13" fmla="*/ 734451 w 2405062"/>
              <a:gd name="connsiteY13" fmla="*/ 1108031 h 1202532"/>
              <a:gd name="connsiteX14" fmla="*/ 0 w 2405062"/>
              <a:gd name="connsiteY14" fmla="*/ 1 h 1202532"/>
              <a:gd name="connsiteX15" fmla="*/ 0 w 2405062"/>
              <a:gd name="connsiteY15" fmla="*/ 0 h 120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405062" h="1202532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405062" y="0"/>
                </a:lnTo>
                <a:lnTo>
                  <a:pt x="2405062" y="1"/>
                </a:lnTo>
                <a:cubicBezTo>
                  <a:pt x="2405062" y="664141"/>
                  <a:pt x="1866671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5" name="Oval 284">
            <a:extLst>
              <a:ext uri="{FF2B5EF4-FFF2-40B4-BE49-F238E27FC236}">
                <a16:creationId xmlns:a16="http://schemas.microsoft.com/office/drawing/2014/main" id="{846CF901-766A-D6BE-27E7-A3E3C61F2346}"/>
              </a:ext>
            </a:extLst>
          </p:cNvPr>
          <p:cNvSpPr/>
          <p:nvPr/>
        </p:nvSpPr>
        <p:spPr>
          <a:xfrm>
            <a:off x="20097232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8D657A92-7EB5-E86C-CEA1-B3528B6D9C58}"/>
              </a:ext>
            </a:extLst>
          </p:cNvPr>
          <p:cNvGrpSpPr/>
          <p:nvPr/>
        </p:nvGrpSpPr>
        <p:grpSpPr>
          <a:xfrm>
            <a:off x="1951005" y="9502598"/>
            <a:ext cx="2326239" cy="1948656"/>
            <a:chOff x="1951005" y="9502598"/>
            <a:chExt cx="2326239" cy="1948656"/>
          </a:xfrm>
        </p:grpSpPr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86F5D8D1-B71C-A312-5C1F-1E0E98E9EF10}"/>
                </a:ext>
              </a:extLst>
            </p:cNvPr>
            <p:cNvSpPr txBox="1"/>
            <p:nvPr/>
          </p:nvSpPr>
          <p:spPr>
            <a:xfrm>
              <a:off x="1951006" y="9973926"/>
              <a:ext cx="2326238" cy="14773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Xác định mục tiêu tối thượng giúp định hướng mọi quyết định và hành động quan trọng.</a:t>
              </a:r>
            </a:p>
          </p:txBody>
        </p:sp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F288979A-FDDA-EA98-5BEB-3C2964ACA278}"/>
                </a:ext>
              </a:extLst>
            </p:cNvPr>
            <p:cNvSpPr txBox="1"/>
            <p:nvPr/>
          </p:nvSpPr>
          <p:spPr>
            <a:xfrm>
              <a:off x="1951005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+mj-lt"/>
                </a:rPr>
                <a:t>PURPOSE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080848C1-6033-754C-DB9E-908557418F94}"/>
              </a:ext>
            </a:extLst>
          </p:cNvPr>
          <p:cNvSpPr/>
          <p:nvPr/>
        </p:nvSpPr>
        <p:spPr>
          <a:xfrm rot="10800000">
            <a:off x="2943328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8A5D640C-D3BE-8C2F-53F6-61A5A41C656D}"/>
              </a:ext>
            </a:extLst>
          </p:cNvPr>
          <p:cNvGrpSpPr/>
          <p:nvPr/>
        </p:nvGrpSpPr>
        <p:grpSpPr>
          <a:xfrm>
            <a:off x="8005872" y="9502598"/>
            <a:ext cx="2326239" cy="1948656"/>
            <a:chOff x="8005872" y="9502598"/>
            <a:chExt cx="2326239" cy="1948656"/>
          </a:xfrm>
        </p:grpSpPr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C55081BD-4CF8-04FA-432E-2F7C99240876}"/>
                </a:ext>
              </a:extLst>
            </p:cNvPr>
            <p:cNvSpPr txBox="1"/>
            <p:nvPr/>
          </p:nvSpPr>
          <p:spPr>
            <a:xfrm>
              <a:off x="8005873" y="9973926"/>
              <a:ext cx="2326238" cy="14773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Thiết kế phương án thông minh, linh hoạt, phản ánh đúng thực tế và mong đợi khách hàng.</a:t>
              </a:r>
            </a:p>
          </p:txBody>
        </p: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id="{BAD4CA61-EE64-0A3B-D3D0-59B8D894AF4D}"/>
                </a:ext>
              </a:extLst>
            </p:cNvPr>
            <p:cNvSpPr txBox="1"/>
            <p:nvPr/>
          </p:nvSpPr>
          <p:spPr>
            <a:xfrm>
              <a:off x="8005872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+mj-lt"/>
                </a:rPr>
                <a:t>DESIGN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1725BA0C-58C6-94E3-482E-06BFA3B2A492}"/>
              </a:ext>
            </a:extLst>
          </p:cNvPr>
          <p:cNvSpPr/>
          <p:nvPr/>
        </p:nvSpPr>
        <p:spPr>
          <a:xfrm rot="10800000">
            <a:off x="8998195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B744C1EF-EE2B-C88E-FA2E-FCD4736F42F8}"/>
              </a:ext>
            </a:extLst>
          </p:cNvPr>
          <p:cNvGrpSpPr/>
          <p:nvPr/>
        </p:nvGrpSpPr>
        <p:grpSpPr>
          <a:xfrm>
            <a:off x="14049230" y="9502598"/>
            <a:ext cx="2326239" cy="1671657"/>
            <a:chOff x="14049230" y="9502598"/>
            <a:chExt cx="2326239" cy="1671657"/>
          </a:xfrm>
        </p:grpSpPr>
        <p:sp>
          <p:nvSpPr>
            <p:cNvPr id="295" name="TextBox 294">
              <a:extLst>
                <a:ext uri="{FF2B5EF4-FFF2-40B4-BE49-F238E27FC236}">
                  <a16:creationId xmlns:a16="http://schemas.microsoft.com/office/drawing/2014/main" id="{20194527-C31E-94A1-B2E5-E6E1D61D78F3}"/>
                </a:ext>
              </a:extLst>
            </p:cNvPr>
            <p:cNvSpPr txBox="1"/>
            <p:nvPr/>
          </p:nvSpPr>
          <p:spPr>
            <a:xfrm>
              <a:off x="14049231" y="9973926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Thu thập dữ liệu tin cậy để đánh giá hiệu quả và tác động của mỗi bước triển khai.</a:t>
              </a:r>
            </a:p>
          </p:txBody>
        </p:sp>
        <p:sp>
          <p:nvSpPr>
            <p:cNvPr id="328" name="TextBox 327">
              <a:extLst>
                <a:ext uri="{FF2B5EF4-FFF2-40B4-BE49-F238E27FC236}">
                  <a16:creationId xmlns:a16="http://schemas.microsoft.com/office/drawing/2014/main" id="{3FE71720-5238-C81F-559C-3D331C2F5D6E}"/>
                </a:ext>
              </a:extLst>
            </p:cNvPr>
            <p:cNvSpPr txBox="1"/>
            <p:nvPr/>
          </p:nvSpPr>
          <p:spPr>
            <a:xfrm>
              <a:off x="14049230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+mj-lt"/>
                </a:rPr>
                <a:t>MEASURE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C60C0AA1-9EB9-E256-CEFE-120973C051A3}"/>
              </a:ext>
            </a:extLst>
          </p:cNvPr>
          <p:cNvSpPr/>
          <p:nvPr/>
        </p:nvSpPr>
        <p:spPr>
          <a:xfrm rot="10800000">
            <a:off x="15041553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2E3CBABA-2921-46BD-6A1A-A6DF3313FA8D}"/>
              </a:ext>
            </a:extLst>
          </p:cNvPr>
          <p:cNvGrpSpPr/>
          <p:nvPr/>
        </p:nvGrpSpPr>
        <p:grpSpPr>
          <a:xfrm>
            <a:off x="20105552" y="9502598"/>
            <a:ext cx="2326239" cy="1671657"/>
            <a:chOff x="20105552" y="9502598"/>
            <a:chExt cx="2326239" cy="1671657"/>
          </a:xfrm>
        </p:grpSpPr>
        <p:sp>
          <p:nvSpPr>
            <p:cNvPr id="331" name="TextBox 330">
              <a:extLst>
                <a:ext uri="{FF2B5EF4-FFF2-40B4-BE49-F238E27FC236}">
                  <a16:creationId xmlns:a16="http://schemas.microsoft.com/office/drawing/2014/main" id="{B5F3C232-537F-C919-A9A5-9F10C39AF01C}"/>
                </a:ext>
              </a:extLst>
            </p:cNvPr>
            <p:cNvSpPr txBox="1"/>
            <p:nvPr/>
          </p:nvSpPr>
          <p:spPr>
            <a:xfrm>
              <a:off x="20105553" y="9973926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Nhân rộng mô hình hiệu quả để tạo ảnh hưởng bền vững và tăng trưởng dài hạn.</a:t>
              </a:r>
            </a:p>
          </p:txBody>
        </p:sp>
        <p:sp>
          <p:nvSpPr>
            <p:cNvPr id="332" name="TextBox 331">
              <a:extLst>
                <a:ext uri="{FF2B5EF4-FFF2-40B4-BE49-F238E27FC236}">
                  <a16:creationId xmlns:a16="http://schemas.microsoft.com/office/drawing/2014/main" id="{413BC60A-2103-3CFA-3C04-3566A9EAAE48}"/>
                </a:ext>
              </a:extLst>
            </p:cNvPr>
            <p:cNvSpPr txBox="1"/>
            <p:nvPr/>
          </p:nvSpPr>
          <p:spPr>
            <a:xfrm>
              <a:off x="20105552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+mj-lt"/>
                </a:rPr>
                <a:t>SCALE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C4140E05-2E54-D736-116E-E5B19AEC3F61}"/>
              </a:ext>
            </a:extLst>
          </p:cNvPr>
          <p:cNvSpPr/>
          <p:nvPr/>
        </p:nvSpPr>
        <p:spPr>
          <a:xfrm rot="10800000">
            <a:off x="21096420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00900320-B7BF-8DFF-8311-8937B44C2F73}"/>
              </a:ext>
            </a:extLst>
          </p:cNvPr>
          <p:cNvGrpSpPr/>
          <p:nvPr/>
        </p:nvGrpSpPr>
        <p:grpSpPr>
          <a:xfrm>
            <a:off x="4984193" y="4453711"/>
            <a:ext cx="2326239" cy="1667251"/>
            <a:chOff x="4984193" y="4453711"/>
            <a:chExt cx="2326239" cy="1667251"/>
          </a:xfrm>
        </p:grpSpPr>
        <p:sp>
          <p:nvSpPr>
            <p:cNvPr id="335" name="TextBox 334">
              <a:extLst>
                <a:ext uri="{FF2B5EF4-FFF2-40B4-BE49-F238E27FC236}">
                  <a16:creationId xmlns:a16="http://schemas.microsoft.com/office/drawing/2014/main" id="{88716921-8BDF-AF75-162A-9ADBEE2CAB40}"/>
                </a:ext>
              </a:extLst>
            </p:cNvPr>
            <p:cNvSpPr txBox="1"/>
            <p:nvPr/>
          </p:nvSpPr>
          <p:spPr>
            <a:xfrm rot="10800000" flipV="1">
              <a:off x="4984194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Nắm bắt bản chất vấn đề dựa trên dữ liệu, cảm xúc và động lực con người.</a:t>
              </a:r>
            </a:p>
          </p:txBody>
        </p:sp>
        <p:sp>
          <p:nvSpPr>
            <p:cNvPr id="336" name="TextBox 335">
              <a:extLst>
                <a:ext uri="{FF2B5EF4-FFF2-40B4-BE49-F238E27FC236}">
                  <a16:creationId xmlns:a16="http://schemas.microsoft.com/office/drawing/2014/main" id="{DABE2065-A602-B703-60EE-B1A7FA24675F}"/>
                </a:ext>
              </a:extLst>
            </p:cNvPr>
            <p:cNvSpPr txBox="1"/>
            <p:nvPr/>
          </p:nvSpPr>
          <p:spPr>
            <a:xfrm rot="10800000" flipV="1">
              <a:off x="4984193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+mj-lt"/>
                </a:rPr>
                <a:t>INSIGHT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DE399D80-42D1-513F-E9C3-45D4A548A2D9}"/>
              </a:ext>
            </a:extLst>
          </p:cNvPr>
          <p:cNvSpPr/>
          <p:nvPr/>
        </p:nvSpPr>
        <p:spPr>
          <a:xfrm rot="10800000" flipV="1">
            <a:off x="5976516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38" name="Group 337">
            <a:extLst>
              <a:ext uri="{FF2B5EF4-FFF2-40B4-BE49-F238E27FC236}">
                <a16:creationId xmlns:a16="http://schemas.microsoft.com/office/drawing/2014/main" id="{87A2FD09-A141-1EC5-6B46-5B68BB2B26F3}"/>
              </a:ext>
            </a:extLst>
          </p:cNvPr>
          <p:cNvGrpSpPr/>
          <p:nvPr/>
        </p:nvGrpSpPr>
        <p:grpSpPr>
          <a:xfrm>
            <a:off x="11024308" y="4453711"/>
            <a:ext cx="2326239" cy="1667251"/>
            <a:chOff x="11024308" y="4453711"/>
            <a:chExt cx="2326239" cy="1667251"/>
          </a:xfrm>
        </p:grpSpPr>
        <p:sp>
          <p:nvSpPr>
            <p:cNvPr id="339" name="TextBox 338">
              <a:extLst>
                <a:ext uri="{FF2B5EF4-FFF2-40B4-BE49-F238E27FC236}">
                  <a16:creationId xmlns:a16="http://schemas.microsoft.com/office/drawing/2014/main" id="{4398A137-B745-4461-3167-4573627F7108}"/>
                </a:ext>
              </a:extLst>
            </p:cNvPr>
            <p:cNvSpPr txBox="1"/>
            <p:nvPr/>
          </p:nvSpPr>
          <p:spPr>
            <a:xfrm rot="10800000" flipV="1">
              <a:off x="11024309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dirty="0" err="1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Biến</a:t>
              </a:r>
              <a:r>
                <a:rPr lang="en-US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kế</a:t>
              </a:r>
              <a:r>
                <a:rPr lang="en-US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hoạch</a:t>
              </a:r>
              <a:r>
                <a:rPr lang="en-US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thành</a:t>
              </a:r>
              <a:r>
                <a:rPr lang="en-US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hành</a:t>
              </a:r>
              <a:r>
                <a:rPr lang="en-US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động</a:t>
              </a:r>
              <a:r>
                <a:rPr lang="en-US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thực</a:t>
              </a:r>
              <a:r>
                <a:rPr lang="en-US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tế</a:t>
              </a:r>
              <a:r>
                <a:rPr lang="en-US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với</a:t>
              </a:r>
              <a:r>
                <a:rPr lang="en-US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tốc</a:t>
              </a:r>
              <a:r>
                <a:rPr lang="en-US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độ</a:t>
              </a:r>
              <a:r>
                <a:rPr lang="en-US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cao</a:t>
              </a:r>
              <a:r>
                <a:rPr lang="en-US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và</a:t>
              </a:r>
              <a:r>
                <a:rPr lang="en-US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kỷ</a:t>
              </a:r>
              <a:r>
                <a:rPr lang="en-US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luật</a:t>
              </a:r>
              <a:r>
                <a:rPr lang="en-US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vững</a:t>
              </a:r>
              <a:r>
                <a:rPr lang="en-US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chắc</a:t>
              </a:r>
              <a:r>
                <a:rPr lang="en-US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.</a:t>
              </a:r>
              <a:endParaRPr lang="vi-VN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340" name="TextBox 339">
              <a:extLst>
                <a:ext uri="{FF2B5EF4-FFF2-40B4-BE49-F238E27FC236}">
                  <a16:creationId xmlns:a16="http://schemas.microsoft.com/office/drawing/2014/main" id="{3DBB1093-C3EF-A338-BB8F-F1C957D0B995}"/>
                </a:ext>
              </a:extLst>
            </p:cNvPr>
            <p:cNvSpPr txBox="1"/>
            <p:nvPr/>
          </p:nvSpPr>
          <p:spPr>
            <a:xfrm rot="10800000" flipV="1">
              <a:off x="11024308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+mj-lt"/>
                </a:rPr>
                <a:t>ACTION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81591E6F-F795-E01C-7DB3-5D0DD4F449DF}"/>
              </a:ext>
            </a:extLst>
          </p:cNvPr>
          <p:cNvSpPr/>
          <p:nvPr/>
        </p:nvSpPr>
        <p:spPr>
          <a:xfrm rot="10800000" flipV="1">
            <a:off x="12016631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8CCEEE77-053B-6CED-FA2D-08C827736530}"/>
              </a:ext>
            </a:extLst>
          </p:cNvPr>
          <p:cNvGrpSpPr/>
          <p:nvPr/>
        </p:nvGrpSpPr>
        <p:grpSpPr>
          <a:xfrm>
            <a:off x="17064424" y="4453711"/>
            <a:ext cx="2326239" cy="1667251"/>
            <a:chOff x="17064424" y="4453711"/>
            <a:chExt cx="2326239" cy="1667251"/>
          </a:xfrm>
        </p:grpSpPr>
        <p:sp>
          <p:nvSpPr>
            <p:cNvPr id="343" name="TextBox 342">
              <a:extLst>
                <a:ext uri="{FF2B5EF4-FFF2-40B4-BE49-F238E27FC236}">
                  <a16:creationId xmlns:a16="http://schemas.microsoft.com/office/drawing/2014/main" id="{EF767570-9774-FB07-7B11-4FA6BD05BD60}"/>
                </a:ext>
              </a:extLst>
            </p:cNvPr>
            <p:cNvSpPr txBox="1"/>
            <p:nvPr/>
          </p:nvSpPr>
          <p:spPr>
            <a:xfrm rot="10800000" flipV="1">
              <a:off x="17064425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Liên tục tối ưu bằng học hỏi từ sai sót, phản hồi thực tế và kết quả đo lường.</a:t>
              </a:r>
            </a:p>
          </p:txBody>
        </p:sp>
        <p:sp>
          <p:nvSpPr>
            <p:cNvPr id="344" name="TextBox 343">
              <a:extLst>
                <a:ext uri="{FF2B5EF4-FFF2-40B4-BE49-F238E27FC236}">
                  <a16:creationId xmlns:a16="http://schemas.microsoft.com/office/drawing/2014/main" id="{416CDF15-E063-2F92-2AED-A8888F09DD32}"/>
                </a:ext>
              </a:extLst>
            </p:cNvPr>
            <p:cNvSpPr txBox="1"/>
            <p:nvPr/>
          </p:nvSpPr>
          <p:spPr>
            <a:xfrm rot="10800000" flipV="1">
              <a:off x="17064424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+mj-lt"/>
                </a:rPr>
                <a:t>IMPROVE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C3A0E79E-EC57-FBF5-3AB7-728F17BB4AF3}"/>
              </a:ext>
            </a:extLst>
          </p:cNvPr>
          <p:cNvSpPr/>
          <p:nvPr/>
        </p:nvSpPr>
        <p:spPr>
          <a:xfrm rot="10800000" flipV="1">
            <a:off x="18055292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6" name="!!SubTitle">
            <a:extLst>
              <a:ext uri="{FF2B5EF4-FFF2-40B4-BE49-F238E27FC236}">
                <a16:creationId xmlns:a16="http://schemas.microsoft.com/office/drawing/2014/main" id="{F6C7E692-1F4E-ACE1-1ACF-D504737898A9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9DDC2D6A-6514-C310-50C3-5B2FDAEA5637}"/>
              </a:ext>
            </a:extLst>
          </p:cNvPr>
          <p:cNvSpPr/>
          <p:nvPr/>
        </p:nvSpPr>
        <p:spPr>
          <a:xfrm>
            <a:off x="2689767" y="6557262"/>
            <a:ext cx="850170" cy="767896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D467A137-8FFE-6F3E-561C-454583DAF2C3}"/>
              </a:ext>
            </a:extLst>
          </p:cNvPr>
          <p:cNvSpPr/>
          <p:nvPr/>
        </p:nvSpPr>
        <p:spPr>
          <a:xfrm>
            <a:off x="5785763" y="8332235"/>
            <a:ext cx="713046" cy="822746"/>
          </a:xfrm>
          <a:custGeom>
            <a:avLst/>
            <a:gdLst>
              <a:gd name="connsiteX0" fmla="*/ 63322 w 396240"/>
              <a:gd name="connsiteY0" fmla="*/ 439445 h 457200"/>
              <a:gd name="connsiteX1" fmla="*/ 63322 w 396240"/>
              <a:gd name="connsiteY1" fmla="*/ 439445 h 457200"/>
              <a:gd name="connsiteX2" fmla="*/ 27813 w 396240"/>
              <a:gd name="connsiteY2" fmla="*/ 403936 h 457200"/>
              <a:gd name="connsiteX3" fmla="*/ 27813 w 396240"/>
              <a:gd name="connsiteY3" fmla="*/ 262509 h 457200"/>
              <a:gd name="connsiteX4" fmla="*/ 63322 w 396240"/>
              <a:gd name="connsiteY4" fmla="*/ 227000 h 457200"/>
              <a:gd name="connsiteX5" fmla="*/ 63322 w 396240"/>
              <a:gd name="connsiteY5" fmla="*/ 227000 h 457200"/>
              <a:gd name="connsiteX6" fmla="*/ 98832 w 396240"/>
              <a:gd name="connsiteY6" fmla="*/ 262509 h 457200"/>
              <a:gd name="connsiteX7" fmla="*/ 98832 w 396240"/>
              <a:gd name="connsiteY7" fmla="*/ 403936 h 457200"/>
              <a:gd name="connsiteX8" fmla="*/ 63322 w 396240"/>
              <a:gd name="connsiteY8" fmla="*/ 439445 h 457200"/>
              <a:gd name="connsiteX9" fmla="*/ 238582 w 396240"/>
              <a:gd name="connsiteY9" fmla="*/ 403936 h 457200"/>
              <a:gd name="connsiteX10" fmla="*/ 238582 w 396240"/>
              <a:gd name="connsiteY10" fmla="*/ 296037 h 457200"/>
              <a:gd name="connsiteX11" fmla="*/ 203073 w 396240"/>
              <a:gd name="connsiteY11" fmla="*/ 260528 h 457200"/>
              <a:gd name="connsiteX12" fmla="*/ 203073 w 396240"/>
              <a:gd name="connsiteY12" fmla="*/ 260528 h 457200"/>
              <a:gd name="connsiteX13" fmla="*/ 167564 w 396240"/>
              <a:gd name="connsiteY13" fmla="*/ 296037 h 457200"/>
              <a:gd name="connsiteX14" fmla="*/ 167564 w 396240"/>
              <a:gd name="connsiteY14" fmla="*/ 403936 h 457200"/>
              <a:gd name="connsiteX15" fmla="*/ 203073 w 396240"/>
              <a:gd name="connsiteY15" fmla="*/ 439445 h 457200"/>
              <a:gd name="connsiteX16" fmla="*/ 203073 w 396240"/>
              <a:gd name="connsiteY16" fmla="*/ 439445 h 457200"/>
              <a:gd name="connsiteX17" fmla="*/ 238582 w 396240"/>
              <a:gd name="connsiteY17" fmla="*/ 403936 h 457200"/>
              <a:gd name="connsiteX18" fmla="*/ 378333 w 396240"/>
              <a:gd name="connsiteY18" fmla="*/ 403936 h 457200"/>
              <a:gd name="connsiteX19" fmla="*/ 378333 w 396240"/>
              <a:gd name="connsiteY19" fmla="*/ 195605 h 457200"/>
              <a:gd name="connsiteX20" fmla="*/ 342824 w 396240"/>
              <a:gd name="connsiteY20" fmla="*/ 160096 h 457200"/>
              <a:gd name="connsiteX21" fmla="*/ 342824 w 396240"/>
              <a:gd name="connsiteY21" fmla="*/ 160096 h 457200"/>
              <a:gd name="connsiteX22" fmla="*/ 307315 w 396240"/>
              <a:gd name="connsiteY22" fmla="*/ 195605 h 457200"/>
              <a:gd name="connsiteX23" fmla="*/ 307315 w 396240"/>
              <a:gd name="connsiteY23" fmla="*/ 403936 h 457200"/>
              <a:gd name="connsiteX24" fmla="*/ 342824 w 396240"/>
              <a:gd name="connsiteY24" fmla="*/ 439445 h 457200"/>
              <a:gd name="connsiteX25" fmla="*/ 342824 w 396240"/>
              <a:gd name="connsiteY25" fmla="*/ 439445 h 457200"/>
              <a:gd name="connsiteX26" fmla="*/ 378333 w 396240"/>
              <a:gd name="connsiteY26" fmla="*/ 403936 h 457200"/>
              <a:gd name="connsiteX27" fmla="*/ 362941 w 396240"/>
              <a:gd name="connsiteY27" fmla="*/ 73228 h 457200"/>
              <a:gd name="connsiteX28" fmla="*/ 360959 w 396240"/>
              <a:gd name="connsiteY28" fmla="*/ 22174 h 457200"/>
              <a:gd name="connsiteX29" fmla="*/ 309905 w 396240"/>
              <a:gd name="connsiteY29" fmla="*/ 19431 h 457200"/>
              <a:gd name="connsiteX30" fmla="*/ 19431 w 396240"/>
              <a:gd name="connsiteY30" fmla="*/ 174422 h 457200"/>
              <a:gd name="connsiteX31" fmla="*/ 86182 w 396240"/>
              <a:gd name="connsiteY31" fmla="*/ 139065 h 457200"/>
              <a:gd name="connsiteX32" fmla="*/ 131902 w 396240"/>
              <a:gd name="connsiteY32" fmla="*/ 144399 h 457200"/>
              <a:gd name="connsiteX33" fmla="*/ 162382 w 396240"/>
              <a:gd name="connsiteY33" fmla="*/ 171069 h 457200"/>
              <a:gd name="connsiteX34" fmla="*/ 218161 w 396240"/>
              <a:gd name="connsiteY34" fmla="*/ 168935 h 457200"/>
              <a:gd name="connsiteX35" fmla="*/ 361264 w 396240"/>
              <a:gd name="connsiteY35" fmla="*/ 22022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96240" h="457200">
                <a:moveTo>
                  <a:pt x="63322" y="439445"/>
                </a:moveTo>
                <a:lnTo>
                  <a:pt x="63322" y="439445"/>
                </a:lnTo>
                <a:cubicBezTo>
                  <a:pt x="43815" y="439445"/>
                  <a:pt x="27813" y="423596"/>
                  <a:pt x="27813" y="403936"/>
                </a:cubicBezTo>
                <a:lnTo>
                  <a:pt x="27813" y="262509"/>
                </a:lnTo>
                <a:cubicBezTo>
                  <a:pt x="27813" y="243002"/>
                  <a:pt x="43663" y="227000"/>
                  <a:pt x="63322" y="227000"/>
                </a:cubicBezTo>
                <a:lnTo>
                  <a:pt x="63322" y="227000"/>
                </a:lnTo>
                <a:cubicBezTo>
                  <a:pt x="82829" y="227000"/>
                  <a:pt x="98832" y="242849"/>
                  <a:pt x="98832" y="262509"/>
                </a:cubicBezTo>
                <a:lnTo>
                  <a:pt x="98832" y="403936"/>
                </a:lnTo>
                <a:cubicBezTo>
                  <a:pt x="98832" y="423596"/>
                  <a:pt x="82829" y="439445"/>
                  <a:pt x="63322" y="439445"/>
                </a:cubicBezTo>
                <a:close/>
                <a:moveTo>
                  <a:pt x="238582" y="403936"/>
                </a:moveTo>
                <a:lnTo>
                  <a:pt x="238582" y="296037"/>
                </a:lnTo>
                <a:cubicBezTo>
                  <a:pt x="238582" y="276530"/>
                  <a:pt x="222733" y="260528"/>
                  <a:pt x="203073" y="260528"/>
                </a:cubicBezTo>
                <a:lnTo>
                  <a:pt x="203073" y="260528"/>
                </a:lnTo>
                <a:cubicBezTo>
                  <a:pt x="183566" y="260528"/>
                  <a:pt x="167564" y="276377"/>
                  <a:pt x="167564" y="296037"/>
                </a:cubicBezTo>
                <a:lnTo>
                  <a:pt x="167564" y="403936"/>
                </a:lnTo>
                <a:cubicBezTo>
                  <a:pt x="167564" y="423443"/>
                  <a:pt x="183413" y="439445"/>
                  <a:pt x="203073" y="439445"/>
                </a:cubicBezTo>
                <a:lnTo>
                  <a:pt x="203073" y="439445"/>
                </a:lnTo>
                <a:cubicBezTo>
                  <a:pt x="222733" y="439445"/>
                  <a:pt x="238582" y="423596"/>
                  <a:pt x="238582" y="403936"/>
                </a:cubicBezTo>
                <a:close/>
                <a:moveTo>
                  <a:pt x="378333" y="403936"/>
                </a:moveTo>
                <a:lnTo>
                  <a:pt x="378333" y="195605"/>
                </a:lnTo>
                <a:cubicBezTo>
                  <a:pt x="378333" y="176098"/>
                  <a:pt x="362483" y="160096"/>
                  <a:pt x="342824" y="160096"/>
                </a:cubicBezTo>
                <a:lnTo>
                  <a:pt x="342824" y="160096"/>
                </a:lnTo>
                <a:cubicBezTo>
                  <a:pt x="323317" y="160096"/>
                  <a:pt x="307315" y="175946"/>
                  <a:pt x="307315" y="195605"/>
                </a:cubicBezTo>
                <a:lnTo>
                  <a:pt x="307315" y="403936"/>
                </a:lnTo>
                <a:cubicBezTo>
                  <a:pt x="307315" y="423443"/>
                  <a:pt x="323164" y="439445"/>
                  <a:pt x="342824" y="439445"/>
                </a:cubicBezTo>
                <a:lnTo>
                  <a:pt x="342824" y="439445"/>
                </a:lnTo>
                <a:cubicBezTo>
                  <a:pt x="362483" y="439445"/>
                  <a:pt x="378333" y="423596"/>
                  <a:pt x="378333" y="403936"/>
                </a:cubicBezTo>
                <a:close/>
                <a:moveTo>
                  <a:pt x="362941" y="73228"/>
                </a:moveTo>
                <a:lnTo>
                  <a:pt x="360959" y="22174"/>
                </a:lnTo>
                <a:lnTo>
                  <a:pt x="309905" y="19431"/>
                </a:lnTo>
                <a:moveTo>
                  <a:pt x="19431" y="174422"/>
                </a:moveTo>
                <a:lnTo>
                  <a:pt x="86182" y="139065"/>
                </a:lnTo>
                <a:cubicBezTo>
                  <a:pt x="101117" y="131140"/>
                  <a:pt x="119253" y="133274"/>
                  <a:pt x="131902" y="144399"/>
                </a:cubicBezTo>
                <a:lnTo>
                  <a:pt x="162382" y="171069"/>
                </a:lnTo>
                <a:cubicBezTo>
                  <a:pt x="178537" y="185242"/>
                  <a:pt x="203073" y="184328"/>
                  <a:pt x="218161" y="168935"/>
                </a:cubicBezTo>
                <a:lnTo>
                  <a:pt x="361264" y="2202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9" name="Freeform 6">
            <a:extLst>
              <a:ext uri="{FF2B5EF4-FFF2-40B4-BE49-F238E27FC236}">
                <a16:creationId xmlns:a16="http://schemas.microsoft.com/office/drawing/2014/main" id="{9AF1B520-5A62-431E-30B7-2FB59D3A74F5}"/>
              </a:ext>
            </a:extLst>
          </p:cNvPr>
          <p:cNvSpPr>
            <a:spLocks noEditPoints="1"/>
          </p:cNvSpPr>
          <p:nvPr/>
        </p:nvSpPr>
        <p:spPr bwMode="auto">
          <a:xfrm>
            <a:off x="8812625" y="6656963"/>
            <a:ext cx="714190" cy="568496"/>
          </a:xfrm>
          <a:custGeom>
            <a:avLst/>
            <a:gdLst>
              <a:gd name="T0" fmla="*/ 419 w 1044"/>
              <a:gd name="T1" fmla="*/ 709 h 830"/>
              <a:gd name="T2" fmla="*/ 323 w 1044"/>
              <a:gd name="T3" fmla="*/ 585 h 830"/>
              <a:gd name="T4" fmla="*/ 522 w 1044"/>
              <a:gd name="T5" fmla="*/ 298 h 830"/>
              <a:gd name="T6" fmla="*/ 721 w 1044"/>
              <a:gd name="T7" fmla="*/ 585 h 830"/>
              <a:gd name="T8" fmla="*/ 625 w 1044"/>
              <a:gd name="T9" fmla="*/ 709 h 830"/>
              <a:gd name="T10" fmla="*/ 625 w 1044"/>
              <a:gd name="T11" fmla="*/ 709 h 830"/>
              <a:gd name="T12" fmla="*/ 419 w 1044"/>
              <a:gd name="T13" fmla="*/ 709 h 830"/>
              <a:gd name="T14" fmla="*/ 419 w 1044"/>
              <a:gd name="T15" fmla="*/ 830 h 830"/>
              <a:gd name="T16" fmla="*/ 625 w 1044"/>
              <a:gd name="T17" fmla="*/ 830 h 830"/>
              <a:gd name="T18" fmla="*/ 625 w 1044"/>
              <a:gd name="T19" fmla="*/ 709 h 830"/>
              <a:gd name="T20" fmla="*/ 522 w 1044"/>
              <a:gd name="T21" fmla="*/ 298 h 830"/>
              <a:gd name="T22" fmla="*/ 522 w 1044"/>
              <a:gd name="T23" fmla="*/ 549 h 830"/>
              <a:gd name="T24" fmla="*/ 976 w 1044"/>
              <a:gd name="T25" fmla="*/ 378 h 830"/>
              <a:gd name="T26" fmla="*/ 591 w 1044"/>
              <a:gd name="T27" fmla="*/ 69 h 830"/>
              <a:gd name="T28" fmla="*/ 453 w 1044"/>
              <a:gd name="T29" fmla="*/ 69 h 830"/>
              <a:gd name="T30" fmla="*/ 68 w 1044"/>
              <a:gd name="T31" fmla="*/ 378 h 830"/>
              <a:gd name="T32" fmla="*/ 591 w 1044"/>
              <a:gd name="T33" fmla="*/ 0 h 830"/>
              <a:gd name="T34" fmla="*/ 453 w 1044"/>
              <a:gd name="T35" fmla="*/ 0 h 830"/>
              <a:gd name="T36" fmla="*/ 453 w 1044"/>
              <a:gd name="T37" fmla="*/ 137 h 830"/>
              <a:gd name="T38" fmla="*/ 591 w 1044"/>
              <a:gd name="T39" fmla="*/ 137 h 830"/>
              <a:gd name="T40" fmla="*/ 591 w 1044"/>
              <a:gd name="T41" fmla="*/ 0 h 830"/>
              <a:gd name="T42" fmla="*/ 1044 w 1044"/>
              <a:gd name="T43" fmla="*/ 378 h 830"/>
              <a:gd name="T44" fmla="*/ 907 w 1044"/>
              <a:gd name="T45" fmla="*/ 378 h 830"/>
              <a:gd name="T46" fmla="*/ 907 w 1044"/>
              <a:gd name="T47" fmla="*/ 515 h 830"/>
              <a:gd name="T48" fmla="*/ 1044 w 1044"/>
              <a:gd name="T49" fmla="*/ 515 h 830"/>
              <a:gd name="T50" fmla="*/ 1044 w 1044"/>
              <a:gd name="T51" fmla="*/ 378 h 830"/>
              <a:gd name="T52" fmla="*/ 0 w 1044"/>
              <a:gd name="T53" fmla="*/ 515 h 830"/>
              <a:gd name="T54" fmla="*/ 137 w 1044"/>
              <a:gd name="T55" fmla="*/ 515 h 830"/>
              <a:gd name="T56" fmla="*/ 137 w 1044"/>
              <a:gd name="T57" fmla="*/ 378 h 830"/>
              <a:gd name="T58" fmla="*/ 0 w 1044"/>
              <a:gd name="T59" fmla="*/ 378 h 830"/>
              <a:gd name="T60" fmla="*/ 0 w 1044"/>
              <a:gd name="T61" fmla="*/ 515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4" h="830">
                <a:moveTo>
                  <a:pt x="419" y="709"/>
                </a:moveTo>
                <a:cubicBezTo>
                  <a:pt x="323" y="585"/>
                  <a:pt x="323" y="585"/>
                  <a:pt x="323" y="585"/>
                </a:cubicBezTo>
                <a:cubicBezTo>
                  <a:pt x="522" y="298"/>
                  <a:pt x="522" y="298"/>
                  <a:pt x="522" y="298"/>
                </a:cubicBezTo>
                <a:cubicBezTo>
                  <a:pt x="721" y="585"/>
                  <a:pt x="721" y="585"/>
                  <a:pt x="721" y="585"/>
                </a:cubicBezTo>
                <a:cubicBezTo>
                  <a:pt x="625" y="709"/>
                  <a:pt x="625" y="709"/>
                  <a:pt x="625" y="709"/>
                </a:cubicBezTo>
                <a:moveTo>
                  <a:pt x="625" y="709"/>
                </a:moveTo>
                <a:cubicBezTo>
                  <a:pt x="419" y="709"/>
                  <a:pt x="419" y="709"/>
                  <a:pt x="419" y="709"/>
                </a:cubicBezTo>
                <a:cubicBezTo>
                  <a:pt x="419" y="830"/>
                  <a:pt x="419" y="830"/>
                  <a:pt x="419" y="830"/>
                </a:cubicBezTo>
                <a:cubicBezTo>
                  <a:pt x="625" y="830"/>
                  <a:pt x="625" y="830"/>
                  <a:pt x="625" y="830"/>
                </a:cubicBezTo>
                <a:lnTo>
                  <a:pt x="625" y="709"/>
                </a:lnTo>
                <a:close/>
                <a:moveTo>
                  <a:pt x="522" y="298"/>
                </a:moveTo>
                <a:cubicBezTo>
                  <a:pt x="522" y="549"/>
                  <a:pt x="522" y="549"/>
                  <a:pt x="522" y="549"/>
                </a:cubicBezTo>
                <a:moveTo>
                  <a:pt x="976" y="378"/>
                </a:moveTo>
                <a:cubicBezTo>
                  <a:pt x="914" y="215"/>
                  <a:pt x="768" y="94"/>
                  <a:pt x="591" y="69"/>
                </a:cubicBezTo>
                <a:moveTo>
                  <a:pt x="453" y="69"/>
                </a:moveTo>
                <a:cubicBezTo>
                  <a:pt x="276" y="94"/>
                  <a:pt x="130" y="215"/>
                  <a:pt x="68" y="378"/>
                </a:cubicBezTo>
                <a:moveTo>
                  <a:pt x="591" y="0"/>
                </a:moveTo>
                <a:cubicBezTo>
                  <a:pt x="453" y="0"/>
                  <a:pt x="453" y="0"/>
                  <a:pt x="453" y="0"/>
                </a:cubicBezTo>
                <a:cubicBezTo>
                  <a:pt x="453" y="137"/>
                  <a:pt x="453" y="137"/>
                  <a:pt x="453" y="137"/>
                </a:cubicBezTo>
                <a:cubicBezTo>
                  <a:pt x="591" y="137"/>
                  <a:pt x="591" y="137"/>
                  <a:pt x="591" y="137"/>
                </a:cubicBezTo>
                <a:lnTo>
                  <a:pt x="591" y="0"/>
                </a:lnTo>
                <a:close/>
                <a:moveTo>
                  <a:pt x="1044" y="378"/>
                </a:moveTo>
                <a:cubicBezTo>
                  <a:pt x="907" y="378"/>
                  <a:pt x="907" y="378"/>
                  <a:pt x="907" y="378"/>
                </a:cubicBezTo>
                <a:cubicBezTo>
                  <a:pt x="907" y="515"/>
                  <a:pt x="907" y="515"/>
                  <a:pt x="907" y="515"/>
                </a:cubicBezTo>
                <a:cubicBezTo>
                  <a:pt x="1044" y="515"/>
                  <a:pt x="1044" y="515"/>
                  <a:pt x="1044" y="515"/>
                </a:cubicBezTo>
                <a:lnTo>
                  <a:pt x="1044" y="378"/>
                </a:lnTo>
                <a:close/>
                <a:moveTo>
                  <a:pt x="0" y="515"/>
                </a:moveTo>
                <a:cubicBezTo>
                  <a:pt x="137" y="515"/>
                  <a:pt x="137" y="515"/>
                  <a:pt x="137" y="515"/>
                </a:cubicBezTo>
                <a:cubicBezTo>
                  <a:pt x="137" y="378"/>
                  <a:pt x="137" y="378"/>
                  <a:pt x="137" y="378"/>
                </a:cubicBezTo>
                <a:cubicBezTo>
                  <a:pt x="0" y="378"/>
                  <a:pt x="0" y="378"/>
                  <a:pt x="0" y="378"/>
                </a:cubicBezTo>
                <a:lnTo>
                  <a:pt x="0" y="515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0" name="Freeform 151">
            <a:extLst>
              <a:ext uri="{FF2B5EF4-FFF2-40B4-BE49-F238E27FC236}">
                <a16:creationId xmlns:a16="http://schemas.microsoft.com/office/drawing/2014/main" id="{78F25539-BC6E-A412-8496-0E8CDE57724C}"/>
              </a:ext>
            </a:extLst>
          </p:cNvPr>
          <p:cNvSpPr>
            <a:spLocks noEditPoints="1"/>
          </p:cNvSpPr>
          <p:nvPr/>
        </p:nvSpPr>
        <p:spPr bwMode="auto">
          <a:xfrm>
            <a:off x="11936786" y="8313666"/>
            <a:ext cx="505648" cy="859886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E515067D-3D80-37A0-ACFF-7BCDB8397CF6}"/>
              </a:ext>
            </a:extLst>
          </p:cNvPr>
          <p:cNvSpPr/>
          <p:nvPr/>
        </p:nvSpPr>
        <p:spPr>
          <a:xfrm>
            <a:off x="20930525" y="6612112"/>
            <a:ext cx="658198" cy="65819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2" name="Freeform 12">
            <a:extLst>
              <a:ext uri="{FF2B5EF4-FFF2-40B4-BE49-F238E27FC236}">
                <a16:creationId xmlns:a16="http://schemas.microsoft.com/office/drawing/2014/main" id="{FD95AF7B-C8A3-76D2-324E-7AD671242777}"/>
              </a:ext>
            </a:extLst>
          </p:cNvPr>
          <p:cNvSpPr>
            <a:spLocks noEditPoints="1"/>
          </p:cNvSpPr>
          <p:nvPr/>
        </p:nvSpPr>
        <p:spPr bwMode="auto">
          <a:xfrm>
            <a:off x="14937400" y="6588400"/>
            <a:ext cx="551354" cy="705620"/>
          </a:xfrm>
          <a:custGeom>
            <a:avLst/>
            <a:gdLst>
              <a:gd name="T0" fmla="*/ 347 w 804"/>
              <a:gd name="T1" fmla="*/ 420 h 1029"/>
              <a:gd name="T2" fmla="*/ 112 w 804"/>
              <a:gd name="T3" fmla="*/ 1029 h 1029"/>
              <a:gd name="T4" fmla="*/ 456 w 804"/>
              <a:gd name="T5" fmla="*/ 420 h 1029"/>
              <a:gd name="T6" fmla="*/ 692 w 804"/>
              <a:gd name="T7" fmla="*/ 1029 h 1029"/>
              <a:gd name="T8" fmla="*/ 402 w 804"/>
              <a:gd name="T9" fmla="*/ 128 h 1029"/>
              <a:gd name="T10" fmla="*/ 250 w 804"/>
              <a:gd name="T11" fmla="*/ 279 h 1029"/>
              <a:gd name="T12" fmla="*/ 402 w 804"/>
              <a:gd name="T13" fmla="*/ 430 h 1029"/>
              <a:gd name="T14" fmla="*/ 553 w 804"/>
              <a:gd name="T15" fmla="*/ 279 h 1029"/>
              <a:gd name="T16" fmla="*/ 402 w 804"/>
              <a:gd name="T17" fmla="*/ 128 h 1029"/>
              <a:gd name="T18" fmla="*/ 402 w 804"/>
              <a:gd name="T19" fmla="*/ 128 h 1029"/>
              <a:gd name="T20" fmla="*/ 402 w 804"/>
              <a:gd name="T21" fmla="*/ 0 h 1029"/>
              <a:gd name="T22" fmla="*/ 402 w 804"/>
              <a:gd name="T23" fmla="*/ 873 h 1029"/>
              <a:gd name="T24" fmla="*/ 402 w 804"/>
              <a:gd name="T25" fmla="*/ 746 h 1029"/>
              <a:gd name="T26" fmla="*/ 0 w 804"/>
              <a:gd name="T27" fmla="*/ 625 h 1029"/>
              <a:gd name="T28" fmla="*/ 402 w 804"/>
              <a:gd name="T29" fmla="*/ 810 h 1029"/>
              <a:gd name="T30" fmla="*/ 804 w 804"/>
              <a:gd name="T31" fmla="*/ 625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4" h="1029">
                <a:moveTo>
                  <a:pt x="347" y="420"/>
                </a:moveTo>
                <a:cubicBezTo>
                  <a:pt x="112" y="1029"/>
                  <a:pt x="112" y="1029"/>
                  <a:pt x="112" y="1029"/>
                </a:cubicBezTo>
                <a:moveTo>
                  <a:pt x="456" y="420"/>
                </a:moveTo>
                <a:cubicBezTo>
                  <a:pt x="692" y="1029"/>
                  <a:pt x="692" y="1029"/>
                  <a:pt x="692" y="1029"/>
                </a:cubicBezTo>
                <a:moveTo>
                  <a:pt x="402" y="128"/>
                </a:moveTo>
                <a:cubicBezTo>
                  <a:pt x="318" y="128"/>
                  <a:pt x="250" y="195"/>
                  <a:pt x="250" y="279"/>
                </a:cubicBezTo>
                <a:cubicBezTo>
                  <a:pt x="250" y="362"/>
                  <a:pt x="318" y="430"/>
                  <a:pt x="402" y="430"/>
                </a:cubicBezTo>
                <a:cubicBezTo>
                  <a:pt x="485" y="430"/>
                  <a:pt x="553" y="362"/>
                  <a:pt x="553" y="279"/>
                </a:cubicBezTo>
                <a:cubicBezTo>
                  <a:pt x="553" y="195"/>
                  <a:pt x="485" y="128"/>
                  <a:pt x="402" y="128"/>
                </a:cubicBezTo>
                <a:close/>
                <a:moveTo>
                  <a:pt x="402" y="128"/>
                </a:moveTo>
                <a:cubicBezTo>
                  <a:pt x="402" y="0"/>
                  <a:pt x="402" y="0"/>
                  <a:pt x="402" y="0"/>
                </a:cubicBezTo>
                <a:moveTo>
                  <a:pt x="402" y="873"/>
                </a:moveTo>
                <a:cubicBezTo>
                  <a:pt x="402" y="746"/>
                  <a:pt x="402" y="746"/>
                  <a:pt x="402" y="746"/>
                </a:cubicBezTo>
                <a:moveTo>
                  <a:pt x="0" y="625"/>
                </a:moveTo>
                <a:cubicBezTo>
                  <a:pt x="97" y="738"/>
                  <a:pt x="241" y="810"/>
                  <a:pt x="402" y="810"/>
                </a:cubicBezTo>
                <a:cubicBezTo>
                  <a:pt x="563" y="810"/>
                  <a:pt x="707" y="738"/>
                  <a:pt x="804" y="6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3" name="Freeform: Shape 352">
            <a:extLst>
              <a:ext uri="{FF2B5EF4-FFF2-40B4-BE49-F238E27FC236}">
                <a16:creationId xmlns:a16="http://schemas.microsoft.com/office/drawing/2014/main" id="{3D73B7F6-ED39-8D39-9AA9-34532B944207}"/>
              </a:ext>
            </a:extLst>
          </p:cNvPr>
          <p:cNvSpPr/>
          <p:nvPr/>
        </p:nvSpPr>
        <p:spPr>
          <a:xfrm>
            <a:off x="17862732" y="8373372"/>
            <a:ext cx="740472" cy="740472"/>
          </a:xfrm>
          <a:custGeom>
            <a:avLst/>
            <a:gdLst>
              <a:gd name="connsiteX0" fmla="*/ 228676 w 411480"/>
              <a:gd name="connsiteY0" fmla="*/ 111176 h 411480"/>
              <a:gd name="connsiteX1" fmla="*/ 306705 w 411480"/>
              <a:gd name="connsiteY1" fmla="*/ 115443 h 411480"/>
              <a:gd name="connsiteX2" fmla="*/ 309753 w 411480"/>
              <a:gd name="connsiteY2" fmla="*/ 193472 h 411480"/>
              <a:gd name="connsiteX3" fmla="*/ 306553 w 411480"/>
              <a:gd name="connsiteY3" fmla="*/ 115596 h 411480"/>
              <a:gd name="connsiteX4" fmla="*/ 125958 w 411480"/>
              <a:gd name="connsiteY4" fmla="*/ 296189 h 411480"/>
              <a:gd name="connsiteX5" fmla="*/ 133274 w 411480"/>
              <a:gd name="connsiteY5" fmla="*/ 107671 h 411480"/>
              <a:gd name="connsiteX6" fmla="*/ 95021 w 411480"/>
              <a:gd name="connsiteY6" fmla="*/ 145923 h 411480"/>
              <a:gd name="connsiteX7" fmla="*/ 133274 w 411480"/>
              <a:gd name="connsiteY7" fmla="*/ 184176 h 411480"/>
              <a:gd name="connsiteX8" fmla="*/ 171526 w 411480"/>
              <a:gd name="connsiteY8" fmla="*/ 145923 h 411480"/>
              <a:gd name="connsiteX9" fmla="*/ 133274 w 411480"/>
              <a:gd name="connsiteY9" fmla="*/ 107671 h 411480"/>
              <a:gd name="connsiteX10" fmla="*/ 270738 w 411480"/>
              <a:gd name="connsiteY10" fmla="*/ 249860 h 411480"/>
              <a:gd name="connsiteX11" fmla="*/ 232486 w 411480"/>
              <a:gd name="connsiteY11" fmla="*/ 288112 h 411480"/>
              <a:gd name="connsiteX12" fmla="*/ 270738 w 411480"/>
              <a:gd name="connsiteY12" fmla="*/ 326365 h 411480"/>
              <a:gd name="connsiteX13" fmla="*/ 308991 w 411480"/>
              <a:gd name="connsiteY13" fmla="*/ 288112 h 411480"/>
              <a:gd name="connsiteX14" fmla="*/ 270738 w 411480"/>
              <a:gd name="connsiteY14" fmla="*/ 249860 h 411480"/>
              <a:gd name="connsiteX15" fmla="*/ 208559 w 411480"/>
              <a:gd name="connsiteY15" fmla="*/ 19431 h 411480"/>
              <a:gd name="connsiteX16" fmla="*/ 19431 w 411480"/>
              <a:gd name="connsiteY16" fmla="*/ 208559 h 411480"/>
              <a:gd name="connsiteX17" fmla="*/ 208559 w 411480"/>
              <a:gd name="connsiteY17" fmla="*/ 397688 h 411480"/>
              <a:gd name="connsiteX18" fmla="*/ 397688 w 411480"/>
              <a:gd name="connsiteY18" fmla="*/ 208559 h 411480"/>
              <a:gd name="connsiteX19" fmla="*/ 208559 w 411480"/>
              <a:gd name="connsiteY19" fmla="*/ 19431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480" h="411480">
                <a:moveTo>
                  <a:pt x="228676" y="111176"/>
                </a:moveTo>
                <a:lnTo>
                  <a:pt x="306705" y="115443"/>
                </a:lnTo>
                <a:lnTo>
                  <a:pt x="309753" y="193472"/>
                </a:lnTo>
                <a:lnTo>
                  <a:pt x="306553" y="115596"/>
                </a:lnTo>
                <a:lnTo>
                  <a:pt x="125958" y="296189"/>
                </a:lnTo>
                <a:moveTo>
                  <a:pt x="133274" y="107671"/>
                </a:moveTo>
                <a:cubicBezTo>
                  <a:pt x="112090" y="107671"/>
                  <a:pt x="95021" y="124739"/>
                  <a:pt x="95021" y="145923"/>
                </a:cubicBezTo>
                <a:cubicBezTo>
                  <a:pt x="95021" y="167107"/>
                  <a:pt x="112090" y="184176"/>
                  <a:pt x="133274" y="184176"/>
                </a:cubicBezTo>
                <a:cubicBezTo>
                  <a:pt x="154457" y="184176"/>
                  <a:pt x="171526" y="167107"/>
                  <a:pt x="171526" y="145923"/>
                </a:cubicBezTo>
                <a:cubicBezTo>
                  <a:pt x="171526" y="124739"/>
                  <a:pt x="154457" y="107671"/>
                  <a:pt x="133274" y="107671"/>
                </a:cubicBezTo>
                <a:close/>
                <a:moveTo>
                  <a:pt x="270738" y="249860"/>
                </a:moveTo>
                <a:cubicBezTo>
                  <a:pt x="249555" y="249860"/>
                  <a:pt x="232486" y="266929"/>
                  <a:pt x="232486" y="288112"/>
                </a:cubicBezTo>
                <a:cubicBezTo>
                  <a:pt x="232486" y="309296"/>
                  <a:pt x="249555" y="326365"/>
                  <a:pt x="270738" y="326365"/>
                </a:cubicBezTo>
                <a:cubicBezTo>
                  <a:pt x="291922" y="326365"/>
                  <a:pt x="308991" y="309296"/>
                  <a:pt x="308991" y="288112"/>
                </a:cubicBezTo>
                <a:cubicBezTo>
                  <a:pt x="308991" y="267081"/>
                  <a:pt x="291922" y="249860"/>
                  <a:pt x="270738" y="249860"/>
                </a:cubicBezTo>
                <a:close/>
                <a:moveTo>
                  <a:pt x="208559" y="19431"/>
                </a:moveTo>
                <a:cubicBezTo>
                  <a:pt x="104013" y="19431"/>
                  <a:pt x="19431" y="104166"/>
                  <a:pt x="19431" y="208559"/>
                </a:cubicBezTo>
                <a:cubicBezTo>
                  <a:pt x="19431" y="313106"/>
                  <a:pt x="104165" y="397688"/>
                  <a:pt x="208559" y="397688"/>
                </a:cubicBezTo>
                <a:cubicBezTo>
                  <a:pt x="313106" y="397688"/>
                  <a:pt x="397688" y="312954"/>
                  <a:pt x="397688" y="208559"/>
                </a:cubicBezTo>
                <a:cubicBezTo>
                  <a:pt x="397840" y="104166"/>
                  <a:pt x="313106" y="19431"/>
                  <a:pt x="208559" y="1943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2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2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75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2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2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4" dur="75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2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2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2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750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25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25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750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3" dur="75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2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2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2" dur="5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750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7" grpId="0"/>
          <p:bldP spid="268" grpId="0" animBg="1"/>
          <p:bldP spid="269" grpId="0" animBg="1"/>
          <p:bldP spid="270" grpId="0" animBg="1"/>
          <p:bldP spid="271" grpId="0" animBg="1"/>
          <p:bldP spid="276" grpId="0" animBg="1"/>
          <p:bldP spid="277" grpId="0" animBg="1"/>
          <p:bldP spid="278" grpId="0" animBg="1"/>
          <p:bldP spid="279" grpId="0" animBg="1"/>
          <p:bldP spid="280" grpId="0" animBg="1"/>
          <p:bldP spid="281" grpId="0" animBg="1"/>
          <p:bldP spid="282" grpId="0" animBg="1"/>
          <p:bldP spid="283" grpId="0" animBg="1"/>
          <p:bldP spid="284" grpId="0" animBg="1"/>
          <p:bldP spid="285" grpId="0" animBg="1"/>
          <p:bldP spid="289" grpId="0" animBg="1"/>
          <p:bldP spid="293" grpId="0" animBg="1"/>
          <p:bldP spid="329" grpId="0" animBg="1"/>
          <p:bldP spid="333" grpId="0" animBg="1"/>
          <p:bldP spid="337" grpId="0" animBg="1"/>
          <p:bldP spid="341" grpId="0" animBg="1"/>
          <p:bldP spid="345" grpId="0" animBg="1"/>
          <p:bldP spid="346" grpId="0"/>
          <p:bldP spid="347" grpId="0" animBg="1"/>
          <p:bldP spid="348" grpId="0" animBg="1"/>
          <p:bldP spid="349" grpId="0" animBg="1"/>
          <p:bldP spid="350" grpId="0" animBg="1"/>
          <p:bldP spid="351" grpId="0" animBg="1"/>
          <p:bldP spid="352" grpId="0" animBg="1"/>
          <p:bldP spid="3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75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4" dur="75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2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2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2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750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25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750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3" dur="75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2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2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2" dur="5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750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7" grpId="0"/>
          <p:bldP spid="268" grpId="0" animBg="1"/>
          <p:bldP spid="269" grpId="0" animBg="1"/>
          <p:bldP spid="270" grpId="0" animBg="1"/>
          <p:bldP spid="271" grpId="0" animBg="1"/>
          <p:bldP spid="276" grpId="0" animBg="1"/>
          <p:bldP spid="277" grpId="0" animBg="1"/>
          <p:bldP spid="278" grpId="0" animBg="1"/>
          <p:bldP spid="279" grpId="0" animBg="1"/>
          <p:bldP spid="280" grpId="0" animBg="1"/>
          <p:bldP spid="281" grpId="0" animBg="1"/>
          <p:bldP spid="282" grpId="0" animBg="1"/>
          <p:bldP spid="283" grpId="0" animBg="1"/>
          <p:bldP spid="284" grpId="0" animBg="1"/>
          <p:bldP spid="285" grpId="0" animBg="1"/>
          <p:bldP spid="289" grpId="0" animBg="1"/>
          <p:bldP spid="293" grpId="0" animBg="1"/>
          <p:bldP spid="329" grpId="0" animBg="1"/>
          <p:bldP spid="333" grpId="0" animBg="1"/>
          <p:bldP spid="337" grpId="0" animBg="1"/>
          <p:bldP spid="341" grpId="0" animBg="1"/>
          <p:bldP spid="345" grpId="0" animBg="1"/>
          <p:bldP spid="346" grpId="0"/>
          <p:bldP spid="347" grpId="0" animBg="1"/>
          <p:bldP spid="348" grpId="0" animBg="1"/>
          <p:bldP spid="349" grpId="0" animBg="1"/>
          <p:bldP spid="350" grpId="0" animBg="1"/>
          <p:bldP spid="351" grpId="0" animBg="1"/>
          <p:bldP spid="352" grpId="0" animBg="1"/>
          <p:bldP spid="353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2F1D704B-646B-E539-9DD3-F8FFD9E7E597}"/>
              </a:ext>
            </a:extLst>
          </p:cNvPr>
          <p:cNvSpPr txBox="1"/>
          <p:nvPr/>
        </p:nvSpPr>
        <p:spPr>
          <a:xfrm>
            <a:off x="7027045" y="1190307"/>
            <a:ext cx="1033007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7 Elements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of Impact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8E9DBEC-9247-66B7-4BBD-436D8E32910B}"/>
              </a:ext>
            </a:extLst>
          </p:cNvPr>
          <p:cNvSpPr/>
          <p:nvPr/>
        </p:nvSpPr>
        <p:spPr>
          <a:xfrm>
            <a:off x="1720534" y="6941209"/>
            <a:ext cx="3880619" cy="1798269"/>
          </a:xfrm>
          <a:custGeom>
            <a:avLst/>
            <a:gdLst>
              <a:gd name="connsiteX0" fmla="*/ 2405063 w 3346843"/>
              <a:gd name="connsiteY0" fmla="*/ 0 h 1550919"/>
              <a:gd name="connsiteX1" fmla="*/ 2406930 w 3346843"/>
              <a:gd name="connsiteY1" fmla="*/ 0 h 1550919"/>
              <a:gd name="connsiteX2" fmla="*/ 2460973 w 3346843"/>
              <a:gd name="connsiteY2" fmla="*/ 99567 h 1550919"/>
              <a:gd name="connsiteX3" fmla="*/ 3155397 w 3346843"/>
              <a:gd name="connsiteY3" fmla="*/ 468790 h 1550919"/>
              <a:gd name="connsiteX4" fmla="*/ 3324172 w 3346843"/>
              <a:gd name="connsiteY4" fmla="*/ 451776 h 1550919"/>
              <a:gd name="connsiteX5" fmla="*/ 3346843 w 3346843"/>
              <a:gd name="connsiteY5" fmla="*/ 445947 h 1550919"/>
              <a:gd name="connsiteX6" fmla="*/ 3345465 w 3346843"/>
              <a:gd name="connsiteY6" fmla="*/ 446451 h 1550919"/>
              <a:gd name="connsiteX7" fmla="*/ 2617223 w 3346843"/>
              <a:gd name="connsiteY7" fmla="*/ 1431529 h 1550919"/>
              <a:gd name="connsiteX8" fmla="*/ 2611194 w 3346843"/>
              <a:gd name="connsiteY8" fmla="*/ 1550919 h 1550919"/>
              <a:gd name="connsiteX9" fmla="*/ 2560808 w 3346843"/>
              <a:gd name="connsiteY9" fmla="*/ 1458090 h 1550919"/>
              <a:gd name="connsiteX10" fmla="*/ 1866384 w 3346843"/>
              <a:gd name="connsiteY10" fmla="*/ 1088867 h 1550919"/>
              <a:gd name="connsiteX11" fmla="*/ 1697609 w 3346843"/>
              <a:gd name="connsiteY11" fmla="*/ 1105881 h 1550919"/>
              <a:gd name="connsiteX12" fmla="*/ 1626604 w 3346843"/>
              <a:gd name="connsiteY12" fmla="*/ 1124139 h 1550919"/>
              <a:gd name="connsiteX13" fmla="*/ 1670612 w 3346843"/>
              <a:gd name="connsiteY13" fmla="*/ 1108031 h 1550919"/>
              <a:gd name="connsiteX14" fmla="*/ 2405063 w 3346843"/>
              <a:gd name="connsiteY14" fmla="*/ 1 h 1550919"/>
              <a:gd name="connsiteX15" fmla="*/ 0 w 3346843"/>
              <a:gd name="connsiteY15" fmla="*/ 0 h 1550919"/>
              <a:gd name="connsiteX16" fmla="*/ 200025 w 3346843"/>
              <a:gd name="connsiteY16" fmla="*/ 0 h 1550919"/>
              <a:gd name="connsiteX17" fmla="*/ 200025 w 3346843"/>
              <a:gd name="connsiteY17" fmla="*/ 1 h 1550919"/>
              <a:gd name="connsiteX18" fmla="*/ 1202531 w 3346843"/>
              <a:gd name="connsiteY18" fmla="*/ 1002507 h 1550919"/>
              <a:gd name="connsiteX19" fmla="*/ 2205037 w 3346843"/>
              <a:gd name="connsiteY19" fmla="*/ 1 h 1550919"/>
              <a:gd name="connsiteX20" fmla="*/ 2205037 w 3346843"/>
              <a:gd name="connsiteY20" fmla="*/ 0 h 1550919"/>
              <a:gd name="connsiteX21" fmla="*/ 2405062 w 3346843"/>
              <a:gd name="connsiteY21" fmla="*/ 0 h 1550919"/>
              <a:gd name="connsiteX22" fmla="*/ 2405062 w 3346843"/>
              <a:gd name="connsiteY22" fmla="*/ 1 h 1550919"/>
              <a:gd name="connsiteX23" fmla="*/ 1670611 w 3346843"/>
              <a:gd name="connsiteY23" fmla="*/ 1108031 h 1550919"/>
              <a:gd name="connsiteX24" fmla="*/ 1626603 w 3346843"/>
              <a:gd name="connsiteY24" fmla="*/ 1124139 h 1550919"/>
              <a:gd name="connsiteX25" fmla="*/ 1617352 w 3346843"/>
              <a:gd name="connsiteY25" fmla="*/ 1126517 h 1550919"/>
              <a:gd name="connsiteX26" fmla="*/ 1550877 w 3346843"/>
              <a:gd name="connsiteY26" fmla="*/ 1150848 h 1550919"/>
              <a:gd name="connsiteX27" fmla="*/ 1444883 w 3346843"/>
              <a:gd name="connsiteY27" fmla="*/ 1178101 h 1550919"/>
              <a:gd name="connsiteX28" fmla="*/ 1202531 w 3346843"/>
              <a:gd name="connsiteY28" fmla="*/ 1202532 h 1550919"/>
              <a:gd name="connsiteX29" fmla="*/ 0 w 3346843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6843" h="1550919">
                <a:moveTo>
                  <a:pt x="2405063" y="0"/>
                </a:moveTo>
                <a:lnTo>
                  <a:pt x="2406930" y="0"/>
                </a:lnTo>
                <a:lnTo>
                  <a:pt x="2460973" y="99567"/>
                </a:lnTo>
                <a:cubicBezTo>
                  <a:pt x="2611468" y="322330"/>
                  <a:pt x="2866329" y="468790"/>
                  <a:pt x="3155397" y="468790"/>
                </a:cubicBezTo>
                <a:cubicBezTo>
                  <a:pt x="3213211" y="468790"/>
                  <a:pt x="3269656" y="462932"/>
                  <a:pt x="3324172" y="451776"/>
                </a:cubicBezTo>
                <a:lnTo>
                  <a:pt x="3346843" y="445947"/>
                </a:lnTo>
                <a:lnTo>
                  <a:pt x="3345465" y="446451"/>
                </a:lnTo>
                <a:cubicBezTo>
                  <a:pt x="2949826" y="613792"/>
                  <a:pt x="2662382" y="986848"/>
                  <a:pt x="2617223" y="1431529"/>
                </a:cubicBezTo>
                <a:lnTo>
                  <a:pt x="2611194" y="1550919"/>
                </a:lnTo>
                <a:lnTo>
                  <a:pt x="2560808" y="1458090"/>
                </a:lnTo>
                <a:cubicBezTo>
                  <a:pt x="2410313" y="1235327"/>
                  <a:pt x="2155452" y="1088867"/>
                  <a:pt x="1866384" y="1088867"/>
                </a:cubicBezTo>
                <a:cubicBezTo>
                  <a:pt x="1808571" y="1088867"/>
                  <a:pt x="1752125" y="1094726"/>
                  <a:pt x="1697609" y="1105881"/>
                </a:cubicBezTo>
                <a:lnTo>
                  <a:pt x="1626604" y="1124139"/>
                </a:lnTo>
                <a:lnTo>
                  <a:pt x="1670612" y="1108031"/>
                </a:lnTo>
                <a:cubicBezTo>
                  <a:pt x="2102218" y="925477"/>
                  <a:pt x="2405063" y="498106"/>
                  <a:pt x="2405063" y="1"/>
                </a:cubicBezTo>
                <a:close/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405062" y="0"/>
                </a:lnTo>
                <a:lnTo>
                  <a:pt x="2405062" y="1"/>
                </a:lnTo>
                <a:cubicBezTo>
                  <a:pt x="2405062" y="498106"/>
                  <a:pt x="2102217" y="925477"/>
                  <a:pt x="1670611" y="1108031"/>
                </a:cubicBezTo>
                <a:lnTo>
                  <a:pt x="1626603" y="1124139"/>
                </a:lnTo>
                <a:lnTo>
                  <a:pt x="1617352" y="1126517"/>
                </a:lnTo>
                <a:lnTo>
                  <a:pt x="1550877" y="1150848"/>
                </a:lnTo>
                <a:lnTo>
                  <a:pt x="1444883" y="1178101"/>
                </a:lnTo>
                <a:cubicBezTo>
                  <a:pt x="1366601" y="1194120"/>
                  <a:pt x="1285549" y="1202532"/>
                  <a:pt x="1202531" y="1202532"/>
                </a:cubicBezTo>
                <a:cubicBezTo>
                  <a:pt x="538391" y="1202532"/>
                  <a:pt x="0" y="664141"/>
                  <a:pt x="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76C6F94-1DF6-07D5-8454-812FFF93229C}"/>
              </a:ext>
            </a:extLst>
          </p:cNvPr>
          <p:cNvSpPr/>
          <p:nvPr/>
        </p:nvSpPr>
        <p:spPr>
          <a:xfrm>
            <a:off x="1952460" y="5778818"/>
            <a:ext cx="2324784" cy="232478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BBB92D5-D3FC-7BCD-2C18-CFD173213263}"/>
              </a:ext>
            </a:extLst>
          </p:cNvPr>
          <p:cNvSpPr/>
          <p:nvPr/>
        </p:nvSpPr>
        <p:spPr>
          <a:xfrm>
            <a:off x="4748176" y="6941209"/>
            <a:ext cx="3936917" cy="1802395"/>
          </a:xfrm>
          <a:custGeom>
            <a:avLst/>
            <a:gdLst>
              <a:gd name="connsiteX0" fmla="*/ 2597800 w 3395398"/>
              <a:gd name="connsiteY0" fmla="*/ 0 h 1554477"/>
              <a:gd name="connsiteX1" fmla="*/ 2610832 w 3395398"/>
              <a:gd name="connsiteY1" fmla="*/ 0 h 1554477"/>
              <a:gd name="connsiteX2" fmla="*/ 2610832 w 3395398"/>
              <a:gd name="connsiteY2" fmla="*/ 1 h 1554477"/>
              <a:gd name="connsiteX3" fmla="*/ 3345283 w 3395398"/>
              <a:gd name="connsiteY3" fmla="*/ 1108031 h 1554477"/>
              <a:gd name="connsiteX4" fmla="*/ 3395398 w 3395398"/>
              <a:gd name="connsiteY4" fmla="*/ 1126374 h 1554477"/>
              <a:gd name="connsiteX5" fmla="*/ 3315700 w 3395398"/>
              <a:gd name="connsiteY5" fmla="*/ 1105881 h 1554477"/>
              <a:gd name="connsiteX6" fmla="*/ 3146925 w 3395398"/>
              <a:gd name="connsiteY6" fmla="*/ 1088867 h 1554477"/>
              <a:gd name="connsiteX7" fmla="*/ 2452501 w 3395398"/>
              <a:gd name="connsiteY7" fmla="*/ 1458090 h 1554477"/>
              <a:gd name="connsiteX8" fmla="*/ 2404482 w 3395398"/>
              <a:gd name="connsiteY8" fmla="*/ 1546558 h 1554477"/>
              <a:gd name="connsiteX9" fmla="*/ 2400184 w 3395398"/>
              <a:gd name="connsiteY9" fmla="*/ 1554477 h 1554477"/>
              <a:gd name="connsiteX10" fmla="*/ 2204857 w 3395398"/>
              <a:gd name="connsiteY10" fmla="*/ 1554477 h 1554477"/>
              <a:gd name="connsiteX11" fmla="*/ 2199681 w 3395398"/>
              <a:gd name="connsiteY11" fmla="*/ 1451981 h 1554477"/>
              <a:gd name="connsiteX12" fmla="*/ 1202351 w 3395398"/>
              <a:gd name="connsiteY12" fmla="*/ 551975 h 1554477"/>
              <a:gd name="connsiteX13" fmla="*/ 205021 w 3395398"/>
              <a:gd name="connsiteY13" fmla="*/ 1451981 h 1554477"/>
              <a:gd name="connsiteX14" fmla="*/ 199845 w 3395398"/>
              <a:gd name="connsiteY14" fmla="*/ 1554477 h 1554477"/>
              <a:gd name="connsiteX15" fmla="*/ 1931 w 3395398"/>
              <a:gd name="connsiteY15" fmla="*/ 1554477 h 1554477"/>
              <a:gd name="connsiteX16" fmla="*/ 0 w 3395398"/>
              <a:gd name="connsiteY16" fmla="*/ 1550919 h 1554477"/>
              <a:gd name="connsiteX17" fmla="*/ 6029 w 3395398"/>
              <a:gd name="connsiteY17" fmla="*/ 1431529 h 1554477"/>
              <a:gd name="connsiteX18" fmla="*/ 734271 w 3395398"/>
              <a:gd name="connsiteY18" fmla="*/ 446451 h 1554477"/>
              <a:gd name="connsiteX19" fmla="*/ 735649 w 3395398"/>
              <a:gd name="connsiteY19" fmla="*/ 445947 h 1554477"/>
              <a:gd name="connsiteX20" fmla="*/ 793234 w 3395398"/>
              <a:gd name="connsiteY20" fmla="*/ 431140 h 1554477"/>
              <a:gd name="connsiteX21" fmla="*/ 870175 w 3395398"/>
              <a:gd name="connsiteY21" fmla="*/ 402979 h 1554477"/>
              <a:gd name="connsiteX22" fmla="*/ 882435 w 3395398"/>
              <a:gd name="connsiteY22" fmla="*/ 396325 h 1554477"/>
              <a:gd name="connsiteX23" fmla="*/ 959999 w 3395398"/>
              <a:gd name="connsiteY23" fmla="*/ 376381 h 1554477"/>
              <a:gd name="connsiteX24" fmla="*/ 1202351 w 3395398"/>
              <a:gd name="connsiteY24" fmla="*/ 351950 h 1554477"/>
              <a:gd name="connsiteX25" fmla="*/ 1444703 w 3395398"/>
              <a:gd name="connsiteY25" fmla="*/ 376381 h 1554477"/>
              <a:gd name="connsiteX26" fmla="*/ 1534732 w 3395398"/>
              <a:gd name="connsiteY26" fmla="*/ 399530 h 1554477"/>
              <a:gd name="connsiteX27" fmla="*/ 1603748 w 3395398"/>
              <a:gd name="connsiteY27" fmla="*/ 424790 h 1554477"/>
              <a:gd name="connsiteX28" fmla="*/ 1628964 w 3395398"/>
              <a:gd name="connsiteY28" fmla="*/ 431274 h 1554477"/>
              <a:gd name="connsiteX29" fmla="*/ 1684004 w 3395398"/>
              <a:gd name="connsiteY29" fmla="*/ 445426 h 1554477"/>
              <a:gd name="connsiteX30" fmla="*/ 1852779 w 3395398"/>
              <a:gd name="connsiteY30" fmla="*/ 462440 h 1554477"/>
              <a:gd name="connsiteX31" fmla="*/ 2547203 w 3395398"/>
              <a:gd name="connsiteY31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395398" h="1554477">
                <a:moveTo>
                  <a:pt x="2597800" y="0"/>
                </a:moveTo>
                <a:lnTo>
                  <a:pt x="2610832" y="0"/>
                </a:lnTo>
                <a:lnTo>
                  <a:pt x="2610832" y="1"/>
                </a:lnTo>
                <a:cubicBezTo>
                  <a:pt x="2610832" y="498106"/>
                  <a:pt x="2913677" y="925477"/>
                  <a:pt x="3345283" y="1108031"/>
                </a:cubicBezTo>
                <a:lnTo>
                  <a:pt x="3395398" y="1126374"/>
                </a:lnTo>
                <a:lnTo>
                  <a:pt x="3315700" y="1105881"/>
                </a:lnTo>
                <a:cubicBezTo>
                  <a:pt x="3261184" y="1094726"/>
                  <a:pt x="3204739" y="1088867"/>
                  <a:pt x="3146925" y="1088867"/>
                </a:cubicBezTo>
                <a:cubicBezTo>
                  <a:pt x="2857857" y="1088867"/>
                  <a:pt x="2602996" y="1235327"/>
                  <a:pt x="2452501" y="1458090"/>
                </a:cubicBezTo>
                <a:lnTo>
                  <a:pt x="2404482" y="1546558"/>
                </a:lnTo>
                <a:lnTo>
                  <a:pt x="2400184" y="1554477"/>
                </a:lnTo>
                <a:lnTo>
                  <a:pt x="2204857" y="1554477"/>
                </a:lnTo>
                <a:lnTo>
                  <a:pt x="2199681" y="1451981"/>
                </a:lnTo>
                <a:cubicBezTo>
                  <a:pt x="2148343" y="946461"/>
                  <a:pt x="1721416" y="551975"/>
                  <a:pt x="1202351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1" y="446451"/>
                </a:cubicBezTo>
                <a:lnTo>
                  <a:pt x="735649" y="445947"/>
                </a:lnTo>
                <a:lnTo>
                  <a:pt x="793234" y="431140"/>
                </a:lnTo>
                <a:cubicBezTo>
                  <a:pt x="819457" y="422984"/>
                  <a:pt x="845127" y="413574"/>
                  <a:pt x="870175" y="402979"/>
                </a:cubicBezTo>
                <a:lnTo>
                  <a:pt x="882435" y="396325"/>
                </a:lnTo>
                <a:lnTo>
                  <a:pt x="959999" y="376381"/>
                </a:lnTo>
                <a:cubicBezTo>
                  <a:pt x="1038281" y="360363"/>
                  <a:pt x="1119333" y="351950"/>
                  <a:pt x="1202351" y="351950"/>
                </a:cubicBezTo>
                <a:cubicBezTo>
                  <a:pt x="1285369" y="351950"/>
                  <a:pt x="1366421" y="360363"/>
                  <a:pt x="1444703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84004" y="445426"/>
                </a:lnTo>
                <a:cubicBezTo>
                  <a:pt x="1738520" y="456582"/>
                  <a:pt x="1794965" y="462440"/>
                  <a:pt x="1852779" y="462440"/>
                </a:cubicBezTo>
                <a:cubicBezTo>
                  <a:pt x="2141847" y="462440"/>
                  <a:pt x="2396708" y="315980"/>
                  <a:pt x="2547203" y="932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CFE6997-27A4-8A53-4402-8523F3DA9015}"/>
              </a:ext>
            </a:extLst>
          </p:cNvPr>
          <p:cNvSpPr/>
          <p:nvPr/>
        </p:nvSpPr>
        <p:spPr>
          <a:xfrm>
            <a:off x="4979894" y="7581216"/>
            <a:ext cx="2324784" cy="232478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F342541-F931-F92D-0DEA-894BDA9EA432}"/>
              </a:ext>
            </a:extLst>
          </p:cNvPr>
          <p:cNvSpPr/>
          <p:nvPr/>
        </p:nvSpPr>
        <p:spPr>
          <a:xfrm>
            <a:off x="7775400" y="6941209"/>
            <a:ext cx="3873076" cy="1798269"/>
          </a:xfrm>
          <a:custGeom>
            <a:avLst/>
            <a:gdLst>
              <a:gd name="connsiteX0" fmla="*/ 0 w 3340338"/>
              <a:gd name="connsiteY0" fmla="*/ 0 h 1550919"/>
              <a:gd name="connsiteX1" fmla="*/ 200025 w 3340338"/>
              <a:gd name="connsiteY1" fmla="*/ 0 h 1550919"/>
              <a:gd name="connsiteX2" fmla="*/ 200025 w 3340338"/>
              <a:gd name="connsiteY2" fmla="*/ 1 h 1550919"/>
              <a:gd name="connsiteX3" fmla="*/ 1202531 w 3340338"/>
              <a:gd name="connsiteY3" fmla="*/ 1002507 h 1550919"/>
              <a:gd name="connsiteX4" fmla="*/ 2205037 w 3340338"/>
              <a:gd name="connsiteY4" fmla="*/ 1 h 1550919"/>
              <a:gd name="connsiteX5" fmla="*/ 2205037 w 3340338"/>
              <a:gd name="connsiteY5" fmla="*/ 0 h 1550919"/>
              <a:gd name="connsiteX6" fmla="*/ 2398558 w 3340338"/>
              <a:gd name="connsiteY6" fmla="*/ 0 h 1550919"/>
              <a:gd name="connsiteX7" fmla="*/ 2400425 w 3340338"/>
              <a:gd name="connsiteY7" fmla="*/ 0 h 1550919"/>
              <a:gd name="connsiteX8" fmla="*/ 2405062 w 3340338"/>
              <a:gd name="connsiteY8" fmla="*/ 0 h 1550919"/>
              <a:gd name="connsiteX9" fmla="*/ 2405062 w 3340338"/>
              <a:gd name="connsiteY9" fmla="*/ 1 h 1550919"/>
              <a:gd name="connsiteX10" fmla="*/ 2404336 w 3340338"/>
              <a:gd name="connsiteY10" fmla="*/ 7205 h 1550919"/>
              <a:gd name="connsiteX11" fmla="*/ 2454468 w 3340338"/>
              <a:gd name="connsiteY11" fmla="*/ 99567 h 1550919"/>
              <a:gd name="connsiteX12" fmla="*/ 3148892 w 3340338"/>
              <a:gd name="connsiteY12" fmla="*/ 468790 h 1550919"/>
              <a:gd name="connsiteX13" fmla="*/ 3317667 w 3340338"/>
              <a:gd name="connsiteY13" fmla="*/ 451776 h 1550919"/>
              <a:gd name="connsiteX14" fmla="*/ 3340338 w 3340338"/>
              <a:gd name="connsiteY14" fmla="*/ 445947 h 1550919"/>
              <a:gd name="connsiteX15" fmla="*/ 3338960 w 3340338"/>
              <a:gd name="connsiteY15" fmla="*/ 446451 h 1550919"/>
              <a:gd name="connsiteX16" fmla="*/ 2610718 w 3340338"/>
              <a:gd name="connsiteY16" fmla="*/ 1431529 h 1550919"/>
              <a:gd name="connsiteX17" fmla="*/ 2604689 w 3340338"/>
              <a:gd name="connsiteY17" fmla="*/ 1550919 h 1550919"/>
              <a:gd name="connsiteX18" fmla="*/ 2554303 w 3340338"/>
              <a:gd name="connsiteY18" fmla="*/ 1458090 h 1550919"/>
              <a:gd name="connsiteX19" fmla="*/ 1859879 w 3340338"/>
              <a:gd name="connsiteY19" fmla="*/ 1088867 h 1550919"/>
              <a:gd name="connsiteX20" fmla="*/ 1691104 w 3340338"/>
              <a:gd name="connsiteY20" fmla="*/ 1105881 h 1550919"/>
              <a:gd name="connsiteX21" fmla="*/ 1641957 w 3340338"/>
              <a:gd name="connsiteY21" fmla="*/ 1118519 h 1550919"/>
              <a:gd name="connsiteX22" fmla="*/ 1560127 w 3340338"/>
              <a:gd name="connsiteY22" fmla="*/ 1148469 h 1550919"/>
              <a:gd name="connsiteX23" fmla="*/ 1202531 w 3340338"/>
              <a:gd name="connsiteY23" fmla="*/ 1202532 h 1550919"/>
              <a:gd name="connsiteX24" fmla="*/ 960179 w 3340338"/>
              <a:gd name="connsiteY24" fmla="*/ 1178101 h 1550919"/>
              <a:gd name="connsiteX25" fmla="*/ 845493 w 3340338"/>
              <a:gd name="connsiteY25" fmla="*/ 1148613 h 1550919"/>
              <a:gd name="connsiteX26" fmla="*/ 785124 w 3340338"/>
              <a:gd name="connsiteY26" fmla="*/ 1126517 h 1550919"/>
              <a:gd name="connsiteX27" fmla="*/ 784566 w 3340338"/>
              <a:gd name="connsiteY27" fmla="*/ 1126374 h 1550919"/>
              <a:gd name="connsiteX28" fmla="*/ 734451 w 3340338"/>
              <a:gd name="connsiteY28" fmla="*/ 1108031 h 1550919"/>
              <a:gd name="connsiteX29" fmla="*/ 0 w 3340338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0338" h="1550919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398558" y="0"/>
                </a:lnTo>
                <a:lnTo>
                  <a:pt x="2400425" y="0"/>
                </a:lnTo>
                <a:lnTo>
                  <a:pt x="2405062" y="0"/>
                </a:lnTo>
                <a:lnTo>
                  <a:pt x="2405062" y="1"/>
                </a:lnTo>
                <a:lnTo>
                  <a:pt x="2404336" y="7205"/>
                </a:lnTo>
                <a:lnTo>
                  <a:pt x="2454468" y="99567"/>
                </a:lnTo>
                <a:cubicBezTo>
                  <a:pt x="2604963" y="322330"/>
                  <a:pt x="2859824" y="468790"/>
                  <a:pt x="3148892" y="468790"/>
                </a:cubicBezTo>
                <a:cubicBezTo>
                  <a:pt x="3206706" y="468790"/>
                  <a:pt x="3263151" y="462932"/>
                  <a:pt x="3317667" y="451776"/>
                </a:cubicBezTo>
                <a:lnTo>
                  <a:pt x="3340338" y="445947"/>
                </a:lnTo>
                <a:lnTo>
                  <a:pt x="3338960" y="446451"/>
                </a:lnTo>
                <a:cubicBezTo>
                  <a:pt x="2943321" y="613792"/>
                  <a:pt x="2655877" y="986848"/>
                  <a:pt x="2610718" y="1431529"/>
                </a:cubicBezTo>
                <a:lnTo>
                  <a:pt x="2604689" y="1550919"/>
                </a:lnTo>
                <a:lnTo>
                  <a:pt x="2554303" y="1458090"/>
                </a:lnTo>
                <a:cubicBezTo>
                  <a:pt x="2403808" y="1235327"/>
                  <a:pt x="2148947" y="1088867"/>
                  <a:pt x="1859879" y="1088867"/>
                </a:cubicBezTo>
                <a:cubicBezTo>
                  <a:pt x="1802066" y="1088867"/>
                  <a:pt x="1745620" y="1094726"/>
                  <a:pt x="1691104" y="1105881"/>
                </a:cubicBezTo>
                <a:lnTo>
                  <a:pt x="1641957" y="1118519"/>
                </a:lnTo>
                <a:lnTo>
                  <a:pt x="1560127" y="1148469"/>
                </a:lnTo>
                <a:cubicBezTo>
                  <a:pt x="1447163" y="1183604"/>
                  <a:pt x="1327057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1512506-5753-B591-CFA5-EDFC4F642A77}"/>
              </a:ext>
            </a:extLst>
          </p:cNvPr>
          <p:cNvSpPr/>
          <p:nvPr/>
        </p:nvSpPr>
        <p:spPr>
          <a:xfrm>
            <a:off x="8007327" y="5778818"/>
            <a:ext cx="2324784" cy="232478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A4DFF42-627F-CCDF-A98B-F6C313C5CA0E}"/>
              </a:ext>
            </a:extLst>
          </p:cNvPr>
          <p:cNvSpPr/>
          <p:nvPr/>
        </p:nvSpPr>
        <p:spPr>
          <a:xfrm>
            <a:off x="10795500" y="6941209"/>
            <a:ext cx="3932952" cy="1802395"/>
          </a:xfrm>
          <a:custGeom>
            <a:avLst/>
            <a:gdLst>
              <a:gd name="connsiteX0" fmla="*/ 2594380 w 3391978"/>
              <a:gd name="connsiteY0" fmla="*/ 0 h 1554477"/>
              <a:gd name="connsiteX1" fmla="*/ 2607412 w 3391978"/>
              <a:gd name="connsiteY1" fmla="*/ 0 h 1554477"/>
              <a:gd name="connsiteX2" fmla="*/ 2607412 w 3391978"/>
              <a:gd name="connsiteY2" fmla="*/ 1 h 1554477"/>
              <a:gd name="connsiteX3" fmla="*/ 3341863 w 3391978"/>
              <a:gd name="connsiteY3" fmla="*/ 1108031 h 1554477"/>
              <a:gd name="connsiteX4" fmla="*/ 3391978 w 3391978"/>
              <a:gd name="connsiteY4" fmla="*/ 1126374 h 1554477"/>
              <a:gd name="connsiteX5" fmla="*/ 3312280 w 3391978"/>
              <a:gd name="connsiteY5" fmla="*/ 1105881 h 1554477"/>
              <a:gd name="connsiteX6" fmla="*/ 3143505 w 3391978"/>
              <a:gd name="connsiteY6" fmla="*/ 1088867 h 1554477"/>
              <a:gd name="connsiteX7" fmla="*/ 2449081 w 3391978"/>
              <a:gd name="connsiteY7" fmla="*/ 1458090 h 1554477"/>
              <a:gd name="connsiteX8" fmla="*/ 2404191 w 3391978"/>
              <a:gd name="connsiteY8" fmla="*/ 1540793 h 1554477"/>
              <a:gd name="connsiteX9" fmla="*/ 2404482 w 3391978"/>
              <a:gd name="connsiteY9" fmla="*/ 1546558 h 1554477"/>
              <a:gd name="connsiteX10" fmla="*/ 2400184 w 3391978"/>
              <a:gd name="connsiteY10" fmla="*/ 1554477 h 1554477"/>
              <a:gd name="connsiteX11" fmla="*/ 2204857 w 3391978"/>
              <a:gd name="connsiteY11" fmla="*/ 1554477 h 1554477"/>
              <a:gd name="connsiteX12" fmla="*/ 2199681 w 3391978"/>
              <a:gd name="connsiteY12" fmla="*/ 1451981 h 1554477"/>
              <a:gd name="connsiteX13" fmla="*/ 1202351 w 3391978"/>
              <a:gd name="connsiteY13" fmla="*/ 551975 h 1554477"/>
              <a:gd name="connsiteX14" fmla="*/ 205021 w 3391978"/>
              <a:gd name="connsiteY14" fmla="*/ 1451981 h 1554477"/>
              <a:gd name="connsiteX15" fmla="*/ 199845 w 3391978"/>
              <a:gd name="connsiteY15" fmla="*/ 1554477 h 1554477"/>
              <a:gd name="connsiteX16" fmla="*/ 1931 w 3391978"/>
              <a:gd name="connsiteY16" fmla="*/ 1554477 h 1554477"/>
              <a:gd name="connsiteX17" fmla="*/ 0 w 3391978"/>
              <a:gd name="connsiteY17" fmla="*/ 1550919 h 1554477"/>
              <a:gd name="connsiteX18" fmla="*/ 6029 w 3391978"/>
              <a:gd name="connsiteY18" fmla="*/ 1431529 h 1554477"/>
              <a:gd name="connsiteX19" fmla="*/ 734271 w 3391978"/>
              <a:gd name="connsiteY19" fmla="*/ 446451 h 1554477"/>
              <a:gd name="connsiteX20" fmla="*/ 735649 w 3391978"/>
              <a:gd name="connsiteY20" fmla="*/ 445947 h 1554477"/>
              <a:gd name="connsiteX21" fmla="*/ 793234 w 3391978"/>
              <a:gd name="connsiteY21" fmla="*/ 431140 h 1554477"/>
              <a:gd name="connsiteX22" fmla="*/ 870175 w 3391978"/>
              <a:gd name="connsiteY22" fmla="*/ 402979 h 1554477"/>
              <a:gd name="connsiteX23" fmla="*/ 882435 w 3391978"/>
              <a:gd name="connsiteY23" fmla="*/ 396325 h 1554477"/>
              <a:gd name="connsiteX24" fmla="*/ 959999 w 3391978"/>
              <a:gd name="connsiteY24" fmla="*/ 376381 h 1554477"/>
              <a:gd name="connsiteX25" fmla="*/ 1202351 w 3391978"/>
              <a:gd name="connsiteY25" fmla="*/ 351950 h 1554477"/>
              <a:gd name="connsiteX26" fmla="*/ 1444703 w 3391978"/>
              <a:gd name="connsiteY26" fmla="*/ 376381 h 1554477"/>
              <a:gd name="connsiteX27" fmla="*/ 1534732 w 3391978"/>
              <a:gd name="connsiteY27" fmla="*/ 399530 h 1554477"/>
              <a:gd name="connsiteX28" fmla="*/ 1603748 w 3391978"/>
              <a:gd name="connsiteY28" fmla="*/ 424790 h 1554477"/>
              <a:gd name="connsiteX29" fmla="*/ 1628964 w 3391978"/>
              <a:gd name="connsiteY29" fmla="*/ 431274 h 1554477"/>
              <a:gd name="connsiteX30" fmla="*/ 1637040 w 3391978"/>
              <a:gd name="connsiteY30" fmla="*/ 434230 h 1554477"/>
              <a:gd name="connsiteX31" fmla="*/ 1680584 w 3391978"/>
              <a:gd name="connsiteY31" fmla="*/ 445426 h 1554477"/>
              <a:gd name="connsiteX32" fmla="*/ 1849359 w 3391978"/>
              <a:gd name="connsiteY32" fmla="*/ 462440 h 1554477"/>
              <a:gd name="connsiteX33" fmla="*/ 2543783 w 3391978"/>
              <a:gd name="connsiteY33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91978" h="1554477">
                <a:moveTo>
                  <a:pt x="2594380" y="0"/>
                </a:moveTo>
                <a:lnTo>
                  <a:pt x="2607412" y="0"/>
                </a:lnTo>
                <a:lnTo>
                  <a:pt x="2607412" y="1"/>
                </a:lnTo>
                <a:cubicBezTo>
                  <a:pt x="2607412" y="498106"/>
                  <a:pt x="2910257" y="925477"/>
                  <a:pt x="3341863" y="1108031"/>
                </a:cubicBezTo>
                <a:lnTo>
                  <a:pt x="3391978" y="1126374"/>
                </a:lnTo>
                <a:lnTo>
                  <a:pt x="3312280" y="1105881"/>
                </a:lnTo>
                <a:cubicBezTo>
                  <a:pt x="3257764" y="1094726"/>
                  <a:pt x="3201319" y="1088867"/>
                  <a:pt x="3143505" y="1088867"/>
                </a:cubicBezTo>
                <a:cubicBezTo>
                  <a:pt x="2854437" y="1088867"/>
                  <a:pt x="2599576" y="1235327"/>
                  <a:pt x="2449081" y="1458090"/>
                </a:cubicBezTo>
                <a:lnTo>
                  <a:pt x="2404191" y="1540793"/>
                </a:lnTo>
                <a:lnTo>
                  <a:pt x="2404482" y="1546558"/>
                </a:lnTo>
                <a:lnTo>
                  <a:pt x="2400184" y="1554477"/>
                </a:lnTo>
                <a:lnTo>
                  <a:pt x="2204857" y="1554477"/>
                </a:lnTo>
                <a:lnTo>
                  <a:pt x="2199681" y="1451981"/>
                </a:lnTo>
                <a:cubicBezTo>
                  <a:pt x="2148343" y="946461"/>
                  <a:pt x="1721416" y="551975"/>
                  <a:pt x="1202351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1" y="446451"/>
                </a:cubicBezTo>
                <a:lnTo>
                  <a:pt x="735649" y="445947"/>
                </a:lnTo>
                <a:lnTo>
                  <a:pt x="793234" y="431140"/>
                </a:lnTo>
                <a:cubicBezTo>
                  <a:pt x="819457" y="422984"/>
                  <a:pt x="845127" y="413574"/>
                  <a:pt x="870175" y="402979"/>
                </a:cubicBezTo>
                <a:lnTo>
                  <a:pt x="882435" y="396325"/>
                </a:lnTo>
                <a:lnTo>
                  <a:pt x="959999" y="376381"/>
                </a:lnTo>
                <a:cubicBezTo>
                  <a:pt x="1038281" y="360363"/>
                  <a:pt x="1119333" y="351950"/>
                  <a:pt x="1202351" y="351950"/>
                </a:cubicBezTo>
                <a:cubicBezTo>
                  <a:pt x="1285369" y="351950"/>
                  <a:pt x="1366421" y="360363"/>
                  <a:pt x="1444703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37040" y="434230"/>
                </a:lnTo>
                <a:lnTo>
                  <a:pt x="1680584" y="445426"/>
                </a:lnTo>
                <a:cubicBezTo>
                  <a:pt x="1735100" y="456582"/>
                  <a:pt x="1791545" y="462440"/>
                  <a:pt x="1849359" y="462440"/>
                </a:cubicBezTo>
                <a:cubicBezTo>
                  <a:pt x="2138427" y="462440"/>
                  <a:pt x="2393288" y="315980"/>
                  <a:pt x="2543783" y="932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C4B4A42-FCE0-8DF7-7C87-0F28369C73A5}"/>
              </a:ext>
            </a:extLst>
          </p:cNvPr>
          <p:cNvSpPr/>
          <p:nvPr/>
        </p:nvSpPr>
        <p:spPr>
          <a:xfrm>
            <a:off x="11027218" y="7581216"/>
            <a:ext cx="2324784" cy="232478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6980213-DAB1-0211-573A-18C97B72AEA7}"/>
              </a:ext>
            </a:extLst>
          </p:cNvPr>
          <p:cNvSpPr/>
          <p:nvPr/>
        </p:nvSpPr>
        <p:spPr>
          <a:xfrm>
            <a:off x="13818759" y="6941209"/>
            <a:ext cx="3873076" cy="1798269"/>
          </a:xfrm>
          <a:custGeom>
            <a:avLst/>
            <a:gdLst>
              <a:gd name="connsiteX0" fmla="*/ 0 w 3340338"/>
              <a:gd name="connsiteY0" fmla="*/ 0 h 1550919"/>
              <a:gd name="connsiteX1" fmla="*/ 200025 w 3340338"/>
              <a:gd name="connsiteY1" fmla="*/ 0 h 1550919"/>
              <a:gd name="connsiteX2" fmla="*/ 200025 w 3340338"/>
              <a:gd name="connsiteY2" fmla="*/ 1 h 1550919"/>
              <a:gd name="connsiteX3" fmla="*/ 1202531 w 3340338"/>
              <a:gd name="connsiteY3" fmla="*/ 1002507 h 1550919"/>
              <a:gd name="connsiteX4" fmla="*/ 2205037 w 3340338"/>
              <a:gd name="connsiteY4" fmla="*/ 1 h 1550919"/>
              <a:gd name="connsiteX5" fmla="*/ 2205037 w 3340338"/>
              <a:gd name="connsiteY5" fmla="*/ 0 h 1550919"/>
              <a:gd name="connsiteX6" fmla="*/ 2398558 w 3340338"/>
              <a:gd name="connsiteY6" fmla="*/ 0 h 1550919"/>
              <a:gd name="connsiteX7" fmla="*/ 2400425 w 3340338"/>
              <a:gd name="connsiteY7" fmla="*/ 0 h 1550919"/>
              <a:gd name="connsiteX8" fmla="*/ 2405062 w 3340338"/>
              <a:gd name="connsiteY8" fmla="*/ 0 h 1550919"/>
              <a:gd name="connsiteX9" fmla="*/ 2405062 w 3340338"/>
              <a:gd name="connsiteY9" fmla="*/ 1 h 1550919"/>
              <a:gd name="connsiteX10" fmla="*/ 2404336 w 3340338"/>
              <a:gd name="connsiteY10" fmla="*/ 7205 h 1550919"/>
              <a:gd name="connsiteX11" fmla="*/ 2454468 w 3340338"/>
              <a:gd name="connsiteY11" fmla="*/ 99567 h 1550919"/>
              <a:gd name="connsiteX12" fmla="*/ 3148892 w 3340338"/>
              <a:gd name="connsiteY12" fmla="*/ 468790 h 1550919"/>
              <a:gd name="connsiteX13" fmla="*/ 3317668 w 3340338"/>
              <a:gd name="connsiteY13" fmla="*/ 451776 h 1550919"/>
              <a:gd name="connsiteX14" fmla="*/ 3340338 w 3340338"/>
              <a:gd name="connsiteY14" fmla="*/ 445947 h 1550919"/>
              <a:gd name="connsiteX15" fmla="*/ 3338960 w 3340338"/>
              <a:gd name="connsiteY15" fmla="*/ 446451 h 1550919"/>
              <a:gd name="connsiteX16" fmla="*/ 2610718 w 3340338"/>
              <a:gd name="connsiteY16" fmla="*/ 1431529 h 1550919"/>
              <a:gd name="connsiteX17" fmla="*/ 2604689 w 3340338"/>
              <a:gd name="connsiteY17" fmla="*/ 1550919 h 1550919"/>
              <a:gd name="connsiteX18" fmla="*/ 2554303 w 3340338"/>
              <a:gd name="connsiteY18" fmla="*/ 1458090 h 1550919"/>
              <a:gd name="connsiteX19" fmla="*/ 1859879 w 3340338"/>
              <a:gd name="connsiteY19" fmla="*/ 1088867 h 1550919"/>
              <a:gd name="connsiteX20" fmla="*/ 1691104 w 3340338"/>
              <a:gd name="connsiteY20" fmla="*/ 1105881 h 1550919"/>
              <a:gd name="connsiteX21" fmla="*/ 1641957 w 3340338"/>
              <a:gd name="connsiteY21" fmla="*/ 1118519 h 1550919"/>
              <a:gd name="connsiteX22" fmla="*/ 1560127 w 3340338"/>
              <a:gd name="connsiteY22" fmla="*/ 1148469 h 1550919"/>
              <a:gd name="connsiteX23" fmla="*/ 1202531 w 3340338"/>
              <a:gd name="connsiteY23" fmla="*/ 1202532 h 1550919"/>
              <a:gd name="connsiteX24" fmla="*/ 960179 w 3340338"/>
              <a:gd name="connsiteY24" fmla="*/ 1178101 h 1550919"/>
              <a:gd name="connsiteX25" fmla="*/ 845493 w 3340338"/>
              <a:gd name="connsiteY25" fmla="*/ 1148613 h 1550919"/>
              <a:gd name="connsiteX26" fmla="*/ 785124 w 3340338"/>
              <a:gd name="connsiteY26" fmla="*/ 1126517 h 1550919"/>
              <a:gd name="connsiteX27" fmla="*/ 784566 w 3340338"/>
              <a:gd name="connsiteY27" fmla="*/ 1126374 h 1550919"/>
              <a:gd name="connsiteX28" fmla="*/ 734451 w 3340338"/>
              <a:gd name="connsiteY28" fmla="*/ 1108031 h 1550919"/>
              <a:gd name="connsiteX29" fmla="*/ 0 w 3340338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0338" h="1550919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398558" y="0"/>
                </a:lnTo>
                <a:lnTo>
                  <a:pt x="2400425" y="0"/>
                </a:lnTo>
                <a:lnTo>
                  <a:pt x="2405062" y="0"/>
                </a:lnTo>
                <a:lnTo>
                  <a:pt x="2405062" y="1"/>
                </a:lnTo>
                <a:lnTo>
                  <a:pt x="2404336" y="7205"/>
                </a:lnTo>
                <a:lnTo>
                  <a:pt x="2454468" y="99567"/>
                </a:lnTo>
                <a:cubicBezTo>
                  <a:pt x="2604963" y="322330"/>
                  <a:pt x="2859824" y="468790"/>
                  <a:pt x="3148892" y="468790"/>
                </a:cubicBezTo>
                <a:cubicBezTo>
                  <a:pt x="3206706" y="468790"/>
                  <a:pt x="3263152" y="462932"/>
                  <a:pt x="3317668" y="451776"/>
                </a:cubicBezTo>
                <a:lnTo>
                  <a:pt x="3340338" y="445947"/>
                </a:lnTo>
                <a:lnTo>
                  <a:pt x="3338960" y="446451"/>
                </a:lnTo>
                <a:cubicBezTo>
                  <a:pt x="2943321" y="613792"/>
                  <a:pt x="2655877" y="986848"/>
                  <a:pt x="2610718" y="1431529"/>
                </a:cubicBezTo>
                <a:lnTo>
                  <a:pt x="2604689" y="1550919"/>
                </a:lnTo>
                <a:lnTo>
                  <a:pt x="2554303" y="1458090"/>
                </a:lnTo>
                <a:cubicBezTo>
                  <a:pt x="2403808" y="1235327"/>
                  <a:pt x="2148947" y="1088867"/>
                  <a:pt x="1859879" y="1088867"/>
                </a:cubicBezTo>
                <a:cubicBezTo>
                  <a:pt x="1802066" y="1088867"/>
                  <a:pt x="1745620" y="1094726"/>
                  <a:pt x="1691104" y="1105881"/>
                </a:cubicBezTo>
                <a:lnTo>
                  <a:pt x="1641957" y="1118519"/>
                </a:lnTo>
                <a:lnTo>
                  <a:pt x="1560127" y="1148469"/>
                </a:lnTo>
                <a:cubicBezTo>
                  <a:pt x="1447163" y="1183604"/>
                  <a:pt x="1327057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1BB430E-EBD9-4F8F-9BF4-B3D51FD77996}"/>
              </a:ext>
            </a:extLst>
          </p:cNvPr>
          <p:cNvSpPr/>
          <p:nvPr/>
        </p:nvSpPr>
        <p:spPr>
          <a:xfrm>
            <a:off x="14050685" y="5778818"/>
            <a:ext cx="2324784" cy="232478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1685217-C115-C7A0-B21E-ACACDA4E6271}"/>
              </a:ext>
            </a:extLst>
          </p:cNvPr>
          <p:cNvSpPr/>
          <p:nvPr/>
        </p:nvSpPr>
        <p:spPr>
          <a:xfrm>
            <a:off x="16838859" y="6941209"/>
            <a:ext cx="3936141" cy="1802395"/>
          </a:xfrm>
          <a:custGeom>
            <a:avLst/>
            <a:gdLst>
              <a:gd name="connsiteX0" fmla="*/ 2597130 w 3394728"/>
              <a:gd name="connsiteY0" fmla="*/ 0 h 1554477"/>
              <a:gd name="connsiteX1" fmla="*/ 2610162 w 3394728"/>
              <a:gd name="connsiteY1" fmla="*/ 0 h 1554477"/>
              <a:gd name="connsiteX2" fmla="*/ 2610162 w 3394728"/>
              <a:gd name="connsiteY2" fmla="*/ 1 h 1554477"/>
              <a:gd name="connsiteX3" fmla="*/ 3344612 w 3394728"/>
              <a:gd name="connsiteY3" fmla="*/ 1108031 h 1554477"/>
              <a:gd name="connsiteX4" fmla="*/ 3394728 w 3394728"/>
              <a:gd name="connsiteY4" fmla="*/ 1126374 h 1554477"/>
              <a:gd name="connsiteX5" fmla="*/ 3315030 w 3394728"/>
              <a:gd name="connsiteY5" fmla="*/ 1105881 h 1554477"/>
              <a:gd name="connsiteX6" fmla="*/ 3146256 w 3394728"/>
              <a:gd name="connsiteY6" fmla="*/ 1088867 h 1554477"/>
              <a:gd name="connsiteX7" fmla="*/ 2451832 w 3394728"/>
              <a:gd name="connsiteY7" fmla="*/ 1458090 h 1554477"/>
              <a:gd name="connsiteX8" fmla="*/ 2404424 w 3394728"/>
              <a:gd name="connsiteY8" fmla="*/ 1545429 h 1554477"/>
              <a:gd name="connsiteX9" fmla="*/ 2404482 w 3394728"/>
              <a:gd name="connsiteY9" fmla="*/ 1546558 h 1554477"/>
              <a:gd name="connsiteX10" fmla="*/ 2400184 w 3394728"/>
              <a:gd name="connsiteY10" fmla="*/ 1554477 h 1554477"/>
              <a:gd name="connsiteX11" fmla="*/ 2204856 w 3394728"/>
              <a:gd name="connsiteY11" fmla="*/ 1554477 h 1554477"/>
              <a:gd name="connsiteX12" fmla="*/ 2199680 w 3394728"/>
              <a:gd name="connsiteY12" fmla="*/ 1451981 h 1554477"/>
              <a:gd name="connsiteX13" fmla="*/ 1202352 w 3394728"/>
              <a:gd name="connsiteY13" fmla="*/ 551975 h 1554477"/>
              <a:gd name="connsiteX14" fmla="*/ 205021 w 3394728"/>
              <a:gd name="connsiteY14" fmla="*/ 1451981 h 1554477"/>
              <a:gd name="connsiteX15" fmla="*/ 199845 w 3394728"/>
              <a:gd name="connsiteY15" fmla="*/ 1554477 h 1554477"/>
              <a:gd name="connsiteX16" fmla="*/ 1931 w 3394728"/>
              <a:gd name="connsiteY16" fmla="*/ 1554477 h 1554477"/>
              <a:gd name="connsiteX17" fmla="*/ 0 w 3394728"/>
              <a:gd name="connsiteY17" fmla="*/ 1550919 h 1554477"/>
              <a:gd name="connsiteX18" fmla="*/ 6029 w 3394728"/>
              <a:gd name="connsiteY18" fmla="*/ 1431529 h 1554477"/>
              <a:gd name="connsiteX19" fmla="*/ 734272 w 3394728"/>
              <a:gd name="connsiteY19" fmla="*/ 446451 h 1554477"/>
              <a:gd name="connsiteX20" fmla="*/ 735648 w 3394728"/>
              <a:gd name="connsiteY20" fmla="*/ 445947 h 1554477"/>
              <a:gd name="connsiteX21" fmla="*/ 793234 w 3394728"/>
              <a:gd name="connsiteY21" fmla="*/ 431140 h 1554477"/>
              <a:gd name="connsiteX22" fmla="*/ 870176 w 3394728"/>
              <a:gd name="connsiteY22" fmla="*/ 402979 h 1554477"/>
              <a:gd name="connsiteX23" fmla="*/ 882436 w 3394728"/>
              <a:gd name="connsiteY23" fmla="*/ 396325 h 1554477"/>
              <a:gd name="connsiteX24" fmla="*/ 960000 w 3394728"/>
              <a:gd name="connsiteY24" fmla="*/ 376381 h 1554477"/>
              <a:gd name="connsiteX25" fmla="*/ 1202352 w 3394728"/>
              <a:gd name="connsiteY25" fmla="*/ 351950 h 1554477"/>
              <a:gd name="connsiteX26" fmla="*/ 1444704 w 3394728"/>
              <a:gd name="connsiteY26" fmla="*/ 376381 h 1554477"/>
              <a:gd name="connsiteX27" fmla="*/ 1534732 w 3394728"/>
              <a:gd name="connsiteY27" fmla="*/ 399530 h 1554477"/>
              <a:gd name="connsiteX28" fmla="*/ 1603748 w 3394728"/>
              <a:gd name="connsiteY28" fmla="*/ 424790 h 1554477"/>
              <a:gd name="connsiteX29" fmla="*/ 1628964 w 3394728"/>
              <a:gd name="connsiteY29" fmla="*/ 431274 h 1554477"/>
              <a:gd name="connsiteX30" fmla="*/ 1630546 w 3394728"/>
              <a:gd name="connsiteY30" fmla="*/ 431853 h 1554477"/>
              <a:gd name="connsiteX31" fmla="*/ 1683334 w 3394728"/>
              <a:gd name="connsiteY31" fmla="*/ 445426 h 1554477"/>
              <a:gd name="connsiteX32" fmla="*/ 1852108 w 3394728"/>
              <a:gd name="connsiteY32" fmla="*/ 462440 h 1554477"/>
              <a:gd name="connsiteX33" fmla="*/ 2546532 w 3394728"/>
              <a:gd name="connsiteY33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94728" h="1554477">
                <a:moveTo>
                  <a:pt x="2597130" y="0"/>
                </a:moveTo>
                <a:lnTo>
                  <a:pt x="2610162" y="0"/>
                </a:lnTo>
                <a:lnTo>
                  <a:pt x="2610162" y="1"/>
                </a:lnTo>
                <a:cubicBezTo>
                  <a:pt x="2610162" y="498106"/>
                  <a:pt x="2913008" y="925477"/>
                  <a:pt x="3344612" y="1108031"/>
                </a:cubicBezTo>
                <a:lnTo>
                  <a:pt x="3394728" y="1126374"/>
                </a:lnTo>
                <a:lnTo>
                  <a:pt x="3315030" y="1105881"/>
                </a:lnTo>
                <a:cubicBezTo>
                  <a:pt x="3260514" y="1094726"/>
                  <a:pt x="3204068" y="1088867"/>
                  <a:pt x="3146256" y="1088867"/>
                </a:cubicBezTo>
                <a:cubicBezTo>
                  <a:pt x="2857188" y="1088867"/>
                  <a:pt x="2602326" y="1235327"/>
                  <a:pt x="2451832" y="1458090"/>
                </a:cubicBezTo>
                <a:lnTo>
                  <a:pt x="2404424" y="1545429"/>
                </a:lnTo>
                <a:lnTo>
                  <a:pt x="2404482" y="1546558"/>
                </a:lnTo>
                <a:lnTo>
                  <a:pt x="2400184" y="1554477"/>
                </a:lnTo>
                <a:lnTo>
                  <a:pt x="2204856" y="1554477"/>
                </a:lnTo>
                <a:lnTo>
                  <a:pt x="2199680" y="1451981"/>
                </a:lnTo>
                <a:cubicBezTo>
                  <a:pt x="2148344" y="946461"/>
                  <a:pt x="1721416" y="551975"/>
                  <a:pt x="1202352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2" y="446451"/>
                </a:cubicBezTo>
                <a:lnTo>
                  <a:pt x="735648" y="445947"/>
                </a:lnTo>
                <a:lnTo>
                  <a:pt x="793234" y="431140"/>
                </a:lnTo>
                <a:cubicBezTo>
                  <a:pt x="819456" y="422984"/>
                  <a:pt x="845128" y="413574"/>
                  <a:pt x="870176" y="402979"/>
                </a:cubicBezTo>
                <a:lnTo>
                  <a:pt x="882436" y="396325"/>
                </a:lnTo>
                <a:lnTo>
                  <a:pt x="960000" y="376381"/>
                </a:lnTo>
                <a:cubicBezTo>
                  <a:pt x="1038280" y="360363"/>
                  <a:pt x="1119332" y="351950"/>
                  <a:pt x="1202352" y="351950"/>
                </a:cubicBezTo>
                <a:cubicBezTo>
                  <a:pt x="1285368" y="351950"/>
                  <a:pt x="1366420" y="360363"/>
                  <a:pt x="1444704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30546" y="431853"/>
                </a:lnTo>
                <a:lnTo>
                  <a:pt x="1683334" y="445426"/>
                </a:lnTo>
                <a:cubicBezTo>
                  <a:pt x="1737850" y="456582"/>
                  <a:pt x="1794296" y="462440"/>
                  <a:pt x="1852108" y="462440"/>
                </a:cubicBezTo>
                <a:cubicBezTo>
                  <a:pt x="2141176" y="462440"/>
                  <a:pt x="2396038" y="315980"/>
                  <a:pt x="2546532" y="9321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BAC03FD-C7C2-882B-CF59-E4BBFCA69F9A}"/>
              </a:ext>
            </a:extLst>
          </p:cNvPr>
          <p:cNvSpPr/>
          <p:nvPr/>
        </p:nvSpPr>
        <p:spPr>
          <a:xfrm>
            <a:off x="17070576" y="7581216"/>
            <a:ext cx="2324784" cy="232478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271E7CC-DACD-8C08-F562-F5881DAC6632}"/>
              </a:ext>
            </a:extLst>
          </p:cNvPr>
          <p:cNvSpPr/>
          <p:nvPr/>
        </p:nvSpPr>
        <p:spPr>
          <a:xfrm>
            <a:off x="19865306" y="6941209"/>
            <a:ext cx="2788636" cy="1394319"/>
          </a:xfrm>
          <a:custGeom>
            <a:avLst/>
            <a:gdLst>
              <a:gd name="connsiteX0" fmla="*/ 0 w 2405062"/>
              <a:gd name="connsiteY0" fmla="*/ 0 h 1202532"/>
              <a:gd name="connsiteX1" fmla="*/ 200025 w 2405062"/>
              <a:gd name="connsiteY1" fmla="*/ 0 h 1202532"/>
              <a:gd name="connsiteX2" fmla="*/ 200025 w 2405062"/>
              <a:gd name="connsiteY2" fmla="*/ 1 h 1202532"/>
              <a:gd name="connsiteX3" fmla="*/ 1202531 w 2405062"/>
              <a:gd name="connsiteY3" fmla="*/ 1002507 h 1202532"/>
              <a:gd name="connsiteX4" fmla="*/ 2205037 w 2405062"/>
              <a:gd name="connsiteY4" fmla="*/ 1 h 1202532"/>
              <a:gd name="connsiteX5" fmla="*/ 2205037 w 2405062"/>
              <a:gd name="connsiteY5" fmla="*/ 0 h 1202532"/>
              <a:gd name="connsiteX6" fmla="*/ 2405062 w 2405062"/>
              <a:gd name="connsiteY6" fmla="*/ 0 h 1202532"/>
              <a:gd name="connsiteX7" fmla="*/ 2405062 w 2405062"/>
              <a:gd name="connsiteY7" fmla="*/ 1 h 1202532"/>
              <a:gd name="connsiteX8" fmla="*/ 1202531 w 2405062"/>
              <a:gd name="connsiteY8" fmla="*/ 1202532 h 1202532"/>
              <a:gd name="connsiteX9" fmla="*/ 960179 w 2405062"/>
              <a:gd name="connsiteY9" fmla="*/ 1178101 h 1202532"/>
              <a:gd name="connsiteX10" fmla="*/ 845493 w 2405062"/>
              <a:gd name="connsiteY10" fmla="*/ 1148613 h 1202532"/>
              <a:gd name="connsiteX11" fmla="*/ 785124 w 2405062"/>
              <a:gd name="connsiteY11" fmla="*/ 1126517 h 1202532"/>
              <a:gd name="connsiteX12" fmla="*/ 784566 w 2405062"/>
              <a:gd name="connsiteY12" fmla="*/ 1126374 h 1202532"/>
              <a:gd name="connsiteX13" fmla="*/ 734451 w 2405062"/>
              <a:gd name="connsiteY13" fmla="*/ 1108031 h 1202532"/>
              <a:gd name="connsiteX14" fmla="*/ 0 w 2405062"/>
              <a:gd name="connsiteY14" fmla="*/ 1 h 1202532"/>
              <a:gd name="connsiteX15" fmla="*/ 0 w 2405062"/>
              <a:gd name="connsiteY15" fmla="*/ 0 h 120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405062" h="1202532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405062" y="0"/>
                </a:lnTo>
                <a:lnTo>
                  <a:pt x="2405062" y="1"/>
                </a:lnTo>
                <a:cubicBezTo>
                  <a:pt x="2405062" y="664141"/>
                  <a:pt x="1866671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7CB92B7-F908-12EC-BC0D-F40C596CC02B}"/>
              </a:ext>
            </a:extLst>
          </p:cNvPr>
          <p:cNvSpPr/>
          <p:nvPr/>
        </p:nvSpPr>
        <p:spPr>
          <a:xfrm>
            <a:off x="20097232" y="5778818"/>
            <a:ext cx="2324784" cy="232478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0BD79D1-C8AA-9423-EAEC-294CF2D374AC}"/>
              </a:ext>
            </a:extLst>
          </p:cNvPr>
          <p:cNvGrpSpPr/>
          <p:nvPr/>
        </p:nvGrpSpPr>
        <p:grpSpPr>
          <a:xfrm>
            <a:off x="1951005" y="9502598"/>
            <a:ext cx="2326239" cy="1948656"/>
            <a:chOff x="1951005" y="9502598"/>
            <a:chExt cx="2326239" cy="194865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B882EC-4F29-6A14-475A-7E8521DD1F79}"/>
                </a:ext>
              </a:extLst>
            </p:cNvPr>
            <p:cNvSpPr txBox="1"/>
            <p:nvPr/>
          </p:nvSpPr>
          <p:spPr>
            <a:xfrm>
              <a:off x="1951006" y="9973926"/>
              <a:ext cx="2326238" cy="14773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Xác định mục tiêu tối thượng giúp định hướng mọi quyết định và hành động quan trọng.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B15CBF6-BA8E-181D-167C-273B66184489}"/>
                </a:ext>
              </a:extLst>
            </p:cNvPr>
            <p:cNvSpPr txBox="1"/>
            <p:nvPr/>
          </p:nvSpPr>
          <p:spPr>
            <a:xfrm>
              <a:off x="1951005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PURPOSE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A7960EE-0025-04C9-C6D7-634C5363C5DA}"/>
              </a:ext>
            </a:extLst>
          </p:cNvPr>
          <p:cNvSpPr/>
          <p:nvPr/>
        </p:nvSpPr>
        <p:spPr>
          <a:xfrm rot="10800000">
            <a:off x="2943328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D225B8F-A133-CDD6-6E71-24236759BB15}"/>
              </a:ext>
            </a:extLst>
          </p:cNvPr>
          <p:cNvGrpSpPr/>
          <p:nvPr/>
        </p:nvGrpSpPr>
        <p:grpSpPr>
          <a:xfrm>
            <a:off x="8005872" y="9502598"/>
            <a:ext cx="2326239" cy="1948656"/>
            <a:chOff x="8005872" y="9502598"/>
            <a:chExt cx="2326239" cy="194865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36FC660-C9CA-9EAF-5B39-AC9B56BF4E34}"/>
                </a:ext>
              </a:extLst>
            </p:cNvPr>
            <p:cNvSpPr txBox="1"/>
            <p:nvPr/>
          </p:nvSpPr>
          <p:spPr>
            <a:xfrm>
              <a:off x="8005873" y="9973926"/>
              <a:ext cx="2326238" cy="14773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Thiết kế phương án thông minh, linh hoạt, phản ánh đúng thực tế và mong đợi khách hàng.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402F103-E9DC-546C-E0A1-B72E35E05F70}"/>
                </a:ext>
              </a:extLst>
            </p:cNvPr>
            <p:cNvSpPr txBox="1"/>
            <p:nvPr/>
          </p:nvSpPr>
          <p:spPr>
            <a:xfrm>
              <a:off x="8005872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DESIGN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D492D2E0-83E7-D437-2F11-8AFF4439CD43}"/>
              </a:ext>
            </a:extLst>
          </p:cNvPr>
          <p:cNvSpPr/>
          <p:nvPr/>
        </p:nvSpPr>
        <p:spPr>
          <a:xfrm rot="10800000">
            <a:off x="8998195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397520C-CAE0-CA99-557E-FB09F8EFC919}"/>
              </a:ext>
            </a:extLst>
          </p:cNvPr>
          <p:cNvGrpSpPr/>
          <p:nvPr/>
        </p:nvGrpSpPr>
        <p:grpSpPr>
          <a:xfrm>
            <a:off x="14049230" y="9502598"/>
            <a:ext cx="2326239" cy="1671657"/>
            <a:chOff x="14049230" y="9502598"/>
            <a:chExt cx="2326239" cy="1671657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0DAB646-2BF8-6714-CD0F-1772C650F4ED}"/>
                </a:ext>
              </a:extLst>
            </p:cNvPr>
            <p:cNvSpPr txBox="1"/>
            <p:nvPr/>
          </p:nvSpPr>
          <p:spPr>
            <a:xfrm>
              <a:off x="14049231" y="9973926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Thu thập dữ liệu tin cậy để đánh giá hiệu quả và tác động của mỗi bước triển khai.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FBFF448-1B0B-39D2-EBF4-7E0FC0A9085D}"/>
                </a:ext>
              </a:extLst>
            </p:cNvPr>
            <p:cNvSpPr txBox="1"/>
            <p:nvPr/>
          </p:nvSpPr>
          <p:spPr>
            <a:xfrm>
              <a:off x="14049230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MEASURE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3E6108E-6A97-B43A-870A-243DDC32A3AE}"/>
              </a:ext>
            </a:extLst>
          </p:cNvPr>
          <p:cNvSpPr/>
          <p:nvPr/>
        </p:nvSpPr>
        <p:spPr>
          <a:xfrm rot="10800000">
            <a:off x="15041553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A16137C-B27B-44D7-042F-3CAEE224A2FF}"/>
              </a:ext>
            </a:extLst>
          </p:cNvPr>
          <p:cNvGrpSpPr/>
          <p:nvPr/>
        </p:nvGrpSpPr>
        <p:grpSpPr>
          <a:xfrm>
            <a:off x="20105552" y="9502598"/>
            <a:ext cx="2326239" cy="1671657"/>
            <a:chOff x="20105552" y="9502598"/>
            <a:chExt cx="2326239" cy="167165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6CC0284-D862-8B80-BDC0-7C111308AFB6}"/>
                </a:ext>
              </a:extLst>
            </p:cNvPr>
            <p:cNvSpPr txBox="1"/>
            <p:nvPr/>
          </p:nvSpPr>
          <p:spPr>
            <a:xfrm>
              <a:off x="20105553" y="9973926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Nhân rộng mô hình hiệu quả để tạo ảnh hưởng bền vững và tăng trưởng dài hạn.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8538610-011D-54F5-AB7E-3C9E4D789519}"/>
                </a:ext>
              </a:extLst>
            </p:cNvPr>
            <p:cNvSpPr txBox="1"/>
            <p:nvPr/>
          </p:nvSpPr>
          <p:spPr>
            <a:xfrm>
              <a:off x="20105552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SCALE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5B119471-5142-DD7C-9D8B-CA2D52810C1C}"/>
              </a:ext>
            </a:extLst>
          </p:cNvPr>
          <p:cNvSpPr/>
          <p:nvPr/>
        </p:nvSpPr>
        <p:spPr>
          <a:xfrm rot="10800000">
            <a:off x="21096420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F14BCD3-5CC3-2DA8-65CF-719EF97BC5F9}"/>
              </a:ext>
            </a:extLst>
          </p:cNvPr>
          <p:cNvGrpSpPr/>
          <p:nvPr/>
        </p:nvGrpSpPr>
        <p:grpSpPr>
          <a:xfrm>
            <a:off x="4984193" y="4453711"/>
            <a:ext cx="2326239" cy="1667251"/>
            <a:chOff x="4984193" y="4453711"/>
            <a:chExt cx="2326239" cy="1667251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36116AA-76F7-D194-6B1D-7404BB7F3694}"/>
                </a:ext>
              </a:extLst>
            </p:cNvPr>
            <p:cNvSpPr txBox="1"/>
            <p:nvPr/>
          </p:nvSpPr>
          <p:spPr>
            <a:xfrm rot="10800000" flipV="1">
              <a:off x="4984194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Nắm bắt bản chất vấn đề dựa trên dữ liệu, cảm xúc và động lực con người.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FED8F16-8AA7-CE02-4C53-B73330530E6A}"/>
                </a:ext>
              </a:extLst>
            </p:cNvPr>
            <p:cNvSpPr txBox="1"/>
            <p:nvPr/>
          </p:nvSpPr>
          <p:spPr>
            <a:xfrm rot="10800000" flipV="1">
              <a:off x="4984193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INSIGHT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359B986-EF01-AC64-C068-0DCB9EB198B7}"/>
              </a:ext>
            </a:extLst>
          </p:cNvPr>
          <p:cNvSpPr/>
          <p:nvPr/>
        </p:nvSpPr>
        <p:spPr>
          <a:xfrm rot="10800000" flipV="1">
            <a:off x="5976516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A99EA1C-D095-C7EA-C2CE-64A9AA18F2D5}"/>
              </a:ext>
            </a:extLst>
          </p:cNvPr>
          <p:cNvGrpSpPr/>
          <p:nvPr/>
        </p:nvGrpSpPr>
        <p:grpSpPr>
          <a:xfrm>
            <a:off x="11024308" y="4453711"/>
            <a:ext cx="2326239" cy="1667251"/>
            <a:chOff x="11024308" y="4453711"/>
            <a:chExt cx="2326239" cy="1667251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7B7411D-DAEA-879B-F470-0A8795F81E40}"/>
                </a:ext>
              </a:extLst>
            </p:cNvPr>
            <p:cNvSpPr txBox="1"/>
            <p:nvPr/>
          </p:nvSpPr>
          <p:spPr>
            <a:xfrm rot="10800000" flipV="1">
              <a:off x="11024309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Biến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kế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hoạch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thành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hành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động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thực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tế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với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tốc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độ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cao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và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kỷ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luật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vững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chắc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.</a:t>
              </a:r>
              <a:endParaRPr lang="vi-VN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93B25E2-61E0-FBA0-C939-BB1E4885A7A8}"/>
                </a:ext>
              </a:extLst>
            </p:cNvPr>
            <p:cNvSpPr txBox="1"/>
            <p:nvPr/>
          </p:nvSpPr>
          <p:spPr>
            <a:xfrm rot="10800000" flipV="1">
              <a:off x="11024308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ACTION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70C66BE0-2C9E-8391-7A7F-49704AB2339B}"/>
              </a:ext>
            </a:extLst>
          </p:cNvPr>
          <p:cNvSpPr/>
          <p:nvPr/>
        </p:nvSpPr>
        <p:spPr>
          <a:xfrm rot="10800000" flipV="1">
            <a:off x="12016631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A30AB52-9BD3-6F55-B083-7446D9D0F852}"/>
              </a:ext>
            </a:extLst>
          </p:cNvPr>
          <p:cNvGrpSpPr/>
          <p:nvPr/>
        </p:nvGrpSpPr>
        <p:grpSpPr>
          <a:xfrm>
            <a:off x="17064424" y="4453711"/>
            <a:ext cx="2326239" cy="1667251"/>
            <a:chOff x="17064424" y="4453711"/>
            <a:chExt cx="2326239" cy="1667251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F8216B9-FE6A-B3CC-4034-CB5083CAA3FA}"/>
                </a:ext>
              </a:extLst>
            </p:cNvPr>
            <p:cNvSpPr txBox="1"/>
            <p:nvPr/>
          </p:nvSpPr>
          <p:spPr>
            <a:xfrm rot="10800000" flipV="1">
              <a:off x="17064425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Liên tục tối ưu bằng học hỏi từ sai sót, phản hồi thực tế và kết quả đo lường.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0BC4294-87BC-4273-4C7D-63AF221E6693}"/>
                </a:ext>
              </a:extLst>
            </p:cNvPr>
            <p:cNvSpPr txBox="1"/>
            <p:nvPr/>
          </p:nvSpPr>
          <p:spPr>
            <a:xfrm rot="10800000" flipV="1">
              <a:off x="17064424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IMPROVE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FB5AA5F8-2F33-D86C-E91F-45D323D2B2FF}"/>
              </a:ext>
            </a:extLst>
          </p:cNvPr>
          <p:cNvSpPr/>
          <p:nvPr/>
        </p:nvSpPr>
        <p:spPr>
          <a:xfrm rot="10800000" flipV="1">
            <a:off x="18055292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!!SubTitle">
            <a:extLst>
              <a:ext uri="{FF2B5EF4-FFF2-40B4-BE49-F238E27FC236}">
                <a16:creationId xmlns:a16="http://schemas.microsoft.com/office/drawing/2014/main" id="{D1CA418F-A68F-C192-3D24-38E3EAA63B7C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02AFC22-C516-564C-3B67-C08F5483A7B2}"/>
              </a:ext>
            </a:extLst>
          </p:cNvPr>
          <p:cNvSpPr/>
          <p:nvPr/>
        </p:nvSpPr>
        <p:spPr>
          <a:xfrm>
            <a:off x="2689767" y="6557262"/>
            <a:ext cx="850170" cy="767896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E0EC5739-6278-A7D7-9527-A079439742F5}"/>
              </a:ext>
            </a:extLst>
          </p:cNvPr>
          <p:cNvSpPr/>
          <p:nvPr/>
        </p:nvSpPr>
        <p:spPr>
          <a:xfrm>
            <a:off x="5785763" y="8332235"/>
            <a:ext cx="713046" cy="822746"/>
          </a:xfrm>
          <a:custGeom>
            <a:avLst/>
            <a:gdLst>
              <a:gd name="connsiteX0" fmla="*/ 63322 w 396240"/>
              <a:gd name="connsiteY0" fmla="*/ 439445 h 457200"/>
              <a:gd name="connsiteX1" fmla="*/ 63322 w 396240"/>
              <a:gd name="connsiteY1" fmla="*/ 439445 h 457200"/>
              <a:gd name="connsiteX2" fmla="*/ 27813 w 396240"/>
              <a:gd name="connsiteY2" fmla="*/ 403936 h 457200"/>
              <a:gd name="connsiteX3" fmla="*/ 27813 w 396240"/>
              <a:gd name="connsiteY3" fmla="*/ 262509 h 457200"/>
              <a:gd name="connsiteX4" fmla="*/ 63322 w 396240"/>
              <a:gd name="connsiteY4" fmla="*/ 227000 h 457200"/>
              <a:gd name="connsiteX5" fmla="*/ 63322 w 396240"/>
              <a:gd name="connsiteY5" fmla="*/ 227000 h 457200"/>
              <a:gd name="connsiteX6" fmla="*/ 98832 w 396240"/>
              <a:gd name="connsiteY6" fmla="*/ 262509 h 457200"/>
              <a:gd name="connsiteX7" fmla="*/ 98832 w 396240"/>
              <a:gd name="connsiteY7" fmla="*/ 403936 h 457200"/>
              <a:gd name="connsiteX8" fmla="*/ 63322 w 396240"/>
              <a:gd name="connsiteY8" fmla="*/ 439445 h 457200"/>
              <a:gd name="connsiteX9" fmla="*/ 238582 w 396240"/>
              <a:gd name="connsiteY9" fmla="*/ 403936 h 457200"/>
              <a:gd name="connsiteX10" fmla="*/ 238582 w 396240"/>
              <a:gd name="connsiteY10" fmla="*/ 296037 h 457200"/>
              <a:gd name="connsiteX11" fmla="*/ 203073 w 396240"/>
              <a:gd name="connsiteY11" fmla="*/ 260528 h 457200"/>
              <a:gd name="connsiteX12" fmla="*/ 203073 w 396240"/>
              <a:gd name="connsiteY12" fmla="*/ 260528 h 457200"/>
              <a:gd name="connsiteX13" fmla="*/ 167564 w 396240"/>
              <a:gd name="connsiteY13" fmla="*/ 296037 h 457200"/>
              <a:gd name="connsiteX14" fmla="*/ 167564 w 396240"/>
              <a:gd name="connsiteY14" fmla="*/ 403936 h 457200"/>
              <a:gd name="connsiteX15" fmla="*/ 203073 w 396240"/>
              <a:gd name="connsiteY15" fmla="*/ 439445 h 457200"/>
              <a:gd name="connsiteX16" fmla="*/ 203073 w 396240"/>
              <a:gd name="connsiteY16" fmla="*/ 439445 h 457200"/>
              <a:gd name="connsiteX17" fmla="*/ 238582 w 396240"/>
              <a:gd name="connsiteY17" fmla="*/ 403936 h 457200"/>
              <a:gd name="connsiteX18" fmla="*/ 378333 w 396240"/>
              <a:gd name="connsiteY18" fmla="*/ 403936 h 457200"/>
              <a:gd name="connsiteX19" fmla="*/ 378333 w 396240"/>
              <a:gd name="connsiteY19" fmla="*/ 195605 h 457200"/>
              <a:gd name="connsiteX20" fmla="*/ 342824 w 396240"/>
              <a:gd name="connsiteY20" fmla="*/ 160096 h 457200"/>
              <a:gd name="connsiteX21" fmla="*/ 342824 w 396240"/>
              <a:gd name="connsiteY21" fmla="*/ 160096 h 457200"/>
              <a:gd name="connsiteX22" fmla="*/ 307315 w 396240"/>
              <a:gd name="connsiteY22" fmla="*/ 195605 h 457200"/>
              <a:gd name="connsiteX23" fmla="*/ 307315 w 396240"/>
              <a:gd name="connsiteY23" fmla="*/ 403936 h 457200"/>
              <a:gd name="connsiteX24" fmla="*/ 342824 w 396240"/>
              <a:gd name="connsiteY24" fmla="*/ 439445 h 457200"/>
              <a:gd name="connsiteX25" fmla="*/ 342824 w 396240"/>
              <a:gd name="connsiteY25" fmla="*/ 439445 h 457200"/>
              <a:gd name="connsiteX26" fmla="*/ 378333 w 396240"/>
              <a:gd name="connsiteY26" fmla="*/ 403936 h 457200"/>
              <a:gd name="connsiteX27" fmla="*/ 362941 w 396240"/>
              <a:gd name="connsiteY27" fmla="*/ 73228 h 457200"/>
              <a:gd name="connsiteX28" fmla="*/ 360959 w 396240"/>
              <a:gd name="connsiteY28" fmla="*/ 22174 h 457200"/>
              <a:gd name="connsiteX29" fmla="*/ 309905 w 396240"/>
              <a:gd name="connsiteY29" fmla="*/ 19431 h 457200"/>
              <a:gd name="connsiteX30" fmla="*/ 19431 w 396240"/>
              <a:gd name="connsiteY30" fmla="*/ 174422 h 457200"/>
              <a:gd name="connsiteX31" fmla="*/ 86182 w 396240"/>
              <a:gd name="connsiteY31" fmla="*/ 139065 h 457200"/>
              <a:gd name="connsiteX32" fmla="*/ 131902 w 396240"/>
              <a:gd name="connsiteY32" fmla="*/ 144399 h 457200"/>
              <a:gd name="connsiteX33" fmla="*/ 162382 w 396240"/>
              <a:gd name="connsiteY33" fmla="*/ 171069 h 457200"/>
              <a:gd name="connsiteX34" fmla="*/ 218161 w 396240"/>
              <a:gd name="connsiteY34" fmla="*/ 168935 h 457200"/>
              <a:gd name="connsiteX35" fmla="*/ 361264 w 396240"/>
              <a:gd name="connsiteY35" fmla="*/ 22022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96240" h="457200">
                <a:moveTo>
                  <a:pt x="63322" y="439445"/>
                </a:moveTo>
                <a:lnTo>
                  <a:pt x="63322" y="439445"/>
                </a:lnTo>
                <a:cubicBezTo>
                  <a:pt x="43815" y="439445"/>
                  <a:pt x="27813" y="423596"/>
                  <a:pt x="27813" y="403936"/>
                </a:cubicBezTo>
                <a:lnTo>
                  <a:pt x="27813" y="262509"/>
                </a:lnTo>
                <a:cubicBezTo>
                  <a:pt x="27813" y="243002"/>
                  <a:pt x="43663" y="227000"/>
                  <a:pt x="63322" y="227000"/>
                </a:cubicBezTo>
                <a:lnTo>
                  <a:pt x="63322" y="227000"/>
                </a:lnTo>
                <a:cubicBezTo>
                  <a:pt x="82829" y="227000"/>
                  <a:pt x="98832" y="242849"/>
                  <a:pt x="98832" y="262509"/>
                </a:cubicBezTo>
                <a:lnTo>
                  <a:pt x="98832" y="403936"/>
                </a:lnTo>
                <a:cubicBezTo>
                  <a:pt x="98832" y="423596"/>
                  <a:pt x="82829" y="439445"/>
                  <a:pt x="63322" y="439445"/>
                </a:cubicBezTo>
                <a:close/>
                <a:moveTo>
                  <a:pt x="238582" y="403936"/>
                </a:moveTo>
                <a:lnTo>
                  <a:pt x="238582" y="296037"/>
                </a:lnTo>
                <a:cubicBezTo>
                  <a:pt x="238582" y="276530"/>
                  <a:pt x="222733" y="260528"/>
                  <a:pt x="203073" y="260528"/>
                </a:cubicBezTo>
                <a:lnTo>
                  <a:pt x="203073" y="260528"/>
                </a:lnTo>
                <a:cubicBezTo>
                  <a:pt x="183566" y="260528"/>
                  <a:pt x="167564" y="276377"/>
                  <a:pt x="167564" y="296037"/>
                </a:cubicBezTo>
                <a:lnTo>
                  <a:pt x="167564" y="403936"/>
                </a:lnTo>
                <a:cubicBezTo>
                  <a:pt x="167564" y="423443"/>
                  <a:pt x="183413" y="439445"/>
                  <a:pt x="203073" y="439445"/>
                </a:cubicBezTo>
                <a:lnTo>
                  <a:pt x="203073" y="439445"/>
                </a:lnTo>
                <a:cubicBezTo>
                  <a:pt x="222733" y="439445"/>
                  <a:pt x="238582" y="423596"/>
                  <a:pt x="238582" y="403936"/>
                </a:cubicBezTo>
                <a:close/>
                <a:moveTo>
                  <a:pt x="378333" y="403936"/>
                </a:moveTo>
                <a:lnTo>
                  <a:pt x="378333" y="195605"/>
                </a:lnTo>
                <a:cubicBezTo>
                  <a:pt x="378333" y="176098"/>
                  <a:pt x="362483" y="160096"/>
                  <a:pt x="342824" y="160096"/>
                </a:cubicBezTo>
                <a:lnTo>
                  <a:pt x="342824" y="160096"/>
                </a:lnTo>
                <a:cubicBezTo>
                  <a:pt x="323317" y="160096"/>
                  <a:pt x="307315" y="175946"/>
                  <a:pt x="307315" y="195605"/>
                </a:cubicBezTo>
                <a:lnTo>
                  <a:pt x="307315" y="403936"/>
                </a:lnTo>
                <a:cubicBezTo>
                  <a:pt x="307315" y="423443"/>
                  <a:pt x="323164" y="439445"/>
                  <a:pt x="342824" y="439445"/>
                </a:cubicBezTo>
                <a:lnTo>
                  <a:pt x="342824" y="439445"/>
                </a:lnTo>
                <a:cubicBezTo>
                  <a:pt x="362483" y="439445"/>
                  <a:pt x="378333" y="423596"/>
                  <a:pt x="378333" y="403936"/>
                </a:cubicBezTo>
                <a:close/>
                <a:moveTo>
                  <a:pt x="362941" y="73228"/>
                </a:moveTo>
                <a:lnTo>
                  <a:pt x="360959" y="22174"/>
                </a:lnTo>
                <a:lnTo>
                  <a:pt x="309905" y="19431"/>
                </a:lnTo>
                <a:moveTo>
                  <a:pt x="19431" y="174422"/>
                </a:moveTo>
                <a:lnTo>
                  <a:pt x="86182" y="139065"/>
                </a:lnTo>
                <a:cubicBezTo>
                  <a:pt x="101117" y="131140"/>
                  <a:pt x="119253" y="133274"/>
                  <a:pt x="131902" y="144399"/>
                </a:cubicBezTo>
                <a:lnTo>
                  <a:pt x="162382" y="171069"/>
                </a:lnTo>
                <a:cubicBezTo>
                  <a:pt x="178537" y="185242"/>
                  <a:pt x="203073" y="184328"/>
                  <a:pt x="218161" y="168935"/>
                </a:cubicBezTo>
                <a:lnTo>
                  <a:pt x="361264" y="22022"/>
                </a:lnTo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8" name="Freeform 6">
            <a:extLst>
              <a:ext uri="{FF2B5EF4-FFF2-40B4-BE49-F238E27FC236}">
                <a16:creationId xmlns:a16="http://schemas.microsoft.com/office/drawing/2014/main" id="{42515524-1021-BBAA-1F6A-B70A9BE6097B}"/>
              </a:ext>
            </a:extLst>
          </p:cNvPr>
          <p:cNvSpPr>
            <a:spLocks noEditPoints="1"/>
          </p:cNvSpPr>
          <p:nvPr/>
        </p:nvSpPr>
        <p:spPr bwMode="auto">
          <a:xfrm>
            <a:off x="8812625" y="6656963"/>
            <a:ext cx="714190" cy="568496"/>
          </a:xfrm>
          <a:custGeom>
            <a:avLst/>
            <a:gdLst>
              <a:gd name="T0" fmla="*/ 419 w 1044"/>
              <a:gd name="T1" fmla="*/ 709 h 830"/>
              <a:gd name="T2" fmla="*/ 323 w 1044"/>
              <a:gd name="T3" fmla="*/ 585 h 830"/>
              <a:gd name="T4" fmla="*/ 522 w 1044"/>
              <a:gd name="T5" fmla="*/ 298 h 830"/>
              <a:gd name="T6" fmla="*/ 721 w 1044"/>
              <a:gd name="T7" fmla="*/ 585 h 830"/>
              <a:gd name="T8" fmla="*/ 625 w 1044"/>
              <a:gd name="T9" fmla="*/ 709 h 830"/>
              <a:gd name="T10" fmla="*/ 625 w 1044"/>
              <a:gd name="T11" fmla="*/ 709 h 830"/>
              <a:gd name="T12" fmla="*/ 419 w 1044"/>
              <a:gd name="T13" fmla="*/ 709 h 830"/>
              <a:gd name="T14" fmla="*/ 419 w 1044"/>
              <a:gd name="T15" fmla="*/ 830 h 830"/>
              <a:gd name="T16" fmla="*/ 625 w 1044"/>
              <a:gd name="T17" fmla="*/ 830 h 830"/>
              <a:gd name="T18" fmla="*/ 625 w 1044"/>
              <a:gd name="T19" fmla="*/ 709 h 830"/>
              <a:gd name="T20" fmla="*/ 522 w 1044"/>
              <a:gd name="T21" fmla="*/ 298 h 830"/>
              <a:gd name="T22" fmla="*/ 522 w 1044"/>
              <a:gd name="T23" fmla="*/ 549 h 830"/>
              <a:gd name="T24" fmla="*/ 976 w 1044"/>
              <a:gd name="T25" fmla="*/ 378 h 830"/>
              <a:gd name="T26" fmla="*/ 591 w 1044"/>
              <a:gd name="T27" fmla="*/ 69 h 830"/>
              <a:gd name="T28" fmla="*/ 453 w 1044"/>
              <a:gd name="T29" fmla="*/ 69 h 830"/>
              <a:gd name="T30" fmla="*/ 68 w 1044"/>
              <a:gd name="T31" fmla="*/ 378 h 830"/>
              <a:gd name="T32" fmla="*/ 591 w 1044"/>
              <a:gd name="T33" fmla="*/ 0 h 830"/>
              <a:gd name="T34" fmla="*/ 453 w 1044"/>
              <a:gd name="T35" fmla="*/ 0 h 830"/>
              <a:gd name="T36" fmla="*/ 453 w 1044"/>
              <a:gd name="T37" fmla="*/ 137 h 830"/>
              <a:gd name="T38" fmla="*/ 591 w 1044"/>
              <a:gd name="T39" fmla="*/ 137 h 830"/>
              <a:gd name="T40" fmla="*/ 591 w 1044"/>
              <a:gd name="T41" fmla="*/ 0 h 830"/>
              <a:gd name="T42" fmla="*/ 1044 w 1044"/>
              <a:gd name="T43" fmla="*/ 378 h 830"/>
              <a:gd name="T44" fmla="*/ 907 w 1044"/>
              <a:gd name="T45" fmla="*/ 378 h 830"/>
              <a:gd name="T46" fmla="*/ 907 w 1044"/>
              <a:gd name="T47" fmla="*/ 515 h 830"/>
              <a:gd name="T48" fmla="*/ 1044 w 1044"/>
              <a:gd name="T49" fmla="*/ 515 h 830"/>
              <a:gd name="T50" fmla="*/ 1044 w 1044"/>
              <a:gd name="T51" fmla="*/ 378 h 830"/>
              <a:gd name="T52" fmla="*/ 0 w 1044"/>
              <a:gd name="T53" fmla="*/ 515 h 830"/>
              <a:gd name="T54" fmla="*/ 137 w 1044"/>
              <a:gd name="T55" fmla="*/ 515 h 830"/>
              <a:gd name="T56" fmla="*/ 137 w 1044"/>
              <a:gd name="T57" fmla="*/ 378 h 830"/>
              <a:gd name="T58" fmla="*/ 0 w 1044"/>
              <a:gd name="T59" fmla="*/ 378 h 830"/>
              <a:gd name="T60" fmla="*/ 0 w 1044"/>
              <a:gd name="T61" fmla="*/ 515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4" h="830">
                <a:moveTo>
                  <a:pt x="419" y="709"/>
                </a:moveTo>
                <a:cubicBezTo>
                  <a:pt x="323" y="585"/>
                  <a:pt x="323" y="585"/>
                  <a:pt x="323" y="585"/>
                </a:cubicBezTo>
                <a:cubicBezTo>
                  <a:pt x="522" y="298"/>
                  <a:pt x="522" y="298"/>
                  <a:pt x="522" y="298"/>
                </a:cubicBezTo>
                <a:cubicBezTo>
                  <a:pt x="721" y="585"/>
                  <a:pt x="721" y="585"/>
                  <a:pt x="721" y="585"/>
                </a:cubicBezTo>
                <a:cubicBezTo>
                  <a:pt x="625" y="709"/>
                  <a:pt x="625" y="709"/>
                  <a:pt x="625" y="709"/>
                </a:cubicBezTo>
                <a:moveTo>
                  <a:pt x="625" y="709"/>
                </a:moveTo>
                <a:cubicBezTo>
                  <a:pt x="419" y="709"/>
                  <a:pt x="419" y="709"/>
                  <a:pt x="419" y="709"/>
                </a:cubicBezTo>
                <a:cubicBezTo>
                  <a:pt x="419" y="830"/>
                  <a:pt x="419" y="830"/>
                  <a:pt x="419" y="830"/>
                </a:cubicBezTo>
                <a:cubicBezTo>
                  <a:pt x="625" y="830"/>
                  <a:pt x="625" y="830"/>
                  <a:pt x="625" y="830"/>
                </a:cubicBezTo>
                <a:lnTo>
                  <a:pt x="625" y="709"/>
                </a:lnTo>
                <a:close/>
                <a:moveTo>
                  <a:pt x="522" y="298"/>
                </a:moveTo>
                <a:cubicBezTo>
                  <a:pt x="522" y="549"/>
                  <a:pt x="522" y="549"/>
                  <a:pt x="522" y="549"/>
                </a:cubicBezTo>
                <a:moveTo>
                  <a:pt x="976" y="378"/>
                </a:moveTo>
                <a:cubicBezTo>
                  <a:pt x="914" y="215"/>
                  <a:pt x="768" y="94"/>
                  <a:pt x="591" y="69"/>
                </a:cubicBezTo>
                <a:moveTo>
                  <a:pt x="453" y="69"/>
                </a:moveTo>
                <a:cubicBezTo>
                  <a:pt x="276" y="94"/>
                  <a:pt x="130" y="215"/>
                  <a:pt x="68" y="378"/>
                </a:cubicBezTo>
                <a:moveTo>
                  <a:pt x="591" y="0"/>
                </a:moveTo>
                <a:cubicBezTo>
                  <a:pt x="453" y="0"/>
                  <a:pt x="453" y="0"/>
                  <a:pt x="453" y="0"/>
                </a:cubicBezTo>
                <a:cubicBezTo>
                  <a:pt x="453" y="137"/>
                  <a:pt x="453" y="137"/>
                  <a:pt x="453" y="137"/>
                </a:cubicBezTo>
                <a:cubicBezTo>
                  <a:pt x="591" y="137"/>
                  <a:pt x="591" y="137"/>
                  <a:pt x="591" y="137"/>
                </a:cubicBezTo>
                <a:lnTo>
                  <a:pt x="591" y="0"/>
                </a:lnTo>
                <a:close/>
                <a:moveTo>
                  <a:pt x="1044" y="378"/>
                </a:moveTo>
                <a:cubicBezTo>
                  <a:pt x="907" y="378"/>
                  <a:pt x="907" y="378"/>
                  <a:pt x="907" y="378"/>
                </a:cubicBezTo>
                <a:cubicBezTo>
                  <a:pt x="907" y="515"/>
                  <a:pt x="907" y="515"/>
                  <a:pt x="907" y="515"/>
                </a:cubicBezTo>
                <a:cubicBezTo>
                  <a:pt x="1044" y="515"/>
                  <a:pt x="1044" y="515"/>
                  <a:pt x="1044" y="515"/>
                </a:cubicBezTo>
                <a:lnTo>
                  <a:pt x="1044" y="378"/>
                </a:lnTo>
                <a:close/>
                <a:moveTo>
                  <a:pt x="0" y="515"/>
                </a:moveTo>
                <a:cubicBezTo>
                  <a:pt x="137" y="515"/>
                  <a:pt x="137" y="515"/>
                  <a:pt x="137" y="515"/>
                </a:cubicBezTo>
                <a:cubicBezTo>
                  <a:pt x="137" y="378"/>
                  <a:pt x="137" y="378"/>
                  <a:pt x="137" y="378"/>
                </a:cubicBezTo>
                <a:cubicBezTo>
                  <a:pt x="0" y="378"/>
                  <a:pt x="0" y="378"/>
                  <a:pt x="0" y="378"/>
                </a:cubicBezTo>
                <a:lnTo>
                  <a:pt x="0" y="515"/>
                </a:lnTo>
                <a:close/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9" name="Freeform 151">
            <a:extLst>
              <a:ext uri="{FF2B5EF4-FFF2-40B4-BE49-F238E27FC236}">
                <a16:creationId xmlns:a16="http://schemas.microsoft.com/office/drawing/2014/main" id="{03F9E409-8252-8D1D-002C-7620A226EF76}"/>
              </a:ext>
            </a:extLst>
          </p:cNvPr>
          <p:cNvSpPr>
            <a:spLocks noEditPoints="1"/>
          </p:cNvSpPr>
          <p:nvPr/>
        </p:nvSpPr>
        <p:spPr bwMode="auto">
          <a:xfrm>
            <a:off x="11936786" y="8313666"/>
            <a:ext cx="505648" cy="859886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F58B3D28-29E5-46F9-C314-A88ABC379D18}"/>
              </a:ext>
            </a:extLst>
          </p:cNvPr>
          <p:cNvSpPr/>
          <p:nvPr/>
        </p:nvSpPr>
        <p:spPr>
          <a:xfrm>
            <a:off x="20930525" y="6612112"/>
            <a:ext cx="658198" cy="65819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1" name="Freeform 12">
            <a:extLst>
              <a:ext uri="{FF2B5EF4-FFF2-40B4-BE49-F238E27FC236}">
                <a16:creationId xmlns:a16="http://schemas.microsoft.com/office/drawing/2014/main" id="{B5B35563-4C48-0BCA-794B-4241BAB4F265}"/>
              </a:ext>
            </a:extLst>
          </p:cNvPr>
          <p:cNvSpPr>
            <a:spLocks noEditPoints="1"/>
          </p:cNvSpPr>
          <p:nvPr/>
        </p:nvSpPr>
        <p:spPr bwMode="auto">
          <a:xfrm>
            <a:off x="14937400" y="6588400"/>
            <a:ext cx="551354" cy="705620"/>
          </a:xfrm>
          <a:custGeom>
            <a:avLst/>
            <a:gdLst>
              <a:gd name="T0" fmla="*/ 347 w 804"/>
              <a:gd name="T1" fmla="*/ 420 h 1029"/>
              <a:gd name="T2" fmla="*/ 112 w 804"/>
              <a:gd name="T3" fmla="*/ 1029 h 1029"/>
              <a:gd name="T4" fmla="*/ 456 w 804"/>
              <a:gd name="T5" fmla="*/ 420 h 1029"/>
              <a:gd name="T6" fmla="*/ 692 w 804"/>
              <a:gd name="T7" fmla="*/ 1029 h 1029"/>
              <a:gd name="T8" fmla="*/ 402 w 804"/>
              <a:gd name="T9" fmla="*/ 128 h 1029"/>
              <a:gd name="T10" fmla="*/ 250 w 804"/>
              <a:gd name="T11" fmla="*/ 279 h 1029"/>
              <a:gd name="T12" fmla="*/ 402 w 804"/>
              <a:gd name="T13" fmla="*/ 430 h 1029"/>
              <a:gd name="T14" fmla="*/ 553 w 804"/>
              <a:gd name="T15" fmla="*/ 279 h 1029"/>
              <a:gd name="T16" fmla="*/ 402 w 804"/>
              <a:gd name="T17" fmla="*/ 128 h 1029"/>
              <a:gd name="T18" fmla="*/ 402 w 804"/>
              <a:gd name="T19" fmla="*/ 128 h 1029"/>
              <a:gd name="T20" fmla="*/ 402 w 804"/>
              <a:gd name="T21" fmla="*/ 0 h 1029"/>
              <a:gd name="T22" fmla="*/ 402 w 804"/>
              <a:gd name="T23" fmla="*/ 873 h 1029"/>
              <a:gd name="T24" fmla="*/ 402 w 804"/>
              <a:gd name="T25" fmla="*/ 746 h 1029"/>
              <a:gd name="T26" fmla="*/ 0 w 804"/>
              <a:gd name="T27" fmla="*/ 625 h 1029"/>
              <a:gd name="T28" fmla="*/ 402 w 804"/>
              <a:gd name="T29" fmla="*/ 810 h 1029"/>
              <a:gd name="T30" fmla="*/ 804 w 804"/>
              <a:gd name="T31" fmla="*/ 625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4" h="1029">
                <a:moveTo>
                  <a:pt x="347" y="420"/>
                </a:moveTo>
                <a:cubicBezTo>
                  <a:pt x="112" y="1029"/>
                  <a:pt x="112" y="1029"/>
                  <a:pt x="112" y="1029"/>
                </a:cubicBezTo>
                <a:moveTo>
                  <a:pt x="456" y="420"/>
                </a:moveTo>
                <a:cubicBezTo>
                  <a:pt x="692" y="1029"/>
                  <a:pt x="692" y="1029"/>
                  <a:pt x="692" y="1029"/>
                </a:cubicBezTo>
                <a:moveTo>
                  <a:pt x="402" y="128"/>
                </a:moveTo>
                <a:cubicBezTo>
                  <a:pt x="318" y="128"/>
                  <a:pt x="250" y="195"/>
                  <a:pt x="250" y="279"/>
                </a:cubicBezTo>
                <a:cubicBezTo>
                  <a:pt x="250" y="362"/>
                  <a:pt x="318" y="430"/>
                  <a:pt x="402" y="430"/>
                </a:cubicBezTo>
                <a:cubicBezTo>
                  <a:pt x="485" y="430"/>
                  <a:pt x="553" y="362"/>
                  <a:pt x="553" y="279"/>
                </a:cubicBezTo>
                <a:cubicBezTo>
                  <a:pt x="553" y="195"/>
                  <a:pt x="485" y="128"/>
                  <a:pt x="402" y="128"/>
                </a:cubicBezTo>
                <a:close/>
                <a:moveTo>
                  <a:pt x="402" y="128"/>
                </a:moveTo>
                <a:cubicBezTo>
                  <a:pt x="402" y="0"/>
                  <a:pt x="402" y="0"/>
                  <a:pt x="402" y="0"/>
                </a:cubicBezTo>
                <a:moveTo>
                  <a:pt x="402" y="873"/>
                </a:moveTo>
                <a:cubicBezTo>
                  <a:pt x="402" y="746"/>
                  <a:pt x="402" y="746"/>
                  <a:pt x="402" y="746"/>
                </a:cubicBezTo>
                <a:moveTo>
                  <a:pt x="0" y="625"/>
                </a:moveTo>
                <a:cubicBezTo>
                  <a:pt x="97" y="738"/>
                  <a:pt x="241" y="810"/>
                  <a:pt x="402" y="810"/>
                </a:cubicBezTo>
                <a:cubicBezTo>
                  <a:pt x="563" y="810"/>
                  <a:pt x="707" y="738"/>
                  <a:pt x="804" y="625"/>
                </a:cubicBezTo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3E8A707-52F9-3340-92E3-A861A3478CC1}"/>
              </a:ext>
            </a:extLst>
          </p:cNvPr>
          <p:cNvSpPr/>
          <p:nvPr/>
        </p:nvSpPr>
        <p:spPr>
          <a:xfrm>
            <a:off x="17862732" y="8373372"/>
            <a:ext cx="740472" cy="740472"/>
          </a:xfrm>
          <a:custGeom>
            <a:avLst/>
            <a:gdLst>
              <a:gd name="connsiteX0" fmla="*/ 228676 w 411480"/>
              <a:gd name="connsiteY0" fmla="*/ 111176 h 411480"/>
              <a:gd name="connsiteX1" fmla="*/ 306705 w 411480"/>
              <a:gd name="connsiteY1" fmla="*/ 115443 h 411480"/>
              <a:gd name="connsiteX2" fmla="*/ 309753 w 411480"/>
              <a:gd name="connsiteY2" fmla="*/ 193472 h 411480"/>
              <a:gd name="connsiteX3" fmla="*/ 306553 w 411480"/>
              <a:gd name="connsiteY3" fmla="*/ 115596 h 411480"/>
              <a:gd name="connsiteX4" fmla="*/ 125958 w 411480"/>
              <a:gd name="connsiteY4" fmla="*/ 296189 h 411480"/>
              <a:gd name="connsiteX5" fmla="*/ 133274 w 411480"/>
              <a:gd name="connsiteY5" fmla="*/ 107671 h 411480"/>
              <a:gd name="connsiteX6" fmla="*/ 95021 w 411480"/>
              <a:gd name="connsiteY6" fmla="*/ 145923 h 411480"/>
              <a:gd name="connsiteX7" fmla="*/ 133274 w 411480"/>
              <a:gd name="connsiteY7" fmla="*/ 184176 h 411480"/>
              <a:gd name="connsiteX8" fmla="*/ 171526 w 411480"/>
              <a:gd name="connsiteY8" fmla="*/ 145923 h 411480"/>
              <a:gd name="connsiteX9" fmla="*/ 133274 w 411480"/>
              <a:gd name="connsiteY9" fmla="*/ 107671 h 411480"/>
              <a:gd name="connsiteX10" fmla="*/ 270738 w 411480"/>
              <a:gd name="connsiteY10" fmla="*/ 249860 h 411480"/>
              <a:gd name="connsiteX11" fmla="*/ 232486 w 411480"/>
              <a:gd name="connsiteY11" fmla="*/ 288112 h 411480"/>
              <a:gd name="connsiteX12" fmla="*/ 270738 w 411480"/>
              <a:gd name="connsiteY12" fmla="*/ 326365 h 411480"/>
              <a:gd name="connsiteX13" fmla="*/ 308991 w 411480"/>
              <a:gd name="connsiteY13" fmla="*/ 288112 h 411480"/>
              <a:gd name="connsiteX14" fmla="*/ 270738 w 411480"/>
              <a:gd name="connsiteY14" fmla="*/ 249860 h 411480"/>
              <a:gd name="connsiteX15" fmla="*/ 208559 w 411480"/>
              <a:gd name="connsiteY15" fmla="*/ 19431 h 411480"/>
              <a:gd name="connsiteX16" fmla="*/ 19431 w 411480"/>
              <a:gd name="connsiteY16" fmla="*/ 208559 h 411480"/>
              <a:gd name="connsiteX17" fmla="*/ 208559 w 411480"/>
              <a:gd name="connsiteY17" fmla="*/ 397688 h 411480"/>
              <a:gd name="connsiteX18" fmla="*/ 397688 w 411480"/>
              <a:gd name="connsiteY18" fmla="*/ 208559 h 411480"/>
              <a:gd name="connsiteX19" fmla="*/ 208559 w 411480"/>
              <a:gd name="connsiteY19" fmla="*/ 19431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480" h="411480">
                <a:moveTo>
                  <a:pt x="228676" y="111176"/>
                </a:moveTo>
                <a:lnTo>
                  <a:pt x="306705" y="115443"/>
                </a:lnTo>
                <a:lnTo>
                  <a:pt x="309753" y="193472"/>
                </a:lnTo>
                <a:lnTo>
                  <a:pt x="306553" y="115596"/>
                </a:lnTo>
                <a:lnTo>
                  <a:pt x="125958" y="296189"/>
                </a:lnTo>
                <a:moveTo>
                  <a:pt x="133274" y="107671"/>
                </a:moveTo>
                <a:cubicBezTo>
                  <a:pt x="112090" y="107671"/>
                  <a:pt x="95021" y="124739"/>
                  <a:pt x="95021" y="145923"/>
                </a:cubicBezTo>
                <a:cubicBezTo>
                  <a:pt x="95021" y="167107"/>
                  <a:pt x="112090" y="184176"/>
                  <a:pt x="133274" y="184176"/>
                </a:cubicBezTo>
                <a:cubicBezTo>
                  <a:pt x="154457" y="184176"/>
                  <a:pt x="171526" y="167107"/>
                  <a:pt x="171526" y="145923"/>
                </a:cubicBezTo>
                <a:cubicBezTo>
                  <a:pt x="171526" y="124739"/>
                  <a:pt x="154457" y="107671"/>
                  <a:pt x="133274" y="107671"/>
                </a:cubicBezTo>
                <a:close/>
                <a:moveTo>
                  <a:pt x="270738" y="249860"/>
                </a:moveTo>
                <a:cubicBezTo>
                  <a:pt x="249555" y="249860"/>
                  <a:pt x="232486" y="266929"/>
                  <a:pt x="232486" y="288112"/>
                </a:cubicBezTo>
                <a:cubicBezTo>
                  <a:pt x="232486" y="309296"/>
                  <a:pt x="249555" y="326365"/>
                  <a:pt x="270738" y="326365"/>
                </a:cubicBezTo>
                <a:cubicBezTo>
                  <a:pt x="291922" y="326365"/>
                  <a:pt x="308991" y="309296"/>
                  <a:pt x="308991" y="288112"/>
                </a:cubicBezTo>
                <a:cubicBezTo>
                  <a:pt x="308991" y="267081"/>
                  <a:pt x="291922" y="249860"/>
                  <a:pt x="270738" y="249860"/>
                </a:cubicBezTo>
                <a:close/>
                <a:moveTo>
                  <a:pt x="208559" y="19431"/>
                </a:moveTo>
                <a:cubicBezTo>
                  <a:pt x="104013" y="19431"/>
                  <a:pt x="19431" y="104166"/>
                  <a:pt x="19431" y="208559"/>
                </a:cubicBezTo>
                <a:cubicBezTo>
                  <a:pt x="19431" y="313106"/>
                  <a:pt x="104165" y="397688"/>
                  <a:pt x="208559" y="397688"/>
                </a:cubicBezTo>
                <a:cubicBezTo>
                  <a:pt x="313106" y="397688"/>
                  <a:pt x="397688" y="312954"/>
                  <a:pt x="397688" y="208559"/>
                </a:cubicBezTo>
                <a:cubicBezTo>
                  <a:pt x="397840" y="104166"/>
                  <a:pt x="313106" y="19431"/>
                  <a:pt x="208559" y="19431"/>
                </a:cubicBezTo>
                <a:close/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4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7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3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20" grpId="0" animBg="1"/>
          <p:bldP spid="24" grpId="0" animBg="1"/>
          <p:bldP spid="28" grpId="0" animBg="1"/>
          <p:bldP spid="32" grpId="0" animBg="1"/>
          <p:bldP spid="36" grpId="0" animBg="1"/>
          <p:bldP spid="40" grpId="0" animBg="1"/>
          <p:bldP spid="44" grpId="0" animBg="1"/>
          <p:bldP spid="45" grpId="0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4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7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3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20" grpId="0" animBg="1"/>
          <p:bldP spid="24" grpId="0" animBg="1"/>
          <p:bldP spid="28" grpId="0" animBg="1"/>
          <p:bldP spid="32" grpId="0" animBg="1"/>
          <p:bldP spid="36" grpId="0" animBg="1"/>
          <p:bldP spid="40" grpId="0" animBg="1"/>
          <p:bldP spid="44" grpId="0" animBg="1"/>
          <p:bldP spid="45" grpId="0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DCC1675F-48FB-E01B-2D2D-7813A724A776}"/>
              </a:ext>
            </a:extLst>
          </p:cNvPr>
          <p:cNvSpPr txBox="1"/>
          <p:nvPr/>
        </p:nvSpPr>
        <p:spPr>
          <a:xfrm>
            <a:off x="7027045" y="1190307"/>
            <a:ext cx="1033007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7 Elements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of Impact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9E26BBC-7871-D22E-649D-C0D181F41FD0}"/>
              </a:ext>
            </a:extLst>
          </p:cNvPr>
          <p:cNvSpPr/>
          <p:nvPr/>
        </p:nvSpPr>
        <p:spPr>
          <a:xfrm>
            <a:off x="1720534" y="6941209"/>
            <a:ext cx="3880619" cy="1798269"/>
          </a:xfrm>
          <a:custGeom>
            <a:avLst/>
            <a:gdLst>
              <a:gd name="connsiteX0" fmla="*/ 2405063 w 3346843"/>
              <a:gd name="connsiteY0" fmla="*/ 0 h 1550919"/>
              <a:gd name="connsiteX1" fmla="*/ 2406930 w 3346843"/>
              <a:gd name="connsiteY1" fmla="*/ 0 h 1550919"/>
              <a:gd name="connsiteX2" fmla="*/ 2460973 w 3346843"/>
              <a:gd name="connsiteY2" fmla="*/ 99567 h 1550919"/>
              <a:gd name="connsiteX3" fmla="*/ 3155397 w 3346843"/>
              <a:gd name="connsiteY3" fmla="*/ 468790 h 1550919"/>
              <a:gd name="connsiteX4" fmla="*/ 3324172 w 3346843"/>
              <a:gd name="connsiteY4" fmla="*/ 451776 h 1550919"/>
              <a:gd name="connsiteX5" fmla="*/ 3346843 w 3346843"/>
              <a:gd name="connsiteY5" fmla="*/ 445947 h 1550919"/>
              <a:gd name="connsiteX6" fmla="*/ 3345465 w 3346843"/>
              <a:gd name="connsiteY6" fmla="*/ 446451 h 1550919"/>
              <a:gd name="connsiteX7" fmla="*/ 2617223 w 3346843"/>
              <a:gd name="connsiteY7" fmla="*/ 1431529 h 1550919"/>
              <a:gd name="connsiteX8" fmla="*/ 2611194 w 3346843"/>
              <a:gd name="connsiteY8" fmla="*/ 1550919 h 1550919"/>
              <a:gd name="connsiteX9" fmla="*/ 2560808 w 3346843"/>
              <a:gd name="connsiteY9" fmla="*/ 1458090 h 1550919"/>
              <a:gd name="connsiteX10" fmla="*/ 1866384 w 3346843"/>
              <a:gd name="connsiteY10" fmla="*/ 1088867 h 1550919"/>
              <a:gd name="connsiteX11" fmla="*/ 1697609 w 3346843"/>
              <a:gd name="connsiteY11" fmla="*/ 1105881 h 1550919"/>
              <a:gd name="connsiteX12" fmla="*/ 1626604 w 3346843"/>
              <a:gd name="connsiteY12" fmla="*/ 1124139 h 1550919"/>
              <a:gd name="connsiteX13" fmla="*/ 1670612 w 3346843"/>
              <a:gd name="connsiteY13" fmla="*/ 1108031 h 1550919"/>
              <a:gd name="connsiteX14" fmla="*/ 2405063 w 3346843"/>
              <a:gd name="connsiteY14" fmla="*/ 1 h 1550919"/>
              <a:gd name="connsiteX15" fmla="*/ 0 w 3346843"/>
              <a:gd name="connsiteY15" fmla="*/ 0 h 1550919"/>
              <a:gd name="connsiteX16" fmla="*/ 200025 w 3346843"/>
              <a:gd name="connsiteY16" fmla="*/ 0 h 1550919"/>
              <a:gd name="connsiteX17" fmla="*/ 200025 w 3346843"/>
              <a:gd name="connsiteY17" fmla="*/ 1 h 1550919"/>
              <a:gd name="connsiteX18" fmla="*/ 1202531 w 3346843"/>
              <a:gd name="connsiteY18" fmla="*/ 1002507 h 1550919"/>
              <a:gd name="connsiteX19" fmla="*/ 2205037 w 3346843"/>
              <a:gd name="connsiteY19" fmla="*/ 1 h 1550919"/>
              <a:gd name="connsiteX20" fmla="*/ 2205037 w 3346843"/>
              <a:gd name="connsiteY20" fmla="*/ 0 h 1550919"/>
              <a:gd name="connsiteX21" fmla="*/ 2405062 w 3346843"/>
              <a:gd name="connsiteY21" fmla="*/ 0 h 1550919"/>
              <a:gd name="connsiteX22" fmla="*/ 2405062 w 3346843"/>
              <a:gd name="connsiteY22" fmla="*/ 1 h 1550919"/>
              <a:gd name="connsiteX23" fmla="*/ 1670611 w 3346843"/>
              <a:gd name="connsiteY23" fmla="*/ 1108031 h 1550919"/>
              <a:gd name="connsiteX24" fmla="*/ 1626603 w 3346843"/>
              <a:gd name="connsiteY24" fmla="*/ 1124139 h 1550919"/>
              <a:gd name="connsiteX25" fmla="*/ 1617352 w 3346843"/>
              <a:gd name="connsiteY25" fmla="*/ 1126517 h 1550919"/>
              <a:gd name="connsiteX26" fmla="*/ 1550877 w 3346843"/>
              <a:gd name="connsiteY26" fmla="*/ 1150848 h 1550919"/>
              <a:gd name="connsiteX27" fmla="*/ 1444883 w 3346843"/>
              <a:gd name="connsiteY27" fmla="*/ 1178101 h 1550919"/>
              <a:gd name="connsiteX28" fmla="*/ 1202531 w 3346843"/>
              <a:gd name="connsiteY28" fmla="*/ 1202532 h 1550919"/>
              <a:gd name="connsiteX29" fmla="*/ 0 w 3346843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6843" h="1550919">
                <a:moveTo>
                  <a:pt x="2405063" y="0"/>
                </a:moveTo>
                <a:lnTo>
                  <a:pt x="2406930" y="0"/>
                </a:lnTo>
                <a:lnTo>
                  <a:pt x="2460973" y="99567"/>
                </a:lnTo>
                <a:cubicBezTo>
                  <a:pt x="2611468" y="322330"/>
                  <a:pt x="2866329" y="468790"/>
                  <a:pt x="3155397" y="468790"/>
                </a:cubicBezTo>
                <a:cubicBezTo>
                  <a:pt x="3213211" y="468790"/>
                  <a:pt x="3269656" y="462932"/>
                  <a:pt x="3324172" y="451776"/>
                </a:cubicBezTo>
                <a:lnTo>
                  <a:pt x="3346843" y="445947"/>
                </a:lnTo>
                <a:lnTo>
                  <a:pt x="3345465" y="446451"/>
                </a:lnTo>
                <a:cubicBezTo>
                  <a:pt x="2949826" y="613792"/>
                  <a:pt x="2662382" y="986848"/>
                  <a:pt x="2617223" y="1431529"/>
                </a:cubicBezTo>
                <a:lnTo>
                  <a:pt x="2611194" y="1550919"/>
                </a:lnTo>
                <a:lnTo>
                  <a:pt x="2560808" y="1458090"/>
                </a:lnTo>
                <a:cubicBezTo>
                  <a:pt x="2410313" y="1235327"/>
                  <a:pt x="2155452" y="1088867"/>
                  <a:pt x="1866384" y="1088867"/>
                </a:cubicBezTo>
                <a:cubicBezTo>
                  <a:pt x="1808571" y="1088867"/>
                  <a:pt x="1752125" y="1094726"/>
                  <a:pt x="1697609" y="1105881"/>
                </a:cubicBezTo>
                <a:lnTo>
                  <a:pt x="1626604" y="1124139"/>
                </a:lnTo>
                <a:lnTo>
                  <a:pt x="1670612" y="1108031"/>
                </a:lnTo>
                <a:cubicBezTo>
                  <a:pt x="2102218" y="925477"/>
                  <a:pt x="2405063" y="498106"/>
                  <a:pt x="2405063" y="1"/>
                </a:cubicBezTo>
                <a:close/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405062" y="0"/>
                </a:lnTo>
                <a:lnTo>
                  <a:pt x="2405062" y="1"/>
                </a:lnTo>
                <a:cubicBezTo>
                  <a:pt x="2405062" y="498106"/>
                  <a:pt x="2102217" y="925477"/>
                  <a:pt x="1670611" y="1108031"/>
                </a:cubicBezTo>
                <a:lnTo>
                  <a:pt x="1626603" y="1124139"/>
                </a:lnTo>
                <a:lnTo>
                  <a:pt x="1617352" y="1126517"/>
                </a:lnTo>
                <a:lnTo>
                  <a:pt x="1550877" y="1150848"/>
                </a:lnTo>
                <a:lnTo>
                  <a:pt x="1444883" y="1178101"/>
                </a:lnTo>
                <a:cubicBezTo>
                  <a:pt x="1366601" y="1194120"/>
                  <a:pt x="1285549" y="1202532"/>
                  <a:pt x="1202531" y="1202532"/>
                </a:cubicBezTo>
                <a:cubicBezTo>
                  <a:pt x="538391" y="1202532"/>
                  <a:pt x="0" y="664141"/>
                  <a:pt x="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B4E3698-E30C-497F-3ABD-08DFE839409C}"/>
              </a:ext>
            </a:extLst>
          </p:cNvPr>
          <p:cNvSpPr/>
          <p:nvPr/>
        </p:nvSpPr>
        <p:spPr>
          <a:xfrm>
            <a:off x="1952460" y="5778818"/>
            <a:ext cx="2324784" cy="232478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3664C56-6E40-C16D-988E-053FB23418F8}"/>
              </a:ext>
            </a:extLst>
          </p:cNvPr>
          <p:cNvSpPr/>
          <p:nvPr/>
        </p:nvSpPr>
        <p:spPr>
          <a:xfrm>
            <a:off x="4748176" y="6941209"/>
            <a:ext cx="3936917" cy="1802395"/>
          </a:xfrm>
          <a:custGeom>
            <a:avLst/>
            <a:gdLst>
              <a:gd name="connsiteX0" fmla="*/ 2597800 w 3395398"/>
              <a:gd name="connsiteY0" fmla="*/ 0 h 1554477"/>
              <a:gd name="connsiteX1" fmla="*/ 2610832 w 3395398"/>
              <a:gd name="connsiteY1" fmla="*/ 0 h 1554477"/>
              <a:gd name="connsiteX2" fmla="*/ 2610832 w 3395398"/>
              <a:gd name="connsiteY2" fmla="*/ 1 h 1554477"/>
              <a:gd name="connsiteX3" fmla="*/ 3345283 w 3395398"/>
              <a:gd name="connsiteY3" fmla="*/ 1108031 h 1554477"/>
              <a:gd name="connsiteX4" fmla="*/ 3395398 w 3395398"/>
              <a:gd name="connsiteY4" fmla="*/ 1126374 h 1554477"/>
              <a:gd name="connsiteX5" fmla="*/ 3315700 w 3395398"/>
              <a:gd name="connsiteY5" fmla="*/ 1105881 h 1554477"/>
              <a:gd name="connsiteX6" fmla="*/ 3146925 w 3395398"/>
              <a:gd name="connsiteY6" fmla="*/ 1088867 h 1554477"/>
              <a:gd name="connsiteX7" fmla="*/ 2452501 w 3395398"/>
              <a:gd name="connsiteY7" fmla="*/ 1458090 h 1554477"/>
              <a:gd name="connsiteX8" fmla="*/ 2404482 w 3395398"/>
              <a:gd name="connsiteY8" fmla="*/ 1546558 h 1554477"/>
              <a:gd name="connsiteX9" fmla="*/ 2400184 w 3395398"/>
              <a:gd name="connsiteY9" fmla="*/ 1554477 h 1554477"/>
              <a:gd name="connsiteX10" fmla="*/ 2204857 w 3395398"/>
              <a:gd name="connsiteY10" fmla="*/ 1554477 h 1554477"/>
              <a:gd name="connsiteX11" fmla="*/ 2199681 w 3395398"/>
              <a:gd name="connsiteY11" fmla="*/ 1451981 h 1554477"/>
              <a:gd name="connsiteX12" fmla="*/ 1202351 w 3395398"/>
              <a:gd name="connsiteY12" fmla="*/ 551975 h 1554477"/>
              <a:gd name="connsiteX13" fmla="*/ 205021 w 3395398"/>
              <a:gd name="connsiteY13" fmla="*/ 1451981 h 1554477"/>
              <a:gd name="connsiteX14" fmla="*/ 199845 w 3395398"/>
              <a:gd name="connsiteY14" fmla="*/ 1554477 h 1554477"/>
              <a:gd name="connsiteX15" fmla="*/ 1931 w 3395398"/>
              <a:gd name="connsiteY15" fmla="*/ 1554477 h 1554477"/>
              <a:gd name="connsiteX16" fmla="*/ 0 w 3395398"/>
              <a:gd name="connsiteY16" fmla="*/ 1550919 h 1554477"/>
              <a:gd name="connsiteX17" fmla="*/ 6029 w 3395398"/>
              <a:gd name="connsiteY17" fmla="*/ 1431529 h 1554477"/>
              <a:gd name="connsiteX18" fmla="*/ 734271 w 3395398"/>
              <a:gd name="connsiteY18" fmla="*/ 446451 h 1554477"/>
              <a:gd name="connsiteX19" fmla="*/ 735649 w 3395398"/>
              <a:gd name="connsiteY19" fmla="*/ 445947 h 1554477"/>
              <a:gd name="connsiteX20" fmla="*/ 793234 w 3395398"/>
              <a:gd name="connsiteY20" fmla="*/ 431140 h 1554477"/>
              <a:gd name="connsiteX21" fmla="*/ 870175 w 3395398"/>
              <a:gd name="connsiteY21" fmla="*/ 402979 h 1554477"/>
              <a:gd name="connsiteX22" fmla="*/ 882435 w 3395398"/>
              <a:gd name="connsiteY22" fmla="*/ 396325 h 1554477"/>
              <a:gd name="connsiteX23" fmla="*/ 959999 w 3395398"/>
              <a:gd name="connsiteY23" fmla="*/ 376381 h 1554477"/>
              <a:gd name="connsiteX24" fmla="*/ 1202351 w 3395398"/>
              <a:gd name="connsiteY24" fmla="*/ 351950 h 1554477"/>
              <a:gd name="connsiteX25" fmla="*/ 1444703 w 3395398"/>
              <a:gd name="connsiteY25" fmla="*/ 376381 h 1554477"/>
              <a:gd name="connsiteX26" fmla="*/ 1534732 w 3395398"/>
              <a:gd name="connsiteY26" fmla="*/ 399530 h 1554477"/>
              <a:gd name="connsiteX27" fmla="*/ 1603748 w 3395398"/>
              <a:gd name="connsiteY27" fmla="*/ 424790 h 1554477"/>
              <a:gd name="connsiteX28" fmla="*/ 1628964 w 3395398"/>
              <a:gd name="connsiteY28" fmla="*/ 431274 h 1554477"/>
              <a:gd name="connsiteX29" fmla="*/ 1684004 w 3395398"/>
              <a:gd name="connsiteY29" fmla="*/ 445426 h 1554477"/>
              <a:gd name="connsiteX30" fmla="*/ 1852779 w 3395398"/>
              <a:gd name="connsiteY30" fmla="*/ 462440 h 1554477"/>
              <a:gd name="connsiteX31" fmla="*/ 2547203 w 3395398"/>
              <a:gd name="connsiteY31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395398" h="1554477">
                <a:moveTo>
                  <a:pt x="2597800" y="0"/>
                </a:moveTo>
                <a:lnTo>
                  <a:pt x="2610832" y="0"/>
                </a:lnTo>
                <a:lnTo>
                  <a:pt x="2610832" y="1"/>
                </a:lnTo>
                <a:cubicBezTo>
                  <a:pt x="2610832" y="498106"/>
                  <a:pt x="2913677" y="925477"/>
                  <a:pt x="3345283" y="1108031"/>
                </a:cubicBezTo>
                <a:lnTo>
                  <a:pt x="3395398" y="1126374"/>
                </a:lnTo>
                <a:lnTo>
                  <a:pt x="3315700" y="1105881"/>
                </a:lnTo>
                <a:cubicBezTo>
                  <a:pt x="3261184" y="1094726"/>
                  <a:pt x="3204739" y="1088867"/>
                  <a:pt x="3146925" y="1088867"/>
                </a:cubicBezTo>
                <a:cubicBezTo>
                  <a:pt x="2857857" y="1088867"/>
                  <a:pt x="2602996" y="1235327"/>
                  <a:pt x="2452501" y="1458090"/>
                </a:cubicBezTo>
                <a:lnTo>
                  <a:pt x="2404482" y="1546558"/>
                </a:lnTo>
                <a:lnTo>
                  <a:pt x="2400184" y="1554477"/>
                </a:lnTo>
                <a:lnTo>
                  <a:pt x="2204857" y="1554477"/>
                </a:lnTo>
                <a:lnTo>
                  <a:pt x="2199681" y="1451981"/>
                </a:lnTo>
                <a:cubicBezTo>
                  <a:pt x="2148343" y="946461"/>
                  <a:pt x="1721416" y="551975"/>
                  <a:pt x="1202351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1" y="446451"/>
                </a:cubicBezTo>
                <a:lnTo>
                  <a:pt x="735649" y="445947"/>
                </a:lnTo>
                <a:lnTo>
                  <a:pt x="793234" y="431140"/>
                </a:lnTo>
                <a:cubicBezTo>
                  <a:pt x="819457" y="422984"/>
                  <a:pt x="845127" y="413574"/>
                  <a:pt x="870175" y="402979"/>
                </a:cubicBezTo>
                <a:lnTo>
                  <a:pt x="882435" y="396325"/>
                </a:lnTo>
                <a:lnTo>
                  <a:pt x="959999" y="376381"/>
                </a:lnTo>
                <a:cubicBezTo>
                  <a:pt x="1038281" y="360363"/>
                  <a:pt x="1119333" y="351950"/>
                  <a:pt x="1202351" y="351950"/>
                </a:cubicBezTo>
                <a:cubicBezTo>
                  <a:pt x="1285369" y="351950"/>
                  <a:pt x="1366421" y="360363"/>
                  <a:pt x="1444703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84004" y="445426"/>
                </a:lnTo>
                <a:cubicBezTo>
                  <a:pt x="1738520" y="456582"/>
                  <a:pt x="1794965" y="462440"/>
                  <a:pt x="1852779" y="462440"/>
                </a:cubicBezTo>
                <a:cubicBezTo>
                  <a:pt x="2141847" y="462440"/>
                  <a:pt x="2396708" y="315980"/>
                  <a:pt x="2547203" y="932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A0A2E1E-1348-B5C2-2344-00B0EDC2C072}"/>
              </a:ext>
            </a:extLst>
          </p:cNvPr>
          <p:cNvSpPr/>
          <p:nvPr/>
        </p:nvSpPr>
        <p:spPr>
          <a:xfrm>
            <a:off x="4979894" y="7581216"/>
            <a:ext cx="2324784" cy="232478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46CC541-8C01-7D5D-AAFA-117D01C05978}"/>
              </a:ext>
            </a:extLst>
          </p:cNvPr>
          <p:cNvSpPr/>
          <p:nvPr/>
        </p:nvSpPr>
        <p:spPr>
          <a:xfrm>
            <a:off x="7775400" y="6941209"/>
            <a:ext cx="3873076" cy="1798269"/>
          </a:xfrm>
          <a:custGeom>
            <a:avLst/>
            <a:gdLst>
              <a:gd name="connsiteX0" fmla="*/ 0 w 3340338"/>
              <a:gd name="connsiteY0" fmla="*/ 0 h 1550919"/>
              <a:gd name="connsiteX1" fmla="*/ 200025 w 3340338"/>
              <a:gd name="connsiteY1" fmla="*/ 0 h 1550919"/>
              <a:gd name="connsiteX2" fmla="*/ 200025 w 3340338"/>
              <a:gd name="connsiteY2" fmla="*/ 1 h 1550919"/>
              <a:gd name="connsiteX3" fmla="*/ 1202531 w 3340338"/>
              <a:gd name="connsiteY3" fmla="*/ 1002507 h 1550919"/>
              <a:gd name="connsiteX4" fmla="*/ 2205037 w 3340338"/>
              <a:gd name="connsiteY4" fmla="*/ 1 h 1550919"/>
              <a:gd name="connsiteX5" fmla="*/ 2205037 w 3340338"/>
              <a:gd name="connsiteY5" fmla="*/ 0 h 1550919"/>
              <a:gd name="connsiteX6" fmla="*/ 2398558 w 3340338"/>
              <a:gd name="connsiteY6" fmla="*/ 0 h 1550919"/>
              <a:gd name="connsiteX7" fmla="*/ 2400425 w 3340338"/>
              <a:gd name="connsiteY7" fmla="*/ 0 h 1550919"/>
              <a:gd name="connsiteX8" fmla="*/ 2405062 w 3340338"/>
              <a:gd name="connsiteY8" fmla="*/ 0 h 1550919"/>
              <a:gd name="connsiteX9" fmla="*/ 2405062 w 3340338"/>
              <a:gd name="connsiteY9" fmla="*/ 1 h 1550919"/>
              <a:gd name="connsiteX10" fmla="*/ 2404336 w 3340338"/>
              <a:gd name="connsiteY10" fmla="*/ 7205 h 1550919"/>
              <a:gd name="connsiteX11" fmla="*/ 2454468 w 3340338"/>
              <a:gd name="connsiteY11" fmla="*/ 99567 h 1550919"/>
              <a:gd name="connsiteX12" fmla="*/ 3148892 w 3340338"/>
              <a:gd name="connsiteY12" fmla="*/ 468790 h 1550919"/>
              <a:gd name="connsiteX13" fmla="*/ 3317667 w 3340338"/>
              <a:gd name="connsiteY13" fmla="*/ 451776 h 1550919"/>
              <a:gd name="connsiteX14" fmla="*/ 3340338 w 3340338"/>
              <a:gd name="connsiteY14" fmla="*/ 445947 h 1550919"/>
              <a:gd name="connsiteX15" fmla="*/ 3338960 w 3340338"/>
              <a:gd name="connsiteY15" fmla="*/ 446451 h 1550919"/>
              <a:gd name="connsiteX16" fmla="*/ 2610718 w 3340338"/>
              <a:gd name="connsiteY16" fmla="*/ 1431529 h 1550919"/>
              <a:gd name="connsiteX17" fmla="*/ 2604689 w 3340338"/>
              <a:gd name="connsiteY17" fmla="*/ 1550919 h 1550919"/>
              <a:gd name="connsiteX18" fmla="*/ 2554303 w 3340338"/>
              <a:gd name="connsiteY18" fmla="*/ 1458090 h 1550919"/>
              <a:gd name="connsiteX19" fmla="*/ 1859879 w 3340338"/>
              <a:gd name="connsiteY19" fmla="*/ 1088867 h 1550919"/>
              <a:gd name="connsiteX20" fmla="*/ 1691104 w 3340338"/>
              <a:gd name="connsiteY20" fmla="*/ 1105881 h 1550919"/>
              <a:gd name="connsiteX21" fmla="*/ 1641957 w 3340338"/>
              <a:gd name="connsiteY21" fmla="*/ 1118519 h 1550919"/>
              <a:gd name="connsiteX22" fmla="*/ 1560127 w 3340338"/>
              <a:gd name="connsiteY22" fmla="*/ 1148469 h 1550919"/>
              <a:gd name="connsiteX23" fmla="*/ 1202531 w 3340338"/>
              <a:gd name="connsiteY23" fmla="*/ 1202532 h 1550919"/>
              <a:gd name="connsiteX24" fmla="*/ 960179 w 3340338"/>
              <a:gd name="connsiteY24" fmla="*/ 1178101 h 1550919"/>
              <a:gd name="connsiteX25" fmla="*/ 845493 w 3340338"/>
              <a:gd name="connsiteY25" fmla="*/ 1148613 h 1550919"/>
              <a:gd name="connsiteX26" fmla="*/ 785124 w 3340338"/>
              <a:gd name="connsiteY26" fmla="*/ 1126517 h 1550919"/>
              <a:gd name="connsiteX27" fmla="*/ 784566 w 3340338"/>
              <a:gd name="connsiteY27" fmla="*/ 1126374 h 1550919"/>
              <a:gd name="connsiteX28" fmla="*/ 734451 w 3340338"/>
              <a:gd name="connsiteY28" fmla="*/ 1108031 h 1550919"/>
              <a:gd name="connsiteX29" fmla="*/ 0 w 3340338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0338" h="1550919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398558" y="0"/>
                </a:lnTo>
                <a:lnTo>
                  <a:pt x="2400425" y="0"/>
                </a:lnTo>
                <a:lnTo>
                  <a:pt x="2405062" y="0"/>
                </a:lnTo>
                <a:lnTo>
                  <a:pt x="2405062" y="1"/>
                </a:lnTo>
                <a:lnTo>
                  <a:pt x="2404336" y="7205"/>
                </a:lnTo>
                <a:lnTo>
                  <a:pt x="2454468" y="99567"/>
                </a:lnTo>
                <a:cubicBezTo>
                  <a:pt x="2604963" y="322330"/>
                  <a:pt x="2859824" y="468790"/>
                  <a:pt x="3148892" y="468790"/>
                </a:cubicBezTo>
                <a:cubicBezTo>
                  <a:pt x="3206706" y="468790"/>
                  <a:pt x="3263151" y="462932"/>
                  <a:pt x="3317667" y="451776"/>
                </a:cubicBezTo>
                <a:lnTo>
                  <a:pt x="3340338" y="445947"/>
                </a:lnTo>
                <a:lnTo>
                  <a:pt x="3338960" y="446451"/>
                </a:lnTo>
                <a:cubicBezTo>
                  <a:pt x="2943321" y="613792"/>
                  <a:pt x="2655877" y="986848"/>
                  <a:pt x="2610718" y="1431529"/>
                </a:cubicBezTo>
                <a:lnTo>
                  <a:pt x="2604689" y="1550919"/>
                </a:lnTo>
                <a:lnTo>
                  <a:pt x="2554303" y="1458090"/>
                </a:lnTo>
                <a:cubicBezTo>
                  <a:pt x="2403808" y="1235327"/>
                  <a:pt x="2148947" y="1088867"/>
                  <a:pt x="1859879" y="1088867"/>
                </a:cubicBezTo>
                <a:cubicBezTo>
                  <a:pt x="1802066" y="1088867"/>
                  <a:pt x="1745620" y="1094726"/>
                  <a:pt x="1691104" y="1105881"/>
                </a:cubicBezTo>
                <a:lnTo>
                  <a:pt x="1641957" y="1118519"/>
                </a:lnTo>
                <a:lnTo>
                  <a:pt x="1560127" y="1148469"/>
                </a:lnTo>
                <a:cubicBezTo>
                  <a:pt x="1447163" y="1183604"/>
                  <a:pt x="1327057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904BCB6-BDFB-D0EF-7CF9-FA37DC223FBA}"/>
              </a:ext>
            </a:extLst>
          </p:cNvPr>
          <p:cNvSpPr/>
          <p:nvPr/>
        </p:nvSpPr>
        <p:spPr>
          <a:xfrm>
            <a:off x="8007327" y="5778818"/>
            <a:ext cx="2324784" cy="232478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E56EBFD-5CA6-1E3B-9184-8EED1BE80487}"/>
              </a:ext>
            </a:extLst>
          </p:cNvPr>
          <p:cNvSpPr/>
          <p:nvPr/>
        </p:nvSpPr>
        <p:spPr>
          <a:xfrm>
            <a:off x="10795500" y="6941209"/>
            <a:ext cx="3932952" cy="1802395"/>
          </a:xfrm>
          <a:custGeom>
            <a:avLst/>
            <a:gdLst>
              <a:gd name="connsiteX0" fmla="*/ 2594380 w 3391978"/>
              <a:gd name="connsiteY0" fmla="*/ 0 h 1554477"/>
              <a:gd name="connsiteX1" fmla="*/ 2607412 w 3391978"/>
              <a:gd name="connsiteY1" fmla="*/ 0 h 1554477"/>
              <a:gd name="connsiteX2" fmla="*/ 2607412 w 3391978"/>
              <a:gd name="connsiteY2" fmla="*/ 1 h 1554477"/>
              <a:gd name="connsiteX3" fmla="*/ 3341863 w 3391978"/>
              <a:gd name="connsiteY3" fmla="*/ 1108031 h 1554477"/>
              <a:gd name="connsiteX4" fmla="*/ 3391978 w 3391978"/>
              <a:gd name="connsiteY4" fmla="*/ 1126374 h 1554477"/>
              <a:gd name="connsiteX5" fmla="*/ 3312280 w 3391978"/>
              <a:gd name="connsiteY5" fmla="*/ 1105881 h 1554477"/>
              <a:gd name="connsiteX6" fmla="*/ 3143505 w 3391978"/>
              <a:gd name="connsiteY6" fmla="*/ 1088867 h 1554477"/>
              <a:gd name="connsiteX7" fmla="*/ 2449081 w 3391978"/>
              <a:gd name="connsiteY7" fmla="*/ 1458090 h 1554477"/>
              <a:gd name="connsiteX8" fmla="*/ 2404191 w 3391978"/>
              <a:gd name="connsiteY8" fmla="*/ 1540793 h 1554477"/>
              <a:gd name="connsiteX9" fmla="*/ 2404482 w 3391978"/>
              <a:gd name="connsiteY9" fmla="*/ 1546558 h 1554477"/>
              <a:gd name="connsiteX10" fmla="*/ 2400184 w 3391978"/>
              <a:gd name="connsiteY10" fmla="*/ 1554477 h 1554477"/>
              <a:gd name="connsiteX11" fmla="*/ 2204857 w 3391978"/>
              <a:gd name="connsiteY11" fmla="*/ 1554477 h 1554477"/>
              <a:gd name="connsiteX12" fmla="*/ 2199681 w 3391978"/>
              <a:gd name="connsiteY12" fmla="*/ 1451981 h 1554477"/>
              <a:gd name="connsiteX13" fmla="*/ 1202351 w 3391978"/>
              <a:gd name="connsiteY13" fmla="*/ 551975 h 1554477"/>
              <a:gd name="connsiteX14" fmla="*/ 205021 w 3391978"/>
              <a:gd name="connsiteY14" fmla="*/ 1451981 h 1554477"/>
              <a:gd name="connsiteX15" fmla="*/ 199845 w 3391978"/>
              <a:gd name="connsiteY15" fmla="*/ 1554477 h 1554477"/>
              <a:gd name="connsiteX16" fmla="*/ 1931 w 3391978"/>
              <a:gd name="connsiteY16" fmla="*/ 1554477 h 1554477"/>
              <a:gd name="connsiteX17" fmla="*/ 0 w 3391978"/>
              <a:gd name="connsiteY17" fmla="*/ 1550919 h 1554477"/>
              <a:gd name="connsiteX18" fmla="*/ 6029 w 3391978"/>
              <a:gd name="connsiteY18" fmla="*/ 1431529 h 1554477"/>
              <a:gd name="connsiteX19" fmla="*/ 734271 w 3391978"/>
              <a:gd name="connsiteY19" fmla="*/ 446451 h 1554477"/>
              <a:gd name="connsiteX20" fmla="*/ 735649 w 3391978"/>
              <a:gd name="connsiteY20" fmla="*/ 445947 h 1554477"/>
              <a:gd name="connsiteX21" fmla="*/ 793234 w 3391978"/>
              <a:gd name="connsiteY21" fmla="*/ 431140 h 1554477"/>
              <a:gd name="connsiteX22" fmla="*/ 870175 w 3391978"/>
              <a:gd name="connsiteY22" fmla="*/ 402979 h 1554477"/>
              <a:gd name="connsiteX23" fmla="*/ 882435 w 3391978"/>
              <a:gd name="connsiteY23" fmla="*/ 396325 h 1554477"/>
              <a:gd name="connsiteX24" fmla="*/ 959999 w 3391978"/>
              <a:gd name="connsiteY24" fmla="*/ 376381 h 1554477"/>
              <a:gd name="connsiteX25" fmla="*/ 1202351 w 3391978"/>
              <a:gd name="connsiteY25" fmla="*/ 351950 h 1554477"/>
              <a:gd name="connsiteX26" fmla="*/ 1444703 w 3391978"/>
              <a:gd name="connsiteY26" fmla="*/ 376381 h 1554477"/>
              <a:gd name="connsiteX27" fmla="*/ 1534732 w 3391978"/>
              <a:gd name="connsiteY27" fmla="*/ 399530 h 1554477"/>
              <a:gd name="connsiteX28" fmla="*/ 1603748 w 3391978"/>
              <a:gd name="connsiteY28" fmla="*/ 424790 h 1554477"/>
              <a:gd name="connsiteX29" fmla="*/ 1628964 w 3391978"/>
              <a:gd name="connsiteY29" fmla="*/ 431274 h 1554477"/>
              <a:gd name="connsiteX30" fmla="*/ 1637040 w 3391978"/>
              <a:gd name="connsiteY30" fmla="*/ 434230 h 1554477"/>
              <a:gd name="connsiteX31" fmla="*/ 1680584 w 3391978"/>
              <a:gd name="connsiteY31" fmla="*/ 445426 h 1554477"/>
              <a:gd name="connsiteX32" fmla="*/ 1849359 w 3391978"/>
              <a:gd name="connsiteY32" fmla="*/ 462440 h 1554477"/>
              <a:gd name="connsiteX33" fmla="*/ 2543783 w 3391978"/>
              <a:gd name="connsiteY33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91978" h="1554477">
                <a:moveTo>
                  <a:pt x="2594380" y="0"/>
                </a:moveTo>
                <a:lnTo>
                  <a:pt x="2607412" y="0"/>
                </a:lnTo>
                <a:lnTo>
                  <a:pt x="2607412" y="1"/>
                </a:lnTo>
                <a:cubicBezTo>
                  <a:pt x="2607412" y="498106"/>
                  <a:pt x="2910257" y="925477"/>
                  <a:pt x="3341863" y="1108031"/>
                </a:cubicBezTo>
                <a:lnTo>
                  <a:pt x="3391978" y="1126374"/>
                </a:lnTo>
                <a:lnTo>
                  <a:pt x="3312280" y="1105881"/>
                </a:lnTo>
                <a:cubicBezTo>
                  <a:pt x="3257764" y="1094726"/>
                  <a:pt x="3201319" y="1088867"/>
                  <a:pt x="3143505" y="1088867"/>
                </a:cubicBezTo>
                <a:cubicBezTo>
                  <a:pt x="2854437" y="1088867"/>
                  <a:pt x="2599576" y="1235327"/>
                  <a:pt x="2449081" y="1458090"/>
                </a:cubicBezTo>
                <a:lnTo>
                  <a:pt x="2404191" y="1540793"/>
                </a:lnTo>
                <a:lnTo>
                  <a:pt x="2404482" y="1546558"/>
                </a:lnTo>
                <a:lnTo>
                  <a:pt x="2400184" y="1554477"/>
                </a:lnTo>
                <a:lnTo>
                  <a:pt x="2204857" y="1554477"/>
                </a:lnTo>
                <a:lnTo>
                  <a:pt x="2199681" y="1451981"/>
                </a:lnTo>
                <a:cubicBezTo>
                  <a:pt x="2148343" y="946461"/>
                  <a:pt x="1721416" y="551975"/>
                  <a:pt x="1202351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1" y="446451"/>
                </a:cubicBezTo>
                <a:lnTo>
                  <a:pt x="735649" y="445947"/>
                </a:lnTo>
                <a:lnTo>
                  <a:pt x="793234" y="431140"/>
                </a:lnTo>
                <a:cubicBezTo>
                  <a:pt x="819457" y="422984"/>
                  <a:pt x="845127" y="413574"/>
                  <a:pt x="870175" y="402979"/>
                </a:cubicBezTo>
                <a:lnTo>
                  <a:pt x="882435" y="396325"/>
                </a:lnTo>
                <a:lnTo>
                  <a:pt x="959999" y="376381"/>
                </a:lnTo>
                <a:cubicBezTo>
                  <a:pt x="1038281" y="360363"/>
                  <a:pt x="1119333" y="351950"/>
                  <a:pt x="1202351" y="351950"/>
                </a:cubicBezTo>
                <a:cubicBezTo>
                  <a:pt x="1285369" y="351950"/>
                  <a:pt x="1366421" y="360363"/>
                  <a:pt x="1444703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37040" y="434230"/>
                </a:lnTo>
                <a:lnTo>
                  <a:pt x="1680584" y="445426"/>
                </a:lnTo>
                <a:cubicBezTo>
                  <a:pt x="1735100" y="456582"/>
                  <a:pt x="1791545" y="462440"/>
                  <a:pt x="1849359" y="462440"/>
                </a:cubicBezTo>
                <a:cubicBezTo>
                  <a:pt x="2138427" y="462440"/>
                  <a:pt x="2393288" y="315980"/>
                  <a:pt x="2543783" y="932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B795208-201E-9D2B-8A38-814ED7D06D5F}"/>
              </a:ext>
            </a:extLst>
          </p:cNvPr>
          <p:cNvSpPr/>
          <p:nvPr/>
        </p:nvSpPr>
        <p:spPr>
          <a:xfrm>
            <a:off x="11027218" y="7581216"/>
            <a:ext cx="2324784" cy="232478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9AF70B1-9757-AD5D-45BA-931CD3C72B6B}"/>
              </a:ext>
            </a:extLst>
          </p:cNvPr>
          <p:cNvSpPr/>
          <p:nvPr/>
        </p:nvSpPr>
        <p:spPr>
          <a:xfrm>
            <a:off x="13818759" y="6941209"/>
            <a:ext cx="3873076" cy="1798269"/>
          </a:xfrm>
          <a:custGeom>
            <a:avLst/>
            <a:gdLst>
              <a:gd name="connsiteX0" fmla="*/ 0 w 3340338"/>
              <a:gd name="connsiteY0" fmla="*/ 0 h 1550919"/>
              <a:gd name="connsiteX1" fmla="*/ 200025 w 3340338"/>
              <a:gd name="connsiteY1" fmla="*/ 0 h 1550919"/>
              <a:gd name="connsiteX2" fmla="*/ 200025 w 3340338"/>
              <a:gd name="connsiteY2" fmla="*/ 1 h 1550919"/>
              <a:gd name="connsiteX3" fmla="*/ 1202531 w 3340338"/>
              <a:gd name="connsiteY3" fmla="*/ 1002507 h 1550919"/>
              <a:gd name="connsiteX4" fmla="*/ 2205037 w 3340338"/>
              <a:gd name="connsiteY4" fmla="*/ 1 h 1550919"/>
              <a:gd name="connsiteX5" fmla="*/ 2205037 w 3340338"/>
              <a:gd name="connsiteY5" fmla="*/ 0 h 1550919"/>
              <a:gd name="connsiteX6" fmla="*/ 2398558 w 3340338"/>
              <a:gd name="connsiteY6" fmla="*/ 0 h 1550919"/>
              <a:gd name="connsiteX7" fmla="*/ 2400425 w 3340338"/>
              <a:gd name="connsiteY7" fmla="*/ 0 h 1550919"/>
              <a:gd name="connsiteX8" fmla="*/ 2405062 w 3340338"/>
              <a:gd name="connsiteY8" fmla="*/ 0 h 1550919"/>
              <a:gd name="connsiteX9" fmla="*/ 2405062 w 3340338"/>
              <a:gd name="connsiteY9" fmla="*/ 1 h 1550919"/>
              <a:gd name="connsiteX10" fmla="*/ 2404336 w 3340338"/>
              <a:gd name="connsiteY10" fmla="*/ 7205 h 1550919"/>
              <a:gd name="connsiteX11" fmla="*/ 2454468 w 3340338"/>
              <a:gd name="connsiteY11" fmla="*/ 99567 h 1550919"/>
              <a:gd name="connsiteX12" fmla="*/ 3148892 w 3340338"/>
              <a:gd name="connsiteY12" fmla="*/ 468790 h 1550919"/>
              <a:gd name="connsiteX13" fmla="*/ 3317668 w 3340338"/>
              <a:gd name="connsiteY13" fmla="*/ 451776 h 1550919"/>
              <a:gd name="connsiteX14" fmla="*/ 3340338 w 3340338"/>
              <a:gd name="connsiteY14" fmla="*/ 445947 h 1550919"/>
              <a:gd name="connsiteX15" fmla="*/ 3338960 w 3340338"/>
              <a:gd name="connsiteY15" fmla="*/ 446451 h 1550919"/>
              <a:gd name="connsiteX16" fmla="*/ 2610718 w 3340338"/>
              <a:gd name="connsiteY16" fmla="*/ 1431529 h 1550919"/>
              <a:gd name="connsiteX17" fmla="*/ 2604689 w 3340338"/>
              <a:gd name="connsiteY17" fmla="*/ 1550919 h 1550919"/>
              <a:gd name="connsiteX18" fmla="*/ 2554303 w 3340338"/>
              <a:gd name="connsiteY18" fmla="*/ 1458090 h 1550919"/>
              <a:gd name="connsiteX19" fmla="*/ 1859879 w 3340338"/>
              <a:gd name="connsiteY19" fmla="*/ 1088867 h 1550919"/>
              <a:gd name="connsiteX20" fmla="*/ 1691104 w 3340338"/>
              <a:gd name="connsiteY20" fmla="*/ 1105881 h 1550919"/>
              <a:gd name="connsiteX21" fmla="*/ 1641957 w 3340338"/>
              <a:gd name="connsiteY21" fmla="*/ 1118519 h 1550919"/>
              <a:gd name="connsiteX22" fmla="*/ 1560127 w 3340338"/>
              <a:gd name="connsiteY22" fmla="*/ 1148469 h 1550919"/>
              <a:gd name="connsiteX23" fmla="*/ 1202531 w 3340338"/>
              <a:gd name="connsiteY23" fmla="*/ 1202532 h 1550919"/>
              <a:gd name="connsiteX24" fmla="*/ 960179 w 3340338"/>
              <a:gd name="connsiteY24" fmla="*/ 1178101 h 1550919"/>
              <a:gd name="connsiteX25" fmla="*/ 845493 w 3340338"/>
              <a:gd name="connsiteY25" fmla="*/ 1148613 h 1550919"/>
              <a:gd name="connsiteX26" fmla="*/ 785124 w 3340338"/>
              <a:gd name="connsiteY26" fmla="*/ 1126517 h 1550919"/>
              <a:gd name="connsiteX27" fmla="*/ 784566 w 3340338"/>
              <a:gd name="connsiteY27" fmla="*/ 1126374 h 1550919"/>
              <a:gd name="connsiteX28" fmla="*/ 734451 w 3340338"/>
              <a:gd name="connsiteY28" fmla="*/ 1108031 h 1550919"/>
              <a:gd name="connsiteX29" fmla="*/ 0 w 3340338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0338" h="1550919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398558" y="0"/>
                </a:lnTo>
                <a:lnTo>
                  <a:pt x="2400425" y="0"/>
                </a:lnTo>
                <a:lnTo>
                  <a:pt x="2405062" y="0"/>
                </a:lnTo>
                <a:lnTo>
                  <a:pt x="2405062" y="1"/>
                </a:lnTo>
                <a:lnTo>
                  <a:pt x="2404336" y="7205"/>
                </a:lnTo>
                <a:lnTo>
                  <a:pt x="2454468" y="99567"/>
                </a:lnTo>
                <a:cubicBezTo>
                  <a:pt x="2604963" y="322330"/>
                  <a:pt x="2859824" y="468790"/>
                  <a:pt x="3148892" y="468790"/>
                </a:cubicBezTo>
                <a:cubicBezTo>
                  <a:pt x="3206706" y="468790"/>
                  <a:pt x="3263152" y="462932"/>
                  <a:pt x="3317668" y="451776"/>
                </a:cubicBezTo>
                <a:lnTo>
                  <a:pt x="3340338" y="445947"/>
                </a:lnTo>
                <a:lnTo>
                  <a:pt x="3338960" y="446451"/>
                </a:lnTo>
                <a:cubicBezTo>
                  <a:pt x="2943321" y="613792"/>
                  <a:pt x="2655877" y="986848"/>
                  <a:pt x="2610718" y="1431529"/>
                </a:cubicBezTo>
                <a:lnTo>
                  <a:pt x="2604689" y="1550919"/>
                </a:lnTo>
                <a:lnTo>
                  <a:pt x="2554303" y="1458090"/>
                </a:lnTo>
                <a:cubicBezTo>
                  <a:pt x="2403808" y="1235327"/>
                  <a:pt x="2148947" y="1088867"/>
                  <a:pt x="1859879" y="1088867"/>
                </a:cubicBezTo>
                <a:cubicBezTo>
                  <a:pt x="1802066" y="1088867"/>
                  <a:pt x="1745620" y="1094726"/>
                  <a:pt x="1691104" y="1105881"/>
                </a:cubicBezTo>
                <a:lnTo>
                  <a:pt x="1641957" y="1118519"/>
                </a:lnTo>
                <a:lnTo>
                  <a:pt x="1560127" y="1148469"/>
                </a:lnTo>
                <a:cubicBezTo>
                  <a:pt x="1447163" y="1183604"/>
                  <a:pt x="1327057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EDB30B8-239E-8DA9-5EEF-FE49352D51F1}"/>
              </a:ext>
            </a:extLst>
          </p:cNvPr>
          <p:cNvSpPr/>
          <p:nvPr/>
        </p:nvSpPr>
        <p:spPr>
          <a:xfrm>
            <a:off x="14050685" y="5778818"/>
            <a:ext cx="2324784" cy="232478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0AEB0FF-8103-1CF3-22FB-C76CC4991BB2}"/>
              </a:ext>
            </a:extLst>
          </p:cNvPr>
          <p:cNvSpPr/>
          <p:nvPr/>
        </p:nvSpPr>
        <p:spPr>
          <a:xfrm>
            <a:off x="16838859" y="6941209"/>
            <a:ext cx="3936141" cy="1802395"/>
          </a:xfrm>
          <a:custGeom>
            <a:avLst/>
            <a:gdLst>
              <a:gd name="connsiteX0" fmla="*/ 2597130 w 3394728"/>
              <a:gd name="connsiteY0" fmla="*/ 0 h 1554477"/>
              <a:gd name="connsiteX1" fmla="*/ 2610162 w 3394728"/>
              <a:gd name="connsiteY1" fmla="*/ 0 h 1554477"/>
              <a:gd name="connsiteX2" fmla="*/ 2610162 w 3394728"/>
              <a:gd name="connsiteY2" fmla="*/ 1 h 1554477"/>
              <a:gd name="connsiteX3" fmla="*/ 3344612 w 3394728"/>
              <a:gd name="connsiteY3" fmla="*/ 1108031 h 1554477"/>
              <a:gd name="connsiteX4" fmla="*/ 3394728 w 3394728"/>
              <a:gd name="connsiteY4" fmla="*/ 1126374 h 1554477"/>
              <a:gd name="connsiteX5" fmla="*/ 3315030 w 3394728"/>
              <a:gd name="connsiteY5" fmla="*/ 1105881 h 1554477"/>
              <a:gd name="connsiteX6" fmla="*/ 3146256 w 3394728"/>
              <a:gd name="connsiteY6" fmla="*/ 1088867 h 1554477"/>
              <a:gd name="connsiteX7" fmla="*/ 2451832 w 3394728"/>
              <a:gd name="connsiteY7" fmla="*/ 1458090 h 1554477"/>
              <a:gd name="connsiteX8" fmla="*/ 2404424 w 3394728"/>
              <a:gd name="connsiteY8" fmla="*/ 1545429 h 1554477"/>
              <a:gd name="connsiteX9" fmla="*/ 2404482 w 3394728"/>
              <a:gd name="connsiteY9" fmla="*/ 1546558 h 1554477"/>
              <a:gd name="connsiteX10" fmla="*/ 2400184 w 3394728"/>
              <a:gd name="connsiteY10" fmla="*/ 1554477 h 1554477"/>
              <a:gd name="connsiteX11" fmla="*/ 2204856 w 3394728"/>
              <a:gd name="connsiteY11" fmla="*/ 1554477 h 1554477"/>
              <a:gd name="connsiteX12" fmla="*/ 2199680 w 3394728"/>
              <a:gd name="connsiteY12" fmla="*/ 1451981 h 1554477"/>
              <a:gd name="connsiteX13" fmla="*/ 1202352 w 3394728"/>
              <a:gd name="connsiteY13" fmla="*/ 551975 h 1554477"/>
              <a:gd name="connsiteX14" fmla="*/ 205021 w 3394728"/>
              <a:gd name="connsiteY14" fmla="*/ 1451981 h 1554477"/>
              <a:gd name="connsiteX15" fmla="*/ 199845 w 3394728"/>
              <a:gd name="connsiteY15" fmla="*/ 1554477 h 1554477"/>
              <a:gd name="connsiteX16" fmla="*/ 1931 w 3394728"/>
              <a:gd name="connsiteY16" fmla="*/ 1554477 h 1554477"/>
              <a:gd name="connsiteX17" fmla="*/ 0 w 3394728"/>
              <a:gd name="connsiteY17" fmla="*/ 1550919 h 1554477"/>
              <a:gd name="connsiteX18" fmla="*/ 6029 w 3394728"/>
              <a:gd name="connsiteY18" fmla="*/ 1431529 h 1554477"/>
              <a:gd name="connsiteX19" fmla="*/ 734272 w 3394728"/>
              <a:gd name="connsiteY19" fmla="*/ 446451 h 1554477"/>
              <a:gd name="connsiteX20" fmla="*/ 735648 w 3394728"/>
              <a:gd name="connsiteY20" fmla="*/ 445947 h 1554477"/>
              <a:gd name="connsiteX21" fmla="*/ 793234 w 3394728"/>
              <a:gd name="connsiteY21" fmla="*/ 431140 h 1554477"/>
              <a:gd name="connsiteX22" fmla="*/ 870176 w 3394728"/>
              <a:gd name="connsiteY22" fmla="*/ 402979 h 1554477"/>
              <a:gd name="connsiteX23" fmla="*/ 882436 w 3394728"/>
              <a:gd name="connsiteY23" fmla="*/ 396325 h 1554477"/>
              <a:gd name="connsiteX24" fmla="*/ 960000 w 3394728"/>
              <a:gd name="connsiteY24" fmla="*/ 376381 h 1554477"/>
              <a:gd name="connsiteX25" fmla="*/ 1202352 w 3394728"/>
              <a:gd name="connsiteY25" fmla="*/ 351950 h 1554477"/>
              <a:gd name="connsiteX26" fmla="*/ 1444704 w 3394728"/>
              <a:gd name="connsiteY26" fmla="*/ 376381 h 1554477"/>
              <a:gd name="connsiteX27" fmla="*/ 1534732 w 3394728"/>
              <a:gd name="connsiteY27" fmla="*/ 399530 h 1554477"/>
              <a:gd name="connsiteX28" fmla="*/ 1603748 w 3394728"/>
              <a:gd name="connsiteY28" fmla="*/ 424790 h 1554477"/>
              <a:gd name="connsiteX29" fmla="*/ 1628964 w 3394728"/>
              <a:gd name="connsiteY29" fmla="*/ 431274 h 1554477"/>
              <a:gd name="connsiteX30" fmla="*/ 1630546 w 3394728"/>
              <a:gd name="connsiteY30" fmla="*/ 431853 h 1554477"/>
              <a:gd name="connsiteX31" fmla="*/ 1683334 w 3394728"/>
              <a:gd name="connsiteY31" fmla="*/ 445426 h 1554477"/>
              <a:gd name="connsiteX32" fmla="*/ 1852108 w 3394728"/>
              <a:gd name="connsiteY32" fmla="*/ 462440 h 1554477"/>
              <a:gd name="connsiteX33" fmla="*/ 2546532 w 3394728"/>
              <a:gd name="connsiteY33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94728" h="1554477">
                <a:moveTo>
                  <a:pt x="2597130" y="0"/>
                </a:moveTo>
                <a:lnTo>
                  <a:pt x="2610162" y="0"/>
                </a:lnTo>
                <a:lnTo>
                  <a:pt x="2610162" y="1"/>
                </a:lnTo>
                <a:cubicBezTo>
                  <a:pt x="2610162" y="498106"/>
                  <a:pt x="2913008" y="925477"/>
                  <a:pt x="3344612" y="1108031"/>
                </a:cubicBezTo>
                <a:lnTo>
                  <a:pt x="3394728" y="1126374"/>
                </a:lnTo>
                <a:lnTo>
                  <a:pt x="3315030" y="1105881"/>
                </a:lnTo>
                <a:cubicBezTo>
                  <a:pt x="3260514" y="1094726"/>
                  <a:pt x="3204068" y="1088867"/>
                  <a:pt x="3146256" y="1088867"/>
                </a:cubicBezTo>
                <a:cubicBezTo>
                  <a:pt x="2857188" y="1088867"/>
                  <a:pt x="2602326" y="1235327"/>
                  <a:pt x="2451832" y="1458090"/>
                </a:cubicBezTo>
                <a:lnTo>
                  <a:pt x="2404424" y="1545429"/>
                </a:lnTo>
                <a:lnTo>
                  <a:pt x="2404482" y="1546558"/>
                </a:lnTo>
                <a:lnTo>
                  <a:pt x="2400184" y="1554477"/>
                </a:lnTo>
                <a:lnTo>
                  <a:pt x="2204856" y="1554477"/>
                </a:lnTo>
                <a:lnTo>
                  <a:pt x="2199680" y="1451981"/>
                </a:lnTo>
                <a:cubicBezTo>
                  <a:pt x="2148344" y="946461"/>
                  <a:pt x="1721416" y="551975"/>
                  <a:pt x="1202352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2" y="446451"/>
                </a:cubicBezTo>
                <a:lnTo>
                  <a:pt x="735648" y="445947"/>
                </a:lnTo>
                <a:lnTo>
                  <a:pt x="793234" y="431140"/>
                </a:lnTo>
                <a:cubicBezTo>
                  <a:pt x="819456" y="422984"/>
                  <a:pt x="845128" y="413574"/>
                  <a:pt x="870176" y="402979"/>
                </a:cubicBezTo>
                <a:lnTo>
                  <a:pt x="882436" y="396325"/>
                </a:lnTo>
                <a:lnTo>
                  <a:pt x="960000" y="376381"/>
                </a:lnTo>
                <a:cubicBezTo>
                  <a:pt x="1038280" y="360363"/>
                  <a:pt x="1119332" y="351950"/>
                  <a:pt x="1202352" y="351950"/>
                </a:cubicBezTo>
                <a:cubicBezTo>
                  <a:pt x="1285368" y="351950"/>
                  <a:pt x="1366420" y="360363"/>
                  <a:pt x="1444704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30546" y="431853"/>
                </a:lnTo>
                <a:lnTo>
                  <a:pt x="1683334" y="445426"/>
                </a:lnTo>
                <a:cubicBezTo>
                  <a:pt x="1737850" y="456582"/>
                  <a:pt x="1794296" y="462440"/>
                  <a:pt x="1852108" y="462440"/>
                </a:cubicBezTo>
                <a:cubicBezTo>
                  <a:pt x="2141176" y="462440"/>
                  <a:pt x="2396038" y="315980"/>
                  <a:pt x="2546532" y="9321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9BCB7E3-30F2-5724-D779-A3D5B9A7F68F}"/>
              </a:ext>
            </a:extLst>
          </p:cNvPr>
          <p:cNvSpPr/>
          <p:nvPr/>
        </p:nvSpPr>
        <p:spPr>
          <a:xfrm>
            <a:off x="17070576" y="7581216"/>
            <a:ext cx="2324784" cy="232478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675C7EA-FD6F-8B30-7253-D2727763E9A8}"/>
              </a:ext>
            </a:extLst>
          </p:cNvPr>
          <p:cNvSpPr/>
          <p:nvPr/>
        </p:nvSpPr>
        <p:spPr>
          <a:xfrm>
            <a:off x="19865306" y="6941209"/>
            <a:ext cx="2788636" cy="1394319"/>
          </a:xfrm>
          <a:custGeom>
            <a:avLst/>
            <a:gdLst>
              <a:gd name="connsiteX0" fmla="*/ 0 w 2405062"/>
              <a:gd name="connsiteY0" fmla="*/ 0 h 1202532"/>
              <a:gd name="connsiteX1" fmla="*/ 200025 w 2405062"/>
              <a:gd name="connsiteY1" fmla="*/ 0 h 1202532"/>
              <a:gd name="connsiteX2" fmla="*/ 200025 w 2405062"/>
              <a:gd name="connsiteY2" fmla="*/ 1 h 1202532"/>
              <a:gd name="connsiteX3" fmla="*/ 1202531 w 2405062"/>
              <a:gd name="connsiteY3" fmla="*/ 1002507 h 1202532"/>
              <a:gd name="connsiteX4" fmla="*/ 2205037 w 2405062"/>
              <a:gd name="connsiteY4" fmla="*/ 1 h 1202532"/>
              <a:gd name="connsiteX5" fmla="*/ 2205037 w 2405062"/>
              <a:gd name="connsiteY5" fmla="*/ 0 h 1202532"/>
              <a:gd name="connsiteX6" fmla="*/ 2405062 w 2405062"/>
              <a:gd name="connsiteY6" fmla="*/ 0 h 1202532"/>
              <a:gd name="connsiteX7" fmla="*/ 2405062 w 2405062"/>
              <a:gd name="connsiteY7" fmla="*/ 1 h 1202532"/>
              <a:gd name="connsiteX8" fmla="*/ 1202531 w 2405062"/>
              <a:gd name="connsiteY8" fmla="*/ 1202532 h 1202532"/>
              <a:gd name="connsiteX9" fmla="*/ 960179 w 2405062"/>
              <a:gd name="connsiteY9" fmla="*/ 1178101 h 1202532"/>
              <a:gd name="connsiteX10" fmla="*/ 845493 w 2405062"/>
              <a:gd name="connsiteY10" fmla="*/ 1148613 h 1202532"/>
              <a:gd name="connsiteX11" fmla="*/ 785124 w 2405062"/>
              <a:gd name="connsiteY11" fmla="*/ 1126517 h 1202532"/>
              <a:gd name="connsiteX12" fmla="*/ 784566 w 2405062"/>
              <a:gd name="connsiteY12" fmla="*/ 1126374 h 1202532"/>
              <a:gd name="connsiteX13" fmla="*/ 734451 w 2405062"/>
              <a:gd name="connsiteY13" fmla="*/ 1108031 h 1202532"/>
              <a:gd name="connsiteX14" fmla="*/ 0 w 2405062"/>
              <a:gd name="connsiteY14" fmla="*/ 1 h 1202532"/>
              <a:gd name="connsiteX15" fmla="*/ 0 w 2405062"/>
              <a:gd name="connsiteY15" fmla="*/ 0 h 120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405062" h="1202532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405062" y="0"/>
                </a:lnTo>
                <a:lnTo>
                  <a:pt x="2405062" y="1"/>
                </a:lnTo>
                <a:cubicBezTo>
                  <a:pt x="2405062" y="664141"/>
                  <a:pt x="1866671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F037630-72D9-017B-D852-4375E8E23E0F}"/>
              </a:ext>
            </a:extLst>
          </p:cNvPr>
          <p:cNvSpPr/>
          <p:nvPr/>
        </p:nvSpPr>
        <p:spPr>
          <a:xfrm>
            <a:off x="20097232" y="5778818"/>
            <a:ext cx="2324784" cy="232478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A6C9C75-020D-CACB-3846-BD250707C94E}"/>
              </a:ext>
            </a:extLst>
          </p:cNvPr>
          <p:cNvGrpSpPr/>
          <p:nvPr/>
        </p:nvGrpSpPr>
        <p:grpSpPr>
          <a:xfrm>
            <a:off x="1951005" y="9502598"/>
            <a:ext cx="2326239" cy="1948656"/>
            <a:chOff x="1951005" y="9502598"/>
            <a:chExt cx="2326239" cy="194865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43FEC69-D2E3-8210-4050-F31FE55AD5DD}"/>
                </a:ext>
              </a:extLst>
            </p:cNvPr>
            <p:cNvSpPr txBox="1"/>
            <p:nvPr/>
          </p:nvSpPr>
          <p:spPr>
            <a:xfrm>
              <a:off x="1951006" y="9973926"/>
              <a:ext cx="2326238" cy="14773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Xác định mục tiêu tối thượng giúp định hướng mọi quyết định và hành động quan trọng.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E61F955-E382-6DA2-ADC1-75E3D058F4F3}"/>
                </a:ext>
              </a:extLst>
            </p:cNvPr>
            <p:cNvSpPr txBox="1"/>
            <p:nvPr/>
          </p:nvSpPr>
          <p:spPr>
            <a:xfrm>
              <a:off x="1951005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PURPOSE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C1715E0-EFB5-0439-D59F-5ED58240F73D}"/>
              </a:ext>
            </a:extLst>
          </p:cNvPr>
          <p:cNvSpPr/>
          <p:nvPr/>
        </p:nvSpPr>
        <p:spPr>
          <a:xfrm rot="10800000">
            <a:off x="2943328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BC93E08-E67E-4414-1938-31E1FABFC522}"/>
              </a:ext>
            </a:extLst>
          </p:cNvPr>
          <p:cNvGrpSpPr/>
          <p:nvPr/>
        </p:nvGrpSpPr>
        <p:grpSpPr>
          <a:xfrm>
            <a:off x="8005872" y="9502598"/>
            <a:ext cx="2326239" cy="1948656"/>
            <a:chOff x="8005872" y="9502598"/>
            <a:chExt cx="2326239" cy="1948656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D0A120C-CEF9-11FB-D7CC-321F3B60EE50}"/>
                </a:ext>
              </a:extLst>
            </p:cNvPr>
            <p:cNvSpPr txBox="1"/>
            <p:nvPr/>
          </p:nvSpPr>
          <p:spPr>
            <a:xfrm>
              <a:off x="8005873" y="9973926"/>
              <a:ext cx="2326238" cy="14773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Thiết kế phương án thông minh, linh hoạt, phản ánh đúng thực tế và mong đợi khách hàng.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F1A43FA-1108-3ACE-470A-9921BB397BE7}"/>
                </a:ext>
              </a:extLst>
            </p:cNvPr>
            <p:cNvSpPr txBox="1"/>
            <p:nvPr/>
          </p:nvSpPr>
          <p:spPr>
            <a:xfrm>
              <a:off x="8005872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DESIGN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9F8052F-C624-7A47-8C6F-5F623EB02B7B}"/>
              </a:ext>
            </a:extLst>
          </p:cNvPr>
          <p:cNvSpPr/>
          <p:nvPr/>
        </p:nvSpPr>
        <p:spPr>
          <a:xfrm rot="10800000">
            <a:off x="8998195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42" name="Group 241">
            <a:extLst>
              <a:ext uri="{FF2B5EF4-FFF2-40B4-BE49-F238E27FC236}">
                <a16:creationId xmlns:a16="http://schemas.microsoft.com/office/drawing/2014/main" id="{7746A5E9-7DF4-16A8-935C-B74511FDDAC3}"/>
              </a:ext>
            </a:extLst>
          </p:cNvPr>
          <p:cNvGrpSpPr/>
          <p:nvPr/>
        </p:nvGrpSpPr>
        <p:grpSpPr>
          <a:xfrm>
            <a:off x="14049230" y="9502598"/>
            <a:ext cx="2326239" cy="1671657"/>
            <a:chOff x="14049230" y="9502598"/>
            <a:chExt cx="2326239" cy="1671657"/>
          </a:xfrm>
        </p:grpSpPr>
        <p:sp>
          <p:nvSpPr>
            <p:cNvPr id="244" name="TextBox 243">
              <a:extLst>
                <a:ext uri="{FF2B5EF4-FFF2-40B4-BE49-F238E27FC236}">
                  <a16:creationId xmlns:a16="http://schemas.microsoft.com/office/drawing/2014/main" id="{3ACD767A-9FC3-7E32-8073-2DE9DF7EBC8C}"/>
                </a:ext>
              </a:extLst>
            </p:cNvPr>
            <p:cNvSpPr txBox="1"/>
            <p:nvPr/>
          </p:nvSpPr>
          <p:spPr>
            <a:xfrm>
              <a:off x="14049231" y="9973926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Thu thập dữ liệu tin cậy để đánh giá hiệu quả và tác động của mỗi bước triển khai.</a:t>
              </a:r>
            </a:p>
          </p:txBody>
        </p:sp>
        <p:sp>
          <p:nvSpPr>
            <p:cNvPr id="264" name="TextBox 263">
              <a:extLst>
                <a:ext uri="{FF2B5EF4-FFF2-40B4-BE49-F238E27FC236}">
                  <a16:creationId xmlns:a16="http://schemas.microsoft.com/office/drawing/2014/main" id="{20BBFF70-5440-8AF5-8E33-393B20DDD8E5}"/>
                </a:ext>
              </a:extLst>
            </p:cNvPr>
            <p:cNvSpPr txBox="1"/>
            <p:nvPr/>
          </p:nvSpPr>
          <p:spPr>
            <a:xfrm>
              <a:off x="14049230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MEASURE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0DC6B084-BA72-3967-79AF-B80374C9CF9E}"/>
              </a:ext>
            </a:extLst>
          </p:cNvPr>
          <p:cNvSpPr/>
          <p:nvPr/>
        </p:nvSpPr>
        <p:spPr>
          <a:xfrm rot="10800000">
            <a:off x="15041553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4A6B5EC0-6D04-DDCA-2CEC-14BA2B6BC52E}"/>
              </a:ext>
            </a:extLst>
          </p:cNvPr>
          <p:cNvGrpSpPr/>
          <p:nvPr/>
        </p:nvGrpSpPr>
        <p:grpSpPr>
          <a:xfrm>
            <a:off x="20105552" y="9502598"/>
            <a:ext cx="2326239" cy="1671657"/>
            <a:chOff x="20105552" y="9502598"/>
            <a:chExt cx="2326239" cy="1671657"/>
          </a:xfrm>
        </p:grpSpPr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9E6FFB7E-EE79-44E4-1E51-A95D9F01C92C}"/>
                </a:ext>
              </a:extLst>
            </p:cNvPr>
            <p:cNvSpPr txBox="1"/>
            <p:nvPr/>
          </p:nvSpPr>
          <p:spPr>
            <a:xfrm>
              <a:off x="20105553" y="9973926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Nhân rộng mô hình hiệu quả để tạo ảnh hưởng bền vững và tăng trưởng dài hạn.</a:t>
              </a:r>
            </a:p>
          </p:txBody>
        </p: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2F9C5784-71B4-AE03-71AC-F06308728C39}"/>
                </a:ext>
              </a:extLst>
            </p:cNvPr>
            <p:cNvSpPr txBox="1"/>
            <p:nvPr/>
          </p:nvSpPr>
          <p:spPr>
            <a:xfrm>
              <a:off x="20105552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SCALE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E3518FC1-FA47-9B06-C125-5BD08DC6F030}"/>
              </a:ext>
            </a:extLst>
          </p:cNvPr>
          <p:cNvSpPr/>
          <p:nvPr/>
        </p:nvSpPr>
        <p:spPr>
          <a:xfrm rot="10800000">
            <a:off x="21096420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35333C2A-0FE1-F8FE-7354-73DF50B6B8DD}"/>
              </a:ext>
            </a:extLst>
          </p:cNvPr>
          <p:cNvGrpSpPr/>
          <p:nvPr/>
        </p:nvGrpSpPr>
        <p:grpSpPr>
          <a:xfrm>
            <a:off x="4984193" y="4453711"/>
            <a:ext cx="2326239" cy="1667251"/>
            <a:chOff x="4984193" y="4453711"/>
            <a:chExt cx="2326239" cy="1667251"/>
          </a:xfrm>
        </p:grpSpPr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id="{37ABF5C8-C42B-C932-BDDB-AA1DE0C2A1AB}"/>
                </a:ext>
              </a:extLst>
            </p:cNvPr>
            <p:cNvSpPr txBox="1"/>
            <p:nvPr/>
          </p:nvSpPr>
          <p:spPr>
            <a:xfrm rot="10800000" flipV="1">
              <a:off x="4984194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Nắm bắt bản chất vấn đề dựa trên dữ liệu, cảm xúc và động lực con người.</a:t>
              </a:r>
            </a:p>
          </p:txBody>
        </p:sp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FC272A40-8B99-13A2-F6EE-5105ECA5F821}"/>
                </a:ext>
              </a:extLst>
            </p:cNvPr>
            <p:cNvSpPr txBox="1"/>
            <p:nvPr/>
          </p:nvSpPr>
          <p:spPr>
            <a:xfrm rot="10800000" flipV="1">
              <a:off x="4984193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INSIGHT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AFB3EF47-227A-DC92-81DC-DCADD694554C}"/>
              </a:ext>
            </a:extLst>
          </p:cNvPr>
          <p:cNvSpPr/>
          <p:nvPr/>
        </p:nvSpPr>
        <p:spPr>
          <a:xfrm rot="10800000" flipV="1">
            <a:off x="5976516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6F58D200-31DE-5318-5997-966B0544B261}"/>
              </a:ext>
            </a:extLst>
          </p:cNvPr>
          <p:cNvGrpSpPr/>
          <p:nvPr/>
        </p:nvGrpSpPr>
        <p:grpSpPr>
          <a:xfrm>
            <a:off x="11024308" y="4453711"/>
            <a:ext cx="2326239" cy="1667251"/>
            <a:chOff x="11024308" y="4453711"/>
            <a:chExt cx="2326239" cy="1667251"/>
          </a:xfrm>
        </p:grpSpPr>
        <p:sp>
          <p:nvSpPr>
            <p:cNvPr id="275" name="TextBox 274">
              <a:extLst>
                <a:ext uri="{FF2B5EF4-FFF2-40B4-BE49-F238E27FC236}">
                  <a16:creationId xmlns:a16="http://schemas.microsoft.com/office/drawing/2014/main" id="{E7C0D58A-4B28-80F1-7988-94587E7724C6}"/>
                </a:ext>
              </a:extLst>
            </p:cNvPr>
            <p:cNvSpPr txBox="1"/>
            <p:nvPr/>
          </p:nvSpPr>
          <p:spPr>
            <a:xfrm rot="10800000" flipV="1">
              <a:off x="11024309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dirty="0" err="1">
                  <a:solidFill>
                    <a:sysClr val="windowText" lastClr="000000"/>
                  </a:solidFill>
                </a:rPr>
                <a:t>Biến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kế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hoạch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thành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hành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động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thực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tế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với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tốc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độ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cao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và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kỷ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luật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vững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chắc</a:t>
              </a:r>
              <a:r>
                <a:rPr lang="en-US" dirty="0">
                  <a:solidFill>
                    <a:sysClr val="windowText" lastClr="000000"/>
                  </a:solidFill>
                </a:rPr>
                <a:t>.</a:t>
              </a:r>
              <a:endParaRPr lang="vi-VN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C3D2FB09-B044-C417-9E1B-89C759634ED7}"/>
                </a:ext>
              </a:extLst>
            </p:cNvPr>
            <p:cNvSpPr txBox="1"/>
            <p:nvPr/>
          </p:nvSpPr>
          <p:spPr>
            <a:xfrm rot="10800000" flipV="1">
              <a:off x="11024308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ACTION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D25D0C90-8AB1-905B-D6A3-22C5AD58E84C}"/>
              </a:ext>
            </a:extLst>
          </p:cNvPr>
          <p:cNvSpPr/>
          <p:nvPr/>
        </p:nvSpPr>
        <p:spPr>
          <a:xfrm rot="10800000" flipV="1">
            <a:off x="12016631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445AC074-4296-9EDB-90A8-04A4E3413D03}"/>
              </a:ext>
            </a:extLst>
          </p:cNvPr>
          <p:cNvGrpSpPr/>
          <p:nvPr/>
        </p:nvGrpSpPr>
        <p:grpSpPr>
          <a:xfrm>
            <a:off x="17064424" y="4453711"/>
            <a:ext cx="2326239" cy="1667251"/>
            <a:chOff x="17064424" y="4453711"/>
            <a:chExt cx="2326239" cy="1667251"/>
          </a:xfrm>
        </p:grpSpPr>
        <p:sp>
          <p:nvSpPr>
            <p:cNvPr id="279" name="TextBox 278">
              <a:extLst>
                <a:ext uri="{FF2B5EF4-FFF2-40B4-BE49-F238E27FC236}">
                  <a16:creationId xmlns:a16="http://schemas.microsoft.com/office/drawing/2014/main" id="{D3F38B40-032D-B147-39ED-B4DA8CF1F507}"/>
                </a:ext>
              </a:extLst>
            </p:cNvPr>
            <p:cNvSpPr txBox="1"/>
            <p:nvPr/>
          </p:nvSpPr>
          <p:spPr>
            <a:xfrm rot="10800000" flipV="1">
              <a:off x="17064425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Liên tục tối ưu bằng học hỏi từ sai sót, phản hồi thực tế và kết quả đo lường.</a:t>
              </a:r>
            </a:p>
          </p:txBody>
        </p:sp>
        <p:sp>
          <p:nvSpPr>
            <p:cNvPr id="280" name="TextBox 279">
              <a:extLst>
                <a:ext uri="{FF2B5EF4-FFF2-40B4-BE49-F238E27FC236}">
                  <a16:creationId xmlns:a16="http://schemas.microsoft.com/office/drawing/2014/main" id="{2282A100-8B5A-936B-DC93-D88E41E0AA64}"/>
                </a:ext>
              </a:extLst>
            </p:cNvPr>
            <p:cNvSpPr txBox="1"/>
            <p:nvPr/>
          </p:nvSpPr>
          <p:spPr>
            <a:xfrm rot="10800000" flipV="1">
              <a:off x="17064424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IMPROVE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FCC4F1D4-3A25-059B-1021-6DC930DB0E9A}"/>
              </a:ext>
            </a:extLst>
          </p:cNvPr>
          <p:cNvSpPr/>
          <p:nvPr/>
        </p:nvSpPr>
        <p:spPr>
          <a:xfrm rot="10800000" flipV="1">
            <a:off x="18055292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2" name="!!SubTitle">
            <a:extLst>
              <a:ext uri="{FF2B5EF4-FFF2-40B4-BE49-F238E27FC236}">
                <a16:creationId xmlns:a16="http://schemas.microsoft.com/office/drawing/2014/main" id="{EFDB3F1C-6199-4181-649B-9186554C3EAE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B914F768-ED58-A1F6-5A7A-AF463F4A828A}"/>
              </a:ext>
            </a:extLst>
          </p:cNvPr>
          <p:cNvSpPr/>
          <p:nvPr/>
        </p:nvSpPr>
        <p:spPr>
          <a:xfrm>
            <a:off x="2689767" y="6557262"/>
            <a:ext cx="850170" cy="767896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9E453E06-5060-5F14-63A5-D77C3DF05D10}"/>
              </a:ext>
            </a:extLst>
          </p:cNvPr>
          <p:cNvSpPr/>
          <p:nvPr/>
        </p:nvSpPr>
        <p:spPr>
          <a:xfrm>
            <a:off x="5785763" y="8332235"/>
            <a:ext cx="713046" cy="822746"/>
          </a:xfrm>
          <a:custGeom>
            <a:avLst/>
            <a:gdLst>
              <a:gd name="connsiteX0" fmla="*/ 63322 w 396240"/>
              <a:gd name="connsiteY0" fmla="*/ 439445 h 457200"/>
              <a:gd name="connsiteX1" fmla="*/ 63322 w 396240"/>
              <a:gd name="connsiteY1" fmla="*/ 439445 h 457200"/>
              <a:gd name="connsiteX2" fmla="*/ 27813 w 396240"/>
              <a:gd name="connsiteY2" fmla="*/ 403936 h 457200"/>
              <a:gd name="connsiteX3" fmla="*/ 27813 w 396240"/>
              <a:gd name="connsiteY3" fmla="*/ 262509 h 457200"/>
              <a:gd name="connsiteX4" fmla="*/ 63322 w 396240"/>
              <a:gd name="connsiteY4" fmla="*/ 227000 h 457200"/>
              <a:gd name="connsiteX5" fmla="*/ 63322 w 396240"/>
              <a:gd name="connsiteY5" fmla="*/ 227000 h 457200"/>
              <a:gd name="connsiteX6" fmla="*/ 98832 w 396240"/>
              <a:gd name="connsiteY6" fmla="*/ 262509 h 457200"/>
              <a:gd name="connsiteX7" fmla="*/ 98832 w 396240"/>
              <a:gd name="connsiteY7" fmla="*/ 403936 h 457200"/>
              <a:gd name="connsiteX8" fmla="*/ 63322 w 396240"/>
              <a:gd name="connsiteY8" fmla="*/ 439445 h 457200"/>
              <a:gd name="connsiteX9" fmla="*/ 238582 w 396240"/>
              <a:gd name="connsiteY9" fmla="*/ 403936 h 457200"/>
              <a:gd name="connsiteX10" fmla="*/ 238582 w 396240"/>
              <a:gd name="connsiteY10" fmla="*/ 296037 h 457200"/>
              <a:gd name="connsiteX11" fmla="*/ 203073 w 396240"/>
              <a:gd name="connsiteY11" fmla="*/ 260528 h 457200"/>
              <a:gd name="connsiteX12" fmla="*/ 203073 w 396240"/>
              <a:gd name="connsiteY12" fmla="*/ 260528 h 457200"/>
              <a:gd name="connsiteX13" fmla="*/ 167564 w 396240"/>
              <a:gd name="connsiteY13" fmla="*/ 296037 h 457200"/>
              <a:gd name="connsiteX14" fmla="*/ 167564 w 396240"/>
              <a:gd name="connsiteY14" fmla="*/ 403936 h 457200"/>
              <a:gd name="connsiteX15" fmla="*/ 203073 w 396240"/>
              <a:gd name="connsiteY15" fmla="*/ 439445 h 457200"/>
              <a:gd name="connsiteX16" fmla="*/ 203073 w 396240"/>
              <a:gd name="connsiteY16" fmla="*/ 439445 h 457200"/>
              <a:gd name="connsiteX17" fmla="*/ 238582 w 396240"/>
              <a:gd name="connsiteY17" fmla="*/ 403936 h 457200"/>
              <a:gd name="connsiteX18" fmla="*/ 378333 w 396240"/>
              <a:gd name="connsiteY18" fmla="*/ 403936 h 457200"/>
              <a:gd name="connsiteX19" fmla="*/ 378333 w 396240"/>
              <a:gd name="connsiteY19" fmla="*/ 195605 h 457200"/>
              <a:gd name="connsiteX20" fmla="*/ 342824 w 396240"/>
              <a:gd name="connsiteY20" fmla="*/ 160096 h 457200"/>
              <a:gd name="connsiteX21" fmla="*/ 342824 w 396240"/>
              <a:gd name="connsiteY21" fmla="*/ 160096 h 457200"/>
              <a:gd name="connsiteX22" fmla="*/ 307315 w 396240"/>
              <a:gd name="connsiteY22" fmla="*/ 195605 h 457200"/>
              <a:gd name="connsiteX23" fmla="*/ 307315 w 396240"/>
              <a:gd name="connsiteY23" fmla="*/ 403936 h 457200"/>
              <a:gd name="connsiteX24" fmla="*/ 342824 w 396240"/>
              <a:gd name="connsiteY24" fmla="*/ 439445 h 457200"/>
              <a:gd name="connsiteX25" fmla="*/ 342824 w 396240"/>
              <a:gd name="connsiteY25" fmla="*/ 439445 h 457200"/>
              <a:gd name="connsiteX26" fmla="*/ 378333 w 396240"/>
              <a:gd name="connsiteY26" fmla="*/ 403936 h 457200"/>
              <a:gd name="connsiteX27" fmla="*/ 362941 w 396240"/>
              <a:gd name="connsiteY27" fmla="*/ 73228 h 457200"/>
              <a:gd name="connsiteX28" fmla="*/ 360959 w 396240"/>
              <a:gd name="connsiteY28" fmla="*/ 22174 h 457200"/>
              <a:gd name="connsiteX29" fmla="*/ 309905 w 396240"/>
              <a:gd name="connsiteY29" fmla="*/ 19431 h 457200"/>
              <a:gd name="connsiteX30" fmla="*/ 19431 w 396240"/>
              <a:gd name="connsiteY30" fmla="*/ 174422 h 457200"/>
              <a:gd name="connsiteX31" fmla="*/ 86182 w 396240"/>
              <a:gd name="connsiteY31" fmla="*/ 139065 h 457200"/>
              <a:gd name="connsiteX32" fmla="*/ 131902 w 396240"/>
              <a:gd name="connsiteY32" fmla="*/ 144399 h 457200"/>
              <a:gd name="connsiteX33" fmla="*/ 162382 w 396240"/>
              <a:gd name="connsiteY33" fmla="*/ 171069 h 457200"/>
              <a:gd name="connsiteX34" fmla="*/ 218161 w 396240"/>
              <a:gd name="connsiteY34" fmla="*/ 168935 h 457200"/>
              <a:gd name="connsiteX35" fmla="*/ 361264 w 396240"/>
              <a:gd name="connsiteY35" fmla="*/ 22022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96240" h="457200">
                <a:moveTo>
                  <a:pt x="63322" y="439445"/>
                </a:moveTo>
                <a:lnTo>
                  <a:pt x="63322" y="439445"/>
                </a:lnTo>
                <a:cubicBezTo>
                  <a:pt x="43815" y="439445"/>
                  <a:pt x="27813" y="423596"/>
                  <a:pt x="27813" y="403936"/>
                </a:cubicBezTo>
                <a:lnTo>
                  <a:pt x="27813" y="262509"/>
                </a:lnTo>
                <a:cubicBezTo>
                  <a:pt x="27813" y="243002"/>
                  <a:pt x="43663" y="227000"/>
                  <a:pt x="63322" y="227000"/>
                </a:cubicBezTo>
                <a:lnTo>
                  <a:pt x="63322" y="227000"/>
                </a:lnTo>
                <a:cubicBezTo>
                  <a:pt x="82829" y="227000"/>
                  <a:pt x="98832" y="242849"/>
                  <a:pt x="98832" y="262509"/>
                </a:cubicBezTo>
                <a:lnTo>
                  <a:pt x="98832" y="403936"/>
                </a:lnTo>
                <a:cubicBezTo>
                  <a:pt x="98832" y="423596"/>
                  <a:pt x="82829" y="439445"/>
                  <a:pt x="63322" y="439445"/>
                </a:cubicBezTo>
                <a:close/>
                <a:moveTo>
                  <a:pt x="238582" y="403936"/>
                </a:moveTo>
                <a:lnTo>
                  <a:pt x="238582" y="296037"/>
                </a:lnTo>
                <a:cubicBezTo>
                  <a:pt x="238582" y="276530"/>
                  <a:pt x="222733" y="260528"/>
                  <a:pt x="203073" y="260528"/>
                </a:cubicBezTo>
                <a:lnTo>
                  <a:pt x="203073" y="260528"/>
                </a:lnTo>
                <a:cubicBezTo>
                  <a:pt x="183566" y="260528"/>
                  <a:pt x="167564" y="276377"/>
                  <a:pt x="167564" y="296037"/>
                </a:cubicBezTo>
                <a:lnTo>
                  <a:pt x="167564" y="403936"/>
                </a:lnTo>
                <a:cubicBezTo>
                  <a:pt x="167564" y="423443"/>
                  <a:pt x="183413" y="439445"/>
                  <a:pt x="203073" y="439445"/>
                </a:cubicBezTo>
                <a:lnTo>
                  <a:pt x="203073" y="439445"/>
                </a:lnTo>
                <a:cubicBezTo>
                  <a:pt x="222733" y="439445"/>
                  <a:pt x="238582" y="423596"/>
                  <a:pt x="238582" y="403936"/>
                </a:cubicBezTo>
                <a:close/>
                <a:moveTo>
                  <a:pt x="378333" y="403936"/>
                </a:moveTo>
                <a:lnTo>
                  <a:pt x="378333" y="195605"/>
                </a:lnTo>
                <a:cubicBezTo>
                  <a:pt x="378333" y="176098"/>
                  <a:pt x="362483" y="160096"/>
                  <a:pt x="342824" y="160096"/>
                </a:cubicBezTo>
                <a:lnTo>
                  <a:pt x="342824" y="160096"/>
                </a:lnTo>
                <a:cubicBezTo>
                  <a:pt x="323317" y="160096"/>
                  <a:pt x="307315" y="175946"/>
                  <a:pt x="307315" y="195605"/>
                </a:cubicBezTo>
                <a:lnTo>
                  <a:pt x="307315" y="403936"/>
                </a:lnTo>
                <a:cubicBezTo>
                  <a:pt x="307315" y="423443"/>
                  <a:pt x="323164" y="439445"/>
                  <a:pt x="342824" y="439445"/>
                </a:cubicBezTo>
                <a:lnTo>
                  <a:pt x="342824" y="439445"/>
                </a:lnTo>
                <a:cubicBezTo>
                  <a:pt x="362483" y="439445"/>
                  <a:pt x="378333" y="423596"/>
                  <a:pt x="378333" y="403936"/>
                </a:cubicBezTo>
                <a:close/>
                <a:moveTo>
                  <a:pt x="362941" y="73228"/>
                </a:moveTo>
                <a:lnTo>
                  <a:pt x="360959" y="22174"/>
                </a:lnTo>
                <a:lnTo>
                  <a:pt x="309905" y="19431"/>
                </a:lnTo>
                <a:moveTo>
                  <a:pt x="19431" y="174422"/>
                </a:moveTo>
                <a:lnTo>
                  <a:pt x="86182" y="139065"/>
                </a:lnTo>
                <a:cubicBezTo>
                  <a:pt x="101117" y="131140"/>
                  <a:pt x="119253" y="133274"/>
                  <a:pt x="131902" y="144399"/>
                </a:cubicBezTo>
                <a:lnTo>
                  <a:pt x="162382" y="171069"/>
                </a:lnTo>
                <a:cubicBezTo>
                  <a:pt x="178537" y="185242"/>
                  <a:pt x="203073" y="184328"/>
                  <a:pt x="218161" y="168935"/>
                </a:cubicBezTo>
                <a:lnTo>
                  <a:pt x="361264" y="2202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85" name="Freeform 6">
            <a:extLst>
              <a:ext uri="{FF2B5EF4-FFF2-40B4-BE49-F238E27FC236}">
                <a16:creationId xmlns:a16="http://schemas.microsoft.com/office/drawing/2014/main" id="{0961A805-4487-CFC3-478A-0F445D5A5C82}"/>
              </a:ext>
            </a:extLst>
          </p:cNvPr>
          <p:cNvSpPr>
            <a:spLocks noEditPoints="1"/>
          </p:cNvSpPr>
          <p:nvPr/>
        </p:nvSpPr>
        <p:spPr bwMode="auto">
          <a:xfrm>
            <a:off x="8812625" y="6656963"/>
            <a:ext cx="714190" cy="568496"/>
          </a:xfrm>
          <a:custGeom>
            <a:avLst/>
            <a:gdLst>
              <a:gd name="T0" fmla="*/ 419 w 1044"/>
              <a:gd name="T1" fmla="*/ 709 h 830"/>
              <a:gd name="T2" fmla="*/ 323 w 1044"/>
              <a:gd name="T3" fmla="*/ 585 h 830"/>
              <a:gd name="T4" fmla="*/ 522 w 1044"/>
              <a:gd name="T5" fmla="*/ 298 h 830"/>
              <a:gd name="T6" fmla="*/ 721 w 1044"/>
              <a:gd name="T7" fmla="*/ 585 h 830"/>
              <a:gd name="T8" fmla="*/ 625 w 1044"/>
              <a:gd name="T9" fmla="*/ 709 h 830"/>
              <a:gd name="T10" fmla="*/ 625 w 1044"/>
              <a:gd name="T11" fmla="*/ 709 h 830"/>
              <a:gd name="T12" fmla="*/ 419 w 1044"/>
              <a:gd name="T13" fmla="*/ 709 h 830"/>
              <a:gd name="T14" fmla="*/ 419 w 1044"/>
              <a:gd name="T15" fmla="*/ 830 h 830"/>
              <a:gd name="T16" fmla="*/ 625 w 1044"/>
              <a:gd name="T17" fmla="*/ 830 h 830"/>
              <a:gd name="T18" fmla="*/ 625 w 1044"/>
              <a:gd name="T19" fmla="*/ 709 h 830"/>
              <a:gd name="T20" fmla="*/ 522 w 1044"/>
              <a:gd name="T21" fmla="*/ 298 h 830"/>
              <a:gd name="T22" fmla="*/ 522 w 1044"/>
              <a:gd name="T23" fmla="*/ 549 h 830"/>
              <a:gd name="T24" fmla="*/ 976 w 1044"/>
              <a:gd name="T25" fmla="*/ 378 h 830"/>
              <a:gd name="T26" fmla="*/ 591 w 1044"/>
              <a:gd name="T27" fmla="*/ 69 h 830"/>
              <a:gd name="T28" fmla="*/ 453 w 1044"/>
              <a:gd name="T29" fmla="*/ 69 h 830"/>
              <a:gd name="T30" fmla="*/ 68 w 1044"/>
              <a:gd name="T31" fmla="*/ 378 h 830"/>
              <a:gd name="T32" fmla="*/ 591 w 1044"/>
              <a:gd name="T33" fmla="*/ 0 h 830"/>
              <a:gd name="T34" fmla="*/ 453 w 1044"/>
              <a:gd name="T35" fmla="*/ 0 h 830"/>
              <a:gd name="T36" fmla="*/ 453 w 1044"/>
              <a:gd name="T37" fmla="*/ 137 h 830"/>
              <a:gd name="T38" fmla="*/ 591 w 1044"/>
              <a:gd name="T39" fmla="*/ 137 h 830"/>
              <a:gd name="T40" fmla="*/ 591 w 1044"/>
              <a:gd name="T41" fmla="*/ 0 h 830"/>
              <a:gd name="T42" fmla="*/ 1044 w 1044"/>
              <a:gd name="T43" fmla="*/ 378 h 830"/>
              <a:gd name="T44" fmla="*/ 907 w 1044"/>
              <a:gd name="T45" fmla="*/ 378 h 830"/>
              <a:gd name="T46" fmla="*/ 907 w 1044"/>
              <a:gd name="T47" fmla="*/ 515 h 830"/>
              <a:gd name="T48" fmla="*/ 1044 w 1044"/>
              <a:gd name="T49" fmla="*/ 515 h 830"/>
              <a:gd name="T50" fmla="*/ 1044 w 1044"/>
              <a:gd name="T51" fmla="*/ 378 h 830"/>
              <a:gd name="T52" fmla="*/ 0 w 1044"/>
              <a:gd name="T53" fmla="*/ 515 h 830"/>
              <a:gd name="T54" fmla="*/ 137 w 1044"/>
              <a:gd name="T55" fmla="*/ 515 h 830"/>
              <a:gd name="T56" fmla="*/ 137 w 1044"/>
              <a:gd name="T57" fmla="*/ 378 h 830"/>
              <a:gd name="T58" fmla="*/ 0 w 1044"/>
              <a:gd name="T59" fmla="*/ 378 h 830"/>
              <a:gd name="T60" fmla="*/ 0 w 1044"/>
              <a:gd name="T61" fmla="*/ 515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4" h="830">
                <a:moveTo>
                  <a:pt x="419" y="709"/>
                </a:moveTo>
                <a:cubicBezTo>
                  <a:pt x="323" y="585"/>
                  <a:pt x="323" y="585"/>
                  <a:pt x="323" y="585"/>
                </a:cubicBezTo>
                <a:cubicBezTo>
                  <a:pt x="522" y="298"/>
                  <a:pt x="522" y="298"/>
                  <a:pt x="522" y="298"/>
                </a:cubicBezTo>
                <a:cubicBezTo>
                  <a:pt x="721" y="585"/>
                  <a:pt x="721" y="585"/>
                  <a:pt x="721" y="585"/>
                </a:cubicBezTo>
                <a:cubicBezTo>
                  <a:pt x="625" y="709"/>
                  <a:pt x="625" y="709"/>
                  <a:pt x="625" y="709"/>
                </a:cubicBezTo>
                <a:moveTo>
                  <a:pt x="625" y="709"/>
                </a:moveTo>
                <a:cubicBezTo>
                  <a:pt x="419" y="709"/>
                  <a:pt x="419" y="709"/>
                  <a:pt x="419" y="709"/>
                </a:cubicBezTo>
                <a:cubicBezTo>
                  <a:pt x="419" y="830"/>
                  <a:pt x="419" y="830"/>
                  <a:pt x="419" y="830"/>
                </a:cubicBezTo>
                <a:cubicBezTo>
                  <a:pt x="625" y="830"/>
                  <a:pt x="625" y="830"/>
                  <a:pt x="625" y="830"/>
                </a:cubicBezTo>
                <a:lnTo>
                  <a:pt x="625" y="709"/>
                </a:lnTo>
                <a:close/>
                <a:moveTo>
                  <a:pt x="522" y="298"/>
                </a:moveTo>
                <a:cubicBezTo>
                  <a:pt x="522" y="549"/>
                  <a:pt x="522" y="549"/>
                  <a:pt x="522" y="549"/>
                </a:cubicBezTo>
                <a:moveTo>
                  <a:pt x="976" y="378"/>
                </a:moveTo>
                <a:cubicBezTo>
                  <a:pt x="914" y="215"/>
                  <a:pt x="768" y="94"/>
                  <a:pt x="591" y="69"/>
                </a:cubicBezTo>
                <a:moveTo>
                  <a:pt x="453" y="69"/>
                </a:moveTo>
                <a:cubicBezTo>
                  <a:pt x="276" y="94"/>
                  <a:pt x="130" y="215"/>
                  <a:pt x="68" y="378"/>
                </a:cubicBezTo>
                <a:moveTo>
                  <a:pt x="591" y="0"/>
                </a:moveTo>
                <a:cubicBezTo>
                  <a:pt x="453" y="0"/>
                  <a:pt x="453" y="0"/>
                  <a:pt x="453" y="0"/>
                </a:cubicBezTo>
                <a:cubicBezTo>
                  <a:pt x="453" y="137"/>
                  <a:pt x="453" y="137"/>
                  <a:pt x="453" y="137"/>
                </a:cubicBezTo>
                <a:cubicBezTo>
                  <a:pt x="591" y="137"/>
                  <a:pt x="591" y="137"/>
                  <a:pt x="591" y="137"/>
                </a:cubicBezTo>
                <a:lnTo>
                  <a:pt x="591" y="0"/>
                </a:lnTo>
                <a:close/>
                <a:moveTo>
                  <a:pt x="1044" y="378"/>
                </a:moveTo>
                <a:cubicBezTo>
                  <a:pt x="907" y="378"/>
                  <a:pt x="907" y="378"/>
                  <a:pt x="907" y="378"/>
                </a:cubicBezTo>
                <a:cubicBezTo>
                  <a:pt x="907" y="515"/>
                  <a:pt x="907" y="515"/>
                  <a:pt x="907" y="515"/>
                </a:cubicBezTo>
                <a:cubicBezTo>
                  <a:pt x="1044" y="515"/>
                  <a:pt x="1044" y="515"/>
                  <a:pt x="1044" y="515"/>
                </a:cubicBezTo>
                <a:lnTo>
                  <a:pt x="1044" y="378"/>
                </a:lnTo>
                <a:close/>
                <a:moveTo>
                  <a:pt x="0" y="515"/>
                </a:moveTo>
                <a:cubicBezTo>
                  <a:pt x="137" y="515"/>
                  <a:pt x="137" y="515"/>
                  <a:pt x="137" y="515"/>
                </a:cubicBezTo>
                <a:cubicBezTo>
                  <a:pt x="137" y="378"/>
                  <a:pt x="137" y="378"/>
                  <a:pt x="137" y="378"/>
                </a:cubicBezTo>
                <a:cubicBezTo>
                  <a:pt x="0" y="378"/>
                  <a:pt x="0" y="378"/>
                  <a:pt x="0" y="378"/>
                </a:cubicBezTo>
                <a:lnTo>
                  <a:pt x="0" y="515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86" name="Freeform 151">
            <a:extLst>
              <a:ext uri="{FF2B5EF4-FFF2-40B4-BE49-F238E27FC236}">
                <a16:creationId xmlns:a16="http://schemas.microsoft.com/office/drawing/2014/main" id="{620FF261-61C0-3DC0-CDCE-BE92B3B157AD}"/>
              </a:ext>
            </a:extLst>
          </p:cNvPr>
          <p:cNvSpPr>
            <a:spLocks noEditPoints="1"/>
          </p:cNvSpPr>
          <p:nvPr/>
        </p:nvSpPr>
        <p:spPr bwMode="auto">
          <a:xfrm>
            <a:off x="11936786" y="8313666"/>
            <a:ext cx="505648" cy="859886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CEE19F9D-C3E6-E580-DCBD-8CA63849AAF0}"/>
              </a:ext>
            </a:extLst>
          </p:cNvPr>
          <p:cNvSpPr/>
          <p:nvPr/>
        </p:nvSpPr>
        <p:spPr>
          <a:xfrm>
            <a:off x="20930525" y="6612112"/>
            <a:ext cx="658198" cy="65819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88" name="Freeform 12">
            <a:extLst>
              <a:ext uri="{FF2B5EF4-FFF2-40B4-BE49-F238E27FC236}">
                <a16:creationId xmlns:a16="http://schemas.microsoft.com/office/drawing/2014/main" id="{5BFB3BC9-D0DE-3F4E-F4E6-9571E477F6B1}"/>
              </a:ext>
            </a:extLst>
          </p:cNvPr>
          <p:cNvSpPr>
            <a:spLocks noEditPoints="1"/>
          </p:cNvSpPr>
          <p:nvPr/>
        </p:nvSpPr>
        <p:spPr bwMode="auto">
          <a:xfrm>
            <a:off x="14937400" y="6588400"/>
            <a:ext cx="551354" cy="705620"/>
          </a:xfrm>
          <a:custGeom>
            <a:avLst/>
            <a:gdLst>
              <a:gd name="T0" fmla="*/ 347 w 804"/>
              <a:gd name="T1" fmla="*/ 420 h 1029"/>
              <a:gd name="T2" fmla="*/ 112 w 804"/>
              <a:gd name="T3" fmla="*/ 1029 h 1029"/>
              <a:gd name="T4" fmla="*/ 456 w 804"/>
              <a:gd name="T5" fmla="*/ 420 h 1029"/>
              <a:gd name="T6" fmla="*/ 692 w 804"/>
              <a:gd name="T7" fmla="*/ 1029 h 1029"/>
              <a:gd name="T8" fmla="*/ 402 w 804"/>
              <a:gd name="T9" fmla="*/ 128 h 1029"/>
              <a:gd name="T10" fmla="*/ 250 w 804"/>
              <a:gd name="T11" fmla="*/ 279 h 1029"/>
              <a:gd name="T12" fmla="*/ 402 w 804"/>
              <a:gd name="T13" fmla="*/ 430 h 1029"/>
              <a:gd name="T14" fmla="*/ 553 w 804"/>
              <a:gd name="T15" fmla="*/ 279 h 1029"/>
              <a:gd name="T16" fmla="*/ 402 w 804"/>
              <a:gd name="T17" fmla="*/ 128 h 1029"/>
              <a:gd name="T18" fmla="*/ 402 w 804"/>
              <a:gd name="T19" fmla="*/ 128 h 1029"/>
              <a:gd name="T20" fmla="*/ 402 w 804"/>
              <a:gd name="T21" fmla="*/ 0 h 1029"/>
              <a:gd name="T22" fmla="*/ 402 w 804"/>
              <a:gd name="T23" fmla="*/ 873 h 1029"/>
              <a:gd name="T24" fmla="*/ 402 w 804"/>
              <a:gd name="T25" fmla="*/ 746 h 1029"/>
              <a:gd name="T26" fmla="*/ 0 w 804"/>
              <a:gd name="T27" fmla="*/ 625 h 1029"/>
              <a:gd name="T28" fmla="*/ 402 w 804"/>
              <a:gd name="T29" fmla="*/ 810 h 1029"/>
              <a:gd name="T30" fmla="*/ 804 w 804"/>
              <a:gd name="T31" fmla="*/ 625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4" h="1029">
                <a:moveTo>
                  <a:pt x="347" y="420"/>
                </a:moveTo>
                <a:cubicBezTo>
                  <a:pt x="112" y="1029"/>
                  <a:pt x="112" y="1029"/>
                  <a:pt x="112" y="1029"/>
                </a:cubicBezTo>
                <a:moveTo>
                  <a:pt x="456" y="420"/>
                </a:moveTo>
                <a:cubicBezTo>
                  <a:pt x="692" y="1029"/>
                  <a:pt x="692" y="1029"/>
                  <a:pt x="692" y="1029"/>
                </a:cubicBezTo>
                <a:moveTo>
                  <a:pt x="402" y="128"/>
                </a:moveTo>
                <a:cubicBezTo>
                  <a:pt x="318" y="128"/>
                  <a:pt x="250" y="195"/>
                  <a:pt x="250" y="279"/>
                </a:cubicBezTo>
                <a:cubicBezTo>
                  <a:pt x="250" y="362"/>
                  <a:pt x="318" y="430"/>
                  <a:pt x="402" y="430"/>
                </a:cubicBezTo>
                <a:cubicBezTo>
                  <a:pt x="485" y="430"/>
                  <a:pt x="553" y="362"/>
                  <a:pt x="553" y="279"/>
                </a:cubicBezTo>
                <a:cubicBezTo>
                  <a:pt x="553" y="195"/>
                  <a:pt x="485" y="128"/>
                  <a:pt x="402" y="128"/>
                </a:cubicBezTo>
                <a:close/>
                <a:moveTo>
                  <a:pt x="402" y="128"/>
                </a:moveTo>
                <a:cubicBezTo>
                  <a:pt x="402" y="0"/>
                  <a:pt x="402" y="0"/>
                  <a:pt x="402" y="0"/>
                </a:cubicBezTo>
                <a:moveTo>
                  <a:pt x="402" y="873"/>
                </a:moveTo>
                <a:cubicBezTo>
                  <a:pt x="402" y="746"/>
                  <a:pt x="402" y="746"/>
                  <a:pt x="402" y="746"/>
                </a:cubicBezTo>
                <a:moveTo>
                  <a:pt x="0" y="625"/>
                </a:moveTo>
                <a:cubicBezTo>
                  <a:pt x="97" y="738"/>
                  <a:pt x="241" y="810"/>
                  <a:pt x="402" y="810"/>
                </a:cubicBezTo>
                <a:cubicBezTo>
                  <a:pt x="563" y="810"/>
                  <a:pt x="707" y="738"/>
                  <a:pt x="804" y="6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C7C57C92-42ED-C8E8-D879-63A0B23E8EAA}"/>
              </a:ext>
            </a:extLst>
          </p:cNvPr>
          <p:cNvSpPr/>
          <p:nvPr/>
        </p:nvSpPr>
        <p:spPr>
          <a:xfrm>
            <a:off x="17862732" y="8373372"/>
            <a:ext cx="740472" cy="740472"/>
          </a:xfrm>
          <a:custGeom>
            <a:avLst/>
            <a:gdLst>
              <a:gd name="connsiteX0" fmla="*/ 228676 w 411480"/>
              <a:gd name="connsiteY0" fmla="*/ 111176 h 411480"/>
              <a:gd name="connsiteX1" fmla="*/ 306705 w 411480"/>
              <a:gd name="connsiteY1" fmla="*/ 115443 h 411480"/>
              <a:gd name="connsiteX2" fmla="*/ 309753 w 411480"/>
              <a:gd name="connsiteY2" fmla="*/ 193472 h 411480"/>
              <a:gd name="connsiteX3" fmla="*/ 306553 w 411480"/>
              <a:gd name="connsiteY3" fmla="*/ 115596 h 411480"/>
              <a:gd name="connsiteX4" fmla="*/ 125958 w 411480"/>
              <a:gd name="connsiteY4" fmla="*/ 296189 h 411480"/>
              <a:gd name="connsiteX5" fmla="*/ 133274 w 411480"/>
              <a:gd name="connsiteY5" fmla="*/ 107671 h 411480"/>
              <a:gd name="connsiteX6" fmla="*/ 95021 w 411480"/>
              <a:gd name="connsiteY6" fmla="*/ 145923 h 411480"/>
              <a:gd name="connsiteX7" fmla="*/ 133274 w 411480"/>
              <a:gd name="connsiteY7" fmla="*/ 184176 h 411480"/>
              <a:gd name="connsiteX8" fmla="*/ 171526 w 411480"/>
              <a:gd name="connsiteY8" fmla="*/ 145923 h 411480"/>
              <a:gd name="connsiteX9" fmla="*/ 133274 w 411480"/>
              <a:gd name="connsiteY9" fmla="*/ 107671 h 411480"/>
              <a:gd name="connsiteX10" fmla="*/ 270738 w 411480"/>
              <a:gd name="connsiteY10" fmla="*/ 249860 h 411480"/>
              <a:gd name="connsiteX11" fmla="*/ 232486 w 411480"/>
              <a:gd name="connsiteY11" fmla="*/ 288112 h 411480"/>
              <a:gd name="connsiteX12" fmla="*/ 270738 w 411480"/>
              <a:gd name="connsiteY12" fmla="*/ 326365 h 411480"/>
              <a:gd name="connsiteX13" fmla="*/ 308991 w 411480"/>
              <a:gd name="connsiteY13" fmla="*/ 288112 h 411480"/>
              <a:gd name="connsiteX14" fmla="*/ 270738 w 411480"/>
              <a:gd name="connsiteY14" fmla="*/ 249860 h 411480"/>
              <a:gd name="connsiteX15" fmla="*/ 208559 w 411480"/>
              <a:gd name="connsiteY15" fmla="*/ 19431 h 411480"/>
              <a:gd name="connsiteX16" fmla="*/ 19431 w 411480"/>
              <a:gd name="connsiteY16" fmla="*/ 208559 h 411480"/>
              <a:gd name="connsiteX17" fmla="*/ 208559 w 411480"/>
              <a:gd name="connsiteY17" fmla="*/ 397688 h 411480"/>
              <a:gd name="connsiteX18" fmla="*/ 397688 w 411480"/>
              <a:gd name="connsiteY18" fmla="*/ 208559 h 411480"/>
              <a:gd name="connsiteX19" fmla="*/ 208559 w 411480"/>
              <a:gd name="connsiteY19" fmla="*/ 19431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480" h="411480">
                <a:moveTo>
                  <a:pt x="228676" y="111176"/>
                </a:moveTo>
                <a:lnTo>
                  <a:pt x="306705" y="115443"/>
                </a:lnTo>
                <a:lnTo>
                  <a:pt x="309753" y="193472"/>
                </a:lnTo>
                <a:lnTo>
                  <a:pt x="306553" y="115596"/>
                </a:lnTo>
                <a:lnTo>
                  <a:pt x="125958" y="296189"/>
                </a:lnTo>
                <a:moveTo>
                  <a:pt x="133274" y="107671"/>
                </a:moveTo>
                <a:cubicBezTo>
                  <a:pt x="112090" y="107671"/>
                  <a:pt x="95021" y="124739"/>
                  <a:pt x="95021" y="145923"/>
                </a:cubicBezTo>
                <a:cubicBezTo>
                  <a:pt x="95021" y="167107"/>
                  <a:pt x="112090" y="184176"/>
                  <a:pt x="133274" y="184176"/>
                </a:cubicBezTo>
                <a:cubicBezTo>
                  <a:pt x="154457" y="184176"/>
                  <a:pt x="171526" y="167107"/>
                  <a:pt x="171526" y="145923"/>
                </a:cubicBezTo>
                <a:cubicBezTo>
                  <a:pt x="171526" y="124739"/>
                  <a:pt x="154457" y="107671"/>
                  <a:pt x="133274" y="107671"/>
                </a:cubicBezTo>
                <a:close/>
                <a:moveTo>
                  <a:pt x="270738" y="249860"/>
                </a:moveTo>
                <a:cubicBezTo>
                  <a:pt x="249555" y="249860"/>
                  <a:pt x="232486" y="266929"/>
                  <a:pt x="232486" y="288112"/>
                </a:cubicBezTo>
                <a:cubicBezTo>
                  <a:pt x="232486" y="309296"/>
                  <a:pt x="249555" y="326365"/>
                  <a:pt x="270738" y="326365"/>
                </a:cubicBezTo>
                <a:cubicBezTo>
                  <a:pt x="291922" y="326365"/>
                  <a:pt x="308991" y="309296"/>
                  <a:pt x="308991" y="288112"/>
                </a:cubicBezTo>
                <a:cubicBezTo>
                  <a:pt x="308991" y="267081"/>
                  <a:pt x="291922" y="249860"/>
                  <a:pt x="270738" y="249860"/>
                </a:cubicBezTo>
                <a:close/>
                <a:moveTo>
                  <a:pt x="208559" y="19431"/>
                </a:moveTo>
                <a:cubicBezTo>
                  <a:pt x="104013" y="19431"/>
                  <a:pt x="19431" y="104166"/>
                  <a:pt x="19431" y="208559"/>
                </a:cubicBezTo>
                <a:cubicBezTo>
                  <a:pt x="19431" y="313106"/>
                  <a:pt x="104165" y="397688"/>
                  <a:pt x="208559" y="397688"/>
                </a:cubicBezTo>
                <a:cubicBezTo>
                  <a:pt x="313106" y="397688"/>
                  <a:pt x="397688" y="312954"/>
                  <a:pt x="397688" y="208559"/>
                </a:cubicBezTo>
                <a:cubicBezTo>
                  <a:pt x="397840" y="104166"/>
                  <a:pt x="313106" y="19431"/>
                  <a:pt x="208559" y="1943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75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750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750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3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2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75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75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  <p:bldP spid="4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8" grpId="0" animBg="1"/>
          <p:bldP spid="19" grpId="0" animBg="1"/>
          <p:bldP spid="20" grpId="0" animBg="1"/>
          <p:bldP spid="21" grpId="0" animBg="1"/>
          <p:bldP spid="37" grpId="0" animBg="1"/>
          <p:bldP spid="44" grpId="0" animBg="1"/>
          <p:bldP spid="265" grpId="0" animBg="1"/>
          <p:bldP spid="269" grpId="0" animBg="1"/>
          <p:bldP spid="273" grpId="0" animBg="1"/>
          <p:bldP spid="277" grpId="0" animBg="1"/>
          <p:bldP spid="281" grpId="0" animBg="1"/>
          <p:bldP spid="282" grpId="0"/>
          <p:bldP spid="283" grpId="0" animBg="1"/>
          <p:bldP spid="284" grpId="0" animBg="1"/>
          <p:bldP spid="285" grpId="0" animBg="1"/>
          <p:bldP spid="286" grpId="0" animBg="1"/>
          <p:bldP spid="287" grpId="0" animBg="1"/>
          <p:bldP spid="288" grpId="0" animBg="1"/>
          <p:bldP spid="28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75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750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750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3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2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75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75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  <p:bldP spid="4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8" grpId="0" animBg="1"/>
          <p:bldP spid="19" grpId="0" animBg="1"/>
          <p:bldP spid="20" grpId="0" animBg="1"/>
          <p:bldP spid="21" grpId="0" animBg="1"/>
          <p:bldP spid="37" grpId="0" animBg="1"/>
          <p:bldP spid="44" grpId="0" animBg="1"/>
          <p:bldP spid="265" grpId="0" animBg="1"/>
          <p:bldP spid="269" grpId="0" animBg="1"/>
          <p:bldP spid="273" grpId="0" animBg="1"/>
          <p:bldP spid="277" grpId="0" animBg="1"/>
          <p:bldP spid="281" grpId="0" animBg="1"/>
          <p:bldP spid="282" grpId="0"/>
          <p:bldP spid="283" grpId="0" animBg="1"/>
          <p:bldP spid="284" grpId="0" animBg="1"/>
          <p:bldP spid="285" grpId="0" animBg="1"/>
          <p:bldP spid="286" grpId="0" animBg="1"/>
          <p:bldP spid="287" grpId="0" animBg="1"/>
          <p:bldP spid="288" grpId="0" animBg="1"/>
          <p:bldP spid="289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8E364E34-912E-51E8-481E-1396841665F8}"/>
              </a:ext>
            </a:extLst>
          </p:cNvPr>
          <p:cNvSpPr txBox="1"/>
          <p:nvPr/>
        </p:nvSpPr>
        <p:spPr>
          <a:xfrm>
            <a:off x="7027045" y="1190307"/>
            <a:ext cx="1033007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7 Elements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of Impact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B4D119AA-7CF9-DDB1-1EE8-9352FF5BF249}"/>
              </a:ext>
            </a:extLst>
          </p:cNvPr>
          <p:cNvSpPr/>
          <p:nvPr/>
        </p:nvSpPr>
        <p:spPr>
          <a:xfrm>
            <a:off x="1720534" y="6941209"/>
            <a:ext cx="3880619" cy="1798269"/>
          </a:xfrm>
          <a:custGeom>
            <a:avLst/>
            <a:gdLst>
              <a:gd name="connsiteX0" fmla="*/ 2405063 w 3346843"/>
              <a:gd name="connsiteY0" fmla="*/ 0 h 1550919"/>
              <a:gd name="connsiteX1" fmla="*/ 2406930 w 3346843"/>
              <a:gd name="connsiteY1" fmla="*/ 0 h 1550919"/>
              <a:gd name="connsiteX2" fmla="*/ 2460973 w 3346843"/>
              <a:gd name="connsiteY2" fmla="*/ 99567 h 1550919"/>
              <a:gd name="connsiteX3" fmla="*/ 3155397 w 3346843"/>
              <a:gd name="connsiteY3" fmla="*/ 468790 h 1550919"/>
              <a:gd name="connsiteX4" fmla="*/ 3324172 w 3346843"/>
              <a:gd name="connsiteY4" fmla="*/ 451776 h 1550919"/>
              <a:gd name="connsiteX5" fmla="*/ 3346843 w 3346843"/>
              <a:gd name="connsiteY5" fmla="*/ 445947 h 1550919"/>
              <a:gd name="connsiteX6" fmla="*/ 3345465 w 3346843"/>
              <a:gd name="connsiteY6" fmla="*/ 446451 h 1550919"/>
              <a:gd name="connsiteX7" fmla="*/ 2617223 w 3346843"/>
              <a:gd name="connsiteY7" fmla="*/ 1431529 h 1550919"/>
              <a:gd name="connsiteX8" fmla="*/ 2611194 w 3346843"/>
              <a:gd name="connsiteY8" fmla="*/ 1550919 h 1550919"/>
              <a:gd name="connsiteX9" fmla="*/ 2560808 w 3346843"/>
              <a:gd name="connsiteY9" fmla="*/ 1458090 h 1550919"/>
              <a:gd name="connsiteX10" fmla="*/ 1866384 w 3346843"/>
              <a:gd name="connsiteY10" fmla="*/ 1088867 h 1550919"/>
              <a:gd name="connsiteX11" fmla="*/ 1697609 w 3346843"/>
              <a:gd name="connsiteY11" fmla="*/ 1105881 h 1550919"/>
              <a:gd name="connsiteX12" fmla="*/ 1626604 w 3346843"/>
              <a:gd name="connsiteY12" fmla="*/ 1124139 h 1550919"/>
              <a:gd name="connsiteX13" fmla="*/ 1670612 w 3346843"/>
              <a:gd name="connsiteY13" fmla="*/ 1108031 h 1550919"/>
              <a:gd name="connsiteX14" fmla="*/ 2405063 w 3346843"/>
              <a:gd name="connsiteY14" fmla="*/ 1 h 1550919"/>
              <a:gd name="connsiteX15" fmla="*/ 0 w 3346843"/>
              <a:gd name="connsiteY15" fmla="*/ 0 h 1550919"/>
              <a:gd name="connsiteX16" fmla="*/ 200025 w 3346843"/>
              <a:gd name="connsiteY16" fmla="*/ 0 h 1550919"/>
              <a:gd name="connsiteX17" fmla="*/ 200025 w 3346843"/>
              <a:gd name="connsiteY17" fmla="*/ 1 h 1550919"/>
              <a:gd name="connsiteX18" fmla="*/ 1202531 w 3346843"/>
              <a:gd name="connsiteY18" fmla="*/ 1002507 h 1550919"/>
              <a:gd name="connsiteX19" fmla="*/ 2205037 w 3346843"/>
              <a:gd name="connsiteY19" fmla="*/ 1 h 1550919"/>
              <a:gd name="connsiteX20" fmla="*/ 2205037 w 3346843"/>
              <a:gd name="connsiteY20" fmla="*/ 0 h 1550919"/>
              <a:gd name="connsiteX21" fmla="*/ 2405062 w 3346843"/>
              <a:gd name="connsiteY21" fmla="*/ 0 h 1550919"/>
              <a:gd name="connsiteX22" fmla="*/ 2405062 w 3346843"/>
              <a:gd name="connsiteY22" fmla="*/ 1 h 1550919"/>
              <a:gd name="connsiteX23" fmla="*/ 1670611 w 3346843"/>
              <a:gd name="connsiteY23" fmla="*/ 1108031 h 1550919"/>
              <a:gd name="connsiteX24" fmla="*/ 1626603 w 3346843"/>
              <a:gd name="connsiteY24" fmla="*/ 1124139 h 1550919"/>
              <a:gd name="connsiteX25" fmla="*/ 1617352 w 3346843"/>
              <a:gd name="connsiteY25" fmla="*/ 1126517 h 1550919"/>
              <a:gd name="connsiteX26" fmla="*/ 1550877 w 3346843"/>
              <a:gd name="connsiteY26" fmla="*/ 1150848 h 1550919"/>
              <a:gd name="connsiteX27" fmla="*/ 1444883 w 3346843"/>
              <a:gd name="connsiteY27" fmla="*/ 1178101 h 1550919"/>
              <a:gd name="connsiteX28" fmla="*/ 1202531 w 3346843"/>
              <a:gd name="connsiteY28" fmla="*/ 1202532 h 1550919"/>
              <a:gd name="connsiteX29" fmla="*/ 0 w 3346843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6843" h="1550919">
                <a:moveTo>
                  <a:pt x="2405063" y="0"/>
                </a:moveTo>
                <a:lnTo>
                  <a:pt x="2406930" y="0"/>
                </a:lnTo>
                <a:lnTo>
                  <a:pt x="2460973" y="99567"/>
                </a:lnTo>
                <a:cubicBezTo>
                  <a:pt x="2611468" y="322330"/>
                  <a:pt x="2866329" y="468790"/>
                  <a:pt x="3155397" y="468790"/>
                </a:cubicBezTo>
                <a:cubicBezTo>
                  <a:pt x="3213211" y="468790"/>
                  <a:pt x="3269656" y="462932"/>
                  <a:pt x="3324172" y="451776"/>
                </a:cubicBezTo>
                <a:lnTo>
                  <a:pt x="3346843" y="445947"/>
                </a:lnTo>
                <a:lnTo>
                  <a:pt x="3345465" y="446451"/>
                </a:lnTo>
                <a:cubicBezTo>
                  <a:pt x="2949826" y="613792"/>
                  <a:pt x="2662382" y="986848"/>
                  <a:pt x="2617223" y="1431529"/>
                </a:cubicBezTo>
                <a:lnTo>
                  <a:pt x="2611194" y="1550919"/>
                </a:lnTo>
                <a:lnTo>
                  <a:pt x="2560808" y="1458090"/>
                </a:lnTo>
                <a:cubicBezTo>
                  <a:pt x="2410313" y="1235327"/>
                  <a:pt x="2155452" y="1088867"/>
                  <a:pt x="1866384" y="1088867"/>
                </a:cubicBezTo>
                <a:cubicBezTo>
                  <a:pt x="1808571" y="1088867"/>
                  <a:pt x="1752125" y="1094726"/>
                  <a:pt x="1697609" y="1105881"/>
                </a:cubicBezTo>
                <a:lnTo>
                  <a:pt x="1626604" y="1124139"/>
                </a:lnTo>
                <a:lnTo>
                  <a:pt x="1670612" y="1108031"/>
                </a:lnTo>
                <a:cubicBezTo>
                  <a:pt x="2102218" y="925477"/>
                  <a:pt x="2405063" y="498106"/>
                  <a:pt x="2405063" y="1"/>
                </a:cubicBezTo>
                <a:close/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405062" y="0"/>
                </a:lnTo>
                <a:lnTo>
                  <a:pt x="2405062" y="1"/>
                </a:lnTo>
                <a:cubicBezTo>
                  <a:pt x="2405062" y="498106"/>
                  <a:pt x="2102217" y="925477"/>
                  <a:pt x="1670611" y="1108031"/>
                </a:cubicBezTo>
                <a:lnTo>
                  <a:pt x="1626603" y="1124139"/>
                </a:lnTo>
                <a:lnTo>
                  <a:pt x="1617352" y="1126517"/>
                </a:lnTo>
                <a:lnTo>
                  <a:pt x="1550877" y="1150848"/>
                </a:lnTo>
                <a:lnTo>
                  <a:pt x="1444883" y="1178101"/>
                </a:lnTo>
                <a:cubicBezTo>
                  <a:pt x="1366601" y="1194120"/>
                  <a:pt x="1285549" y="1202532"/>
                  <a:pt x="1202531" y="1202532"/>
                </a:cubicBezTo>
                <a:cubicBezTo>
                  <a:pt x="538391" y="1202532"/>
                  <a:pt x="0" y="664141"/>
                  <a:pt x="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435536F-EE11-E591-159D-92A35C1F2850}"/>
              </a:ext>
            </a:extLst>
          </p:cNvPr>
          <p:cNvSpPr/>
          <p:nvPr/>
        </p:nvSpPr>
        <p:spPr>
          <a:xfrm>
            <a:off x="1952460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77C7A94-C8A6-9729-E97E-A87355F1D25F}"/>
              </a:ext>
            </a:extLst>
          </p:cNvPr>
          <p:cNvSpPr/>
          <p:nvPr/>
        </p:nvSpPr>
        <p:spPr>
          <a:xfrm>
            <a:off x="4748176" y="6941209"/>
            <a:ext cx="3936917" cy="1802395"/>
          </a:xfrm>
          <a:custGeom>
            <a:avLst/>
            <a:gdLst>
              <a:gd name="connsiteX0" fmla="*/ 2597800 w 3395398"/>
              <a:gd name="connsiteY0" fmla="*/ 0 h 1554477"/>
              <a:gd name="connsiteX1" fmla="*/ 2610832 w 3395398"/>
              <a:gd name="connsiteY1" fmla="*/ 0 h 1554477"/>
              <a:gd name="connsiteX2" fmla="*/ 2610832 w 3395398"/>
              <a:gd name="connsiteY2" fmla="*/ 1 h 1554477"/>
              <a:gd name="connsiteX3" fmla="*/ 3345283 w 3395398"/>
              <a:gd name="connsiteY3" fmla="*/ 1108031 h 1554477"/>
              <a:gd name="connsiteX4" fmla="*/ 3395398 w 3395398"/>
              <a:gd name="connsiteY4" fmla="*/ 1126374 h 1554477"/>
              <a:gd name="connsiteX5" fmla="*/ 3315700 w 3395398"/>
              <a:gd name="connsiteY5" fmla="*/ 1105881 h 1554477"/>
              <a:gd name="connsiteX6" fmla="*/ 3146925 w 3395398"/>
              <a:gd name="connsiteY6" fmla="*/ 1088867 h 1554477"/>
              <a:gd name="connsiteX7" fmla="*/ 2452501 w 3395398"/>
              <a:gd name="connsiteY7" fmla="*/ 1458090 h 1554477"/>
              <a:gd name="connsiteX8" fmla="*/ 2404482 w 3395398"/>
              <a:gd name="connsiteY8" fmla="*/ 1546558 h 1554477"/>
              <a:gd name="connsiteX9" fmla="*/ 2400184 w 3395398"/>
              <a:gd name="connsiteY9" fmla="*/ 1554477 h 1554477"/>
              <a:gd name="connsiteX10" fmla="*/ 2204857 w 3395398"/>
              <a:gd name="connsiteY10" fmla="*/ 1554477 h 1554477"/>
              <a:gd name="connsiteX11" fmla="*/ 2199681 w 3395398"/>
              <a:gd name="connsiteY11" fmla="*/ 1451981 h 1554477"/>
              <a:gd name="connsiteX12" fmla="*/ 1202351 w 3395398"/>
              <a:gd name="connsiteY12" fmla="*/ 551975 h 1554477"/>
              <a:gd name="connsiteX13" fmla="*/ 205021 w 3395398"/>
              <a:gd name="connsiteY13" fmla="*/ 1451981 h 1554477"/>
              <a:gd name="connsiteX14" fmla="*/ 199845 w 3395398"/>
              <a:gd name="connsiteY14" fmla="*/ 1554477 h 1554477"/>
              <a:gd name="connsiteX15" fmla="*/ 1931 w 3395398"/>
              <a:gd name="connsiteY15" fmla="*/ 1554477 h 1554477"/>
              <a:gd name="connsiteX16" fmla="*/ 0 w 3395398"/>
              <a:gd name="connsiteY16" fmla="*/ 1550919 h 1554477"/>
              <a:gd name="connsiteX17" fmla="*/ 6029 w 3395398"/>
              <a:gd name="connsiteY17" fmla="*/ 1431529 h 1554477"/>
              <a:gd name="connsiteX18" fmla="*/ 734271 w 3395398"/>
              <a:gd name="connsiteY18" fmla="*/ 446451 h 1554477"/>
              <a:gd name="connsiteX19" fmla="*/ 735649 w 3395398"/>
              <a:gd name="connsiteY19" fmla="*/ 445947 h 1554477"/>
              <a:gd name="connsiteX20" fmla="*/ 793234 w 3395398"/>
              <a:gd name="connsiteY20" fmla="*/ 431140 h 1554477"/>
              <a:gd name="connsiteX21" fmla="*/ 870175 w 3395398"/>
              <a:gd name="connsiteY21" fmla="*/ 402979 h 1554477"/>
              <a:gd name="connsiteX22" fmla="*/ 882435 w 3395398"/>
              <a:gd name="connsiteY22" fmla="*/ 396325 h 1554477"/>
              <a:gd name="connsiteX23" fmla="*/ 959999 w 3395398"/>
              <a:gd name="connsiteY23" fmla="*/ 376381 h 1554477"/>
              <a:gd name="connsiteX24" fmla="*/ 1202351 w 3395398"/>
              <a:gd name="connsiteY24" fmla="*/ 351950 h 1554477"/>
              <a:gd name="connsiteX25" fmla="*/ 1444703 w 3395398"/>
              <a:gd name="connsiteY25" fmla="*/ 376381 h 1554477"/>
              <a:gd name="connsiteX26" fmla="*/ 1534732 w 3395398"/>
              <a:gd name="connsiteY26" fmla="*/ 399530 h 1554477"/>
              <a:gd name="connsiteX27" fmla="*/ 1603748 w 3395398"/>
              <a:gd name="connsiteY27" fmla="*/ 424790 h 1554477"/>
              <a:gd name="connsiteX28" fmla="*/ 1628964 w 3395398"/>
              <a:gd name="connsiteY28" fmla="*/ 431274 h 1554477"/>
              <a:gd name="connsiteX29" fmla="*/ 1684004 w 3395398"/>
              <a:gd name="connsiteY29" fmla="*/ 445426 h 1554477"/>
              <a:gd name="connsiteX30" fmla="*/ 1852779 w 3395398"/>
              <a:gd name="connsiteY30" fmla="*/ 462440 h 1554477"/>
              <a:gd name="connsiteX31" fmla="*/ 2547203 w 3395398"/>
              <a:gd name="connsiteY31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395398" h="1554477">
                <a:moveTo>
                  <a:pt x="2597800" y="0"/>
                </a:moveTo>
                <a:lnTo>
                  <a:pt x="2610832" y="0"/>
                </a:lnTo>
                <a:lnTo>
                  <a:pt x="2610832" y="1"/>
                </a:lnTo>
                <a:cubicBezTo>
                  <a:pt x="2610832" y="498106"/>
                  <a:pt x="2913677" y="925477"/>
                  <a:pt x="3345283" y="1108031"/>
                </a:cubicBezTo>
                <a:lnTo>
                  <a:pt x="3395398" y="1126374"/>
                </a:lnTo>
                <a:lnTo>
                  <a:pt x="3315700" y="1105881"/>
                </a:lnTo>
                <a:cubicBezTo>
                  <a:pt x="3261184" y="1094726"/>
                  <a:pt x="3204739" y="1088867"/>
                  <a:pt x="3146925" y="1088867"/>
                </a:cubicBezTo>
                <a:cubicBezTo>
                  <a:pt x="2857857" y="1088867"/>
                  <a:pt x="2602996" y="1235327"/>
                  <a:pt x="2452501" y="1458090"/>
                </a:cubicBezTo>
                <a:lnTo>
                  <a:pt x="2404482" y="1546558"/>
                </a:lnTo>
                <a:lnTo>
                  <a:pt x="2400184" y="1554477"/>
                </a:lnTo>
                <a:lnTo>
                  <a:pt x="2204857" y="1554477"/>
                </a:lnTo>
                <a:lnTo>
                  <a:pt x="2199681" y="1451981"/>
                </a:lnTo>
                <a:cubicBezTo>
                  <a:pt x="2148343" y="946461"/>
                  <a:pt x="1721416" y="551975"/>
                  <a:pt x="1202351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1" y="446451"/>
                </a:cubicBezTo>
                <a:lnTo>
                  <a:pt x="735649" y="445947"/>
                </a:lnTo>
                <a:lnTo>
                  <a:pt x="793234" y="431140"/>
                </a:lnTo>
                <a:cubicBezTo>
                  <a:pt x="819457" y="422984"/>
                  <a:pt x="845127" y="413574"/>
                  <a:pt x="870175" y="402979"/>
                </a:cubicBezTo>
                <a:lnTo>
                  <a:pt x="882435" y="396325"/>
                </a:lnTo>
                <a:lnTo>
                  <a:pt x="959999" y="376381"/>
                </a:lnTo>
                <a:cubicBezTo>
                  <a:pt x="1038281" y="360363"/>
                  <a:pt x="1119333" y="351950"/>
                  <a:pt x="1202351" y="351950"/>
                </a:cubicBezTo>
                <a:cubicBezTo>
                  <a:pt x="1285369" y="351950"/>
                  <a:pt x="1366421" y="360363"/>
                  <a:pt x="1444703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84004" y="445426"/>
                </a:lnTo>
                <a:cubicBezTo>
                  <a:pt x="1738520" y="456582"/>
                  <a:pt x="1794965" y="462440"/>
                  <a:pt x="1852779" y="462440"/>
                </a:cubicBezTo>
                <a:cubicBezTo>
                  <a:pt x="2141847" y="462440"/>
                  <a:pt x="2396708" y="315980"/>
                  <a:pt x="2547203" y="932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0BA1379-F1EA-5C23-5C07-FCE056B3F4C8}"/>
              </a:ext>
            </a:extLst>
          </p:cNvPr>
          <p:cNvSpPr/>
          <p:nvPr/>
        </p:nvSpPr>
        <p:spPr>
          <a:xfrm>
            <a:off x="4979894" y="7581216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FDEA681-04B2-92D5-A579-13761FACBF07}"/>
              </a:ext>
            </a:extLst>
          </p:cNvPr>
          <p:cNvSpPr/>
          <p:nvPr/>
        </p:nvSpPr>
        <p:spPr>
          <a:xfrm>
            <a:off x="7775400" y="6941209"/>
            <a:ext cx="3873076" cy="1798269"/>
          </a:xfrm>
          <a:custGeom>
            <a:avLst/>
            <a:gdLst>
              <a:gd name="connsiteX0" fmla="*/ 0 w 3340338"/>
              <a:gd name="connsiteY0" fmla="*/ 0 h 1550919"/>
              <a:gd name="connsiteX1" fmla="*/ 200025 w 3340338"/>
              <a:gd name="connsiteY1" fmla="*/ 0 h 1550919"/>
              <a:gd name="connsiteX2" fmla="*/ 200025 w 3340338"/>
              <a:gd name="connsiteY2" fmla="*/ 1 h 1550919"/>
              <a:gd name="connsiteX3" fmla="*/ 1202531 w 3340338"/>
              <a:gd name="connsiteY3" fmla="*/ 1002507 h 1550919"/>
              <a:gd name="connsiteX4" fmla="*/ 2205037 w 3340338"/>
              <a:gd name="connsiteY4" fmla="*/ 1 h 1550919"/>
              <a:gd name="connsiteX5" fmla="*/ 2205037 w 3340338"/>
              <a:gd name="connsiteY5" fmla="*/ 0 h 1550919"/>
              <a:gd name="connsiteX6" fmla="*/ 2398558 w 3340338"/>
              <a:gd name="connsiteY6" fmla="*/ 0 h 1550919"/>
              <a:gd name="connsiteX7" fmla="*/ 2400425 w 3340338"/>
              <a:gd name="connsiteY7" fmla="*/ 0 h 1550919"/>
              <a:gd name="connsiteX8" fmla="*/ 2405062 w 3340338"/>
              <a:gd name="connsiteY8" fmla="*/ 0 h 1550919"/>
              <a:gd name="connsiteX9" fmla="*/ 2405062 w 3340338"/>
              <a:gd name="connsiteY9" fmla="*/ 1 h 1550919"/>
              <a:gd name="connsiteX10" fmla="*/ 2404336 w 3340338"/>
              <a:gd name="connsiteY10" fmla="*/ 7205 h 1550919"/>
              <a:gd name="connsiteX11" fmla="*/ 2454468 w 3340338"/>
              <a:gd name="connsiteY11" fmla="*/ 99567 h 1550919"/>
              <a:gd name="connsiteX12" fmla="*/ 3148892 w 3340338"/>
              <a:gd name="connsiteY12" fmla="*/ 468790 h 1550919"/>
              <a:gd name="connsiteX13" fmla="*/ 3317667 w 3340338"/>
              <a:gd name="connsiteY13" fmla="*/ 451776 h 1550919"/>
              <a:gd name="connsiteX14" fmla="*/ 3340338 w 3340338"/>
              <a:gd name="connsiteY14" fmla="*/ 445947 h 1550919"/>
              <a:gd name="connsiteX15" fmla="*/ 3338960 w 3340338"/>
              <a:gd name="connsiteY15" fmla="*/ 446451 h 1550919"/>
              <a:gd name="connsiteX16" fmla="*/ 2610718 w 3340338"/>
              <a:gd name="connsiteY16" fmla="*/ 1431529 h 1550919"/>
              <a:gd name="connsiteX17" fmla="*/ 2604689 w 3340338"/>
              <a:gd name="connsiteY17" fmla="*/ 1550919 h 1550919"/>
              <a:gd name="connsiteX18" fmla="*/ 2554303 w 3340338"/>
              <a:gd name="connsiteY18" fmla="*/ 1458090 h 1550919"/>
              <a:gd name="connsiteX19" fmla="*/ 1859879 w 3340338"/>
              <a:gd name="connsiteY19" fmla="*/ 1088867 h 1550919"/>
              <a:gd name="connsiteX20" fmla="*/ 1691104 w 3340338"/>
              <a:gd name="connsiteY20" fmla="*/ 1105881 h 1550919"/>
              <a:gd name="connsiteX21" fmla="*/ 1641957 w 3340338"/>
              <a:gd name="connsiteY21" fmla="*/ 1118519 h 1550919"/>
              <a:gd name="connsiteX22" fmla="*/ 1560127 w 3340338"/>
              <a:gd name="connsiteY22" fmla="*/ 1148469 h 1550919"/>
              <a:gd name="connsiteX23" fmla="*/ 1202531 w 3340338"/>
              <a:gd name="connsiteY23" fmla="*/ 1202532 h 1550919"/>
              <a:gd name="connsiteX24" fmla="*/ 960179 w 3340338"/>
              <a:gd name="connsiteY24" fmla="*/ 1178101 h 1550919"/>
              <a:gd name="connsiteX25" fmla="*/ 845493 w 3340338"/>
              <a:gd name="connsiteY25" fmla="*/ 1148613 h 1550919"/>
              <a:gd name="connsiteX26" fmla="*/ 785124 w 3340338"/>
              <a:gd name="connsiteY26" fmla="*/ 1126517 h 1550919"/>
              <a:gd name="connsiteX27" fmla="*/ 784566 w 3340338"/>
              <a:gd name="connsiteY27" fmla="*/ 1126374 h 1550919"/>
              <a:gd name="connsiteX28" fmla="*/ 734451 w 3340338"/>
              <a:gd name="connsiteY28" fmla="*/ 1108031 h 1550919"/>
              <a:gd name="connsiteX29" fmla="*/ 0 w 3340338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0338" h="1550919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398558" y="0"/>
                </a:lnTo>
                <a:lnTo>
                  <a:pt x="2400425" y="0"/>
                </a:lnTo>
                <a:lnTo>
                  <a:pt x="2405062" y="0"/>
                </a:lnTo>
                <a:lnTo>
                  <a:pt x="2405062" y="1"/>
                </a:lnTo>
                <a:lnTo>
                  <a:pt x="2404336" y="7205"/>
                </a:lnTo>
                <a:lnTo>
                  <a:pt x="2454468" y="99567"/>
                </a:lnTo>
                <a:cubicBezTo>
                  <a:pt x="2604963" y="322330"/>
                  <a:pt x="2859824" y="468790"/>
                  <a:pt x="3148892" y="468790"/>
                </a:cubicBezTo>
                <a:cubicBezTo>
                  <a:pt x="3206706" y="468790"/>
                  <a:pt x="3263151" y="462932"/>
                  <a:pt x="3317667" y="451776"/>
                </a:cubicBezTo>
                <a:lnTo>
                  <a:pt x="3340338" y="445947"/>
                </a:lnTo>
                <a:lnTo>
                  <a:pt x="3338960" y="446451"/>
                </a:lnTo>
                <a:cubicBezTo>
                  <a:pt x="2943321" y="613792"/>
                  <a:pt x="2655877" y="986848"/>
                  <a:pt x="2610718" y="1431529"/>
                </a:cubicBezTo>
                <a:lnTo>
                  <a:pt x="2604689" y="1550919"/>
                </a:lnTo>
                <a:lnTo>
                  <a:pt x="2554303" y="1458090"/>
                </a:lnTo>
                <a:cubicBezTo>
                  <a:pt x="2403808" y="1235327"/>
                  <a:pt x="2148947" y="1088867"/>
                  <a:pt x="1859879" y="1088867"/>
                </a:cubicBezTo>
                <a:cubicBezTo>
                  <a:pt x="1802066" y="1088867"/>
                  <a:pt x="1745620" y="1094726"/>
                  <a:pt x="1691104" y="1105881"/>
                </a:cubicBezTo>
                <a:lnTo>
                  <a:pt x="1641957" y="1118519"/>
                </a:lnTo>
                <a:lnTo>
                  <a:pt x="1560127" y="1148469"/>
                </a:lnTo>
                <a:cubicBezTo>
                  <a:pt x="1447163" y="1183604"/>
                  <a:pt x="1327057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558E5E7-2446-E036-D62D-6B5A1A092308}"/>
              </a:ext>
            </a:extLst>
          </p:cNvPr>
          <p:cNvSpPr/>
          <p:nvPr/>
        </p:nvSpPr>
        <p:spPr>
          <a:xfrm>
            <a:off x="8007327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8D3B66D-D78D-F119-FF2B-34B8F3812A82}"/>
              </a:ext>
            </a:extLst>
          </p:cNvPr>
          <p:cNvSpPr/>
          <p:nvPr/>
        </p:nvSpPr>
        <p:spPr>
          <a:xfrm>
            <a:off x="10795500" y="6941209"/>
            <a:ext cx="3932952" cy="1802395"/>
          </a:xfrm>
          <a:custGeom>
            <a:avLst/>
            <a:gdLst>
              <a:gd name="connsiteX0" fmla="*/ 2594380 w 3391978"/>
              <a:gd name="connsiteY0" fmla="*/ 0 h 1554477"/>
              <a:gd name="connsiteX1" fmla="*/ 2607412 w 3391978"/>
              <a:gd name="connsiteY1" fmla="*/ 0 h 1554477"/>
              <a:gd name="connsiteX2" fmla="*/ 2607412 w 3391978"/>
              <a:gd name="connsiteY2" fmla="*/ 1 h 1554477"/>
              <a:gd name="connsiteX3" fmla="*/ 3341863 w 3391978"/>
              <a:gd name="connsiteY3" fmla="*/ 1108031 h 1554477"/>
              <a:gd name="connsiteX4" fmla="*/ 3391978 w 3391978"/>
              <a:gd name="connsiteY4" fmla="*/ 1126374 h 1554477"/>
              <a:gd name="connsiteX5" fmla="*/ 3312280 w 3391978"/>
              <a:gd name="connsiteY5" fmla="*/ 1105881 h 1554477"/>
              <a:gd name="connsiteX6" fmla="*/ 3143505 w 3391978"/>
              <a:gd name="connsiteY6" fmla="*/ 1088867 h 1554477"/>
              <a:gd name="connsiteX7" fmla="*/ 2449081 w 3391978"/>
              <a:gd name="connsiteY7" fmla="*/ 1458090 h 1554477"/>
              <a:gd name="connsiteX8" fmla="*/ 2404191 w 3391978"/>
              <a:gd name="connsiteY8" fmla="*/ 1540793 h 1554477"/>
              <a:gd name="connsiteX9" fmla="*/ 2404482 w 3391978"/>
              <a:gd name="connsiteY9" fmla="*/ 1546558 h 1554477"/>
              <a:gd name="connsiteX10" fmla="*/ 2400184 w 3391978"/>
              <a:gd name="connsiteY10" fmla="*/ 1554477 h 1554477"/>
              <a:gd name="connsiteX11" fmla="*/ 2204857 w 3391978"/>
              <a:gd name="connsiteY11" fmla="*/ 1554477 h 1554477"/>
              <a:gd name="connsiteX12" fmla="*/ 2199681 w 3391978"/>
              <a:gd name="connsiteY12" fmla="*/ 1451981 h 1554477"/>
              <a:gd name="connsiteX13" fmla="*/ 1202351 w 3391978"/>
              <a:gd name="connsiteY13" fmla="*/ 551975 h 1554477"/>
              <a:gd name="connsiteX14" fmla="*/ 205021 w 3391978"/>
              <a:gd name="connsiteY14" fmla="*/ 1451981 h 1554477"/>
              <a:gd name="connsiteX15" fmla="*/ 199845 w 3391978"/>
              <a:gd name="connsiteY15" fmla="*/ 1554477 h 1554477"/>
              <a:gd name="connsiteX16" fmla="*/ 1931 w 3391978"/>
              <a:gd name="connsiteY16" fmla="*/ 1554477 h 1554477"/>
              <a:gd name="connsiteX17" fmla="*/ 0 w 3391978"/>
              <a:gd name="connsiteY17" fmla="*/ 1550919 h 1554477"/>
              <a:gd name="connsiteX18" fmla="*/ 6029 w 3391978"/>
              <a:gd name="connsiteY18" fmla="*/ 1431529 h 1554477"/>
              <a:gd name="connsiteX19" fmla="*/ 734271 w 3391978"/>
              <a:gd name="connsiteY19" fmla="*/ 446451 h 1554477"/>
              <a:gd name="connsiteX20" fmla="*/ 735649 w 3391978"/>
              <a:gd name="connsiteY20" fmla="*/ 445947 h 1554477"/>
              <a:gd name="connsiteX21" fmla="*/ 793234 w 3391978"/>
              <a:gd name="connsiteY21" fmla="*/ 431140 h 1554477"/>
              <a:gd name="connsiteX22" fmla="*/ 870175 w 3391978"/>
              <a:gd name="connsiteY22" fmla="*/ 402979 h 1554477"/>
              <a:gd name="connsiteX23" fmla="*/ 882435 w 3391978"/>
              <a:gd name="connsiteY23" fmla="*/ 396325 h 1554477"/>
              <a:gd name="connsiteX24" fmla="*/ 959999 w 3391978"/>
              <a:gd name="connsiteY24" fmla="*/ 376381 h 1554477"/>
              <a:gd name="connsiteX25" fmla="*/ 1202351 w 3391978"/>
              <a:gd name="connsiteY25" fmla="*/ 351950 h 1554477"/>
              <a:gd name="connsiteX26" fmla="*/ 1444703 w 3391978"/>
              <a:gd name="connsiteY26" fmla="*/ 376381 h 1554477"/>
              <a:gd name="connsiteX27" fmla="*/ 1534732 w 3391978"/>
              <a:gd name="connsiteY27" fmla="*/ 399530 h 1554477"/>
              <a:gd name="connsiteX28" fmla="*/ 1603748 w 3391978"/>
              <a:gd name="connsiteY28" fmla="*/ 424790 h 1554477"/>
              <a:gd name="connsiteX29" fmla="*/ 1628964 w 3391978"/>
              <a:gd name="connsiteY29" fmla="*/ 431274 h 1554477"/>
              <a:gd name="connsiteX30" fmla="*/ 1637040 w 3391978"/>
              <a:gd name="connsiteY30" fmla="*/ 434230 h 1554477"/>
              <a:gd name="connsiteX31" fmla="*/ 1680584 w 3391978"/>
              <a:gd name="connsiteY31" fmla="*/ 445426 h 1554477"/>
              <a:gd name="connsiteX32" fmla="*/ 1849359 w 3391978"/>
              <a:gd name="connsiteY32" fmla="*/ 462440 h 1554477"/>
              <a:gd name="connsiteX33" fmla="*/ 2543783 w 3391978"/>
              <a:gd name="connsiteY33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91978" h="1554477">
                <a:moveTo>
                  <a:pt x="2594380" y="0"/>
                </a:moveTo>
                <a:lnTo>
                  <a:pt x="2607412" y="0"/>
                </a:lnTo>
                <a:lnTo>
                  <a:pt x="2607412" y="1"/>
                </a:lnTo>
                <a:cubicBezTo>
                  <a:pt x="2607412" y="498106"/>
                  <a:pt x="2910257" y="925477"/>
                  <a:pt x="3341863" y="1108031"/>
                </a:cubicBezTo>
                <a:lnTo>
                  <a:pt x="3391978" y="1126374"/>
                </a:lnTo>
                <a:lnTo>
                  <a:pt x="3312280" y="1105881"/>
                </a:lnTo>
                <a:cubicBezTo>
                  <a:pt x="3257764" y="1094726"/>
                  <a:pt x="3201319" y="1088867"/>
                  <a:pt x="3143505" y="1088867"/>
                </a:cubicBezTo>
                <a:cubicBezTo>
                  <a:pt x="2854437" y="1088867"/>
                  <a:pt x="2599576" y="1235327"/>
                  <a:pt x="2449081" y="1458090"/>
                </a:cubicBezTo>
                <a:lnTo>
                  <a:pt x="2404191" y="1540793"/>
                </a:lnTo>
                <a:lnTo>
                  <a:pt x="2404482" y="1546558"/>
                </a:lnTo>
                <a:lnTo>
                  <a:pt x="2400184" y="1554477"/>
                </a:lnTo>
                <a:lnTo>
                  <a:pt x="2204857" y="1554477"/>
                </a:lnTo>
                <a:lnTo>
                  <a:pt x="2199681" y="1451981"/>
                </a:lnTo>
                <a:cubicBezTo>
                  <a:pt x="2148343" y="946461"/>
                  <a:pt x="1721416" y="551975"/>
                  <a:pt x="1202351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1" y="446451"/>
                </a:cubicBezTo>
                <a:lnTo>
                  <a:pt x="735649" y="445947"/>
                </a:lnTo>
                <a:lnTo>
                  <a:pt x="793234" y="431140"/>
                </a:lnTo>
                <a:cubicBezTo>
                  <a:pt x="819457" y="422984"/>
                  <a:pt x="845127" y="413574"/>
                  <a:pt x="870175" y="402979"/>
                </a:cubicBezTo>
                <a:lnTo>
                  <a:pt x="882435" y="396325"/>
                </a:lnTo>
                <a:lnTo>
                  <a:pt x="959999" y="376381"/>
                </a:lnTo>
                <a:cubicBezTo>
                  <a:pt x="1038281" y="360363"/>
                  <a:pt x="1119333" y="351950"/>
                  <a:pt x="1202351" y="351950"/>
                </a:cubicBezTo>
                <a:cubicBezTo>
                  <a:pt x="1285369" y="351950"/>
                  <a:pt x="1366421" y="360363"/>
                  <a:pt x="1444703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37040" y="434230"/>
                </a:lnTo>
                <a:lnTo>
                  <a:pt x="1680584" y="445426"/>
                </a:lnTo>
                <a:cubicBezTo>
                  <a:pt x="1735100" y="456582"/>
                  <a:pt x="1791545" y="462440"/>
                  <a:pt x="1849359" y="462440"/>
                </a:cubicBezTo>
                <a:cubicBezTo>
                  <a:pt x="2138427" y="462440"/>
                  <a:pt x="2393288" y="315980"/>
                  <a:pt x="2543783" y="932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B43BD6A-59F3-AD4C-7CCB-C6428DDFE5BF}"/>
              </a:ext>
            </a:extLst>
          </p:cNvPr>
          <p:cNvSpPr/>
          <p:nvPr/>
        </p:nvSpPr>
        <p:spPr>
          <a:xfrm>
            <a:off x="11027218" y="7581216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F23B608-F630-869A-D45F-205EB32A5FF4}"/>
              </a:ext>
            </a:extLst>
          </p:cNvPr>
          <p:cNvSpPr/>
          <p:nvPr/>
        </p:nvSpPr>
        <p:spPr>
          <a:xfrm>
            <a:off x="13818759" y="6941209"/>
            <a:ext cx="3873076" cy="1798269"/>
          </a:xfrm>
          <a:custGeom>
            <a:avLst/>
            <a:gdLst>
              <a:gd name="connsiteX0" fmla="*/ 0 w 3340338"/>
              <a:gd name="connsiteY0" fmla="*/ 0 h 1550919"/>
              <a:gd name="connsiteX1" fmla="*/ 200025 w 3340338"/>
              <a:gd name="connsiteY1" fmla="*/ 0 h 1550919"/>
              <a:gd name="connsiteX2" fmla="*/ 200025 w 3340338"/>
              <a:gd name="connsiteY2" fmla="*/ 1 h 1550919"/>
              <a:gd name="connsiteX3" fmla="*/ 1202531 w 3340338"/>
              <a:gd name="connsiteY3" fmla="*/ 1002507 h 1550919"/>
              <a:gd name="connsiteX4" fmla="*/ 2205037 w 3340338"/>
              <a:gd name="connsiteY4" fmla="*/ 1 h 1550919"/>
              <a:gd name="connsiteX5" fmla="*/ 2205037 w 3340338"/>
              <a:gd name="connsiteY5" fmla="*/ 0 h 1550919"/>
              <a:gd name="connsiteX6" fmla="*/ 2398558 w 3340338"/>
              <a:gd name="connsiteY6" fmla="*/ 0 h 1550919"/>
              <a:gd name="connsiteX7" fmla="*/ 2400425 w 3340338"/>
              <a:gd name="connsiteY7" fmla="*/ 0 h 1550919"/>
              <a:gd name="connsiteX8" fmla="*/ 2405062 w 3340338"/>
              <a:gd name="connsiteY8" fmla="*/ 0 h 1550919"/>
              <a:gd name="connsiteX9" fmla="*/ 2405062 w 3340338"/>
              <a:gd name="connsiteY9" fmla="*/ 1 h 1550919"/>
              <a:gd name="connsiteX10" fmla="*/ 2404336 w 3340338"/>
              <a:gd name="connsiteY10" fmla="*/ 7205 h 1550919"/>
              <a:gd name="connsiteX11" fmla="*/ 2454468 w 3340338"/>
              <a:gd name="connsiteY11" fmla="*/ 99567 h 1550919"/>
              <a:gd name="connsiteX12" fmla="*/ 3148892 w 3340338"/>
              <a:gd name="connsiteY12" fmla="*/ 468790 h 1550919"/>
              <a:gd name="connsiteX13" fmla="*/ 3317668 w 3340338"/>
              <a:gd name="connsiteY13" fmla="*/ 451776 h 1550919"/>
              <a:gd name="connsiteX14" fmla="*/ 3340338 w 3340338"/>
              <a:gd name="connsiteY14" fmla="*/ 445947 h 1550919"/>
              <a:gd name="connsiteX15" fmla="*/ 3338960 w 3340338"/>
              <a:gd name="connsiteY15" fmla="*/ 446451 h 1550919"/>
              <a:gd name="connsiteX16" fmla="*/ 2610718 w 3340338"/>
              <a:gd name="connsiteY16" fmla="*/ 1431529 h 1550919"/>
              <a:gd name="connsiteX17" fmla="*/ 2604689 w 3340338"/>
              <a:gd name="connsiteY17" fmla="*/ 1550919 h 1550919"/>
              <a:gd name="connsiteX18" fmla="*/ 2554303 w 3340338"/>
              <a:gd name="connsiteY18" fmla="*/ 1458090 h 1550919"/>
              <a:gd name="connsiteX19" fmla="*/ 1859879 w 3340338"/>
              <a:gd name="connsiteY19" fmla="*/ 1088867 h 1550919"/>
              <a:gd name="connsiteX20" fmla="*/ 1691104 w 3340338"/>
              <a:gd name="connsiteY20" fmla="*/ 1105881 h 1550919"/>
              <a:gd name="connsiteX21" fmla="*/ 1641957 w 3340338"/>
              <a:gd name="connsiteY21" fmla="*/ 1118519 h 1550919"/>
              <a:gd name="connsiteX22" fmla="*/ 1560127 w 3340338"/>
              <a:gd name="connsiteY22" fmla="*/ 1148469 h 1550919"/>
              <a:gd name="connsiteX23" fmla="*/ 1202531 w 3340338"/>
              <a:gd name="connsiteY23" fmla="*/ 1202532 h 1550919"/>
              <a:gd name="connsiteX24" fmla="*/ 960179 w 3340338"/>
              <a:gd name="connsiteY24" fmla="*/ 1178101 h 1550919"/>
              <a:gd name="connsiteX25" fmla="*/ 845493 w 3340338"/>
              <a:gd name="connsiteY25" fmla="*/ 1148613 h 1550919"/>
              <a:gd name="connsiteX26" fmla="*/ 785124 w 3340338"/>
              <a:gd name="connsiteY26" fmla="*/ 1126517 h 1550919"/>
              <a:gd name="connsiteX27" fmla="*/ 784566 w 3340338"/>
              <a:gd name="connsiteY27" fmla="*/ 1126374 h 1550919"/>
              <a:gd name="connsiteX28" fmla="*/ 734451 w 3340338"/>
              <a:gd name="connsiteY28" fmla="*/ 1108031 h 1550919"/>
              <a:gd name="connsiteX29" fmla="*/ 0 w 3340338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0338" h="1550919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398558" y="0"/>
                </a:lnTo>
                <a:lnTo>
                  <a:pt x="2400425" y="0"/>
                </a:lnTo>
                <a:lnTo>
                  <a:pt x="2405062" y="0"/>
                </a:lnTo>
                <a:lnTo>
                  <a:pt x="2405062" y="1"/>
                </a:lnTo>
                <a:lnTo>
                  <a:pt x="2404336" y="7205"/>
                </a:lnTo>
                <a:lnTo>
                  <a:pt x="2454468" y="99567"/>
                </a:lnTo>
                <a:cubicBezTo>
                  <a:pt x="2604963" y="322330"/>
                  <a:pt x="2859824" y="468790"/>
                  <a:pt x="3148892" y="468790"/>
                </a:cubicBezTo>
                <a:cubicBezTo>
                  <a:pt x="3206706" y="468790"/>
                  <a:pt x="3263152" y="462932"/>
                  <a:pt x="3317668" y="451776"/>
                </a:cubicBezTo>
                <a:lnTo>
                  <a:pt x="3340338" y="445947"/>
                </a:lnTo>
                <a:lnTo>
                  <a:pt x="3338960" y="446451"/>
                </a:lnTo>
                <a:cubicBezTo>
                  <a:pt x="2943321" y="613792"/>
                  <a:pt x="2655877" y="986848"/>
                  <a:pt x="2610718" y="1431529"/>
                </a:cubicBezTo>
                <a:lnTo>
                  <a:pt x="2604689" y="1550919"/>
                </a:lnTo>
                <a:lnTo>
                  <a:pt x="2554303" y="1458090"/>
                </a:lnTo>
                <a:cubicBezTo>
                  <a:pt x="2403808" y="1235327"/>
                  <a:pt x="2148947" y="1088867"/>
                  <a:pt x="1859879" y="1088867"/>
                </a:cubicBezTo>
                <a:cubicBezTo>
                  <a:pt x="1802066" y="1088867"/>
                  <a:pt x="1745620" y="1094726"/>
                  <a:pt x="1691104" y="1105881"/>
                </a:cubicBezTo>
                <a:lnTo>
                  <a:pt x="1641957" y="1118519"/>
                </a:lnTo>
                <a:lnTo>
                  <a:pt x="1560127" y="1148469"/>
                </a:lnTo>
                <a:cubicBezTo>
                  <a:pt x="1447163" y="1183604"/>
                  <a:pt x="1327057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F9DB2DB-79C8-FB53-FBF5-05FA01F128E8}"/>
              </a:ext>
            </a:extLst>
          </p:cNvPr>
          <p:cNvSpPr/>
          <p:nvPr/>
        </p:nvSpPr>
        <p:spPr>
          <a:xfrm>
            <a:off x="14050685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FB95690-A63E-680F-E22B-42468E90E317}"/>
              </a:ext>
            </a:extLst>
          </p:cNvPr>
          <p:cNvSpPr/>
          <p:nvPr/>
        </p:nvSpPr>
        <p:spPr>
          <a:xfrm>
            <a:off x="16838859" y="6941209"/>
            <a:ext cx="3936141" cy="1802395"/>
          </a:xfrm>
          <a:custGeom>
            <a:avLst/>
            <a:gdLst>
              <a:gd name="connsiteX0" fmla="*/ 2597130 w 3394728"/>
              <a:gd name="connsiteY0" fmla="*/ 0 h 1554477"/>
              <a:gd name="connsiteX1" fmla="*/ 2610162 w 3394728"/>
              <a:gd name="connsiteY1" fmla="*/ 0 h 1554477"/>
              <a:gd name="connsiteX2" fmla="*/ 2610162 w 3394728"/>
              <a:gd name="connsiteY2" fmla="*/ 1 h 1554477"/>
              <a:gd name="connsiteX3" fmla="*/ 3344612 w 3394728"/>
              <a:gd name="connsiteY3" fmla="*/ 1108031 h 1554477"/>
              <a:gd name="connsiteX4" fmla="*/ 3394728 w 3394728"/>
              <a:gd name="connsiteY4" fmla="*/ 1126374 h 1554477"/>
              <a:gd name="connsiteX5" fmla="*/ 3315030 w 3394728"/>
              <a:gd name="connsiteY5" fmla="*/ 1105881 h 1554477"/>
              <a:gd name="connsiteX6" fmla="*/ 3146256 w 3394728"/>
              <a:gd name="connsiteY6" fmla="*/ 1088867 h 1554477"/>
              <a:gd name="connsiteX7" fmla="*/ 2451832 w 3394728"/>
              <a:gd name="connsiteY7" fmla="*/ 1458090 h 1554477"/>
              <a:gd name="connsiteX8" fmla="*/ 2404424 w 3394728"/>
              <a:gd name="connsiteY8" fmla="*/ 1545429 h 1554477"/>
              <a:gd name="connsiteX9" fmla="*/ 2404482 w 3394728"/>
              <a:gd name="connsiteY9" fmla="*/ 1546558 h 1554477"/>
              <a:gd name="connsiteX10" fmla="*/ 2400184 w 3394728"/>
              <a:gd name="connsiteY10" fmla="*/ 1554477 h 1554477"/>
              <a:gd name="connsiteX11" fmla="*/ 2204856 w 3394728"/>
              <a:gd name="connsiteY11" fmla="*/ 1554477 h 1554477"/>
              <a:gd name="connsiteX12" fmla="*/ 2199680 w 3394728"/>
              <a:gd name="connsiteY12" fmla="*/ 1451981 h 1554477"/>
              <a:gd name="connsiteX13" fmla="*/ 1202352 w 3394728"/>
              <a:gd name="connsiteY13" fmla="*/ 551975 h 1554477"/>
              <a:gd name="connsiteX14" fmla="*/ 205021 w 3394728"/>
              <a:gd name="connsiteY14" fmla="*/ 1451981 h 1554477"/>
              <a:gd name="connsiteX15" fmla="*/ 199845 w 3394728"/>
              <a:gd name="connsiteY15" fmla="*/ 1554477 h 1554477"/>
              <a:gd name="connsiteX16" fmla="*/ 1931 w 3394728"/>
              <a:gd name="connsiteY16" fmla="*/ 1554477 h 1554477"/>
              <a:gd name="connsiteX17" fmla="*/ 0 w 3394728"/>
              <a:gd name="connsiteY17" fmla="*/ 1550919 h 1554477"/>
              <a:gd name="connsiteX18" fmla="*/ 6029 w 3394728"/>
              <a:gd name="connsiteY18" fmla="*/ 1431529 h 1554477"/>
              <a:gd name="connsiteX19" fmla="*/ 734272 w 3394728"/>
              <a:gd name="connsiteY19" fmla="*/ 446451 h 1554477"/>
              <a:gd name="connsiteX20" fmla="*/ 735648 w 3394728"/>
              <a:gd name="connsiteY20" fmla="*/ 445947 h 1554477"/>
              <a:gd name="connsiteX21" fmla="*/ 793234 w 3394728"/>
              <a:gd name="connsiteY21" fmla="*/ 431140 h 1554477"/>
              <a:gd name="connsiteX22" fmla="*/ 870176 w 3394728"/>
              <a:gd name="connsiteY22" fmla="*/ 402979 h 1554477"/>
              <a:gd name="connsiteX23" fmla="*/ 882436 w 3394728"/>
              <a:gd name="connsiteY23" fmla="*/ 396325 h 1554477"/>
              <a:gd name="connsiteX24" fmla="*/ 960000 w 3394728"/>
              <a:gd name="connsiteY24" fmla="*/ 376381 h 1554477"/>
              <a:gd name="connsiteX25" fmla="*/ 1202352 w 3394728"/>
              <a:gd name="connsiteY25" fmla="*/ 351950 h 1554477"/>
              <a:gd name="connsiteX26" fmla="*/ 1444704 w 3394728"/>
              <a:gd name="connsiteY26" fmla="*/ 376381 h 1554477"/>
              <a:gd name="connsiteX27" fmla="*/ 1534732 w 3394728"/>
              <a:gd name="connsiteY27" fmla="*/ 399530 h 1554477"/>
              <a:gd name="connsiteX28" fmla="*/ 1603748 w 3394728"/>
              <a:gd name="connsiteY28" fmla="*/ 424790 h 1554477"/>
              <a:gd name="connsiteX29" fmla="*/ 1628964 w 3394728"/>
              <a:gd name="connsiteY29" fmla="*/ 431274 h 1554477"/>
              <a:gd name="connsiteX30" fmla="*/ 1630546 w 3394728"/>
              <a:gd name="connsiteY30" fmla="*/ 431853 h 1554477"/>
              <a:gd name="connsiteX31" fmla="*/ 1683334 w 3394728"/>
              <a:gd name="connsiteY31" fmla="*/ 445426 h 1554477"/>
              <a:gd name="connsiteX32" fmla="*/ 1852108 w 3394728"/>
              <a:gd name="connsiteY32" fmla="*/ 462440 h 1554477"/>
              <a:gd name="connsiteX33" fmla="*/ 2546532 w 3394728"/>
              <a:gd name="connsiteY33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94728" h="1554477">
                <a:moveTo>
                  <a:pt x="2597130" y="0"/>
                </a:moveTo>
                <a:lnTo>
                  <a:pt x="2610162" y="0"/>
                </a:lnTo>
                <a:lnTo>
                  <a:pt x="2610162" y="1"/>
                </a:lnTo>
                <a:cubicBezTo>
                  <a:pt x="2610162" y="498106"/>
                  <a:pt x="2913008" y="925477"/>
                  <a:pt x="3344612" y="1108031"/>
                </a:cubicBezTo>
                <a:lnTo>
                  <a:pt x="3394728" y="1126374"/>
                </a:lnTo>
                <a:lnTo>
                  <a:pt x="3315030" y="1105881"/>
                </a:lnTo>
                <a:cubicBezTo>
                  <a:pt x="3260514" y="1094726"/>
                  <a:pt x="3204068" y="1088867"/>
                  <a:pt x="3146256" y="1088867"/>
                </a:cubicBezTo>
                <a:cubicBezTo>
                  <a:pt x="2857188" y="1088867"/>
                  <a:pt x="2602326" y="1235327"/>
                  <a:pt x="2451832" y="1458090"/>
                </a:cubicBezTo>
                <a:lnTo>
                  <a:pt x="2404424" y="1545429"/>
                </a:lnTo>
                <a:lnTo>
                  <a:pt x="2404482" y="1546558"/>
                </a:lnTo>
                <a:lnTo>
                  <a:pt x="2400184" y="1554477"/>
                </a:lnTo>
                <a:lnTo>
                  <a:pt x="2204856" y="1554477"/>
                </a:lnTo>
                <a:lnTo>
                  <a:pt x="2199680" y="1451981"/>
                </a:lnTo>
                <a:cubicBezTo>
                  <a:pt x="2148344" y="946461"/>
                  <a:pt x="1721416" y="551975"/>
                  <a:pt x="1202352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2" y="446451"/>
                </a:cubicBezTo>
                <a:lnTo>
                  <a:pt x="735648" y="445947"/>
                </a:lnTo>
                <a:lnTo>
                  <a:pt x="793234" y="431140"/>
                </a:lnTo>
                <a:cubicBezTo>
                  <a:pt x="819456" y="422984"/>
                  <a:pt x="845128" y="413574"/>
                  <a:pt x="870176" y="402979"/>
                </a:cubicBezTo>
                <a:lnTo>
                  <a:pt x="882436" y="396325"/>
                </a:lnTo>
                <a:lnTo>
                  <a:pt x="960000" y="376381"/>
                </a:lnTo>
                <a:cubicBezTo>
                  <a:pt x="1038280" y="360363"/>
                  <a:pt x="1119332" y="351950"/>
                  <a:pt x="1202352" y="351950"/>
                </a:cubicBezTo>
                <a:cubicBezTo>
                  <a:pt x="1285368" y="351950"/>
                  <a:pt x="1366420" y="360363"/>
                  <a:pt x="1444704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30546" y="431853"/>
                </a:lnTo>
                <a:lnTo>
                  <a:pt x="1683334" y="445426"/>
                </a:lnTo>
                <a:cubicBezTo>
                  <a:pt x="1737850" y="456582"/>
                  <a:pt x="1794296" y="462440"/>
                  <a:pt x="1852108" y="462440"/>
                </a:cubicBezTo>
                <a:cubicBezTo>
                  <a:pt x="2141176" y="462440"/>
                  <a:pt x="2396038" y="315980"/>
                  <a:pt x="2546532" y="9321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AA3394C-8056-995C-9ECA-56639BA8390C}"/>
              </a:ext>
            </a:extLst>
          </p:cNvPr>
          <p:cNvSpPr/>
          <p:nvPr/>
        </p:nvSpPr>
        <p:spPr>
          <a:xfrm>
            <a:off x="17070576" y="7581216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FB7719B-50B3-1A4A-08A4-9A0B5675667A}"/>
              </a:ext>
            </a:extLst>
          </p:cNvPr>
          <p:cNvSpPr/>
          <p:nvPr/>
        </p:nvSpPr>
        <p:spPr>
          <a:xfrm>
            <a:off x="19865306" y="6941209"/>
            <a:ext cx="2788636" cy="1394319"/>
          </a:xfrm>
          <a:custGeom>
            <a:avLst/>
            <a:gdLst>
              <a:gd name="connsiteX0" fmla="*/ 0 w 2405062"/>
              <a:gd name="connsiteY0" fmla="*/ 0 h 1202532"/>
              <a:gd name="connsiteX1" fmla="*/ 200025 w 2405062"/>
              <a:gd name="connsiteY1" fmla="*/ 0 h 1202532"/>
              <a:gd name="connsiteX2" fmla="*/ 200025 w 2405062"/>
              <a:gd name="connsiteY2" fmla="*/ 1 h 1202532"/>
              <a:gd name="connsiteX3" fmla="*/ 1202531 w 2405062"/>
              <a:gd name="connsiteY3" fmla="*/ 1002507 h 1202532"/>
              <a:gd name="connsiteX4" fmla="*/ 2205037 w 2405062"/>
              <a:gd name="connsiteY4" fmla="*/ 1 h 1202532"/>
              <a:gd name="connsiteX5" fmla="*/ 2205037 w 2405062"/>
              <a:gd name="connsiteY5" fmla="*/ 0 h 1202532"/>
              <a:gd name="connsiteX6" fmla="*/ 2405062 w 2405062"/>
              <a:gd name="connsiteY6" fmla="*/ 0 h 1202532"/>
              <a:gd name="connsiteX7" fmla="*/ 2405062 w 2405062"/>
              <a:gd name="connsiteY7" fmla="*/ 1 h 1202532"/>
              <a:gd name="connsiteX8" fmla="*/ 1202531 w 2405062"/>
              <a:gd name="connsiteY8" fmla="*/ 1202532 h 1202532"/>
              <a:gd name="connsiteX9" fmla="*/ 960179 w 2405062"/>
              <a:gd name="connsiteY9" fmla="*/ 1178101 h 1202532"/>
              <a:gd name="connsiteX10" fmla="*/ 845493 w 2405062"/>
              <a:gd name="connsiteY10" fmla="*/ 1148613 h 1202532"/>
              <a:gd name="connsiteX11" fmla="*/ 785124 w 2405062"/>
              <a:gd name="connsiteY11" fmla="*/ 1126517 h 1202532"/>
              <a:gd name="connsiteX12" fmla="*/ 784566 w 2405062"/>
              <a:gd name="connsiteY12" fmla="*/ 1126374 h 1202532"/>
              <a:gd name="connsiteX13" fmla="*/ 734451 w 2405062"/>
              <a:gd name="connsiteY13" fmla="*/ 1108031 h 1202532"/>
              <a:gd name="connsiteX14" fmla="*/ 0 w 2405062"/>
              <a:gd name="connsiteY14" fmla="*/ 1 h 1202532"/>
              <a:gd name="connsiteX15" fmla="*/ 0 w 2405062"/>
              <a:gd name="connsiteY15" fmla="*/ 0 h 120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405062" h="1202532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405062" y="0"/>
                </a:lnTo>
                <a:lnTo>
                  <a:pt x="2405062" y="1"/>
                </a:lnTo>
                <a:cubicBezTo>
                  <a:pt x="2405062" y="664141"/>
                  <a:pt x="1866671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F3A6AD9-6E04-ADE2-7E52-F873713F3376}"/>
              </a:ext>
            </a:extLst>
          </p:cNvPr>
          <p:cNvSpPr/>
          <p:nvPr/>
        </p:nvSpPr>
        <p:spPr>
          <a:xfrm>
            <a:off x="20097232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A4082D4-88A4-BCF7-84CC-862434302F4F}"/>
              </a:ext>
            </a:extLst>
          </p:cNvPr>
          <p:cNvGrpSpPr/>
          <p:nvPr/>
        </p:nvGrpSpPr>
        <p:grpSpPr>
          <a:xfrm>
            <a:off x="1951005" y="9502598"/>
            <a:ext cx="2326239" cy="1948656"/>
            <a:chOff x="1951005" y="9502598"/>
            <a:chExt cx="2326239" cy="194865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6523E3D-C426-CCDE-E5AD-C722B60BEEAB}"/>
                </a:ext>
              </a:extLst>
            </p:cNvPr>
            <p:cNvSpPr txBox="1"/>
            <p:nvPr/>
          </p:nvSpPr>
          <p:spPr>
            <a:xfrm>
              <a:off x="1951006" y="9973926"/>
              <a:ext cx="2326238" cy="14773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Xác định mục tiêu tối thượng giúp định hướng mọi quyết định và hành động quan trọng.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D70E4C7-B62C-63E3-5E4C-EAB8CD74018C}"/>
                </a:ext>
              </a:extLst>
            </p:cNvPr>
            <p:cNvSpPr txBox="1"/>
            <p:nvPr/>
          </p:nvSpPr>
          <p:spPr>
            <a:xfrm>
              <a:off x="1951005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PURPOSE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1FB8A08-21EE-AF30-673B-8E020E1973C0}"/>
              </a:ext>
            </a:extLst>
          </p:cNvPr>
          <p:cNvSpPr/>
          <p:nvPr/>
        </p:nvSpPr>
        <p:spPr>
          <a:xfrm rot="10800000">
            <a:off x="2943328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959E133-13D6-1DED-CDE3-B0C63F1931F0}"/>
              </a:ext>
            </a:extLst>
          </p:cNvPr>
          <p:cNvGrpSpPr/>
          <p:nvPr/>
        </p:nvGrpSpPr>
        <p:grpSpPr>
          <a:xfrm>
            <a:off x="8005872" y="9502598"/>
            <a:ext cx="2326239" cy="1948656"/>
            <a:chOff x="8005872" y="9502598"/>
            <a:chExt cx="2326239" cy="194865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88AEDE8-F1A6-3B99-E1BC-27D41D23EF66}"/>
                </a:ext>
              </a:extLst>
            </p:cNvPr>
            <p:cNvSpPr txBox="1"/>
            <p:nvPr/>
          </p:nvSpPr>
          <p:spPr>
            <a:xfrm>
              <a:off x="8005873" y="9973926"/>
              <a:ext cx="2326238" cy="14773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Thiết kế phương án thông minh, linh hoạt, phản ánh đúng thực tế và mong đợi khách hàng.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8586C57-5E97-5400-AD32-BE1FC26135A7}"/>
                </a:ext>
              </a:extLst>
            </p:cNvPr>
            <p:cNvSpPr txBox="1"/>
            <p:nvPr/>
          </p:nvSpPr>
          <p:spPr>
            <a:xfrm>
              <a:off x="8005872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DESIGN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2901AEED-9871-516C-B698-18631FA4354D}"/>
              </a:ext>
            </a:extLst>
          </p:cNvPr>
          <p:cNvSpPr/>
          <p:nvPr/>
        </p:nvSpPr>
        <p:spPr>
          <a:xfrm rot="10800000">
            <a:off x="8998195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5EED453-031C-490B-8889-B51361875547}"/>
              </a:ext>
            </a:extLst>
          </p:cNvPr>
          <p:cNvGrpSpPr/>
          <p:nvPr/>
        </p:nvGrpSpPr>
        <p:grpSpPr>
          <a:xfrm>
            <a:off x="14049230" y="9502598"/>
            <a:ext cx="2326239" cy="1671657"/>
            <a:chOff x="14049230" y="9502598"/>
            <a:chExt cx="2326239" cy="1671657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FB881F8-74D4-9498-A4D8-6E6CC22DBABC}"/>
                </a:ext>
              </a:extLst>
            </p:cNvPr>
            <p:cNvSpPr txBox="1"/>
            <p:nvPr/>
          </p:nvSpPr>
          <p:spPr>
            <a:xfrm>
              <a:off x="14049231" y="9973926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Thu thập dữ liệu tin cậy để đánh giá hiệu quả và tác động của mỗi bước triển khai.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D9CBE07A-2ECD-E5DE-74F6-82948BE876E4}"/>
                </a:ext>
              </a:extLst>
            </p:cNvPr>
            <p:cNvSpPr txBox="1"/>
            <p:nvPr/>
          </p:nvSpPr>
          <p:spPr>
            <a:xfrm>
              <a:off x="14049230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MEASURE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2003D7B7-121A-5FD1-9982-D62CFD859ACE}"/>
              </a:ext>
            </a:extLst>
          </p:cNvPr>
          <p:cNvSpPr/>
          <p:nvPr/>
        </p:nvSpPr>
        <p:spPr>
          <a:xfrm rot="10800000">
            <a:off x="15041553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4A17AE5-740C-A074-24BC-F4188135163C}"/>
              </a:ext>
            </a:extLst>
          </p:cNvPr>
          <p:cNvGrpSpPr/>
          <p:nvPr/>
        </p:nvGrpSpPr>
        <p:grpSpPr>
          <a:xfrm>
            <a:off x="20105552" y="9502598"/>
            <a:ext cx="2326239" cy="1671657"/>
            <a:chOff x="20105552" y="9502598"/>
            <a:chExt cx="2326239" cy="1671657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FF326C42-3C0A-F023-C98F-6C1DA43BE2A1}"/>
                </a:ext>
              </a:extLst>
            </p:cNvPr>
            <p:cNvSpPr txBox="1"/>
            <p:nvPr/>
          </p:nvSpPr>
          <p:spPr>
            <a:xfrm>
              <a:off x="20105553" y="9973926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Nhân rộng mô hình hiệu quả để tạo ảnh hưởng bền vững và tăng trưởng dài hạn.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5D4EAD5E-8F46-5BDE-4082-A9CF2AF5AB82}"/>
                </a:ext>
              </a:extLst>
            </p:cNvPr>
            <p:cNvSpPr txBox="1"/>
            <p:nvPr/>
          </p:nvSpPr>
          <p:spPr>
            <a:xfrm>
              <a:off x="20105552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SCALE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54ED5724-4BE8-BEE3-421B-6D81B698443E}"/>
              </a:ext>
            </a:extLst>
          </p:cNvPr>
          <p:cNvSpPr/>
          <p:nvPr/>
        </p:nvSpPr>
        <p:spPr>
          <a:xfrm rot="10800000">
            <a:off x="21096420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141B82F7-C345-C272-184D-AD781168C4EA}"/>
              </a:ext>
            </a:extLst>
          </p:cNvPr>
          <p:cNvGrpSpPr/>
          <p:nvPr/>
        </p:nvGrpSpPr>
        <p:grpSpPr>
          <a:xfrm>
            <a:off x="4984193" y="4453711"/>
            <a:ext cx="2326239" cy="1667251"/>
            <a:chOff x="4984193" y="4453711"/>
            <a:chExt cx="2326239" cy="1667251"/>
          </a:xfrm>
        </p:grpSpPr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303C4F1A-93DB-CEE8-DAE2-21F332C881BE}"/>
                </a:ext>
              </a:extLst>
            </p:cNvPr>
            <p:cNvSpPr txBox="1"/>
            <p:nvPr/>
          </p:nvSpPr>
          <p:spPr>
            <a:xfrm rot="10800000" flipV="1">
              <a:off x="4984194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Nắm bắt bản chất vấn đề dựa trên dữ liệu, cảm xúc và động lực con người.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CEE2BC37-00F8-ED42-B6B0-376ECE7C8849}"/>
                </a:ext>
              </a:extLst>
            </p:cNvPr>
            <p:cNvSpPr txBox="1"/>
            <p:nvPr/>
          </p:nvSpPr>
          <p:spPr>
            <a:xfrm rot="10800000" flipV="1">
              <a:off x="4984193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INSIGHT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F008DAAC-0176-C53C-FACE-6A3A15702C25}"/>
              </a:ext>
            </a:extLst>
          </p:cNvPr>
          <p:cNvSpPr/>
          <p:nvPr/>
        </p:nvSpPr>
        <p:spPr>
          <a:xfrm rot="10800000" flipV="1">
            <a:off x="5976516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D6BEA67-ABA6-CFA4-9296-3E81C6B38038}"/>
              </a:ext>
            </a:extLst>
          </p:cNvPr>
          <p:cNvGrpSpPr/>
          <p:nvPr/>
        </p:nvGrpSpPr>
        <p:grpSpPr>
          <a:xfrm>
            <a:off x="11024308" y="4453711"/>
            <a:ext cx="2326239" cy="1667251"/>
            <a:chOff x="11024308" y="4453711"/>
            <a:chExt cx="2326239" cy="1667251"/>
          </a:xfrm>
        </p:grpSpPr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8D15CA80-1A7F-54FE-1D1D-B33C406F5FAD}"/>
                </a:ext>
              </a:extLst>
            </p:cNvPr>
            <p:cNvSpPr txBox="1"/>
            <p:nvPr/>
          </p:nvSpPr>
          <p:spPr>
            <a:xfrm rot="10800000" flipV="1">
              <a:off x="11024309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Biến</a:t>
              </a:r>
              <a:r>
                <a:rPr lang="en-US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kế</a:t>
              </a:r>
              <a:r>
                <a:rPr lang="en-US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hoạch</a:t>
              </a:r>
              <a:r>
                <a:rPr lang="en-US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thành</a:t>
              </a:r>
              <a:r>
                <a:rPr lang="en-US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hành</a:t>
              </a:r>
              <a:r>
                <a:rPr lang="en-US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động</a:t>
              </a:r>
              <a:r>
                <a:rPr lang="en-US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thực</a:t>
              </a:r>
              <a:r>
                <a:rPr lang="en-US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tế</a:t>
              </a:r>
              <a:r>
                <a:rPr lang="en-US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với</a:t>
              </a:r>
              <a:r>
                <a:rPr lang="en-US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tốc</a:t>
              </a:r>
              <a:r>
                <a:rPr lang="en-US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độ</a:t>
              </a:r>
              <a:r>
                <a:rPr lang="en-US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cao</a:t>
              </a:r>
              <a:r>
                <a:rPr lang="en-US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và</a:t>
              </a:r>
              <a:r>
                <a:rPr lang="en-US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kỷ</a:t>
              </a:r>
              <a:r>
                <a:rPr lang="en-US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luật</a:t>
              </a:r>
              <a:r>
                <a:rPr lang="en-US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vững</a:t>
              </a:r>
              <a:r>
                <a:rPr lang="en-US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chắc</a:t>
              </a:r>
              <a:r>
                <a:rPr lang="en-US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.</a:t>
              </a:r>
              <a:endParaRPr lang="vi-VN" dirty="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285F3049-6F24-7D0D-9716-6315FDC9FACC}"/>
                </a:ext>
              </a:extLst>
            </p:cNvPr>
            <p:cNvSpPr txBox="1"/>
            <p:nvPr/>
          </p:nvSpPr>
          <p:spPr>
            <a:xfrm rot="10800000" flipV="1">
              <a:off x="11024308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ACTION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124A9DF7-1DC9-CBBF-2A52-21133D816C55}"/>
              </a:ext>
            </a:extLst>
          </p:cNvPr>
          <p:cNvSpPr/>
          <p:nvPr/>
        </p:nvSpPr>
        <p:spPr>
          <a:xfrm rot="10800000" flipV="1">
            <a:off x="12016631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6A58AF73-5219-5DB5-2118-3D441EB74CCA}"/>
              </a:ext>
            </a:extLst>
          </p:cNvPr>
          <p:cNvGrpSpPr/>
          <p:nvPr/>
        </p:nvGrpSpPr>
        <p:grpSpPr>
          <a:xfrm>
            <a:off x="17064424" y="4453711"/>
            <a:ext cx="2326239" cy="1667251"/>
            <a:chOff x="17064424" y="4453711"/>
            <a:chExt cx="2326239" cy="1667251"/>
          </a:xfrm>
        </p:grpSpPr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1CC94857-2CEB-E1AB-9EEB-A34273DA063E}"/>
                </a:ext>
              </a:extLst>
            </p:cNvPr>
            <p:cNvSpPr txBox="1"/>
            <p:nvPr/>
          </p:nvSpPr>
          <p:spPr>
            <a:xfrm rot="10800000" flipV="1">
              <a:off x="17064425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Liên tục tối ưu bằng học hỏi từ sai sót, phản hồi thực tế và kết quả đo lường.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EFA03CB5-6048-A4BE-5502-1A196ED39BB9}"/>
                </a:ext>
              </a:extLst>
            </p:cNvPr>
            <p:cNvSpPr txBox="1"/>
            <p:nvPr/>
          </p:nvSpPr>
          <p:spPr>
            <a:xfrm rot="10800000" flipV="1">
              <a:off x="17064424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IMPROVE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966EA81C-FB17-9622-7C66-E1CEDB0ADAEB}"/>
              </a:ext>
            </a:extLst>
          </p:cNvPr>
          <p:cNvSpPr/>
          <p:nvPr/>
        </p:nvSpPr>
        <p:spPr>
          <a:xfrm rot="10800000" flipV="1">
            <a:off x="18055292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4" name="!!SubTitle">
            <a:extLst>
              <a:ext uri="{FF2B5EF4-FFF2-40B4-BE49-F238E27FC236}">
                <a16:creationId xmlns:a16="http://schemas.microsoft.com/office/drawing/2014/main" id="{F993AC14-CDE6-11DC-1DE1-21D00D379354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9D9E2B16-9302-D0BA-DAAC-554BF264BBFA}"/>
              </a:ext>
            </a:extLst>
          </p:cNvPr>
          <p:cNvSpPr/>
          <p:nvPr/>
        </p:nvSpPr>
        <p:spPr>
          <a:xfrm>
            <a:off x="2689767" y="6557262"/>
            <a:ext cx="850170" cy="767896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C2762F5B-A3A9-042C-0AAB-AFFD16FB1A3B}"/>
              </a:ext>
            </a:extLst>
          </p:cNvPr>
          <p:cNvSpPr/>
          <p:nvPr/>
        </p:nvSpPr>
        <p:spPr>
          <a:xfrm>
            <a:off x="5785763" y="8332235"/>
            <a:ext cx="713046" cy="822746"/>
          </a:xfrm>
          <a:custGeom>
            <a:avLst/>
            <a:gdLst>
              <a:gd name="connsiteX0" fmla="*/ 63322 w 396240"/>
              <a:gd name="connsiteY0" fmla="*/ 439445 h 457200"/>
              <a:gd name="connsiteX1" fmla="*/ 63322 w 396240"/>
              <a:gd name="connsiteY1" fmla="*/ 439445 h 457200"/>
              <a:gd name="connsiteX2" fmla="*/ 27813 w 396240"/>
              <a:gd name="connsiteY2" fmla="*/ 403936 h 457200"/>
              <a:gd name="connsiteX3" fmla="*/ 27813 w 396240"/>
              <a:gd name="connsiteY3" fmla="*/ 262509 h 457200"/>
              <a:gd name="connsiteX4" fmla="*/ 63322 w 396240"/>
              <a:gd name="connsiteY4" fmla="*/ 227000 h 457200"/>
              <a:gd name="connsiteX5" fmla="*/ 63322 w 396240"/>
              <a:gd name="connsiteY5" fmla="*/ 227000 h 457200"/>
              <a:gd name="connsiteX6" fmla="*/ 98832 w 396240"/>
              <a:gd name="connsiteY6" fmla="*/ 262509 h 457200"/>
              <a:gd name="connsiteX7" fmla="*/ 98832 w 396240"/>
              <a:gd name="connsiteY7" fmla="*/ 403936 h 457200"/>
              <a:gd name="connsiteX8" fmla="*/ 63322 w 396240"/>
              <a:gd name="connsiteY8" fmla="*/ 439445 h 457200"/>
              <a:gd name="connsiteX9" fmla="*/ 238582 w 396240"/>
              <a:gd name="connsiteY9" fmla="*/ 403936 h 457200"/>
              <a:gd name="connsiteX10" fmla="*/ 238582 w 396240"/>
              <a:gd name="connsiteY10" fmla="*/ 296037 h 457200"/>
              <a:gd name="connsiteX11" fmla="*/ 203073 w 396240"/>
              <a:gd name="connsiteY11" fmla="*/ 260528 h 457200"/>
              <a:gd name="connsiteX12" fmla="*/ 203073 w 396240"/>
              <a:gd name="connsiteY12" fmla="*/ 260528 h 457200"/>
              <a:gd name="connsiteX13" fmla="*/ 167564 w 396240"/>
              <a:gd name="connsiteY13" fmla="*/ 296037 h 457200"/>
              <a:gd name="connsiteX14" fmla="*/ 167564 w 396240"/>
              <a:gd name="connsiteY14" fmla="*/ 403936 h 457200"/>
              <a:gd name="connsiteX15" fmla="*/ 203073 w 396240"/>
              <a:gd name="connsiteY15" fmla="*/ 439445 h 457200"/>
              <a:gd name="connsiteX16" fmla="*/ 203073 w 396240"/>
              <a:gd name="connsiteY16" fmla="*/ 439445 h 457200"/>
              <a:gd name="connsiteX17" fmla="*/ 238582 w 396240"/>
              <a:gd name="connsiteY17" fmla="*/ 403936 h 457200"/>
              <a:gd name="connsiteX18" fmla="*/ 378333 w 396240"/>
              <a:gd name="connsiteY18" fmla="*/ 403936 h 457200"/>
              <a:gd name="connsiteX19" fmla="*/ 378333 w 396240"/>
              <a:gd name="connsiteY19" fmla="*/ 195605 h 457200"/>
              <a:gd name="connsiteX20" fmla="*/ 342824 w 396240"/>
              <a:gd name="connsiteY20" fmla="*/ 160096 h 457200"/>
              <a:gd name="connsiteX21" fmla="*/ 342824 w 396240"/>
              <a:gd name="connsiteY21" fmla="*/ 160096 h 457200"/>
              <a:gd name="connsiteX22" fmla="*/ 307315 w 396240"/>
              <a:gd name="connsiteY22" fmla="*/ 195605 h 457200"/>
              <a:gd name="connsiteX23" fmla="*/ 307315 w 396240"/>
              <a:gd name="connsiteY23" fmla="*/ 403936 h 457200"/>
              <a:gd name="connsiteX24" fmla="*/ 342824 w 396240"/>
              <a:gd name="connsiteY24" fmla="*/ 439445 h 457200"/>
              <a:gd name="connsiteX25" fmla="*/ 342824 w 396240"/>
              <a:gd name="connsiteY25" fmla="*/ 439445 h 457200"/>
              <a:gd name="connsiteX26" fmla="*/ 378333 w 396240"/>
              <a:gd name="connsiteY26" fmla="*/ 403936 h 457200"/>
              <a:gd name="connsiteX27" fmla="*/ 362941 w 396240"/>
              <a:gd name="connsiteY27" fmla="*/ 73228 h 457200"/>
              <a:gd name="connsiteX28" fmla="*/ 360959 w 396240"/>
              <a:gd name="connsiteY28" fmla="*/ 22174 h 457200"/>
              <a:gd name="connsiteX29" fmla="*/ 309905 w 396240"/>
              <a:gd name="connsiteY29" fmla="*/ 19431 h 457200"/>
              <a:gd name="connsiteX30" fmla="*/ 19431 w 396240"/>
              <a:gd name="connsiteY30" fmla="*/ 174422 h 457200"/>
              <a:gd name="connsiteX31" fmla="*/ 86182 w 396240"/>
              <a:gd name="connsiteY31" fmla="*/ 139065 h 457200"/>
              <a:gd name="connsiteX32" fmla="*/ 131902 w 396240"/>
              <a:gd name="connsiteY32" fmla="*/ 144399 h 457200"/>
              <a:gd name="connsiteX33" fmla="*/ 162382 w 396240"/>
              <a:gd name="connsiteY33" fmla="*/ 171069 h 457200"/>
              <a:gd name="connsiteX34" fmla="*/ 218161 w 396240"/>
              <a:gd name="connsiteY34" fmla="*/ 168935 h 457200"/>
              <a:gd name="connsiteX35" fmla="*/ 361264 w 396240"/>
              <a:gd name="connsiteY35" fmla="*/ 22022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96240" h="457200">
                <a:moveTo>
                  <a:pt x="63322" y="439445"/>
                </a:moveTo>
                <a:lnTo>
                  <a:pt x="63322" y="439445"/>
                </a:lnTo>
                <a:cubicBezTo>
                  <a:pt x="43815" y="439445"/>
                  <a:pt x="27813" y="423596"/>
                  <a:pt x="27813" y="403936"/>
                </a:cubicBezTo>
                <a:lnTo>
                  <a:pt x="27813" y="262509"/>
                </a:lnTo>
                <a:cubicBezTo>
                  <a:pt x="27813" y="243002"/>
                  <a:pt x="43663" y="227000"/>
                  <a:pt x="63322" y="227000"/>
                </a:cubicBezTo>
                <a:lnTo>
                  <a:pt x="63322" y="227000"/>
                </a:lnTo>
                <a:cubicBezTo>
                  <a:pt x="82829" y="227000"/>
                  <a:pt x="98832" y="242849"/>
                  <a:pt x="98832" y="262509"/>
                </a:cubicBezTo>
                <a:lnTo>
                  <a:pt x="98832" y="403936"/>
                </a:lnTo>
                <a:cubicBezTo>
                  <a:pt x="98832" y="423596"/>
                  <a:pt x="82829" y="439445"/>
                  <a:pt x="63322" y="439445"/>
                </a:cubicBezTo>
                <a:close/>
                <a:moveTo>
                  <a:pt x="238582" y="403936"/>
                </a:moveTo>
                <a:lnTo>
                  <a:pt x="238582" y="296037"/>
                </a:lnTo>
                <a:cubicBezTo>
                  <a:pt x="238582" y="276530"/>
                  <a:pt x="222733" y="260528"/>
                  <a:pt x="203073" y="260528"/>
                </a:cubicBezTo>
                <a:lnTo>
                  <a:pt x="203073" y="260528"/>
                </a:lnTo>
                <a:cubicBezTo>
                  <a:pt x="183566" y="260528"/>
                  <a:pt x="167564" y="276377"/>
                  <a:pt x="167564" y="296037"/>
                </a:cubicBezTo>
                <a:lnTo>
                  <a:pt x="167564" y="403936"/>
                </a:lnTo>
                <a:cubicBezTo>
                  <a:pt x="167564" y="423443"/>
                  <a:pt x="183413" y="439445"/>
                  <a:pt x="203073" y="439445"/>
                </a:cubicBezTo>
                <a:lnTo>
                  <a:pt x="203073" y="439445"/>
                </a:lnTo>
                <a:cubicBezTo>
                  <a:pt x="222733" y="439445"/>
                  <a:pt x="238582" y="423596"/>
                  <a:pt x="238582" y="403936"/>
                </a:cubicBezTo>
                <a:close/>
                <a:moveTo>
                  <a:pt x="378333" y="403936"/>
                </a:moveTo>
                <a:lnTo>
                  <a:pt x="378333" y="195605"/>
                </a:lnTo>
                <a:cubicBezTo>
                  <a:pt x="378333" y="176098"/>
                  <a:pt x="362483" y="160096"/>
                  <a:pt x="342824" y="160096"/>
                </a:cubicBezTo>
                <a:lnTo>
                  <a:pt x="342824" y="160096"/>
                </a:lnTo>
                <a:cubicBezTo>
                  <a:pt x="323317" y="160096"/>
                  <a:pt x="307315" y="175946"/>
                  <a:pt x="307315" y="195605"/>
                </a:cubicBezTo>
                <a:lnTo>
                  <a:pt x="307315" y="403936"/>
                </a:lnTo>
                <a:cubicBezTo>
                  <a:pt x="307315" y="423443"/>
                  <a:pt x="323164" y="439445"/>
                  <a:pt x="342824" y="439445"/>
                </a:cubicBezTo>
                <a:lnTo>
                  <a:pt x="342824" y="439445"/>
                </a:lnTo>
                <a:cubicBezTo>
                  <a:pt x="362483" y="439445"/>
                  <a:pt x="378333" y="423596"/>
                  <a:pt x="378333" y="403936"/>
                </a:cubicBezTo>
                <a:close/>
                <a:moveTo>
                  <a:pt x="362941" y="73228"/>
                </a:moveTo>
                <a:lnTo>
                  <a:pt x="360959" y="22174"/>
                </a:lnTo>
                <a:lnTo>
                  <a:pt x="309905" y="19431"/>
                </a:lnTo>
                <a:moveTo>
                  <a:pt x="19431" y="174422"/>
                </a:moveTo>
                <a:lnTo>
                  <a:pt x="86182" y="139065"/>
                </a:lnTo>
                <a:cubicBezTo>
                  <a:pt x="101117" y="131140"/>
                  <a:pt x="119253" y="133274"/>
                  <a:pt x="131902" y="144399"/>
                </a:cubicBezTo>
                <a:lnTo>
                  <a:pt x="162382" y="171069"/>
                </a:lnTo>
                <a:cubicBezTo>
                  <a:pt x="178537" y="185242"/>
                  <a:pt x="203073" y="184328"/>
                  <a:pt x="218161" y="168935"/>
                </a:cubicBezTo>
                <a:lnTo>
                  <a:pt x="361264" y="2202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7" name="Freeform 6">
            <a:extLst>
              <a:ext uri="{FF2B5EF4-FFF2-40B4-BE49-F238E27FC236}">
                <a16:creationId xmlns:a16="http://schemas.microsoft.com/office/drawing/2014/main" id="{816A2F7B-2CE3-DFBE-DCB9-9C758C8D774A}"/>
              </a:ext>
            </a:extLst>
          </p:cNvPr>
          <p:cNvSpPr>
            <a:spLocks noEditPoints="1"/>
          </p:cNvSpPr>
          <p:nvPr/>
        </p:nvSpPr>
        <p:spPr bwMode="auto">
          <a:xfrm>
            <a:off x="8812625" y="6656963"/>
            <a:ext cx="714190" cy="568496"/>
          </a:xfrm>
          <a:custGeom>
            <a:avLst/>
            <a:gdLst>
              <a:gd name="T0" fmla="*/ 419 w 1044"/>
              <a:gd name="T1" fmla="*/ 709 h 830"/>
              <a:gd name="T2" fmla="*/ 323 w 1044"/>
              <a:gd name="T3" fmla="*/ 585 h 830"/>
              <a:gd name="T4" fmla="*/ 522 w 1044"/>
              <a:gd name="T5" fmla="*/ 298 h 830"/>
              <a:gd name="T6" fmla="*/ 721 w 1044"/>
              <a:gd name="T7" fmla="*/ 585 h 830"/>
              <a:gd name="T8" fmla="*/ 625 w 1044"/>
              <a:gd name="T9" fmla="*/ 709 h 830"/>
              <a:gd name="T10" fmla="*/ 625 w 1044"/>
              <a:gd name="T11" fmla="*/ 709 h 830"/>
              <a:gd name="T12" fmla="*/ 419 w 1044"/>
              <a:gd name="T13" fmla="*/ 709 h 830"/>
              <a:gd name="T14" fmla="*/ 419 w 1044"/>
              <a:gd name="T15" fmla="*/ 830 h 830"/>
              <a:gd name="T16" fmla="*/ 625 w 1044"/>
              <a:gd name="T17" fmla="*/ 830 h 830"/>
              <a:gd name="T18" fmla="*/ 625 w 1044"/>
              <a:gd name="T19" fmla="*/ 709 h 830"/>
              <a:gd name="T20" fmla="*/ 522 w 1044"/>
              <a:gd name="T21" fmla="*/ 298 h 830"/>
              <a:gd name="T22" fmla="*/ 522 w 1044"/>
              <a:gd name="T23" fmla="*/ 549 h 830"/>
              <a:gd name="T24" fmla="*/ 976 w 1044"/>
              <a:gd name="T25" fmla="*/ 378 h 830"/>
              <a:gd name="T26" fmla="*/ 591 w 1044"/>
              <a:gd name="T27" fmla="*/ 69 h 830"/>
              <a:gd name="T28" fmla="*/ 453 w 1044"/>
              <a:gd name="T29" fmla="*/ 69 h 830"/>
              <a:gd name="T30" fmla="*/ 68 w 1044"/>
              <a:gd name="T31" fmla="*/ 378 h 830"/>
              <a:gd name="T32" fmla="*/ 591 w 1044"/>
              <a:gd name="T33" fmla="*/ 0 h 830"/>
              <a:gd name="T34" fmla="*/ 453 w 1044"/>
              <a:gd name="T35" fmla="*/ 0 h 830"/>
              <a:gd name="T36" fmla="*/ 453 w 1044"/>
              <a:gd name="T37" fmla="*/ 137 h 830"/>
              <a:gd name="T38" fmla="*/ 591 w 1044"/>
              <a:gd name="T39" fmla="*/ 137 h 830"/>
              <a:gd name="T40" fmla="*/ 591 w 1044"/>
              <a:gd name="T41" fmla="*/ 0 h 830"/>
              <a:gd name="T42" fmla="*/ 1044 w 1044"/>
              <a:gd name="T43" fmla="*/ 378 h 830"/>
              <a:gd name="T44" fmla="*/ 907 w 1044"/>
              <a:gd name="T45" fmla="*/ 378 h 830"/>
              <a:gd name="T46" fmla="*/ 907 w 1044"/>
              <a:gd name="T47" fmla="*/ 515 h 830"/>
              <a:gd name="T48" fmla="*/ 1044 w 1044"/>
              <a:gd name="T49" fmla="*/ 515 h 830"/>
              <a:gd name="T50" fmla="*/ 1044 w 1044"/>
              <a:gd name="T51" fmla="*/ 378 h 830"/>
              <a:gd name="T52" fmla="*/ 0 w 1044"/>
              <a:gd name="T53" fmla="*/ 515 h 830"/>
              <a:gd name="T54" fmla="*/ 137 w 1044"/>
              <a:gd name="T55" fmla="*/ 515 h 830"/>
              <a:gd name="T56" fmla="*/ 137 w 1044"/>
              <a:gd name="T57" fmla="*/ 378 h 830"/>
              <a:gd name="T58" fmla="*/ 0 w 1044"/>
              <a:gd name="T59" fmla="*/ 378 h 830"/>
              <a:gd name="T60" fmla="*/ 0 w 1044"/>
              <a:gd name="T61" fmla="*/ 515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4" h="830">
                <a:moveTo>
                  <a:pt x="419" y="709"/>
                </a:moveTo>
                <a:cubicBezTo>
                  <a:pt x="323" y="585"/>
                  <a:pt x="323" y="585"/>
                  <a:pt x="323" y="585"/>
                </a:cubicBezTo>
                <a:cubicBezTo>
                  <a:pt x="522" y="298"/>
                  <a:pt x="522" y="298"/>
                  <a:pt x="522" y="298"/>
                </a:cubicBezTo>
                <a:cubicBezTo>
                  <a:pt x="721" y="585"/>
                  <a:pt x="721" y="585"/>
                  <a:pt x="721" y="585"/>
                </a:cubicBezTo>
                <a:cubicBezTo>
                  <a:pt x="625" y="709"/>
                  <a:pt x="625" y="709"/>
                  <a:pt x="625" y="709"/>
                </a:cubicBezTo>
                <a:moveTo>
                  <a:pt x="625" y="709"/>
                </a:moveTo>
                <a:cubicBezTo>
                  <a:pt x="419" y="709"/>
                  <a:pt x="419" y="709"/>
                  <a:pt x="419" y="709"/>
                </a:cubicBezTo>
                <a:cubicBezTo>
                  <a:pt x="419" y="830"/>
                  <a:pt x="419" y="830"/>
                  <a:pt x="419" y="830"/>
                </a:cubicBezTo>
                <a:cubicBezTo>
                  <a:pt x="625" y="830"/>
                  <a:pt x="625" y="830"/>
                  <a:pt x="625" y="830"/>
                </a:cubicBezTo>
                <a:lnTo>
                  <a:pt x="625" y="709"/>
                </a:lnTo>
                <a:close/>
                <a:moveTo>
                  <a:pt x="522" y="298"/>
                </a:moveTo>
                <a:cubicBezTo>
                  <a:pt x="522" y="549"/>
                  <a:pt x="522" y="549"/>
                  <a:pt x="522" y="549"/>
                </a:cubicBezTo>
                <a:moveTo>
                  <a:pt x="976" y="378"/>
                </a:moveTo>
                <a:cubicBezTo>
                  <a:pt x="914" y="215"/>
                  <a:pt x="768" y="94"/>
                  <a:pt x="591" y="69"/>
                </a:cubicBezTo>
                <a:moveTo>
                  <a:pt x="453" y="69"/>
                </a:moveTo>
                <a:cubicBezTo>
                  <a:pt x="276" y="94"/>
                  <a:pt x="130" y="215"/>
                  <a:pt x="68" y="378"/>
                </a:cubicBezTo>
                <a:moveTo>
                  <a:pt x="591" y="0"/>
                </a:moveTo>
                <a:cubicBezTo>
                  <a:pt x="453" y="0"/>
                  <a:pt x="453" y="0"/>
                  <a:pt x="453" y="0"/>
                </a:cubicBezTo>
                <a:cubicBezTo>
                  <a:pt x="453" y="137"/>
                  <a:pt x="453" y="137"/>
                  <a:pt x="453" y="137"/>
                </a:cubicBezTo>
                <a:cubicBezTo>
                  <a:pt x="591" y="137"/>
                  <a:pt x="591" y="137"/>
                  <a:pt x="591" y="137"/>
                </a:cubicBezTo>
                <a:lnTo>
                  <a:pt x="591" y="0"/>
                </a:lnTo>
                <a:close/>
                <a:moveTo>
                  <a:pt x="1044" y="378"/>
                </a:moveTo>
                <a:cubicBezTo>
                  <a:pt x="907" y="378"/>
                  <a:pt x="907" y="378"/>
                  <a:pt x="907" y="378"/>
                </a:cubicBezTo>
                <a:cubicBezTo>
                  <a:pt x="907" y="515"/>
                  <a:pt x="907" y="515"/>
                  <a:pt x="907" y="515"/>
                </a:cubicBezTo>
                <a:cubicBezTo>
                  <a:pt x="1044" y="515"/>
                  <a:pt x="1044" y="515"/>
                  <a:pt x="1044" y="515"/>
                </a:cubicBezTo>
                <a:lnTo>
                  <a:pt x="1044" y="378"/>
                </a:lnTo>
                <a:close/>
                <a:moveTo>
                  <a:pt x="0" y="515"/>
                </a:moveTo>
                <a:cubicBezTo>
                  <a:pt x="137" y="515"/>
                  <a:pt x="137" y="515"/>
                  <a:pt x="137" y="515"/>
                </a:cubicBezTo>
                <a:cubicBezTo>
                  <a:pt x="137" y="378"/>
                  <a:pt x="137" y="378"/>
                  <a:pt x="137" y="378"/>
                </a:cubicBezTo>
                <a:cubicBezTo>
                  <a:pt x="0" y="378"/>
                  <a:pt x="0" y="378"/>
                  <a:pt x="0" y="378"/>
                </a:cubicBezTo>
                <a:lnTo>
                  <a:pt x="0" y="515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8" name="Freeform 151">
            <a:extLst>
              <a:ext uri="{FF2B5EF4-FFF2-40B4-BE49-F238E27FC236}">
                <a16:creationId xmlns:a16="http://schemas.microsoft.com/office/drawing/2014/main" id="{29320117-7872-CB62-517C-5E530265F50B}"/>
              </a:ext>
            </a:extLst>
          </p:cNvPr>
          <p:cNvSpPr>
            <a:spLocks noEditPoints="1"/>
          </p:cNvSpPr>
          <p:nvPr/>
        </p:nvSpPr>
        <p:spPr bwMode="auto">
          <a:xfrm>
            <a:off x="11936786" y="8313666"/>
            <a:ext cx="505648" cy="859886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F2A4FC09-FB58-F453-0AE1-411330A4EA9B}"/>
              </a:ext>
            </a:extLst>
          </p:cNvPr>
          <p:cNvSpPr/>
          <p:nvPr/>
        </p:nvSpPr>
        <p:spPr>
          <a:xfrm>
            <a:off x="20930525" y="6612112"/>
            <a:ext cx="658198" cy="65819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0" name="Freeform 12">
            <a:extLst>
              <a:ext uri="{FF2B5EF4-FFF2-40B4-BE49-F238E27FC236}">
                <a16:creationId xmlns:a16="http://schemas.microsoft.com/office/drawing/2014/main" id="{1AA6CB20-F0FC-9E5B-9108-D091E7578692}"/>
              </a:ext>
            </a:extLst>
          </p:cNvPr>
          <p:cNvSpPr>
            <a:spLocks noEditPoints="1"/>
          </p:cNvSpPr>
          <p:nvPr/>
        </p:nvSpPr>
        <p:spPr bwMode="auto">
          <a:xfrm>
            <a:off x="14937400" y="6588400"/>
            <a:ext cx="551354" cy="705620"/>
          </a:xfrm>
          <a:custGeom>
            <a:avLst/>
            <a:gdLst>
              <a:gd name="T0" fmla="*/ 347 w 804"/>
              <a:gd name="T1" fmla="*/ 420 h 1029"/>
              <a:gd name="T2" fmla="*/ 112 w 804"/>
              <a:gd name="T3" fmla="*/ 1029 h 1029"/>
              <a:gd name="T4" fmla="*/ 456 w 804"/>
              <a:gd name="T5" fmla="*/ 420 h 1029"/>
              <a:gd name="T6" fmla="*/ 692 w 804"/>
              <a:gd name="T7" fmla="*/ 1029 h 1029"/>
              <a:gd name="T8" fmla="*/ 402 w 804"/>
              <a:gd name="T9" fmla="*/ 128 h 1029"/>
              <a:gd name="T10" fmla="*/ 250 w 804"/>
              <a:gd name="T11" fmla="*/ 279 h 1029"/>
              <a:gd name="T12" fmla="*/ 402 w 804"/>
              <a:gd name="T13" fmla="*/ 430 h 1029"/>
              <a:gd name="T14" fmla="*/ 553 w 804"/>
              <a:gd name="T15" fmla="*/ 279 h 1029"/>
              <a:gd name="T16" fmla="*/ 402 w 804"/>
              <a:gd name="T17" fmla="*/ 128 h 1029"/>
              <a:gd name="T18" fmla="*/ 402 w 804"/>
              <a:gd name="T19" fmla="*/ 128 h 1029"/>
              <a:gd name="T20" fmla="*/ 402 w 804"/>
              <a:gd name="T21" fmla="*/ 0 h 1029"/>
              <a:gd name="T22" fmla="*/ 402 w 804"/>
              <a:gd name="T23" fmla="*/ 873 h 1029"/>
              <a:gd name="T24" fmla="*/ 402 w 804"/>
              <a:gd name="T25" fmla="*/ 746 h 1029"/>
              <a:gd name="T26" fmla="*/ 0 w 804"/>
              <a:gd name="T27" fmla="*/ 625 h 1029"/>
              <a:gd name="T28" fmla="*/ 402 w 804"/>
              <a:gd name="T29" fmla="*/ 810 h 1029"/>
              <a:gd name="T30" fmla="*/ 804 w 804"/>
              <a:gd name="T31" fmla="*/ 625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4" h="1029">
                <a:moveTo>
                  <a:pt x="347" y="420"/>
                </a:moveTo>
                <a:cubicBezTo>
                  <a:pt x="112" y="1029"/>
                  <a:pt x="112" y="1029"/>
                  <a:pt x="112" y="1029"/>
                </a:cubicBezTo>
                <a:moveTo>
                  <a:pt x="456" y="420"/>
                </a:moveTo>
                <a:cubicBezTo>
                  <a:pt x="692" y="1029"/>
                  <a:pt x="692" y="1029"/>
                  <a:pt x="692" y="1029"/>
                </a:cubicBezTo>
                <a:moveTo>
                  <a:pt x="402" y="128"/>
                </a:moveTo>
                <a:cubicBezTo>
                  <a:pt x="318" y="128"/>
                  <a:pt x="250" y="195"/>
                  <a:pt x="250" y="279"/>
                </a:cubicBezTo>
                <a:cubicBezTo>
                  <a:pt x="250" y="362"/>
                  <a:pt x="318" y="430"/>
                  <a:pt x="402" y="430"/>
                </a:cubicBezTo>
                <a:cubicBezTo>
                  <a:pt x="485" y="430"/>
                  <a:pt x="553" y="362"/>
                  <a:pt x="553" y="279"/>
                </a:cubicBezTo>
                <a:cubicBezTo>
                  <a:pt x="553" y="195"/>
                  <a:pt x="485" y="128"/>
                  <a:pt x="402" y="128"/>
                </a:cubicBezTo>
                <a:close/>
                <a:moveTo>
                  <a:pt x="402" y="128"/>
                </a:moveTo>
                <a:cubicBezTo>
                  <a:pt x="402" y="0"/>
                  <a:pt x="402" y="0"/>
                  <a:pt x="402" y="0"/>
                </a:cubicBezTo>
                <a:moveTo>
                  <a:pt x="402" y="873"/>
                </a:moveTo>
                <a:cubicBezTo>
                  <a:pt x="402" y="746"/>
                  <a:pt x="402" y="746"/>
                  <a:pt x="402" y="746"/>
                </a:cubicBezTo>
                <a:moveTo>
                  <a:pt x="0" y="625"/>
                </a:moveTo>
                <a:cubicBezTo>
                  <a:pt x="97" y="738"/>
                  <a:pt x="241" y="810"/>
                  <a:pt x="402" y="810"/>
                </a:cubicBezTo>
                <a:cubicBezTo>
                  <a:pt x="563" y="810"/>
                  <a:pt x="707" y="738"/>
                  <a:pt x="804" y="6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AEE1EE3B-B81E-2B1F-F4F2-EFAE7E7C4A05}"/>
              </a:ext>
            </a:extLst>
          </p:cNvPr>
          <p:cNvSpPr/>
          <p:nvPr/>
        </p:nvSpPr>
        <p:spPr>
          <a:xfrm>
            <a:off x="17862732" y="8373372"/>
            <a:ext cx="740472" cy="740472"/>
          </a:xfrm>
          <a:custGeom>
            <a:avLst/>
            <a:gdLst>
              <a:gd name="connsiteX0" fmla="*/ 228676 w 411480"/>
              <a:gd name="connsiteY0" fmla="*/ 111176 h 411480"/>
              <a:gd name="connsiteX1" fmla="*/ 306705 w 411480"/>
              <a:gd name="connsiteY1" fmla="*/ 115443 h 411480"/>
              <a:gd name="connsiteX2" fmla="*/ 309753 w 411480"/>
              <a:gd name="connsiteY2" fmla="*/ 193472 h 411480"/>
              <a:gd name="connsiteX3" fmla="*/ 306553 w 411480"/>
              <a:gd name="connsiteY3" fmla="*/ 115596 h 411480"/>
              <a:gd name="connsiteX4" fmla="*/ 125958 w 411480"/>
              <a:gd name="connsiteY4" fmla="*/ 296189 h 411480"/>
              <a:gd name="connsiteX5" fmla="*/ 133274 w 411480"/>
              <a:gd name="connsiteY5" fmla="*/ 107671 h 411480"/>
              <a:gd name="connsiteX6" fmla="*/ 95021 w 411480"/>
              <a:gd name="connsiteY6" fmla="*/ 145923 h 411480"/>
              <a:gd name="connsiteX7" fmla="*/ 133274 w 411480"/>
              <a:gd name="connsiteY7" fmla="*/ 184176 h 411480"/>
              <a:gd name="connsiteX8" fmla="*/ 171526 w 411480"/>
              <a:gd name="connsiteY8" fmla="*/ 145923 h 411480"/>
              <a:gd name="connsiteX9" fmla="*/ 133274 w 411480"/>
              <a:gd name="connsiteY9" fmla="*/ 107671 h 411480"/>
              <a:gd name="connsiteX10" fmla="*/ 270738 w 411480"/>
              <a:gd name="connsiteY10" fmla="*/ 249860 h 411480"/>
              <a:gd name="connsiteX11" fmla="*/ 232486 w 411480"/>
              <a:gd name="connsiteY11" fmla="*/ 288112 h 411480"/>
              <a:gd name="connsiteX12" fmla="*/ 270738 w 411480"/>
              <a:gd name="connsiteY12" fmla="*/ 326365 h 411480"/>
              <a:gd name="connsiteX13" fmla="*/ 308991 w 411480"/>
              <a:gd name="connsiteY13" fmla="*/ 288112 h 411480"/>
              <a:gd name="connsiteX14" fmla="*/ 270738 w 411480"/>
              <a:gd name="connsiteY14" fmla="*/ 249860 h 411480"/>
              <a:gd name="connsiteX15" fmla="*/ 208559 w 411480"/>
              <a:gd name="connsiteY15" fmla="*/ 19431 h 411480"/>
              <a:gd name="connsiteX16" fmla="*/ 19431 w 411480"/>
              <a:gd name="connsiteY16" fmla="*/ 208559 h 411480"/>
              <a:gd name="connsiteX17" fmla="*/ 208559 w 411480"/>
              <a:gd name="connsiteY17" fmla="*/ 397688 h 411480"/>
              <a:gd name="connsiteX18" fmla="*/ 397688 w 411480"/>
              <a:gd name="connsiteY18" fmla="*/ 208559 h 411480"/>
              <a:gd name="connsiteX19" fmla="*/ 208559 w 411480"/>
              <a:gd name="connsiteY19" fmla="*/ 19431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480" h="411480">
                <a:moveTo>
                  <a:pt x="228676" y="111176"/>
                </a:moveTo>
                <a:lnTo>
                  <a:pt x="306705" y="115443"/>
                </a:lnTo>
                <a:lnTo>
                  <a:pt x="309753" y="193472"/>
                </a:lnTo>
                <a:lnTo>
                  <a:pt x="306553" y="115596"/>
                </a:lnTo>
                <a:lnTo>
                  <a:pt x="125958" y="296189"/>
                </a:lnTo>
                <a:moveTo>
                  <a:pt x="133274" y="107671"/>
                </a:moveTo>
                <a:cubicBezTo>
                  <a:pt x="112090" y="107671"/>
                  <a:pt x="95021" y="124739"/>
                  <a:pt x="95021" y="145923"/>
                </a:cubicBezTo>
                <a:cubicBezTo>
                  <a:pt x="95021" y="167107"/>
                  <a:pt x="112090" y="184176"/>
                  <a:pt x="133274" y="184176"/>
                </a:cubicBezTo>
                <a:cubicBezTo>
                  <a:pt x="154457" y="184176"/>
                  <a:pt x="171526" y="167107"/>
                  <a:pt x="171526" y="145923"/>
                </a:cubicBezTo>
                <a:cubicBezTo>
                  <a:pt x="171526" y="124739"/>
                  <a:pt x="154457" y="107671"/>
                  <a:pt x="133274" y="107671"/>
                </a:cubicBezTo>
                <a:close/>
                <a:moveTo>
                  <a:pt x="270738" y="249860"/>
                </a:moveTo>
                <a:cubicBezTo>
                  <a:pt x="249555" y="249860"/>
                  <a:pt x="232486" y="266929"/>
                  <a:pt x="232486" y="288112"/>
                </a:cubicBezTo>
                <a:cubicBezTo>
                  <a:pt x="232486" y="309296"/>
                  <a:pt x="249555" y="326365"/>
                  <a:pt x="270738" y="326365"/>
                </a:cubicBezTo>
                <a:cubicBezTo>
                  <a:pt x="291922" y="326365"/>
                  <a:pt x="308991" y="309296"/>
                  <a:pt x="308991" y="288112"/>
                </a:cubicBezTo>
                <a:cubicBezTo>
                  <a:pt x="308991" y="267081"/>
                  <a:pt x="291922" y="249860"/>
                  <a:pt x="270738" y="249860"/>
                </a:cubicBezTo>
                <a:close/>
                <a:moveTo>
                  <a:pt x="208559" y="19431"/>
                </a:moveTo>
                <a:cubicBezTo>
                  <a:pt x="104013" y="19431"/>
                  <a:pt x="19431" y="104166"/>
                  <a:pt x="19431" y="208559"/>
                </a:cubicBezTo>
                <a:cubicBezTo>
                  <a:pt x="19431" y="313106"/>
                  <a:pt x="104165" y="397688"/>
                  <a:pt x="208559" y="397688"/>
                </a:cubicBezTo>
                <a:cubicBezTo>
                  <a:pt x="313106" y="397688"/>
                  <a:pt x="397688" y="312954"/>
                  <a:pt x="397688" y="208559"/>
                </a:cubicBezTo>
                <a:cubicBezTo>
                  <a:pt x="397840" y="104166"/>
                  <a:pt x="313106" y="19431"/>
                  <a:pt x="208559" y="1943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75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75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3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75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  <p:bldP spid="4" grpId="0" animBg="1"/>
          <p:bldP spid="5" grpId="0" animBg="1"/>
          <p:bldP spid="6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4" grpId="0" animBg="1"/>
          <p:bldP spid="31" grpId="0" animBg="1"/>
          <p:bldP spid="137" grpId="0" animBg="1"/>
          <p:bldP spid="141" grpId="0" animBg="1"/>
          <p:bldP spid="145" grpId="0" animBg="1"/>
          <p:bldP spid="149" grpId="0" animBg="1"/>
          <p:bldP spid="153" grpId="0" animBg="1"/>
          <p:bldP spid="154" grpId="0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  <p:bldP spid="16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75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75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3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75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  <p:bldP spid="4" grpId="0" animBg="1"/>
          <p:bldP spid="5" grpId="0" animBg="1"/>
          <p:bldP spid="6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4" grpId="0" animBg="1"/>
          <p:bldP spid="31" grpId="0" animBg="1"/>
          <p:bldP spid="137" grpId="0" animBg="1"/>
          <p:bldP spid="141" grpId="0" animBg="1"/>
          <p:bldP spid="145" grpId="0" animBg="1"/>
          <p:bldP spid="149" grpId="0" animBg="1"/>
          <p:bldP spid="153" grpId="0" animBg="1"/>
          <p:bldP spid="154" grpId="0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  <p:bldP spid="161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18DBC68D-999C-BE16-5723-7AAEE3D31510}"/>
              </a:ext>
            </a:extLst>
          </p:cNvPr>
          <p:cNvSpPr txBox="1"/>
          <p:nvPr/>
        </p:nvSpPr>
        <p:spPr>
          <a:xfrm>
            <a:off x="7027045" y="1190307"/>
            <a:ext cx="1033007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7 Elements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of Impact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87D45265-6D63-A783-2F04-105DC5AF1A1F}"/>
              </a:ext>
            </a:extLst>
          </p:cNvPr>
          <p:cNvSpPr/>
          <p:nvPr/>
        </p:nvSpPr>
        <p:spPr>
          <a:xfrm>
            <a:off x="1720534" y="6941209"/>
            <a:ext cx="3880619" cy="1798269"/>
          </a:xfrm>
          <a:custGeom>
            <a:avLst/>
            <a:gdLst>
              <a:gd name="connsiteX0" fmla="*/ 2405063 w 3346843"/>
              <a:gd name="connsiteY0" fmla="*/ 0 h 1550919"/>
              <a:gd name="connsiteX1" fmla="*/ 2406930 w 3346843"/>
              <a:gd name="connsiteY1" fmla="*/ 0 h 1550919"/>
              <a:gd name="connsiteX2" fmla="*/ 2460973 w 3346843"/>
              <a:gd name="connsiteY2" fmla="*/ 99567 h 1550919"/>
              <a:gd name="connsiteX3" fmla="*/ 3155397 w 3346843"/>
              <a:gd name="connsiteY3" fmla="*/ 468790 h 1550919"/>
              <a:gd name="connsiteX4" fmla="*/ 3324172 w 3346843"/>
              <a:gd name="connsiteY4" fmla="*/ 451776 h 1550919"/>
              <a:gd name="connsiteX5" fmla="*/ 3346843 w 3346843"/>
              <a:gd name="connsiteY5" fmla="*/ 445947 h 1550919"/>
              <a:gd name="connsiteX6" fmla="*/ 3345465 w 3346843"/>
              <a:gd name="connsiteY6" fmla="*/ 446451 h 1550919"/>
              <a:gd name="connsiteX7" fmla="*/ 2617223 w 3346843"/>
              <a:gd name="connsiteY7" fmla="*/ 1431529 h 1550919"/>
              <a:gd name="connsiteX8" fmla="*/ 2611194 w 3346843"/>
              <a:gd name="connsiteY8" fmla="*/ 1550919 h 1550919"/>
              <a:gd name="connsiteX9" fmla="*/ 2560808 w 3346843"/>
              <a:gd name="connsiteY9" fmla="*/ 1458090 h 1550919"/>
              <a:gd name="connsiteX10" fmla="*/ 1866384 w 3346843"/>
              <a:gd name="connsiteY10" fmla="*/ 1088867 h 1550919"/>
              <a:gd name="connsiteX11" fmla="*/ 1697609 w 3346843"/>
              <a:gd name="connsiteY11" fmla="*/ 1105881 h 1550919"/>
              <a:gd name="connsiteX12" fmla="*/ 1626604 w 3346843"/>
              <a:gd name="connsiteY12" fmla="*/ 1124139 h 1550919"/>
              <a:gd name="connsiteX13" fmla="*/ 1670612 w 3346843"/>
              <a:gd name="connsiteY13" fmla="*/ 1108031 h 1550919"/>
              <a:gd name="connsiteX14" fmla="*/ 2405063 w 3346843"/>
              <a:gd name="connsiteY14" fmla="*/ 1 h 1550919"/>
              <a:gd name="connsiteX15" fmla="*/ 0 w 3346843"/>
              <a:gd name="connsiteY15" fmla="*/ 0 h 1550919"/>
              <a:gd name="connsiteX16" fmla="*/ 200025 w 3346843"/>
              <a:gd name="connsiteY16" fmla="*/ 0 h 1550919"/>
              <a:gd name="connsiteX17" fmla="*/ 200025 w 3346843"/>
              <a:gd name="connsiteY17" fmla="*/ 1 h 1550919"/>
              <a:gd name="connsiteX18" fmla="*/ 1202531 w 3346843"/>
              <a:gd name="connsiteY18" fmla="*/ 1002507 h 1550919"/>
              <a:gd name="connsiteX19" fmla="*/ 2205037 w 3346843"/>
              <a:gd name="connsiteY19" fmla="*/ 1 h 1550919"/>
              <a:gd name="connsiteX20" fmla="*/ 2205037 w 3346843"/>
              <a:gd name="connsiteY20" fmla="*/ 0 h 1550919"/>
              <a:gd name="connsiteX21" fmla="*/ 2405062 w 3346843"/>
              <a:gd name="connsiteY21" fmla="*/ 0 h 1550919"/>
              <a:gd name="connsiteX22" fmla="*/ 2405062 w 3346843"/>
              <a:gd name="connsiteY22" fmla="*/ 1 h 1550919"/>
              <a:gd name="connsiteX23" fmla="*/ 1670611 w 3346843"/>
              <a:gd name="connsiteY23" fmla="*/ 1108031 h 1550919"/>
              <a:gd name="connsiteX24" fmla="*/ 1626603 w 3346843"/>
              <a:gd name="connsiteY24" fmla="*/ 1124139 h 1550919"/>
              <a:gd name="connsiteX25" fmla="*/ 1617352 w 3346843"/>
              <a:gd name="connsiteY25" fmla="*/ 1126517 h 1550919"/>
              <a:gd name="connsiteX26" fmla="*/ 1550877 w 3346843"/>
              <a:gd name="connsiteY26" fmla="*/ 1150848 h 1550919"/>
              <a:gd name="connsiteX27" fmla="*/ 1444883 w 3346843"/>
              <a:gd name="connsiteY27" fmla="*/ 1178101 h 1550919"/>
              <a:gd name="connsiteX28" fmla="*/ 1202531 w 3346843"/>
              <a:gd name="connsiteY28" fmla="*/ 1202532 h 1550919"/>
              <a:gd name="connsiteX29" fmla="*/ 0 w 3346843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6843" h="1550919">
                <a:moveTo>
                  <a:pt x="2405063" y="0"/>
                </a:moveTo>
                <a:lnTo>
                  <a:pt x="2406930" y="0"/>
                </a:lnTo>
                <a:lnTo>
                  <a:pt x="2460973" y="99567"/>
                </a:lnTo>
                <a:cubicBezTo>
                  <a:pt x="2611468" y="322330"/>
                  <a:pt x="2866329" y="468790"/>
                  <a:pt x="3155397" y="468790"/>
                </a:cubicBezTo>
                <a:cubicBezTo>
                  <a:pt x="3213211" y="468790"/>
                  <a:pt x="3269656" y="462932"/>
                  <a:pt x="3324172" y="451776"/>
                </a:cubicBezTo>
                <a:lnTo>
                  <a:pt x="3346843" y="445947"/>
                </a:lnTo>
                <a:lnTo>
                  <a:pt x="3345465" y="446451"/>
                </a:lnTo>
                <a:cubicBezTo>
                  <a:pt x="2949826" y="613792"/>
                  <a:pt x="2662382" y="986848"/>
                  <a:pt x="2617223" y="1431529"/>
                </a:cubicBezTo>
                <a:lnTo>
                  <a:pt x="2611194" y="1550919"/>
                </a:lnTo>
                <a:lnTo>
                  <a:pt x="2560808" y="1458090"/>
                </a:lnTo>
                <a:cubicBezTo>
                  <a:pt x="2410313" y="1235327"/>
                  <a:pt x="2155452" y="1088867"/>
                  <a:pt x="1866384" y="1088867"/>
                </a:cubicBezTo>
                <a:cubicBezTo>
                  <a:pt x="1808571" y="1088867"/>
                  <a:pt x="1752125" y="1094726"/>
                  <a:pt x="1697609" y="1105881"/>
                </a:cubicBezTo>
                <a:lnTo>
                  <a:pt x="1626604" y="1124139"/>
                </a:lnTo>
                <a:lnTo>
                  <a:pt x="1670612" y="1108031"/>
                </a:lnTo>
                <a:cubicBezTo>
                  <a:pt x="2102218" y="925477"/>
                  <a:pt x="2405063" y="498106"/>
                  <a:pt x="2405063" y="1"/>
                </a:cubicBezTo>
                <a:close/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405062" y="0"/>
                </a:lnTo>
                <a:lnTo>
                  <a:pt x="2405062" y="1"/>
                </a:lnTo>
                <a:cubicBezTo>
                  <a:pt x="2405062" y="498106"/>
                  <a:pt x="2102217" y="925477"/>
                  <a:pt x="1670611" y="1108031"/>
                </a:cubicBezTo>
                <a:lnTo>
                  <a:pt x="1626603" y="1124139"/>
                </a:lnTo>
                <a:lnTo>
                  <a:pt x="1617352" y="1126517"/>
                </a:lnTo>
                <a:lnTo>
                  <a:pt x="1550877" y="1150848"/>
                </a:lnTo>
                <a:lnTo>
                  <a:pt x="1444883" y="1178101"/>
                </a:lnTo>
                <a:cubicBezTo>
                  <a:pt x="1366601" y="1194120"/>
                  <a:pt x="1285549" y="1202532"/>
                  <a:pt x="1202531" y="1202532"/>
                </a:cubicBezTo>
                <a:cubicBezTo>
                  <a:pt x="538391" y="1202532"/>
                  <a:pt x="0" y="664141"/>
                  <a:pt x="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189FAA3-9E1F-AB03-89AA-DC72D35C8442}"/>
              </a:ext>
            </a:extLst>
          </p:cNvPr>
          <p:cNvSpPr/>
          <p:nvPr/>
        </p:nvSpPr>
        <p:spPr>
          <a:xfrm>
            <a:off x="1952460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9F4A2A2-B514-F573-610D-8B8C0EAFDAF6}"/>
              </a:ext>
            </a:extLst>
          </p:cNvPr>
          <p:cNvSpPr/>
          <p:nvPr/>
        </p:nvSpPr>
        <p:spPr>
          <a:xfrm>
            <a:off x="4748176" y="6941209"/>
            <a:ext cx="3936917" cy="1802395"/>
          </a:xfrm>
          <a:custGeom>
            <a:avLst/>
            <a:gdLst>
              <a:gd name="connsiteX0" fmla="*/ 2597800 w 3395398"/>
              <a:gd name="connsiteY0" fmla="*/ 0 h 1554477"/>
              <a:gd name="connsiteX1" fmla="*/ 2610832 w 3395398"/>
              <a:gd name="connsiteY1" fmla="*/ 0 h 1554477"/>
              <a:gd name="connsiteX2" fmla="*/ 2610832 w 3395398"/>
              <a:gd name="connsiteY2" fmla="*/ 1 h 1554477"/>
              <a:gd name="connsiteX3" fmla="*/ 3345283 w 3395398"/>
              <a:gd name="connsiteY3" fmla="*/ 1108031 h 1554477"/>
              <a:gd name="connsiteX4" fmla="*/ 3395398 w 3395398"/>
              <a:gd name="connsiteY4" fmla="*/ 1126374 h 1554477"/>
              <a:gd name="connsiteX5" fmla="*/ 3315700 w 3395398"/>
              <a:gd name="connsiteY5" fmla="*/ 1105881 h 1554477"/>
              <a:gd name="connsiteX6" fmla="*/ 3146925 w 3395398"/>
              <a:gd name="connsiteY6" fmla="*/ 1088867 h 1554477"/>
              <a:gd name="connsiteX7" fmla="*/ 2452501 w 3395398"/>
              <a:gd name="connsiteY7" fmla="*/ 1458090 h 1554477"/>
              <a:gd name="connsiteX8" fmla="*/ 2404482 w 3395398"/>
              <a:gd name="connsiteY8" fmla="*/ 1546558 h 1554477"/>
              <a:gd name="connsiteX9" fmla="*/ 2400184 w 3395398"/>
              <a:gd name="connsiteY9" fmla="*/ 1554477 h 1554477"/>
              <a:gd name="connsiteX10" fmla="*/ 2204857 w 3395398"/>
              <a:gd name="connsiteY10" fmla="*/ 1554477 h 1554477"/>
              <a:gd name="connsiteX11" fmla="*/ 2199681 w 3395398"/>
              <a:gd name="connsiteY11" fmla="*/ 1451981 h 1554477"/>
              <a:gd name="connsiteX12" fmla="*/ 1202351 w 3395398"/>
              <a:gd name="connsiteY12" fmla="*/ 551975 h 1554477"/>
              <a:gd name="connsiteX13" fmla="*/ 205021 w 3395398"/>
              <a:gd name="connsiteY13" fmla="*/ 1451981 h 1554477"/>
              <a:gd name="connsiteX14" fmla="*/ 199845 w 3395398"/>
              <a:gd name="connsiteY14" fmla="*/ 1554477 h 1554477"/>
              <a:gd name="connsiteX15" fmla="*/ 1931 w 3395398"/>
              <a:gd name="connsiteY15" fmla="*/ 1554477 h 1554477"/>
              <a:gd name="connsiteX16" fmla="*/ 0 w 3395398"/>
              <a:gd name="connsiteY16" fmla="*/ 1550919 h 1554477"/>
              <a:gd name="connsiteX17" fmla="*/ 6029 w 3395398"/>
              <a:gd name="connsiteY17" fmla="*/ 1431529 h 1554477"/>
              <a:gd name="connsiteX18" fmla="*/ 734271 w 3395398"/>
              <a:gd name="connsiteY18" fmla="*/ 446451 h 1554477"/>
              <a:gd name="connsiteX19" fmla="*/ 735649 w 3395398"/>
              <a:gd name="connsiteY19" fmla="*/ 445947 h 1554477"/>
              <a:gd name="connsiteX20" fmla="*/ 793234 w 3395398"/>
              <a:gd name="connsiteY20" fmla="*/ 431140 h 1554477"/>
              <a:gd name="connsiteX21" fmla="*/ 870175 w 3395398"/>
              <a:gd name="connsiteY21" fmla="*/ 402979 h 1554477"/>
              <a:gd name="connsiteX22" fmla="*/ 882435 w 3395398"/>
              <a:gd name="connsiteY22" fmla="*/ 396325 h 1554477"/>
              <a:gd name="connsiteX23" fmla="*/ 959999 w 3395398"/>
              <a:gd name="connsiteY23" fmla="*/ 376381 h 1554477"/>
              <a:gd name="connsiteX24" fmla="*/ 1202351 w 3395398"/>
              <a:gd name="connsiteY24" fmla="*/ 351950 h 1554477"/>
              <a:gd name="connsiteX25" fmla="*/ 1444703 w 3395398"/>
              <a:gd name="connsiteY25" fmla="*/ 376381 h 1554477"/>
              <a:gd name="connsiteX26" fmla="*/ 1534732 w 3395398"/>
              <a:gd name="connsiteY26" fmla="*/ 399530 h 1554477"/>
              <a:gd name="connsiteX27" fmla="*/ 1603748 w 3395398"/>
              <a:gd name="connsiteY27" fmla="*/ 424790 h 1554477"/>
              <a:gd name="connsiteX28" fmla="*/ 1628964 w 3395398"/>
              <a:gd name="connsiteY28" fmla="*/ 431274 h 1554477"/>
              <a:gd name="connsiteX29" fmla="*/ 1684004 w 3395398"/>
              <a:gd name="connsiteY29" fmla="*/ 445426 h 1554477"/>
              <a:gd name="connsiteX30" fmla="*/ 1852779 w 3395398"/>
              <a:gd name="connsiteY30" fmla="*/ 462440 h 1554477"/>
              <a:gd name="connsiteX31" fmla="*/ 2547203 w 3395398"/>
              <a:gd name="connsiteY31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395398" h="1554477">
                <a:moveTo>
                  <a:pt x="2597800" y="0"/>
                </a:moveTo>
                <a:lnTo>
                  <a:pt x="2610832" y="0"/>
                </a:lnTo>
                <a:lnTo>
                  <a:pt x="2610832" y="1"/>
                </a:lnTo>
                <a:cubicBezTo>
                  <a:pt x="2610832" y="498106"/>
                  <a:pt x="2913677" y="925477"/>
                  <a:pt x="3345283" y="1108031"/>
                </a:cubicBezTo>
                <a:lnTo>
                  <a:pt x="3395398" y="1126374"/>
                </a:lnTo>
                <a:lnTo>
                  <a:pt x="3315700" y="1105881"/>
                </a:lnTo>
                <a:cubicBezTo>
                  <a:pt x="3261184" y="1094726"/>
                  <a:pt x="3204739" y="1088867"/>
                  <a:pt x="3146925" y="1088867"/>
                </a:cubicBezTo>
                <a:cubicBezTo>
                  <a:pt x="2857857" y="1088867"/>
                  <a:pt x="2602996" y="1235327"/>
                  <a:pt x="2452501" y="1458090"/>
                </a:cubicBezTo>
                <a:lnTo>
                  <a:pt x="2404482" y="1546558"/>
                </a:lnTo>
                <a:lnTo>
                  <a:pt x="2400184" y="1554477"/>
                </a:lnTo>
                <a:lnTo>
                  <a:pt x="2204857" y="1554477"/>
                </a:lnTo>
                <a:lnTo>
                  <a:pt x="2199681" y="1451981"/>
                </a:lnTo>
                <a:cubicBezTo>
                  <a:pt x="2148343" y="946461"/>
                  <a:pt x="1721416" y="551975"/>
                  <a:pt x="1202351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1" y="446451"/>
                </a:cubicBezTo>
                <a:lnTo>
                  <a:pt x="735649" y="445947"/>
                </a:lnTo>
                <a:lnTo>
                  <a:pt x="793234" y="431140"/>
                </a:lnTo>
                <a:cubicBezTo>
                  <a:pt x="819457" y="422984"/>
                  <a:pt x="845127" y="413574"/>
                  <a:pt x="870175" y="402979"/>
                </a:cubicBezTo>
                <a:lnTo>
                  <a:pt x="882435" y="396325"/>
                </a:lnTo>
                <a:lnTo>
                  <a:pt x="959999" y="376381"/>
                </a:lnTo>
                <a:cubicBezTo>
                  <a:pt x="1038281" y="360363"/>
                  <a:pt x="1119333" y="351950"/>
                  <a:pt x="1202351" y="351950"/>
                </a:cubicBezTo>
                <a:cubicBezTo>
                  <a:pt x="1285369" y="351950"/>
                  <a:pt x="1366421" y="360363"/>
                  <a:pt x="1444703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84004" y="445426"/>
                </a:lnTo>
                <a:cubicBezTo>
                  <a:pt x="1738520" y="456582"/>
                  <a:pt x="1794965" y="462440"/>
                  <a:pt x="1852779" y="462440"/>
                </a:cubicBezTo>
                <a:cubicBezTo>
                  <a:pt x="2141847" y="462440"/>
                  <a:pt x="2396708" y="315980"/>
                  <a:pt x="2547203" y="932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DF3B437-B385-8E4A-2237-7FDAA087A004}"/>
              </a:ext>
            </a:extLst>
          </p:cNvPr>
          <p:cNvSpPr/>
          <p:nvPr/>
        </p:nvSpPr>
        <p:spPr>
          <a:xfrm>
            <a:off x="4979894" y="7581216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7EFFEBD-69FC-E6DD-EE6B-4D94AD6A961E}"/>
              </a:ext>
            </a:extLst>
          </p:cNvPr>
          <p:cNvSpPr/>
          <p:nvPr/>
        </p:nvSpPr>
        <p:spPr>
          <a:xfrm>
            <a:off x="7775400" y="6941209"/>
            <a:ext cx="3873076" cy="1798269"/>
          </a:xfrm>
          <a:custGeom>
            <a:avLst/>
            <a:gdLst>
              <a:gd name="connsiteX0" fmla="*/ 0 w 3340338"/>
              <a:gd name="connsiteY0" fmla="*/ 0 h 1550919"/>
              <a:gd name="connsiteX1" fmla="*/ 200025 w 3340338"/>
              <a:gd name="connsiteY1" fmla="*/ 0 h 1550919"/>
              <a:gd name="connsiteX2" fmla="*/ 200025 w 3340338"/>
              <a:gd name="connsiteY2" fmla="*/ 1 h 1550919"/>
              <a:gd name="connsiteX3" fmla="*/ 1202531 w 3340338"/>
              <a:gd name="connsiteY3" fmla="*/ 1002507 h 1550919"/>
              <a:gd name="connsiteX4" fmla="*/ 2205037 w 3340338"/>
              <a:gd name="connsiteY4" fmla="*/ 1 h 1550919"/>
              <a:gd name="connsiteX5" fmla="*/ 2205037 w 3340338"/>
              <a:gd name="connsiteY5" fmla="*/ 0 h 1550919"/>
              <a:gd name="connsiteX6" fmla="*/ 2398558 w 3340338"/>
              <a:gd name="connsiteY6" fmla="*/ 0 h 1550919"/>
              <a:gd name="connsiteX7" fmla="*/ 2400425 w 3340338"/>
              <a:gd name="connsiteY7" fmla="*/ 0 h 1550919"/>
              <a:gd name="connsiteX8" fmla="*/ 2405062 w 3340338"/>
              <a:gd name="connsiteY8" fmla="*/ 0 h 1550919"/>
              <a:gd name="connsiteX9" fmla="*/ 2405062 w 3340338"/>
              <a:gd name="connsiteY9" fmla="*/ 1 h 1550919"/>
              <a:gd name="connsiteX10" fmla="*/ 2404336 w 3340338"/>
              <a:gd name="connsiteY10" fmla="*/ 7205 h 1550919"/>
              <a:gd name="connsiteX11" fmla="*/ 2454468 w 3340338"/>
              <a:gd name="connsiteY11" fmla="*/ 99567 h 1550919"/>
              <a:gd name="connsiteX12" fmla="*/ 3148892 w 3340338"/>
              <a:gd name="connsiteY12" fmla="*/ 468790 h 1550919"/>
              <a:gd name="connsiteX13" fmla="*/ 3317667 w 3340338"/>
              <a:gd name="connsiteY13" fmla="*/ 451776 h 1550919"/>
              <a:gd name="connsiteX14" fmla="*/ 3340338 w 3340338"/>
              <a:gd name="connsiteY14" fmla="*/ 445947 h 1550919"/>
              <a:gd name="connsiteX15" fmla="*/ 3338960 w 3340338"/>
              <a:gd name="connsiteY15" fmla="*/ 446451 h 1550919"/>
              <a:gd name="connsiteX16" fmla="*/ 2610718 w 3340338"/>
              <a:gd name="connsiteY16" fmla="*/ 1431529 h 1550919"/>
              <a:gd name="connsiteX17" fmla="*/ 2604689 w 3340338"/>
              <a:gd name="connsiteY17" fmla="*/ 1550919 h 1550919"/>
              <a:gd name="connsiteX18" fmla="*/ 2554303 w 3340338"/>
              <a:gd name="connsiteY18" fmla="*/ 1458090 h 1550919"/>
              <a:gd name="connsiteX19" fmla="*/ 1859879 w 3340338"/>
              <a:gd name="connsiteY19" fmla="*/ 1088867 h 1550919"/>
              <a:gd name="connsiteX20" fmla="*/ 1691104 w 3340338"/>
              <a:gd name="connsiteY20" fmla="*/ 1105881 h 1550919"/>
              <a:gd name="connsiteX21" fmla="*/ 1641957 w 3340338"/>
              <a:gd name="connsiteY21" fmla="*/ 1118519 h 1550919"/>
              <a:gd name="connsiteX22" fmla="*/ 1560127 w 3340338"/>
              <a:gd name="connsiteY22" fmla="*/ 1148469 h 1550919"/>
              <a:gd name="connsiteX23" fmla="*/ 1202531 w 3340338"/>
              <a:gd name="connsiteY23" fmla="*/ 1202532 h 1550919"/>
              <a:gd name="connsiteX24" fmla="*/ 960179 w 3340338"/>
              <a:gd name="connsiteY24" fmla="*/ 1178101 h 1550919"/>
              <a:gd name="connsiteX25" fmla="*/ 845493 w 3340338"/>
              <a:gd name="connsiteY25" fmla="*/ 1148613 h 1550919"/>
              <a:gd name="connsiteX26" fmla="*/ 785124 w 3340338"/>
              <a:gd name="connsiteY26" fmla="*/ 1126517 h 1550919"/>
              <a:gd name="connsiteX27" fmla="*/ 784566 w 3340338"/>
              <a:gd name="connsiteY27" fmla="*/ 1126374 h 1550919"/>
              <a:gd name="connsiteX28" fmla="*/ 734451 w 3340338"/>
              <a:gd name="connsiteY28" fmla="*/ 1108031 h 1550919"/>
              <a:gd name="connsiteX29" fmla="*/ 0 w 3340338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0338" h="1550919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398558" y="0"/>
                </a:lnTo>
                <a:lnTo>
                  <a:pt x="2400425" y="0"/>
                </a:lnTo>
                <a:lnTo>
                  <a:pt x="2405062" y="0"/>
                </a:lnTo>
                <a:lnTo>
                  <a:pt x="2405062" y="1"/>
                </a:lnTo>
                <a:lnTo>
                  <a:pt x="2404336" y="7205"/>
                </a:lnTo>
                <a:lnTo>
                  <a:pt x="2454468" y="99567"/>
                </a:lnTo>
                <a:cubicBezTo>
                  <a:pt x="2604963" y="322330"/>
                  <a:pt x="2859824" y="468790"/>
                  <a:pt x="3148892" y="468790"/>
                </a:cubicBezTo>
                <a:cubicBezTo>
                  <a:pt x="3206706" y="468790"/>
                  <a:pt x="3263151" y="462932"/>
                  <a:pt x="3317667" y="451776"/>
                </a:cubicBezTo>
                <a:lnTo>
                  <a:pt x="3340338" y="445947"/>
                </a:lnTo>
                <a:lnTo>
                  <a:pt x="3338960" y="446451"/>
                </a:lnTo>
                <a:cubicBezTo>
                  <a:pt x="2943321" y="613792"/>
                  <a:pt x="2655877" y="986848"/>
                  <a:pt x="2610718" y="1431529"/>
                </a:cubicBezTo>
                <a:lnTo>
                  <a:pt x="2604689" y="1550919"/>
                </a:lnTo>
                <a:lnTo>
                  <a:pt x="2554303" y="1458090"/>
                </a:lnTo>
                <a:cubicBezTo>
                  <a:pt x="2403808" y="1235327"/>
                  <a:pt x="2148947" y="1088867"/>
                  <a:pt x="1859879" y="1088867"/>
                </a:cubicBezTo>
                <a:cubicBezTo>
                  <a:pt x="1802066" y="1088867"/>
                  <a:pt x="1745620" y="1094726"/>
                  <a:pt x="1691104" y="1105881"/>
                </a:cubicBezTo>
                <a:lnTo>
                  <a:pt x="1641957" y="1118519"/>
                </a:lnTo>
                <a:lnTo>
                  <a:pt x="1560127" y="1148469"/>
                </a:lnTo>
                <a:cubicBezTo>
                  <a:pt x="1447163" y="1183604"/>
                  <a:pt x="1327057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4821A51-CC4D-120C-B346-5874F2671B76}"/>
              </a:ext>
            </a:extLst>
          </p:cNvPr>
          <p:cNvSpPr/>
          <p:nvPr/>
        </p:nvSpPr>
        <p:spPr>
          <a:xfrm>
            <a:off x="8007327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BB78B37-2785-06F7-9245-710942456AF2}"/>
              </a:ext>
            </a:extLst>
          </p:cNvPr>
          <p:cNvSpPr/>
          <p:nvPr/>
        </p:nvSpPr>
        <p:spPr>
          <a:xfrm>
            <a:off x="10795500" y="6941209"/>
            <a:ext cx="3932952" cy="1802395"/>
          </a:xfrm>
          <a:custGeom>
            <a:avLst/>
            <a:gdLst>
              <a:gd name="connsiteX0" fmla="*/ 2594380 w 3391978"/>
              <a:gd name="connsiteY0" fmla="*/ 0 h 1554477"/>
              <a:gd name="connsiteX1" fmla="*/ 2607412 w 3391978"/>
              <a:gd name="connsiteY1" fmla="*/ 0 h 1554477"/>
              <a:gd name="connsiteX2" fmla="*/ 2607412 w 3391978"/>
              <a:gd name="connsiteY2" fmla="*/ 1 h 1554477"/>
              <a:gd name="connsiteX3" fmla="*/ 3341863 w 3391978"/>
              <a:gd name="connsiteY3" fmla="*/ 1108031 h 1554477"/>
              <a:gd name="connsiteX4" fmla="*/ 3391978 w 3391978"/>
              <a:gd name="connsiteY4" fmla="*/ 1126374 h 1554477"/>
              <a:gd name="connsiteX5" fmla="*/ 3312280 w 3391978"/>
              <a:gd name="connsiteY5" fmla="*/ 1105881 h 1554477"/>
              <a:gd name="connsiteX6" fmla="*/ 3143505 w 3391978"/>
              <a:gd name="connsiteY6" fmla="*/ 1088867 h 1554477"/>
              <a:gd name="connsiteX7" fmla="*/ 2449081 w 3391978"/>
              <a:gd name="connsiteY7" fmla="*/ 1458090 h 1554477"/>
              <a:gd name="connsiteX8" fmla="*/ 2404191 w 3391978"/>
              <a:gd name="connsiteY8" fmla="*/ 1540793 h 1554477"/>
              <a:gd name="connsiteX9" fmla="*/ 2404482 w 3391978"/>
              <a:gd name="connsiteY9" fmla="*/ 1546558 h 1554477"/>
              <a:gd name="connsiteX10" fmla="*/ 2400184 w 3391978"/>
              <a:gd name="connsiteY10" fmla="*/ 1554477 h 1554477"/>
              <a:gd name="connsiteX11" fmla="*/ 2204857 w 3391978"/>
              <a:gd name="connsiteY11" fmla="*/ 1554477 h 1554477"/>
              <a:gd name="connsiteX12" fmla="*/ 2199681 w 3391978"/>
              <a:gd name="connsiteY12" fmla="*/ 1451981 h 1554477"/>
              <a:gd name="connsiteX13" fmla="*/ 1202351 w 3391978"/>
              <a:gd name="connsiteY13" fmla="*/ 551975 h 1554477"/>
              <a:gd name="connsiteX14" fmla="*/ 205021 w 3391978"/>
              <a:gd name="connsiteY14" fmla="*/ 1451981 h 1554477"/>
              <a:gd name="connsiteX15" fmla="*/ 199845 w 3391978"/>
              <a:gd name="connsiteY15" fmla="*/ 1554477 h 1554477"/>
              <a:gd name="connsiteX16" fmla="*/ 1931 w 3391978"/>
              <a:gd name="connsiteY16" fmla="*/ 1554477 h 1554477"/>
              <a:gd name="connsiteX17" fmla="*/ 0 w 3391978"/>
              <a:gd name="connsiteY17" fmla="*/ 1550919 h 1554477"/>
              <a:gd name="connsiteX18" fmla="*/ 6029 w 3391978"/>
              <a:gd name="connsiteY18" fmla="*/ 1431529 h 1554477"/>
              <a:gd name="connsiteX19" fmla="*/ 734271 w 3391978"/>
              <a:gd name="connsiteY19" fmla="*/ 446451 h 1554477"/>
              <a:gd name="connsiteX20" fmla="*/ 735649 w 3391978"/>
              <a:gd name="connsiteY20" fmla="*/ 445947 h 1554477"/>
              <a:gd name="connsiteX21" fmla="*/ 793234 w 3391978"/>
              <a:gd name="connsiteY21" fmla="*/ 431140 h 1554477"/>
              <a:gd name="connsiteX22" fmla="*/ 870175 w 3391978"/>
              <a:gd name="connsiteY22" fmla="*/ 402979 h 1554477"/>
              <a:gd name="connsiteX23" fmla="*/ 882435 w 3391978"/>
              <a:gd name="connsiteY23" fmla="*/ 396325 h 1554477"/>
              <a:gd name="connsiteX24" fmla="*/ 959999 w 3391978"/>
              <a:gd name="connsiteY24" fmla="*/ 376381 h 1554477"/>
              <a:gd name="connsiteX25" fmla="*/ 1202351 w 3391978"/>
              <a:gd name="connsiteY25" fmla="*/ 351950 h 1554477"/>
              <a:gd name="connsiteX26" fmla="*/ 1444703 w 3391978"/>
              <a:gd name="connsiteY26" fmla="*/ 376381 h 1554477"/>
              <a:gd name="connsiteX27" fmla="*/ 1534732 w 3391978"/>
              <a:gd name="connsiteY27" fmla="*/ 399530 h 1554477"/>
              <a:gd name="connsiteX28" fmla="*/ 1603748 w 3391978"/>
              <a:gd name="connsiteY28" fmla="*/ 424790 h 1554477"/>
              <a:gd name="connsiteX29" fmla="*/ 1628964 w 3391978"/>
              <a:gd name="connsiteY29" fmla="*/ 431274 h 1554477"/>
              <a:gd name="connsiteX30" fmla="*/ 1637040 w 3391978"/>
              <a:gd name="connsiteY30" fmla="*/ 434230 h 1554477"/>
              <a:gd name="connsiteX31" fmla="*/ 1680584 w 3391978"/>
              <a:gd name="connsiteY31" fmla="*/ 445426 h 1554477"/>
              <a:gd name="connsiteX32" fmla="*/ 1849359 w 3391978"/>
              <a:gd name="connsiteY32" fmla="*/ 462440 h 1554477"/>
              <a:gd name="connsiteX33" fmla="*/ 2543783 w 3391978"/>
              <a:gd name="connsiteY33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91978" h="1554477">
                <a:moveTo>
                  <a:pt x="2594380" y="0"/>
                </a:moveTo>
                <a:lnTo>
                  <a:pt x="2607412" y="0"/>
                </a:lnTo>
                <a:lnTo>
                  <a:pt x="2607412" y="1"/>
                </a:lnTo>
                <a:cubicBezTo>
                  <a:pt x="2607412" y="498106"/>
                  <a:pt x="2910257" y="925477"/>
                  <a:pt x="3341863" y="1108031"/>
                </a:cubicBezTo>
                <a:lnTo>
                  <a:pt x="3391978" y="1126374"/>
                </a:lnTo>
                <a:lnTo>
                  <a:pt x="3312280" y="1105881"/>
                </a:lnTo>
                <a:cubicBezTo>
                  <a:pt x="3257764" y="1094726"/>
                  <a:pt x="3201319" y="1088867"/>
                  <a:pt x="3143505" y="1088867"/>
                </a:cubicBezTo>
                <a:cubicBezTo>
                  <a:pt x="2854437" y="1088867"/>
                  <a:pt x="2599576" y="1235327"/>
                  <a:pt x="2449081" y="1458090"/>
                </a:cubicBezTo>
                <a:lnTo>
                  <a:pt x="2404191" y="1540793"/>
                </a:lnTo>
                <a:lnTo>
                  <a:pt x="2404482" y="1546558"/>
                </a:lnTo>
                <a:lnTo>
                  <a:pt x="2400184" y="1554477"/>
                </a:lnTo>
                <a:lnTo>
                  <a:pt x="2204857" y="1554477"/>
                </a:lnTo>
                <a:lnTo>
                  <a:pt x="2199681" y="1451981"/>
                </a:lnTo>
                <a:cubicBezTo>
                  <a:pt x="2148343" y="946461"/>
                  <a:pt x="1721416" y="551975"/>
                  <a:pt x="1202351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1" y="446451"/>
                </a:cubicBezTo>
                <a:lnTo>
                  <a:pt x="735649" y="445947"/>
                </a:lnTo>
                <a:lnTo>
                  <a:pt x="793234" y="431140"/>
                </a:lnTo>
                <a:cubicBezTo>
                  <a:pt x="819457" y="422984"/>
                  <a:pt x="845127" y="413574"/>
                  <a:pt x="870175" y="402979"/>
                </a:cubicBezTo>
                <a:lnTo>
                  <a:pt x="882435" y="396325"/>
                </a:lnTo>
                <a:lnTo>
                  <a:pt x="959999" y="376381"/>
                </a:lnTo>
                <a:cubicBezTo>
                  <a:pt x="1038281" y="360363"/>
                  <a:pt x="1119333" y="351950"/>
                  <a:pt x="1202351" y="351950"/>
                </a:cubicBezTo>
                <a:cubicBezTo>
                  <a:pt x="1285369" y="351950"/>
                  <a:pt x="1366421" y="360363"/>
                  <a:pt x="1444703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37040" y="434230"/>
                </a:lnTo>
                <a:lnTo>
                  <a:pt x="1680584" y="445426"/>
                </a:lnTo>
                <a:cubicBezTo>
                  <a:pt x="1735100" y="456582"/>
                  <a:pt x="1791545" y="462440"/>
                  <a:pt x="1849359" y="462440"/>
                </a:cubicBezTo>
                <a:cubicBezTo>
                  <a:pt x="2138427" y="462440"/>
                  <a:pt x="2393288" y="315980"/>
                  <a:pt x="2543783" y="932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47B189F-106F-CA38-6400-2C467B7D87F0}"/>
              </a:ext>
            </a:extLst>
          </p:cNvPr>
          <p:cNvSpPr/>
          <p:nvPr/>
        </p:nvSpPr>
        <p:spPr>
          <a:xfrm>
            <a:off x="11027218" y="7581216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F72278E-604F-03B5-715D-44D35CFA4C7A}"/>
              </a:ext>
            </a:extLst>
          </p:cNvPr>
          <p:cNvSpPr/>
          <p:nvPr/>
        </p:nvSpPr>
        <p:spPr>
          <a:xfrm>
            <a:off x="13818759" y="6941209"/>
            <a:ext cx="3873076" cy="1798269"/>
          </a:xfrm>
          <a:custGeom>
            <a:avLst/>
            <a:gdLst>
              <a:gd name="connsiteX0" fmla="*/ 0 w 3340338"/>
              <a:gd name="connsiteY0" fmla="*/ 0 h 1550919"/>
              <a:gd name="connsiteX1" fmla="*/ 200025 w 3340338"/>
              <a:gd name="connsiteY1" fmla="*/ 0 h 1550919"/>
              <a:gd name="connsiteX2" fmla="*/ 200025 w 3340338"/>
              <a:gd name="connsiteY2" fmla="*/ 1 h 1550919"/>
              <a:gd name="connsiteX3" fmla="*/ 1202531 w 3340338"/>
              <a:gd name="connsiteY3" fmla="*/ 1002507 h 1550919"/>
              <a:gd name="connsiteX4" fmla="*/ 2205037 w 3340338"/>
              <a:gd name="connsiteY4" fmla="*/ 1 h 1550919"/>
              <a:gd name="connsiteX5" fmla="*/ 2205037 w 3340338"/>
              <a:gd name="connsiteY5" fmla="*/ 0 h 1550919"/>
              <a:gd name="connsiteX6" fmla="*/ 2398558 w 3340338"/>
              <a:gd name="connsiteY6" fmla="*/ 0 h 1550919"/>
              <a:gd name="connsiteX7" fmla="*/ 2400425 w 3340338"/>
              <a:gd name="connsiteY7" fmla="*/ 0 h 1550919"/>
              <a:gd name="connsiteX8" fmla="*/ 2405062 w 3340338"/>
              <a:gd name="connsiteY8" fmla="*/ 0 h 1550919"/>
              <a:gd name="connsiteX9" fmla="*/ 2405062 w 3340338"/>
              <a:gd name="connsiteY9" fmla="*/ 1 h 1550919"/>
              <a:gd name="connsiteX10" fmla="*/ 2404336 w 3340338"/>
              <a:gd name="connsiteY10" fmla="*/ 7205 h 1550919"/>
              <a:gd name="connsiteX11" fmla="*/ 2454468 w 3340338"/>
              <a:gd name="connsiteY11" fmla="*/ 99567 h 1550919"/>
              <a:gd name="connsiteX12" fmla="*/ 3148892 w 3340338"/>
              <a:gd name="connsiteY12" fmla="*/ 468790 h 1550919"/>
              <a:gd name="connsiteX13" fmla="*/ 3317668 w 3340338"/>
              <a:gd name="connsiteY13" fmla="*/ 451776 h 1550919"/>
              <a:gd name="connsiteX14" fmla="*/ 3340338 w 3340338"/>
              <a:gd name="connsiteY14" fmla="*/ 445947 h 1550919"/>
              <a:gd name="connsiteX15" fmla="*/ 3338960 w 3340338"/>
              <a:gd name="connsiteY15" fmla="*/ 446451 h 1550919"/>
              <a:gd name="connsiteX16" fmla="*/ 2610718 w 3340338"/>
              <a:gd name="connsiteY16" fmla="*/ 1431529 h 1550919"/>
              <a:gd name="connsiteX17" fmla="*/ 2604689 w 3340338"/>
              <a:gd name="connsiteY17" fmla="*/ 1550919 h 1550919"/>
              <a:gd name="connsiteX18" fmla="*/ 2554303 w 3340338"/>
              <a:gd name="connsiteY18" fmla="*/ 1458090 h 1550919"/>
              <a:gd name="connsiteX19" fmla="*/ 1859879 w 3340338"/>
              <a:gd name="connsiteY19" fmla="*/ 1088867 h 1550919"/>
              <a:gd name="connsiteX20" fmla="*/ 1691104 w 3340338"/>
              <a:gd name="connsiteY20" fmla="*/ 1105881 h 1550919"/>
              <a:gd name="connsiteX21" fmla="*/ 1641957 w 3340338"/>
              <a:gd name="connsiteY21" fmla="*/ 1118519 h 1550919"/>
              <a:gd name="connsiteX22" fmla="*/ 1560127 w 3340338"/>
              <a:gd name="connsiteY22" fmla="*/ 1148469 h 1550919"/>
              <a:gd name="connsiteX23" fmla="*/ 1202531 w 3340338"/>
              <a:gd name="connsiteY23" fmla="*/ 1202532 h 1550919"/>
              <a:gd name="connsiteX24" fmla="*/ 960179 w 3340338"/>
              <a:gd name="connsiteY24" fmla="*/ 1178101 h 1550919"/>
              <a:gd name="connsiteX25" fmla="*/ 845493 w 3340338"/>
              <a:gd name="connsiteY25" fmla="*/ 1148613 h 1550919"/>
              <a:gd name="connsiteX26" fmla="*/ 785124 w 3340338"/>
              <a:gd name="connsiteY26" fmla="*/ 1126517 h 1550919"/>
              <a:gd name="connsiteX27" fmla="*/ 784566 w 3340338"/>
              <a:gd name="connsiteY27" fmla="*/ 1126374 h 1550919"/>
              <a:gd name="connsiteX28" fmla="*/ 734451 w 3340338"/>
              <a:gd name="connsiteY28" fmla="*/ 1108031 h 1550919"/>
              <a:gd name="connsiteX29" fmla="*/ 0 w 3340338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0338" h="1550919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398558" y="0"/>
                </a:lnTo>
                <a:lnTo>
                  <a:pt x="2400425" y="0"/>
                </a:lnTo>
                <a:lnTo>
                  <a:pt x="2405062" y="0"/>
                </a:lnTo>
                <a:lnTo>
                  <a:pt x="2405062" y="1"/>
                </a:lnTo>
                <a:lnTo>
                  <a:pt x="2404336" y="7205"/>
                </a:lnTo>
                <a:lnTo>
                  <a:pt x="2454468" y="99567"/>
                </a:lnTo>
                <a:cubicBezTo>
                  <a:pt x="2604963" y="322330"/>
                  <a:pt x="2859824" y="468790"/>
                  <a:pt x="3148892" y="468790"/>
                </a:cubicBezTo>
                <a:cubicBezTo>
                  <a:pt x="3206706" y="468790"/>
                  <a:pt x="3263152" y="462932"/>
                  <a:pt x="3317668" y="451776"/>
                </a:cubicBezTo>
                <a:lnTo>
                  <a:pt x="3340338" y="445947"/>
                </a:lnTo>
                <a:lnTo>
                  <a:pt x="3338960" y="446451"/>
                </a:lnTo>
                <a:cubicBezTo>
                  <a:pt x="2943321" y="613792"/>
                  <a:pt x="2655877" y="986848"/>
                  <a:pt x="2610718" y="1431529"/>
                </a:cubicBezTo>
                <a:lnTo>
                  <a:pt x="2604689" y="1550919"/>
                </a:lnTo>
                <a:lnTo>
                  <a:pt x="2554303" y="1458090"/>
                </a:lnTo>
                <a:cubicBezTo>
                  <a:pt x="2403808" y="1235327"/>
                  <a:pt x="2148947" y="1088867"/>
                  <a:pt x="1859879" y="1088867"/>
                </a:cubicBezTo>
                <a:cubicBezTo>
                  <a:pt x="1802066" y="1088867"/>
                  <a:pt x="1745620" y="1094726"/>
                  <a:pt x="1691104" y="1105881"/>
                </a:cubicBezTo>
                <a:lnTo>
                  <a:pt x="1641957" y="1118519"/>
                </a:lnTo>
                <a:lnTo>
                  <a:pt x="1560127" y="1148469"/>
                </a:lnTo>
                <a:cubicBezTo>
                  <a:pt x="1447163" y="1183604"/>
                  <a:pt x="1327057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117F298-5F0C-F43D-979F-9347C4C38CFD}"/>
              </a:ext>
            </a:extLst>
          </p:cNvPr>
          <p:cNvSpPr/>
          <p:nvPr/>
        </p:nvSpPr>
        <p:spPr>
          <a:xfrm>
            <a:off x="14050685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68B271B-DC99-57BD-63B3-444403C88C3B}"/>
              </a:ext>
            </a:extLst>
          </p:cNvPr>
          <p:cNvSpPr/>
          <p:nvPr/>
        </p:nvSpPr>
        <p:spPr>
          <a:xfrm>
            <a:off x="16838859" y="6941209"/>
            <a:ext cx="3936141" cy="1802395"/>
          </a:xfrm>
          <a:custGeom>
            <a:avLst/>
            <a:gdLst>
              <a:gd name="connsiteX0" fmla="*/ 2597130 w 3394728"/>
              <a:gd name="connsiteY0" fmla="*/ 0 h 1554477"/>
              <a:gd name="connsiteX1" fmla="*/ 2610162 w 3394728"/>
              <a:gd name="connsiteY1" fmla="*/ 0 h 1554477"/>
              <a:gd name="connsiteX2" fmla="*/ 2610162 w 3394728"/>
              <a:gd name="connsiteY2" fmla="*/ 1 h 1554477"/>
              <a:gd name="connsiteX3" fmla="*/ 3344612 w 3394728"/>
              <a:gd name="connsiteY3" fmla="*/ 1108031 h 1554477"/>
              <a:gd name="connsiteX4" fmla="*/ 3394728 w 3394728"/>
              <a:gd name="connsiteY4" fmla="*/ 1126374 h 1554477"/>
              <a:gd name="connsiteX5" fmla="*/ 3315030 w 3394728"/>
              <a:gd name="connsiteY5" fmla="*/ 1105881 h 1554477"/>
              <a:gd name="connsiteX6" fmla="*/ 3146256 w 3394728"/>
              <a:gd name="connsiteY6" fmla="*/ 1088867 h 1554477"/>
              <a:gd name="connsiteX7" fmla="*/ 2451832 w 3394728"/>
              <a:gd name="connsiteY7" fmla="*/ 1458090 h 1554477"/>
              <a:gd name="connsiteX8" fmla="*/ 2404424 w 3394728"/>
              <a:gd name="connsiteY8" fmla="*/ 1545429 h 1554477"/>
              <a:gd name="connsiteX9" fmla="*/ 2404482 w 3394728"/>
              <a:gd name="connsiteY9" fmla="*/ 1546558 h 1554477"/>
              <a:gd name="connsiteX10" fmla="*/ 2400184 w 3394728"/>
              <a:gd name="connsiteY10" fmla="*/ 1554477 h 1554477"/>
              <a:gd name="connsiteX11" fmla="*/ 2204856 w 3394728"/>
              <a:gd name="connsiteY11" fmla="*/ 1554477 h 1554477"/>
              <a:gd name="connsiteX12" fmla="*/ 2199680 w 3394728"/>
              <a:gd name="connsiteY12" fmla="*/ 1451981 h 1554477"/>
              <a:gd name="connsiteX13" fmla="*/ 1202352 w 3394728"/>
              <a:gd name="connsiteY13" fmla="*/ 551975 h 1554477"/>
              <a:gd name="connsiteX14" fmla="*/ 205021 w 3394728"/>
              <a:gd name="connsiteY14" fmla="*/ 1451981 h 1554477"/>
              <a:gd name="connsiteX15" fmla="*/ 199845 w 3394728"/>
              <a:gd name="connsiteY15" fmla="*/ 1554477 h 1554477"/>
              <a:gd name="connsiteX16" fmla="*/ 1931 w 3394728"/>
              <a:gd name="connsiteY16" fmla="*/ 1554477 h 1554477"/>
              <a:gd name="connsiteX17" fmla="*/ 0 w 3394728"/>
              <a:gd name="connsiteY17" fmla="*/ 1550919 h 1554477"/>
              <a:gd name="connsiteX18" fmla="*/ 6029 w 3394728"/>
              <a:gd name="connsiteY18" fmla="*/ 1431529 h 1554477"/>
              <a:gd name="connsiteX19" fmla="*/ 734272 w 3394728"/>
              <a:gd name="connsiteY19" fmla="*/ 446451 h 1554477"/>
              <a:gd name="connsiteX20" fmla="*/ 735648 w 3394728"/>
              <a:gd name="connsiteY20" fmla="*/ 445947 h 1554477"/>
              <a:gd name="connsiteX21" fmla="*/ 793234 w 3394728"/>
              <a:gd name="connsiteY21" fmla="*/ 431140 h 1554477"/>
              <a:gd name="connsiteX22" fmla="*/ 870176 w 3394728"/>
              <a:gd name="connsiteY22" fmla="*/ 402979 h 1554477"/>
              <a:gd name="connsiteX23" fmla="*/ 882436 w 3394728"/>
              <a:gd name="connsiteY23" fmla="*/ 396325 h 1554477"/>
              <a:gd name="connsiteX24" fmla="*/ 960000 w 3394728"/>
              <a:gd name="connsiteY24" fmla="*/ 376381 h 1554477"/>
              <a:gd name="connsiteX25" fmla="*/ 1202352 w 3394728"/>
              <a:gd name="connsiteY25" fmla="*/ 351950 h 1554477"/>
              <a:gd name="connsiteX26" fmla="*/ 1444704 w 3394728"/>
              <a:gd name="connsiteY26" fmla="*/ 376381 h 1554477"/>
              <a:gd name="connsiteX27" fmla="*/ 1534732 w 3394728"/>
              <a:gd name="connsiteY27" fmla="*/ 399530 h 1554477"/>
              <a:gd name="connsiteX28" fmla="*/ 1603748 w 3394728"/>
              <a:gd name="connsiteY28" fmla="*/ 424790 h 1554477"/>
              <a:gd name="connsiteX29" fmla="*/ 1628964 w 3394728"/>
              <a:gd name="connsiteY29" fmla="*/ 431274 h 1554477"/>
              <a:gd name="connsiteX30" fmla="*/ 1630546 w 3394728"/>
              <a:gd name="connsiteY30" fmla="*/ 431853 h 1554477"/>
              <a:gd name="connsiteX31" fmla="*/ 1683334 w 3394728"/>
              <a:gd name="connsiteY31" fmla="*/ 445426 h 1554477"/>
              <a:gd name="connsiteX32" fmla="*/ 1852108 w 3394728"/>
              <a:gd name="connsiteY32" fmla="*/ 462440 h 1554477"/>
              <a:gd name="connsiteX33" fmla="*/ 2546532 w 3394728"/>
              <a:gd name="connsiteY33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94728" h="1554477">
                <a:moveTo>
                  <a:pt x="2597130" y="0"/>
                </a:moveTo>
                <a:lnTo>
                  <a:pt x="2610162" y="0"/>
                </a:lnTo>
                <a:lnTo>
                  <a:pt x="2610162" y="1"/>
                </a:lnTo>
                <a:cubicBezTo>
                  <a:pt x="2610162" y="498106"/>
                  <a:pt x="2913008" y="925477"/>
                  <a:pt x="3344612" y="1108031"/>
                </a:cubicBezTo>
                <a:lnTo>
                  <a:pt x="3394728" y="1126374"/>
                </a:lnTo>
                <a:lnTo>
                  <a:pt x="3315030" y="1105881"/>
                </a:lnTo>
                <a:cubicBezTo>
                  <a:pt x="3260514" y="1094726"/>
                  <a:pt x="3204068" y="1088867"/>
                  <a:pt x="3146256" y="1088867"/>
                </a:cubicBezTo>
                <a:cubicBezTo>
                  <a:pt x="2857188" y="1088867"/>
                  <a:pt x="2602326" y="1235327"/>
                  <a:pt x="2451832" y="1458090"/>
                </a:cubicBezTo>
                <a:lnTo>
                  <a:pt x="2404424" y="1545429"/>
                </a:lnTo>
                <a:lnTo>
                  <a:pt x="2404482" y="1546558"/>
                </a:lnTo>
                <a:lnTo>
                  <a:pt x="2400184" y="1554477"/>
                </a:lnTo>
                <a:lnTo>
                  <a:pt x="2204856" y="1554477"/>
                </a:lnTo>
                <a:lnTo>
                  <a:pt x="2199680" y="1451981"/>
                </a:lnTo>
                <a:cubicBezTo>
                  <a:pt x="2148344" y="946461"/>
                  <a:pt x="1721416" y="551975"/>
                  <a:pt x="1202352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2" y="446451"/>
                </a:cubicBezTo>
                <a:lnTo>
                  <a:pt x="735648" y="445947"/>
                </a:lnTo>
                <a:lnTo>
                  <a:pt x="793234" y="431140"/>
                </a:lnTo>
                <a:cubicBezTo>
                  <a:pt x="819456" y="422984"/>
                  <a:pt x="845128" y="413574"/>
                  <a:pt x="870176" y="402979"/>
                </a:cubicBezTo>
                <a:lnTo>
                  <a:pt x="882436" y="396325"/>
                </a:lnTo>
                <a:lnTo>
                  <a:pt x="960000" y="376381"/>
                </a:lnTo>
                <a:cubicBezTo>
                  <a:pt x="1038280" y="360363"/>
                  <a:pt x="1119332" y="351950"/>
                  <a:pt x="1202352" y="351950"/>
                </a:cubicBezTo>
                <a:cubicBezTo>
                  <a:pt x="1285368" y="351950"/>
                  <a:pt x="1366420" y="360363"/>
                  <a:pt x="1444704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30546" y="431853"/>
                </a:lnTo>
                <a:lnTo>
                  <a:pt x="1683334" y="445426"/>
                </a:lnTo>
                <a:cubicBezTo>
                  <a:pt x="1737850" y="456582"/>
                  <a:pt x="1794296" y="462440"/>
                  <a:pt x="1852108" y="462440"/>
                </a:cubicBezTo>
                <a:cubicBezTo>
                  <a:pt x="2141176" y="462440"/>
                  <a:pt x="2396038" y="315980"/>
                  <a:pt x="2546532" y="9321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A042126-7E5D-18BB-D0A8-B50489A1BA2C}"/>
              </a:ext>
            </a:extLst>
          </p:cNvPr>
          <p:cNvSpPr/>
          <p:nvPr/>
        </p:nvSpPr>
        <p:spPr>
          <a:xfrm>
            <a:off x="17070576" y="7581216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DEEDF03-A8E0-847E-3614-796762B31FA7}"/>
              </a:ext>
            </a:extLst>
          </p:cNvPr>
          <p:cNvSpPr/>
          <p:nvPr/>
        </p:nvSpPr>
        <p:spPr>
          <a:xfrm>
            <a:off x="19865306" y="6941209"/>
            <a:ext cx="2788636" cy="1394319"/>
          </a:xfrm>
          <a:custGeom>
            <a:avLst/>
            <a:gdLst>
              <a:gd name="connsiteX0" fmla="*/ 0 w 2405062"/>
              <a:gd name="connsiteY0" fmla="*/ 0 h 1202532"/>
              <a:gd name="connsiteX1" fmla="*/ 200025 w 2405062"/>
              <a:gd name="connsiteY1" fmla="*/ 0 h 1202532"/>
              <a:gd name="connsiteX2" fmla="*/ 200025 w 2405062"/>
              <a:gd name="connsiteY2" fmla="*/ 1 h 1202532"/>
              <a:gd name="connsiteX3" fmla="*/ 1202531 w 2405062"/>
              <a:gd name="connsiteY3" fmla="*/ 1002507 h 1202532"/>
              <a:gd name="connsiteX4" fmla="*/ 2205037 w 2405062"/>
              <a:gd name="connsiteY4" fmla="*/ 1 h 1202532"/>
              <a:gd name="connsiteX5" fmla="*/ 2205037 w 2405062"/>
              <a:gd name="connsiteY5" fmla="*/ 0 h 1202532"/>
              <a:gd name="connsiteX6" fmla="*/ 2405062 w 2405062"/>
              <a:gd name="connsiteY6" fmla="*/ 0 h 1202532"/>
              <a:gd name="connsiteX7" fmla="*/ 2405062 w 2405062"/>
              <a:gd name="connsiteY7" fmla="*/ 1 h 1202532"/>
              <a:gd name="connsiteX8" fmla="*/ 1202531 w 2405062"/>
              <a:gd name="connsiteY8" fmla="*/ 1202532 h 1202532"/>
              <a:gd name="connsiteX9" fmla="*/ 960179 w 2405062"/>
              <a:gd name="connsiteY9" fmla="*/ 1178101 h 1202532"/>
              <a:gd name="connsiteX10" fmla="*/ 845493 w 2405062"/>
              <a:gd name="connsiteY10" fmla="*/ 1148613 h 1202532"/>
              <a:gd name="connsiteX11" fmla="*/ 785124 w 2405062"/>
              <a:gd name="connsiteY11" fmla="*/ 1126517 h 1202532"/>
              <a:gd name="connsiteX12" fmla="*/ 784566 w 2405062"/>
              <a:gd name="connsiteY12" fmla="*/ 1126374 h 1202532"/>
              <a:gd name="connsiteX13" fmla="*/ 734451 w 2405062"/>
              <a:gd name="connsiteY13" fmla="*/ 1108031 h 1202532"/>
              <a:gd name="connsiteX14" fmla="*/ 0 w 2405062"/>
              <a:gd name="connsiteY14" fmla="*/ 1 h 1202532"/>
              <a:gd name="connsiteX15" fmla="*/ 0 w 2405062"/>
              <a:gd name="connsiteY15" fmla="*/ 0 h 120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405062" h="1202532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405062" y="0"/>
                </a:lnTo>
                <a:lnTo>
                  <a:pt x="2405062" y="1"/>
                </a:lnTo>
                <a:cubicBezTo>
                  <a:pt x="2405062" y="664141"/>
                  <a:pt x="1866671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42687B5-F290-E152-8F90-197DF4AE7C6F}"/>
              </a:ext>
            </a:extLst>
          </p:cNvPr>
          <p:cNvSpPr/>
          <p:nvPr/>
        </p:nvSpPr>
        <p:spPr>
          <a:xfrm>
            <a:off x="20097232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2A96C0E-E354-EB57-6A54-AAEF1A660D74}"/>
              </a:ext>
            </a:extLst>
          </p:cNvPr>
          <p:cNvGrpSpPr/>
          <p:nvPr/>
        </p:nvGrpSpPr>
        <p:grpSpPr>
          <a:xfrm>
            <a:off x="1951005" y="9502598"/>
            <a:ext cx="2326239" cy="1948656"/>
            <a:chOff x="1951005" y="9502598"/>
            <a:chExt cx="2326239" cy="194865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D21C36A-98D0-3CC3-5CF4-126449B7272B}"/>
                </a:ext>
              </a:extLst>
            </p:cNvPr>
            <p:cNvSpPr txBox="1"/>
            <p:nvPr/>
          </p:nvSpPr>
          <p:spPr>
            <a:xfrm>
              <a:off x="1951006" y="9973926"/>
              <a:ext cx="2326238" cy="14773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Xác định mục tiêu tối thượng giúp định hướng mọi quyết định và hành động quan trọng.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8DBEA64-42E7-AB29-8734-F255A6EDBFB7}"/>
                </a:ext>
              </a:extLst>
            </p:cNvPr>
            <p:cNvSpPr txBox="1"/>
            <p:nvPr/>
          </p:nvSpPr>
          <p:spPr>
            <a:xfrm>
              <a:off x="1951005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PURPOSE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E47D9CE-486E-204D-775F-441ECF43AF3E}"/>
              </a:ext>
            </a:extLst>
          </p:cNvPr>
          <p:cNvSpPr/>
          <p:nvPr/>
        </p:nvSpPr>
        <p:spPr>
          <a:xfrm rot="10800000">
            <a:off x="2943328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D020B3C-B8A8-F69F-3CE8-AACA4425A904}"/>
              </a:ext>
            </a:extLst>
          </p:cNvPr>
          <p:cNvGrpSpPr/>
          <p:nvPr/>
        </p:nvGrpSpPr>
        <p:grpSpPr>
          <a:xfrm>
            <a:off x="8005872" y="9502598"/>
            <a:ext cx="2326239" cy="1948656"/>
            <a:chOff x="8005872" y="9502598"/>
            <a:chExt cx="2326239" cy="194865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87945AA-6648-5F00-D0A8-CF0172A5FD85}"/>
                </a:ext>
              </a:extLst>
            </p:cNvPr>
            <p:cNvSpPr txBox="1"/>
            <p:nvPr/>
          </p:nvSpPr>
          <p:spPr>
            <a:xfrm>
              <a:off x="8005873" y="9973926"/>
              <a:ext cx="2326238" cy="14773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Thiết kế phương án thông minh, linh hoạt, phản ánh đúng thực tế và mong đợi khách hàng.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0F24BDA-3E0E-8ECB-9262-30AAF9AD00A1}"/>
                </a:ext>
              </a:extLst>
            </p:cNvPr>
            <p:cNvSpPr txBox="1"/>
            <p:nvPr/>
          </p:nvSpPr>
          <p:spPr>
            <a:xfrm>
              <a:off x="8005872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DESIGN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04FE6F6-686B-2EB6-6BCB-657DA95DCCFF}"/>
              </a:ext>
            </a:extLst>
          </p:cNvPr>
          <p:cNvSpPr/>
          <p:nvPr/>
        </p:nvSpPr>
        <p:spPr>
          <a:xfrm rot="10800000">
            <a:off x="8998195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A8F6CD2-FF41-A50B-FD56-881A7AFD3E73}"/>
              </a:ext>
            </a:extLst>
          </p:cNvPr>
          <p:cNvGrpSpPr/>
          <p:nvPr/>
        </p:nvGrpSpPr>
        <p:grpSpPr>
          <a:xfrm>
            <a:off x="14049230" y="9502598"/>
            <a:ext cx="2326239" cy="1671657"/>
            <a:chOff x="14049230" y="9502598"/>
            <a:chExt cx="2326239" cy="167165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462B771-C766-3DBE-994E-CB8AB5E63947}"/>
                </a:ext>
              </a:extLst>
            </p:cNvPr>
            <p:cNvSpPr txBox="1"/>
            <p:nvPr/>
          </p:nvSpPr>
          <p:spPr>
            <a:xfrm>
              <a:off x="14049231" y="9973926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Thu thập dữ liệu tin cậy để đánh giá hiệu quả và tác động của mỗi bước triển khai.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979471C7-DCDD-4C87-AEB2-482678AC62BF}"/>
                </a:ext>
              </a:extLst>
            </p:cNvPr>
            <p:cNvSpPr txBox="1"/>
            <p:nvPr/>
          </p:nvSpPr>
          <p:spPr>
            <a:xfrm>
              <a:off x="14049230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MEASURE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F3E02E70-7C4E-87EE-D210-9277F1F4FD95}"/>
              </a:ext>
            </a:extLst>
          </p:cNvPr>
          <p:cNvSpPr/>
          <p:nvPr/>
        </p:nvSpPr>
        <p:spPr>
          <a:xfrm rot="10800000">
            <a:off x="15041553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FCCE8E20-5B80-80F6-AA5F-25F7AF757202}"/>
              </a:ext>
            </a:extLst>
          </p:cNvPr>
          <p:cNvGrpSpPr/>
          <p:nvPr/>
        </p:nvGrpSpPr>
        <p:grpSpPr>
          <a:xfrm>
            <a:off x="20105552" y="9502598"/>
            <a:ext cx="2326239" cy="1671657"/>
            <a:chOff x="20105552" y="9502598"/>
            <a:chExt cx="2326239" cy="1671657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86351614-12A3-1DAE-E25E-6781747CE70E}"/>
                </a:ext>
              </a:extLst>
            </p:cNvPr>
            <p:cNvSpPr txBox="1"/>
            <p:nvPr/>
          </p:nvSpPr>
          <p:spPr>
            <a:xfrm>
              <a:off x="20105553" y="9973926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Nhân rộng mô hình hiệu quả để tạo ảnh hưởng bền vững và tăng trưởng dài hạn.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1F9A80AD-25CE-0AE3-BB8D-816F0A320D58}"/>
                </a:ext>
              </a:extLst>
            </p:cNvPr>
            <p:cNvSpPr txBox="1"/>
            <p:nvPr/>
          </p:nvSpPr>
          <p:spPr>
            <a:xfrm>
              <a:off x="20105552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SCALE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6A6F1F9E-507D-046D-8C92-977BAB720EBB}"/>
              </a:ext>
            </a:extLst>
          </p:cNvPr>
          <p:cNvSpPr/>
          <p:nvPr/>
        </p:nvSpPr>
        <p:spPr>
          <a:xfrm rot="10800000">
            <a:off x="21096420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D9BF3D9A-7DFE-9803-EEF3-2F8C995EE4A7}"/>
              </a:ext>
            </a:extLst>
          </p:cNvPr>
          <p:cNvGrpSpPr/>
          <p:nvPr/>
        </p:nvGrpSpPr>
        <p:grpSpPr>
          <a:xfrm>
            <a:off x="4984193" y="4453711"/>
            <a:ext cx="2326239" cy="1667251"/>
            <a:chOff x="4984193" y="4453711"/>
            <a:chExt cx="2326239" cy="1667251"/>
          </a:xfrm>
        </p:grpSpPr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9796A078-60DD-8F59-A5E6-57D3C86D9F20}"/>
                </a:ext>
              </a:extLst>
            </p:cNvPr>
            <p:cNvSpPr txBox="1"/>
            <p:nvPr/>
          </p:nvSpPr>
          <p:spPr>
            <a:xfrm rot="10800000" flipV="1">
              <a:off x="4984194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Nắm bắt bản chất vấn đề dựa trên dữ liệu, cảm xúc và động lực con người.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42AFF643-9C15-4980-18E3-722580967F96}"/>
                </a:ext>
              </a:extLst>
            </p:cNvPr>
            <p:cNvSpPr txBox="1"/>
            <p:nvPr/>
          </p:nvSpPr>
          <p:spPr>
            <a:xfrm rot="10800000" flipV="1">
              <a:off x="4984193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INSIGHT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8EC31242-5DFC-57F6-6DED-B9DD1747B93B}"/>
              </a:ext>
            </a:extLst>
          </p:cNvPr>
          <p:cNvSpPr/>
          <p:nvPr/>
        </p:nvSpPr>
        <p:spPr>
          <a:xfrm rot="10800000" flipV="1">
            <a:off x="5976516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D7D7708E-434F-A88F-68F9-79B7EF815F28}"/>
              </a:ext>
            </a:extLst>
          </p:cNvPr>
          <p:cNvGrpSpPr/>
          <p:nvPr/>
        </p:nvGrpSpPr>
        <p:grpSpPr>
          <a:xfrm>
            <a:off x="11024308" y="4453711"/>
            <a:ext cx="2326239" cy="1667251"/>
            <a:chOff x="11024308" y="4453711"/>
            <a:chExt cx="2326239" cy="1667251"/>
          </a:xfrm>
        </p:grpSpPr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BB8A149B-8EC0-60F7-301A-3E23022B7B90}"/>
                </a:ext>
              </a:extLst>
            </p:cNvPr>
            <p:cNvSpPr txBox="1"/>
            <p:nvPr/>
          </p:nvSpPr>
          <p:spPr>
            <a:xfrm rot="10800000" flipV="1">
              <a:off x="11024309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dirty="0" err="1">
                  <a:solidFill>
                    <a:sysClr val="windowText" lastClr="000000"/>
                  </a:solidFill>
                </a:rPr>
                <a:t>Biến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kế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hoạch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thành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hành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động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thực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tế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với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tốc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độ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cao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và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kỷ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luật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vững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chắc</a:t>
              </a:r>
              <a:r>
                <a:rPr lang="en-US" dirty="0">
                  <a:solidFill>
                    <a:sysClr val="windowText" lastClr="000000"/>
                  </a:solidFill>
                </a:rPr>
                <a:t>.</a:t>
              </a:r>
              <a:endParaRPr lang="vi-VN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614EA8D1-F72F-7226-CF76-535EE485AFC3}"/>
                </a:ext>
              </a:extLst>
            </p:cNvPr>
            <p:cNvSpPr txBox="1"/>
            <p:nvPr/>
          </p:nvSpPr>
          <p:spPr>
            <a:xfrm rot="10800000" flipV="1">
              <a:off x="11024308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ACTION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686FD2A9-F899-C6C1-08A7-3B3107DC1927}"/>
              </a:ext>
            </a:extLst>
          </p:cNvPr>
          <p:cNvSpPr/>
          <p:nvPr/>
        </p:nvSpPr>
        <p:spPr>
          <a:xfrm rot="10800000" flipV="1">
            <a:off x="12016631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20250383-9A6E-46AC-2B89-CB44B7B3FF08}"/>
              </a:ext>
            </a:extLst>
          </p:cNvPr>
          <p:cNvGrpSpPr/>
          <p:nvPr/>
        </p:nvGrpSpPr>
        <p:grpSpPr>
          <a:xfrm>
            <a:off x="17064424" y="4453711"/>
            <a:ext cx="2326239" cy="1667251"/>
            <a:chOff x="17064424" y="4453711"/>
            <a:chExt cx="2326239" cy="1667251"/>
          </a:xfrm>
        </p:grpSpPr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97C41F86-8605-08A3-9221-8AA626226B42}"/>
                </a:ext>
              </a:extLst>
            </p:cNvPr>
            <p:cNvSpPr txBox="1"/>
            <p:nvPr/>
          </p:nvSpPr>
          <p:spPr>
            <a:xfrm rot="10800000" flipV="1">
              <a:off x="17064425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Liên tục tối ưu bằng học hỏi từ sai sót, phản hồi thực tế và kết quả đo lường.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02CE4BD3-F456-79EF-1465-A18583D61343}"/>
                </a:ext>
              </a:extLst>
            </p:cNvPr>
            <p:cNvSpPr txBox="1"/>
            <p:nvPr/>
          </p:nvSpPr>
          <p:spPr>
            <a:xfrm rot="10800000" flipV="1">
              <a:off x="17064424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IMPROVE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7DC794E1-E46A-5DCB-548C-5B5ECECA18FB}"/>
              </a:ext>
            </a:extLst>
          </p:cNvPr>
          <p:cNvSpPr/>
          <p:nvPr/>
        </p:nvSpPr>
        <p:spPr>
          <a:xfrm rot="10800000" flipV="1">
            <a:off x="18055292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4" name="!!SubTitle">
            <a:extLst>
              <a:ext uri="{FF2B5EF4-FFF2-40B4-BE49-F238E27FC236}">
                <a16:creationId xmlns:a16="http://schemas.microsoft.com/office/drawing/2014/main" id="{47B6C77F-A557-F562-AF57-80261D4DA30F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D5B541C4-04C5-F4CE-CD6A-5067F971379D}"/>
              </a:ext>
            </a:extLst>
          </p:cNvPr>
          <p:cNvSpPr/>
          <p:nvPr/>
        </p:nvSpPr>
        <p:spPr>
          <a:xfrm>
            <a:off x="2689767" y="6557262"/>
            <a:ext cx="850170" cy="767896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E19F7B70-2726-F90D-753C-B8C660F3C1E4}"/>
              </a:ext>
            </a:extLst>
          </p:cNvPr>
          <p:cNvSpPr/>
          <p:nvPr/>
        </p:nvSpPr>
        <p:spPr>
          <a:xfrm>
            <a:off x="5785763" y="8332235"/>
            <a:ext cx="713046" cy="822746"/>
          </a:xfrm>
          <a:custGeom>
            <a:avLst/>
            <a:gdLst>
              <a:gd name="connsiteX0" fmla="*/ 63322 w 396240"/>
              <a:gd name="connsiteY0" fmla="*/ 439445 h 457200"/>
              <a:gd name="connsiteX1" fmla="*/ 63322 w 396240"/>
              <a:gd name="connsiteY1" fmla="*/ 439445 h 457200"/>
              <a:gd name="connsiteX2" fmla="*/ 27813 w 396240"/>
              <a:gd name="connsiteY2" fmla="*/ 403936 h 457200"/>
              <a:gd name="connsiteX3" fmla="*/ 27813 w 396240"/>
              <a:gd name="connsiteY3" fmla="*/ 262509 h 457200"/>
              <a:gd name="connsiteX4" fmla="*/ 63322 w 396240"/>
              <a:gd name="connsiteY4" fmla="*/ 227000 h 457200"/>
              <a:gd name="connsiteX5" fmla="*/ 63322 w 396240"/>
              <a:gd name="connsiteY5" fmla="*/ 227000 h 457200"/>
              <a:gd name="connsiteX6" fmla="*/ 98832 w 396240"/>
              <a:gd name="connsiteY6" fmla="*/ 262509 h 457200"/>
              <a:gd name="connsiteX7" fmla="*/ 98832 w 396240"/>
              <a:gd name="connsiteY7" fmla="*/ 403936 h 457200"/>
              <a:gd name="connsiteX8" fmla="*/ 63322 w 396240"/>
              <a:gd name="connsiteY8" fmla="*/ 439445 h 457200"/>
              <a:gd name="connsiteX9" fmla="*/ 238582 w 396240"/>
              <a:gd name="connsiteY9" fmla="*/ 403936 h 457200"/>
              <a:gd name="connsiteX10" fmla="*/ 238582 w 396240"/>
              <a:gd name="connsiteY10" fmla="*/ 296037 h 457200"/>
              <a:gd name="connsiteX11" fmla="*/ 203073 w 396240"/>
              <a:gd name="connsiteY11" fmla="*/ 260528 h 457200"/>
              <a:gd name="connsiteX12" fmla="*/ 203073 w 396240"/>
              <a:gd name="connsiteY12" fmla="*/ 260528 h 457200"/>
              <a:gd name="connsiteX13" fmla="*/ 167564 w 396240"/>
              <a:gd name="connsiteY13" fmla="*/ 296037 h 457200"/>
              <a:gd name="connsiteX14" fmla="*/ 167564 w 396240"/>
              <a:gd name="connsiteY14" fmla="*/ 403936 h 457200"/>
              <a:gd name="connsiteX15" fmla="*/ 203073 w 396240"/>
              <a:gd name="connsiteY15" fmla="*/ 439445 h 457200"/>
              <a:gd name="connsiteX16" fmla="*/ 203073 w 396240"/>
              <a:gd name="connsiteY16" fmla="*/ 439445 h 457200"/>
              <a:gd name="connsiteX17" fmla="*/ 238582 w 396240"/>
              <a:gd name="connsiteY17" fmla="*/ 403936 h 457200"/>
              <a:gd name="connsiteX18" fmla="*/ 378333 w 396240"/>
              <a:gd name="connsiteY18" fmla="*/ 403936 h 457200"/>
              <a:gd name="connsiteX19" fmla="*/ 378333 w 396240"/>
              <a:gd name="connsiteY19" fmla="*/ 195605 h 457200"/>
              <a:gd name="connsiteX20" fmla="*/ 342824 w 396240"/>
              <a:gd name="connsiteY20" fmla="*/ 160096 h 457200"/>
              <a:gd name="connsiteX21" fmla="*/ 342824 w 396240"/>
              <a:gd name="connsiteY21" fmla="*/ 160096 h 457200"/>
              <a:gd name="connsiteX22" fmla="*/ 307315 w 396240"/>
              <a:gd name="connsiteY22" fmla="*/ 195605 h 457200"/>
              <a:gd name="connsiteX23" fmla="*/ 307315 w 396240"/>
              <a:gd name="connsiteY23" fmla="*/ 403936 h 457200"/>
              <a:gd name="connsiteX24" fmla="*/ 342824 w 396240"/>
              <a:gd name="connsiteY24" fmla="*/ 439445 h 457200"/>
              <a:gd name="connsiteX25" fmla="*/ 342824 w 396240"/>
              <a:gd name="connsiteY25" fmla="*/ 439445 h 457200"/>
              <a:gd name="connsiteX26" fmla="*/ 378333 w 396240"/>
              <a:gd name="connsiteY26" fmla="*/ 403936 h 457200"/>
              <a:gd name="connsiteX27" fmla="*/ 362941 w 396240"/>
              <a:gd name="connsiteY27" fmla="*/ 73228 h 457200"/>
              <a:gd name="connsiteX28" fmla="*/ 360959 w 396240"/>
              <a:gd name="connsiteY28" fmla="*/ 22174 h 457200"/>
              <a:gd name="connsiteX29" fmla="*/ 309905 w 396240"/>
              <a:gd name="connsiteY29" fmla="*/ 19431 h 457200"/>
              <a:gd name="connsiteX30" fmla="*/ 19431 w 396240"/>
              <a:gd name="connsiteY30" fmla="*/ 174422 h 457200"/>
              <a:gd name="connsiteX31" fmla="*/ 86182 w 396240"/>
              <a:gd name="connsiteY31" fmla="*/ 139065 h 457200"/>
              <a:gd name="connsiteX32" fmla="*/ 131902 w 396240"/>
              <a:gd name="connsiteY32" fmla="*/ 144399 h 457200"/>
              <a:gd name="connsiteX33" fmla="*/ 162382 w 396240"/>
              <a:gd name="connsiteY33" fmla="*/ 171069 h 457200"/>
              <a:gd name="connsiteX34" fmla="*/ 218161 w 396240"/>
              <a:gd name="connsiteY34" fmla="*/ 168935 h 457200"/>
              <a:gd name="connsiteX35" fmla="*/ 361264 w 396240"/>
              <a:gd name="connsiteY35" fmla="*/ 22022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96240" h="457200">
                <a:moveTo>
                  <a:pt x="63322" y="439445"/>
                </a:moveTo>
                <a:lnTo>
                  <a:pt x="63322" y="439445"/>
                </a:lnTo>
                <a:cubicBezTo>
                  <a:pt x="43815" y="439445"/>
                  <a:pt x="27813" y="423596"/>
                  <a:pt x="27813" y="403936"/>
                </a:cubicBezTo>
                <a:lnTo>
                  <a:pt x="27813" y="262509"/>
                </a:lnTo>
                <a:cubicBezTo>
                  <a:pt x="27813" y="243002"/>
                  <a:pt x="43663" y="227000"/>
                  <a:pt x="63322" y="227000"/>
                </a:cubicBezTo>
                <a:lnTo>
                  <a:pt x="63322" y="227000"/>
                </a:lnTo>
                <a:cubicBezTo>
                  <a:pt x="82829" y="227000"/>
                  <a:pt x="98832" y="242849"/>
                  <a:pt x="98832" y="262509"/>
                </a:cubicBezTo>
                <a:lnTo>
                  <a:pt x="98832" y="403936"/>
                </a:lnTo>
                <a:cubicBezTo>
                  <a:pt x="98832" y="423596"/>
                  <a:pt x="82829" y="439445"/>
                  <a:pt x="63322" y="439445"/>
                </a:cubicBezTo>
                <a:close/>
                <a:moveTo>
                  <a:pt x="238582" y="403936"/>
                </a:moveTo>
                <a:lnTo>
                  <a:pt x="238582" y="296037"/>
                </a:lnTo>
                <a:cubicBezTo>
                  <a:pt x="238582" y="276530"/>
                  <a:pt x="222733" y="260528"/>
                  <a:pt x="203073" y="260528"/>
                </a:cubicBezTo>
                <a:lnTo>
                  <a:pt x="203073" y="260528"/>
                </a:lnTo>
                <a:cubicBezTo>
                  <a:pt x="183566" y="260528"/>
                  <a:pt x="167564" y="276377"/>
                  <a:pt x="167564" y="296037"/>
                </a:cubicBezTo>
                <a:lnTo>
                  <a:pt x="167564" y="403936"/>
                </a:lnTo>
                <a:cubicBezTo>
                  <a:pt x="167564" y="423443"/>
                  <a:pt x="183413" y="439445"/>
                  <a:pt x="203073" y="439445"/>
                </a:cubicBezTo>
                <a:lnTo>
                  <a:pt x="203073" y="439445"/>
                </a:lnTo>
                <a:cubicBezTo>
                  <a:pt x="222733" y="439445"/>
                  <a:pt x="238582" y="423596"/>
                  <a:pt x="238582" y="403936"/>
                </a:cubicBezTo>
                <a:close/>
                <a:moveTo>
                  <a:pt x="378333" y="403936"/>
                </a:moveTo>
                <a:lnTo>
                  <a:pt x="378333" y="195605"/>
                </a:lnTo>
                <a:cubicBezTo>
                  <a:pt x="378333" y="176098"/>
                  <a:pt x="362483" y="160096"/>
                  <a:pt x="342824" y="160096"/>
                </a:cubicBezTo>
                <a:lnTo>
                  <a:pt x="342824" y="160096"/>
                </a:lnTo>
                <a:cubicBezTo>
                  <a:pt x="323317" y="160096"/>
                  <a:pt x="307315" y="175946"/>
                  <a:pt x="307315" y="195605"/>
                </a:cubicBezTo>
                <a:lnTo>
                  <a:pt x="307315" y="403936"/>
                </a:lnTo>
                <a:cubicBezTo>
                  <a:pt x="307315" y="423443"/>
                  <a:pt x="323164" y="439445"/>
                  <a:pt x="342824" y="439445"/>
                </a:cubicBezTo>
                <a:lnTo>
                  <a:pt x="342824" y="439445"/>
                </a:lnTo>
                <a:cubicBezTo>
                  <a:pt x="362483" y="439445"/>
                  <a:pt x="378333" y="423596"/>
                  <a:pt x="378333" y="403936"/>
                </a:cubicBezTo>
                <a:close/>
                <a:moveTo>
                  <a:pt x="362941" y="73228"/>
                </a:moveTo>
                <a:lnTo>
                  <a:pt x="360959" y="22174"/>
                </a:lnTo>
                <a:lnTo>
                  <a:pt x="309905" y="19431"/>
                </a:lnTo>
                <a:moveTo>
                  <a:pt x="19431" y="174422"/>
                </a:moveTo>
                <a:lnTo>
                  <a:pt x="86182" y="139065"/>
                </a:lnTo>
                <a:cubicBezTo>
                  <a:pt x="101117" y="131140"/>
                  <a:pt x="119253" y="133274"/>
                  <a:pt x="131902" y="144399"/>
                </a:cubicBezTo>
                <a:lnTo>
                  <a:pt x="162382" y="171069"/>
                </a:lnTo>
                <a:cubicBezTo>
                  <a:pt x="178537" y="185242"/>
                  <a:pt x="203073" y="184328"/>
                  <a:pt x="218161" y="168935"/>
                </a:cubicBezTo>
                <a:lnTo>
                  <a:pt x="361264" y="2202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7" name="Freeform 6">
            <a:extLst>
              <a:ext uri="{FF2B5EF4-FFF2-40B4-BE49-F238E27FC236}">
                <a16:creationId xmlns:a16="http://schemas.microsoft.com/office/drawing/2014/main" id="{856151F9-8CB8-B1F6-967B-0F2E2146FECB}"/>
              </a:ext>
            </a:extLst>
          </p:cNvPr>
          <p:cNvSpPr>
            <a:spLocks noEditPoints="1"/>
          </p:cNvSpPr>
          <p:nvPr/>
        </p:nvSpPr>
        <p:spPr bwMode="auto">
          <a:xfrm>
            <a:off x="8812625" y="6656963"/>
            <a:ext cx="714190" cy="568496"/>
          </a:xfrm>
          <a:custGeom>
            <a:avLst/>
            <a:gdLst>
              <a:gd name="T0" fmla="*/ 419 w 1044"/>
              <a:gd name="T1" fmla="*/ 709 h 830"/>
              <a:gd name="T2" fmla="*/ 323 w 1044"/>
              <a:gd name="T3" fmla="*/ 585 h 830"/>
              <a:gd name="T4" fmla="*/ 522 w 1044"/>
              <a:gd name="T5" fmla="*/ 298 h 830"/>
              <a:gd name="T6" fmla="*/ 721 w 1044"/>
              <a:gd name="T7" fmla="*/ 585 h 830"/>
              <a:gd name="T8" fmla="*/ 625 w 1044"/>
              <a:gd name="T9" fmla="*/ 709 h 830"/>
              <a:gd name="T10" fmla="*/ 625 w 1044"/>
              <a:gd name="T11" fmla="*/ 709 h 830"/>
              <a:gd name="T12" fmla="*/ 419 w 1044"/>
              <a:gd name="T13" fmla="*/ 709 h 830"/>
              <a:gd name="T14" fmla="*/ 419 w 1044"/>
              <a:gd name="T15" fmla="*/ 830 h 830"/>
              <a:gd name="T16" fmla="*/ 625 w 1044"/>
              <a:gd name="T17" fmla="*/ 830 h 830"/>
              <a:gd name="T18" fmla="*/ 625 w 1044"/>
              <a:gd name="T19" fmla="*/ 709 h 830"/>
              <a:gd name="T20" fmla="*/ 522 w 1044"/>
              <a:gd name="T21" fmla="*/ 298 h 830"/>
              <a:gd name="T22" fmla="*/ 522 w 1044"/>
              <a:gd name="T23" fmla="*/ 549 h 830"/>
              <a:gd name="T24" fmla="*/ 976 w 1044"/>
              <a:gd name="T25" fmla="*/ 378 h 830"/>
              <a:gd name="T26" fmla="*/ 591 w 1044"/>
              <a:gd name="T27" fmla="*/ 69 h 830"/>
              <a:gd name="T28" fmla="*/ 453 w 1044"/>
              <a:gd name="T29" fmla="*/ 69 h 830"/>
              <a:gd name="T30" fmla="*/ 68 w 1044"/>
              <a:gd name="T31" fmla="*/ 378 h 830"/>
              <a:gd name="T32" fmla="*/ 591 w 1044"/>
              <a:gd name="T33" fmla="*/ 0 h 830"/>
              <a:gd name="T34" fmla="*/ 453 w 1044"/>
              <a:gd name="T35" fmla="*/ 0 h 830"/>
              <a:gd name="T36" fmla="*/ 453 w 1044"/>
              <a:gd name="T37" fmla="*/ 137 h 830"/>
              <a:gd name="T38" fmla="*/ 591 w 1044"/>
              <a:gd name="T39" fmla="*/ 137 h 830"/>
              <a:gd name="T40" fmla="*/ 591 w 1044"/>
              <a:gd name="T41" fmla="*/ 0 h 830"/>
              <a:gd name="T42" fmla="*/ 1044 w 1044"/>
              <a:gd name="T43" fmla="*/ 378 h 830"/>
              <a:gd name="T44" fmla="*/ 907 w 1044"/>
              <a:gd name="T45" fmla="*/ 378 h 830"/>
              <a:gd name="T46" fmla="*/ 907 w 1044"/>
              <a:gd name="T47" fmla="*/ 515 h 830"/>
              <a:gd name="T48" fmla="*/ 1044 w 1044"/>
              <a:gd name="T49" fmla="*/ 515 h 830"/>
              <a:gd name="T50" fmla="*/ 1044 w 1044"/>
              <a:gd name="T51" fmla="*/ 378 h 830"/>
              <a:gd name="T52" fmla="*/ 0 w 1044"/>
              <a:gd name="T53" fmla="*/ 515 h 830"/>
              <a:gd name="T54" fmla="*/ 137 w 1044"/>
              <a:gd name="T55" fmla="*/ 515 h 830"/>
              <a:gd name="T56" fmla="*/ 137 w 1044"/>
              <a:gd name="T57" fmla="*/ 378 h 830"/>
              <a:gd name="T58" fmla="*/ 0 w 1044"/>
              <a:gd name="T59" fmla="*/ 378 h 830"/>
              <a:gd name="T60" fmla="*/ 0 w 1044"/>
              <a:gd name="T61" fmla="*/ 515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4" h="830">
                <a:moveTo>
                  <a:pt x="419" y="709"/>
                </a:moveTo>
                <a:cubicBezTo>
                  <a:pt x="323" y="585"/>
                  <a:pt x="323" y="585"/>
                  <a:pt x="323" y="585"/>
                </a:cubicBezTo>
                <a:cubicBezTo>
                  <a:pt x="522" y="298"/>
                  <a:pt x="522" y="298"/>
                  <a:pt x="522" y="298"/>
                </a:cubicBezTo>
                <a:cubicBezTo>
                  <a:pt x="721" y="585"/>
                  <a:pt x="721" y="585"/>
                  <a:pt x="721" y="585"/>
                </a:cubicBezTo>
                <a:cubicBezTo>
                  <a:pt x="625" y="709"/>
                  <a:pt x="625" y="709"/>
                  <a:pt x="625" y="709"/>
                </a:cubicBezTo>
                <a:moveTo>
                  <a:pt x="625" y="709"/>
                </a:moveTo>
                <a:cubicBezTo>
                  <a:pt x="419" y="709"/>
                  <a:pt x="419" y="709"/>
                  <a:pt x="419" y="709"/>
                </a:cubicBezTo>
                <a:cubicBezTo>
                  <a:pt x="419" y="830"/>
                  <a:pt x="419" y="830"/>
                  <a:pt x="419" y="830"/>
                </a:cubicBezTo>
                <a:cubicBezTo>
                  <a:pt x="625" y="830"/>
                  <a:pt x="625" y="830"/>
                  <a:pt x="625" y="830"/>
                </a:cubicBezTo>
                <a:lnTo>
                  <a:pt x="625" y="709"/>
                </a:lnTo>
                <a:close/>
                <a:moveTo>
                  <a:pt x="522" y="298"/>
                </a:moveTo>
                <a:cubicBezTo>
                  <a:pt x="522" y="549"/>
                  <a:pt x="522" y="549"/>
                  <a:pt x="522" y="549"/>
                </a:cubicBezTo>
                <a:moveTo>
                  <a:pt x="976" y="378"/>
                </a:moveTo>
                <a:cubicBezTo>
                  <a:pt x="914" y="215"/>
                  <a:pt x="768" y="94"/>
                  <a:pt x="591" y="69"/>
                </a:cubicBezTo>
                <a:moveTo>
                  <a:pt x="453" y="69"/>
                </a:moveTo>
                <a:cubicBezTo>
                  <a:pt x="276" y="94"/>
                  <a:pt x="130" y="215"/>
                  <a:pt x="68" y="378"/>
                </a:cubicBezTo>
                <a:moveTo>
                  <a:pt x="591" y="0"/>
                </a:moveTo>
                <a:cubicBezTo>
                  <a:pt x="453" y="0"/>
                  <a:pt x="453" y="0"/>
                  <a:pt x="453" y="0"/>
                </a:cubicBezTo>
                <a:cubicBezTo>
                  <a:pt x="453" y="137"/>
                  <a:pt x="453" y="137"/>
                  <a:pt x="453" y="137"/>
                </a:cubicBezTo>
                <a:cubicBezTo>
                  <a:pt x="591" y="137"/>
                  <a:pt x="591" y="137"/>
                  <a:pt x="591" y="137"/>
                </a:cubicBezTo>
                <a:lnTo>
                  <a:pt x="591" y="0"/>
                </a:lnTo>
                <a:close/>
                <a:moveTo>
                  <a:pt x="1044" y="378"/>
                </a:moveTo>
                <a:cubicBezTo>
                  <a:pt x="907" y="378"/>
                  <a:pt x="907" y="378"/>
                  <a:pt x="907" y="378"/>
                </a:cubicBezTo>
                <a:cubicBezTo>
                  <a:pt x="907" y="515"/>
                  <a:pt x="907" y="515"/>
                  <a:pt x="907" y="515"/>
                </a:cubicBezTo>
                <a:cubicBezTo>
                  <a:pt x="1044" y="515"/>
                  <a:pt x="1044" y="515"/>
                  <a:pt x="1044" y="515"/>
                </a:cubicBezTo>
                <a:lnTo>
                  <a:pt x="1044" y="378"/>
                </a:lnTo>
                <a:close/>
                <a:moveTo>
                  <a:pt x="0" y="515"/>
                </a:moveTo>
                <a:cubicBezTo>
                  <a:pt x="137" y="515"/>
                  <a:pt x="137" y="515"/>
                  <a:pt x="137" y="515"/>
                </a:cubicBezTo>
                <a:cubicBezTo>
                  <a:pt x="137" y="378"/>
                  <a:pt x="137" y="378"/>
                  <a:pt x="137" y="378"/>
                </a:cubicBezTo>
                <a:cubicBezTo>
                  <a:pt x="0" y="378"/>
                  <a:pt x="0" y="378"/>
                  <a:pt x="0" y="378"/>
                </a:cubicBezTo>
                <a:lnTo>
                  <a:pt x="0" y="515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8" name="Freeform 151">
            <a:extLst>
              <a:ext uri="{FF2B5EF4-FFF2-40B4-BE49-F238E27FC236}">
                <a16:creationId xmlns:a16="http://schemas.microsoft.com/office/drawing/2014/main" id="{62613C87-075C-D9E8-4404-461D824A97F5}"/>
              </a:ext>
            </a:extLst>
          </p:cNvPr>
          <p:cNvSpPr>
            <a:spLocks noEditPoints="1"/>
          </p:cNvSpPr>
          <p:nvPr/>
        </p:nvSpPr>
        <p:spPr bwMode="auto">
          <a:xfrm>
            <a:off x="11936786" y="8313666"/>
            <a:ext cx="505648" cy="859886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908EAFAF-BC73-5695-3404-2205BB75D4F8}"/>
              </a:ext>
            </a:extLst>
          </p:cNvPr>
          <p:cNvSpPr/>
          <p:nvPr/>
        </p:nvSpPr>
        <p:spPr>
          <a:xfrm>
            <a:off x="20930525" y="6612112"/>
            <a:ext cx="658198" cy="65819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0" name="Freeform 12">
            <a:extLst>
              <a:ext uri="{FF2B5EF4-FFF2-40B4-BE49-F238E27FC236}">
                <a16:creationId xmlns:a16="http://schemas.microsoft.com/office/drawing/2014/main" id="{0C7AD0F7-17CB-21B7-23F8-F2FB0887C1AD}"/>
              </a:ext>
            </a:extLst>
          </p:cNvPr>
          <p:cNvSpPr>
            <a:spLocks noEditPoints="1"/>
          </p:cNvSpPr>
          <p:nvPr/>
        </p:nvSpPr>
        <p:spPr bwMode="auto">
          <a:xfrm>
            <a:off x="14937400" y="6588400"/>
            <a:ext cx="551354" cy="705620"/>
          </a:xfrm>
          <a:custGeom>
            <a:avLst/>
            <a:gdLst>
              <a:gd name="T0" fmla="*/ 347 w 804"/>
              <a:gd name="T1" fmla="*/ 420 h 1029"/>
              <a:gd name="T2" fmla="*/ 112 w 804"/>
              <a:gd name="T3" fmla="*/ 1029 h 1029"/>
              <a:gd name="T4" fmla="*/ 456 w 804"/>
              <a:gd name="T5" fmla="*/ 420 h 1029"/>
              <a:gd name="T6" fmla="*/ 692 w 804"/>
              <a:gd name="T7" fmla="*/ 1029 h 1029"/>
              <a:gd name="T8" fmla="*/ 402 w 804"/>
              <a:gd name="T9" fmla="*/ 128 h 1029"/>
              <a:gd name="T10" fmla="*/ 250 w 804"/>
              <a:gd name="T11" fmla="*/ 279 h 1029"/>
              <a:gd name="T12" fmla="*/ 402 w 804"/>
              <a:gd name="T13" fmla="*/ 430 h 1029"/>
              <a:gd name="T14" fmla="*/ 553 w 804"/>
              <a:gd name="T15" fmla="*/ 279 h 1029"/>
              <a:gd name="T16" fmla="*/ 402 w 804"/>
              <a:gd name="T17" fmla="*/ 128 h 1029"/>
              <a:gd name="T18" fmla="*/ 402 w 804"/>
              <a:gd name="T19" fmla="*/ 128 h 1029"/>
              <a:gd name="T20" fmla="*/ 402 w 804"/>
              <a:gd name="T21" fmla="*/ 0 h 1029"/>
              <a:gd name="T22" fmla="*/ 402 w 804"/>
              <a:gd name="T23" fmla="*/ 873 h 1029"/>
              <a:gd name="T24" fmla="*/ 402 w 804"/>
              <a:gd name="T25" fmla="*/ 746 h 1029"/>
              <a:gd name="T26" fmla="*/ 0 w 804"/>
              <a:gd name="T27" fmla="*/ 625 h 1029"/>
              <a:gd name="T28" fmla="*/ 402 w 804"/>
              <a:gd name="T29" fmla="*/ 810 h 1029"/>
              <a:gd name="T30" fmla="*/ 804 w 804"/>
              <a:gd name="T31" fmla="*/ 625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4" h="1029">
                <a:moveTo>
                  <a:pt x="347" y="420"/>
                </a:moveTo>
                <a:cubicBezTo>
                  <a:pt x="112" y="1029"/>
                  <a:pt x="112" y="1029"/>
                  <a:pt x="112" y="1029"/>
                </a:cubicBezTo>
                <a:moveTo>
                  <a:pt x="456" y="420"/>
                </a:moveTo>
                <a:cubicBezTo>
                  <a:pt x="692" y="1029"/>
                  <a:pt x="692" y="1029"/>
                  <a:pt x="692" y="1029"/>
                </a:cubicBezTo>
                <a:moveTo>
                  <a:pt x="402" y="128"/>
                </a:moveTo>
                <a:cubicBezTo>
                  <a:pt x="318" y="128"/>
                  <a:pt x="250" y="195"/>
                  <a:pt x="250" y="279"/>
                </a:cubicBezTo>
                <a:cubicBezTo>
                  <a:pt x="250" y="362"/>
                  <a:pt x="318" y="430"/>
                  <a:pt x="402" y="430"/>
                </a:cubicBezTo>
                <a:cubicBezTo>
                  <a:pt x="485" y="430"/>
                  <a:pt x="553" y="362"/>
                  <a:pt x="553" y="279"/>
                </a:cubicBezTo>
                <a:cubicBezTo>
                  <a:pt x="553" y="195"/>
                  <a:pt x="485" y="128"/>
                  <a:pt x="402" y="128"/>
                </a:cubicBezTo>
                <a:close/>
                <a:moveTo>
                  <a:pt x="402" y="128"/>
                </a:moveTo>
                <a:cubicBezTo>
                  <a:pt x="402" y="0"/>
                  <a:pt x="402" y="0"/>
                  <a:pt x="402" y="0"/>
                </a:cubicBezTo>
                <a:moveTo>
                  <a:pt x="402" y="873"/>
                </a:moveTo>
                <a:cubicBezTo>
                  <a:pt x="402" y="746"/>
                  <a:pt x="402" y="746"/>
                  <a:pt x="402" y="746"/>
                </a:cubicBezTo>
                <a:moveTo>
                  <a:pt x="0" y="625"/>
                </a:moveTo>
                <a:cubicBezTo>
                  <a:pt x="97" y="738"/>
                  <a:pt x="241" y="810"/>
                  <a:pt x="402" y="810"/>
                </a:cubicBezTo>
                <a:cubicBezTo>
                  <a:pt x="563" y="810"/>
                  <a:pt x="707" y="738"/>
                  <a:pt x="804" y="6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D4CCDFDE-281C-D111-DCC2-42464A59575C}"/>
              </a:ext>
            </a:extLst>
          </p:cNvPr>
          <p:cNvSpPr/>
          <p:nvPr/>
        </p:nvSpPr>
        <p:spPr>
          <a:xfrm>
            <a:off x="17862732" y="8373372"/>
            <a:ext cx="740472" cy="740472"/>
          </a:xfrm>
          <a:custGeom>
            <a:avLst/>
            <a:gdLst>
              <a:gd name="connsiteX0" fmla="*/ 228676 w 411480"/>
              <a:gd name="connsiteY0" fmla="*/ 111176 h 411480"/>
              <a:gd name="connsiteX1" fmla="*/ 306705 w 411480"/>
              <a:gd name="connsiteY1" fmla="*/ 115443 h 411480"/>
              <a:gd name="connsiteX2" fmla="*/ 309753 w 411480"/>
              <a:gd name="connsiteY2" fmla="*/ 193472 h 411480"/>
              <a:gd name="connsiteX3" fmla="*/ 306553 w 411480"/>
              <a:gd name="connsiteY3" fmla="*/ 115596 h 411480"/>
              <a:gd name="connsiteX4" fmla="*/ 125958 w 411480"/>
              <a:gd name="connsiteY4" fmla="*/ 296189 h 411480"/>
              <a:gd name="connsiteX5" fmla="*/ 133274 w 411480"/>
              <a:gd name="connsiteY5" fmla="*/ 107671 h 411480"/>
              <a:gd name="connsiteX6" fmla="*/ 95021 w 411480"/>
              <a:gd name="connsiteY6" fmla="*/ 145923 h 411480"/>
              <a:gd name="connsiteX7" fmla="*/ 133274 w 411480"/>
              <a:gd name="connsiteY7" fmla="*/ 184176 h 411480"/>
              <a:gd name="connsiteX8" fmla="*/ 171526 w 411480"/>
              <a:gd name="connsiteY8" fmla="*/ 145923 h 411480"/>
              <a:gd name="connsiteX9" fmla="*/ 133274 w 411480"/>
              <a:gd name="connsiteY9" fmla="*/ 107671 h 411480"/>
              <a:gd name="connsiteX10" fmla="*/ 270738 w 411480"/>
              <a:gd name="connsiteY10" fmla="*/ 249860 h 411480"/>
              <a:gd name="connsiteX11" fmla="*/ 232486 w 411480"/>
              <a:gd name="connsiteY11" fmla="*/ 288112 h 411480"/>
              <a:gd name="connsiteX12" fmla="*/ 270738 w 411480"/>
              <a:gd name="connsiteY12" fmla="*/ 326365 h 411480"/>
              <a:gd name="connsiteX13" fmla="*/ 308991 w 411480"/>
              <a:gd name="connsiteY13" fmla="*/ 288112 h 411480"/>
              <a:gd name="connsiteX14" fmla="*/ 270738 w 411480"/>
              <a:gd name="connsiteY14" fmla="*/ 249860 h 411480"/>
              <a:gd name="connsiteX15" fmla="*/ 208559 w 411480"/>
              <a:gd name="connsiteY15" fmla="*/ 19431 h 411480"/>
              <a:gd name="connsiteX16" fmla="*/ 19431 w 411480"/>
              <a:gd name="connsiteY16" fmla="*/ 208559 h 411480"/>
              <a:gd name="connsiteX17" fmla="*/ 208559 w 411480"/>
              <a:gd name="connsiteY17" fmla="*/ 397688 h 411480"/>
              <a:gd name="connsiteX18" fmla="*/ 397688 w 411480"/>
              <a:gd name="connsiteY18" fmla="*/ 208559 h 411480"/>
              <a:gd name="connsiteX19" fmla="*/ 208559 w 411480"/>
              <a:gd name="connsiteY19" fmla="*/ 19431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480" h="411480">
                <a:moveTo>
                  <a:pt x="228676" y="111176"/>
                </a:moveTo>
                <a:lnTo>
                  <a:pt x="306705" y="115443"/>
                </a:lnTo>
                <a:lnTo>
                  <a:pt x="309753" y="193472"/>
                </a:lnTo>
                <a:lnTo>
                  <a:pt x="306553" y="115596"/>
                </a:lnTo>
                <a:lnTo>
                  <a:pt x="125958" y="296189"/>
                </a:lnTo>
                <a:moveTo>
                  <a:pt x="133274" y="107671"/>
                </a:moveTo>
                <a:cubicBezTo>
                  <a:pt x="112090" y="107671"/>
                  <a:pt x="95021" y="124739"/>
                  <a:pt x="95021" y="145923"/>
                </a:cubicBezTo>
                <a:cubicBezTo>
                  <a:pt x="95021" y="167107"/>
                  <a:pt x="112090" y="184176"/>
                  <a:pt x="133274" y="184176"/>
                </a:cubicBezTo>
                <a:cubicBezTo>
                  <a:pt x="154457" y="184176"/>
                  <a:pt x="171526" y="167107"/>
                  <a:pt x="171526" y="145923"/>
                </a:cubicBezTo>
                <a:cubicBezTo>
                  <a:pt x="171526" y="124739"/>
                  <a:pt x="154457" y="107671"/>
                  <a:pt x="133274" y="107671"/>
                </a:cubicBezTo>
                <a:close/>
                <a:moveTo>
                  <a:pt x="270738" y="249860"/>
                </a:moveTo>
                <a:cubicBezTo>
                  <a:pt x="249555" y="249860"/>
                  <a:pt x="232486" y="266929"/>
                  <a:pt x="232486" y="288112"/>
                </a:cubicBezTo>
                <a:cubicBezTo>
                  <a:pt x="232486" y="309296"/>
                  <a:pt x="249555" y="326365"/>
                  <a:pt x="270738" y="326365"/>
                </a:cubicBezTo>
                <a:cubicBezTo>
                  <a:pt x="291922" y="326365"/>
                  <a:pt x="308991" y="309296"/>
                  <a:pt x="308991" y="288112"/>
                </a:cubicBezTo>
                <a:cubicBezTo>
                  <a:pt x="308991" y="267081"/>
                  <a:pt x="291922" y="249860"/>
                  <a:pt x="270738" y="249860"/>
                </a:cubicBezTo>
                <a:close/>
                <a:moveTo>
                  <a:pt x="208559" y="19431"/>
                </a:moveTo>
                <a:cubicBezTo>
                  <a:pt x="104013" y="19431"/>
                  <a:pt x="19431" y="104166"/>
                  <a:pt x="19431" y="208559"/>
                </a:cubicBezTo>
                <a:cubicBezTo>
                  <a:pt x="19431" y="313106"/>
                  <a:pt x="104165" y="397688"/>
                  <a:pt x="208559" y="397688"/>
                </a:cubicBezTo>
                <a:cubicBezTo>
                  <a:pt x="313106" y="397688"/>
                  <a:pt x="397688" y="312954"/>
                  <a:pt x="397688" y="208559"/>
                </a:cubicBezTo>
                <a:cubicBezTo>
                  <a:pt x="397840" y="104166"/>
                  <a:pt x="313106" y="19431"/>
                  <a:pt x="208559" y="1943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35449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75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3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75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  <p:bldP spid="4" grpId="0" animBg="1"/>
          <p:bldP spid="5" grpId="0" animBg="1"/>
          <p:bldP spid="6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4" grpId="0" animBg="1"/>
          <p:bldP spid="28" grpId="0" animBg="1"/>
          <p:bldP spid="137" grpId="0" animBg="1"/>
          <p:bldP spid="141" grpId="0" animBg="1"/>
          <p:bldP spid="145" grpId="0" animBg="1"/>
          <p:bldP spid="149" grpId="0" animBg="1"/>
          <p:bldP spid="153" grpId="0" animBg="1"/>
          <p:bldP spid="154" grpId="0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  <p:bldP spid="16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75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3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75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  <p:bldP spid="4" grpId="0" animBg="1"/>
          <p:bldP spid="5" grpId="0" animBg="1"/>
          <p:bldP spid="6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4" grpId="0" animBg="1"/>
          <p:bldP spid="28" grpId="0" animBg="1"/>
          <p:bldP spid="137" grpId="0" animBg="1"/>
          <p:bldP spid="141" grpId="0" animBg="1"/>
          <p:bldP spid="145" grpId="0" animBg="1"/>
          <p:bldP spid="149" grpId="0" animBg="1"/>
          <p:bldP spid="153" grpId="0" animBg="1"/>
          <p:bldP spid="154" grpId="0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  <p:bldP spid="161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!!MainTitle1">
            <a:extLst>
              <a:ext uri="{FF2B5EF4-FFF2-40B4-BE49-F238E27FC236}">
                <a16:creationId xmlns:a16="http://schemas.microsoft.com/office/drawing/2014/main" id="{C480D137-6DF4-F126-677A-4B4191FD53C7}"/>
              </a:ext>
            </a:extLst>
          </p:cNvPr>
          <p:cNvSpPr txBox="1"/>
          <p:nvPr/>
        </p:nvSpPr>
        <p:spPr>
          <a:xfrm>
            <a:off x="7027045" y="1190307"/>
            <a:ext cx="1033007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7 Elements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of Impact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EF3C8E37-7312-56E8-E918-FF68DA441D46}"/>
              </a:ext>
            </a:extLst>
          </p:cNvPr>
          <p:cNvSpPr/>
          <p:nvPr/>
        </p:nvSpPr>
        <p:spPr>
          <a:xfrm>
            <a:off x="1720534" y="6941209"/>
            <a:ext cx="3880619" cy="1798269"/>
          </a:xfrm>
          <a:custGeom>
            <a:avLst/>
            <a:gdLst>
              <a:gd name="connsiteX0" fmla="*/ 2405063 w 3346843"/>
              <a:gd name="connsiteY0" fmla="*/ 0 h 1550919"/>
              <a:gd name="connsiteX1" fmla="*/ 2406930 w 3346843"/>
              <a:gd name="connsiteY1" fmla="*/ 0 h 1550919"/>
              <a:gd name="connsiteX2" fmla="*/ 2460973 w 3346843"/>
              <a:gd name="connsiteY2" fmla="*/ 99567 h 1550919"/>
              <a:gd name="connsiteX3" fmla="*/ 3155397 w 3346843"/>
              <a:gd name="connsiteY3" fmla="*/ 468790 h 1550919"/>
              <a:gd name="connsiteX4" fmla="*/ 3324172 w 3346843"/>
              <a:gd name="connsiteY4" fmla="*/ 451776 h 1550919"/>
              <a:gd name="connsiteX5" fmla="*/ 3346843 w 3346843"/>
              <a:gd name="connsiteY5" fmla="*/ 445947 h 1550919"/>
              <a:gd name="connsiteX6" fmla="*/ 3345465 w 3346843"/>
              <a:gd name="connsiteY6" fmla="*/ 446451 h 1550919"/>
              <a:gd name="connsiteX7" fmla="*/ 2617223 w 3346843"/>
              <a:gd name="connsiteY7" fmla="*/ 1431529 h 1550919"/>
              <a:gd name="connsiteX8" fmla="*/ 2611194 w 3346843"/>
              <a:gd name="connsiteY8" fmla="*/ 1550919 h 1550919"/>
              <a:gd name="connsiteX9" fmla="*/ 2560808 w 3346843"/>
              <a:gd name="connsiteY9" fmla="*/ 1458090 h 1550919"/>
              <a:gd name="connsiteX10" fmla="*/ 1866384 w 3346843"/>
              <a:gd name="connsiteY10" fmla="*/ 1088867 h 1550919"/>
              <a:gd name="connsiteX11" fmla="*/ 1697609 w 3346843"/>
              <a:gd name="connsiteY11" fmla="*/ 1105881 h 1550919"/>
              <a:gd name="connsiteX12" fmla="*/ 1626604 w 3346843"/>
              <a:gd name="connsiteY12" fmla="*/ 1124139 h 1550919"/>
              <a:gd name="connsiteX13" fmla="*/ 1670612 w 3346843"/>
              <a:gd name="connsiteY13" fmla="*/ 1108031 h 1550919"/>
              <a:gd name="connsiteX14" fmla="*/ 2405063 w 3346843"/>
              <a:gd name="connsiteY14" fmla="*/ 1 h 1550919"/>
              <a:gd name="connsiteX15" fmla="*/ 0 w 3346843"/>
              <a:gd name="connsiteY15" fmla="*/ 0 h 1550919"/>
              <a:gd name="connsiteX16" fmla="*/ 200025 w 3346843"/>
              <a:gd name="connsiteY16" fmla="*/ 0 h 1550919"/>
              <a:gd name="connsiteX17" fmla="*/ 200025 w 3346843"/>
              <a:gd name="connsiteY17" fmla="*/ 1 h 1550919"/>
              <a:gd name="connsiteX18" fmla="*/ 1202531 w 3346843"/>
              <a:gd name="connsiteY18" fmla="*/ 1002507 h 1550919"/>
              <a:gd name="connsiteX19" fmla="*/ 2205037 w 3346843"/>
              <a:gd name="connsiteY19" fmla="*/ 1 h 1550919"/>
              <a:gd name="connsiteX20" fmla="*/ 2205037 w 3346843"/>
              <a:gd name="connsiteY20" fmla="*/ 0 h 1550919"/>
              <a:gd name="connsiteX21" fmla="*/ 2405062 w 3346843"/>
              <a:gd name="connsiteY21" fmla="*/ 0 h 1550919"/>
              <a:gd name="connsiteX22" fmla="*/ 2405062 w 3346843"/>
              <a:gd name="connsiteY22" fmla="*/ 1 h 1550919"/>
              <a:gd name="connsiteX23" fmla="*/ 1670611 w 3346843"/>
              <a:gd name="connsiteY23" fmla="*/ 1108031 h 1550919"/>
              <a:gd name="connsiteX24" fmla="*/ 1626603 w 3346843"/>
              <a:gd name="connsiteY24" fmla="*/ 1124139 h 1550919"/>
              <a:gd name="connsiteX25" fmla="*/ 1617352 w 3346843"/>
              <a:gd name="connsiteY25" fmla="*/ 1126517 h 1550919"/>
              <a:gd name="connsiteX26" fmla="*/ 1550877 w 3346843"/>
              <a:gd name="connsiteY26" fmla="*/ 1150848 h 1550919"/>
              <a:gd name="connsiteX27" fmla="*/ 1444883 w 3346843"/>
              <a:gd name="connsiteY27" fmla="*/ 1178101 h 1550919"/>
              <a:gd name="connsiteX28" fmla="*/ 1202531 w 3346843"/>
              <a:gd name="connsiteY28" fmla="*/ 1202532 h 1550919"/>
              <a:gd name="connsiteX29" fmla="*/ 0 w 3346843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6843" h="1550919">
                <a:moveTo>
                  <a:pt x="2405063" y="0"/>
                </a:moveTo>
                <a:lnTo>
                  <a:pt x="2406930" y="0"/>
                </a:lnTo>
                <a:lnTo>
                  <a:pt x="2460973" y="99567"/>
                </a:lnTo>
                <a:cubicBezTo>
                  <a:pt x="2611468" y="322330"/>
                  <a:pt x="2866329" y="468790"/>
                  <a:pt x="3155397" y="468790"/>
                </a:cubicBezTo>
                <a:cubicBezTo>
                  <a:pt x="3213211" y="468790"/>
                  <a:pt x="3269656" y="462932"/>
                  <a:pt x="3324172" y="451776"/>
                </a:cubicBezTo>
                <a:lnTo>
                  <a:pt x="3346843" y="445947"/>
                </a:lnTo>
                <a:lnTo>
                  <a:pt x="3345465" y="446451"/>
                </a:lnTo>
                <a:cubicBezTo>
                  <a:pt x="2949826" y="613792"/>
                  <a:pt x="2662382" y="986848"/>
                  <a:pt x="2617223" y="1431529"/>
                </a:cubicBezTo>
                <a:lnTo>
                  <a:pt x="2611194" y="1550919"/>
                </a:lnTo>
                <a:lnTo>
                  <a:pt x="2560808" y="1458090"/>
                </a:lnTo>
                <a:cubicBezTo>
                  <a:pt x="2410313" y="1235327"/>
                  <a:pt x="2155452" y="1088867"/>
                  <a:pt x="1866384" y="1088867"/>
                </a:cubicBezTo>
                <a:cubicBezTo>
                  <a:pt x="1808571" y="1088867"/>
                  <a:pt x="1752125" y="1094726"/>
                  <a:pt x="1697609" y="1105881"/>
                </a:cubicBezTo>
                <a:lnTo>
                  <a:pt x="1626604" y="1124139"/>
                </a:lnTo>
                <a:lnTo>
                  <a:pt x="1670612" y="1108031"/>
                </a:lnTo>
                <a:cubicBezTo>
                  <a:pt x="2102218" y="925477"/>
                  <a:pt x="2405063" y="498106"/>
                  <a:pt x="2405063" y="1"/>
                </a:cubicBezTo>
                <a:close/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405062" y="0"/>
                </a:lnTo>
                <a:lnTo>
                  <a:pt x="2405062" y="1"/>
                </a:lnTo>
                <a:cubicBezTo>
                  <a:pt x="2405062" y="498106"/>
                  <a:pt x="2102217" y="925477"/>
                  <a:pt x="1670611" y="1108031"/>
                </a:cubicBezTo>
                <a:lnTo>
                  <a:pt x="1626603" y="1124139"/>
                </a:lnTo>
                <a:lnTo>
                  <a:pt x="1617352" y="1126517"/>
                </a:lnTo>
                <a:lnTo>
                  <a:pt x="1550877" y="1150848"/>
                </a:lnTo>
                <a:lnTo>
                  <a:pt x="1444883" y="1178101"/>
                </a:lnTo>
                <a:cubicBezTo>
                  <a:pt x="1366601" y="1194120"/>
                  <a:pt x="1285549" y="1202532"/>
                  <a:pt x="1202531" y="1202532"/>
                </a:cubicBezTo>
                <a:cubicBezTo>
                  <a:pt x="538391" y="1202532"/>
                  <a:pt x="0" y="664141"/>
                  <a:pt x="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92BB8D7-367A-A975-EFA8-DB19C3E445A2}"/>
              </a:ext>
            </a:extLst>
          </p:cNvPr>
          <p:cNvSpPr/>
          <p:nvPr/>
        </p:nvSpPr>
        <p:spPr>
          <a:xfrm>
            <a:off x="1952460" y="5778818"/>
            <a:ext cx="2324784" cy="232478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46AB6566-75DE-1840-EAF7-8E6AAFEA02BF}"/>
              </a:ext>
            </a:extLst>
          </p:cNvPr>
          <p:cNvSpPr/>
          <p:nvPr/>
        </p:nvSpPr>
        <p:spPr>
          <a:xfrm>
            <a:off x="4748176" y="6941209"/>
            <a:ext cx="3936917" cy="1802395"/>
          </a:xfrm>
          <a:custGeom>
            <a:avLst/>
            <a:gdLst>
              <a:gd name="connsiteX0" fmla="*/ 2597800 w 3395398"/>
              <a:gd name="connsiteY0" fmla="*/ 0 h 1554477"/>
              <a:gd name="connsiteX1" fmla="*/ 2610832 w 3395398"/>
              <a:gd name="connsiteY1" fmla="*/ 0 h 1554477"/>
              <a:gd name="connsiteX2" fmla="*/ 2610832 w 3395398"/>
              <a:gd name="connsiteY2" fmla="*/ 1 h 1554477"/>
              <a:gd name="connsiteX3" fmla="*/ 3345283 w 3395398"/>
              <a:gd name="connsiteY3" fmla="*/ 1108031 h 1554477"/>
              <a:gd name="connsiteX4" fmla="*/ 3395398 w 3395398"/>
              <a:gd name="connsiteY4" fmla="*/ 1126374 h 1554477"/>
              <a:gd name="connsiteX5" fmla="*/ 3315700 w 3395398"/>
              <a:gd name="connsiteY5" fmla="*/ 1105881 h 1554477"/>
              <a:gd name="connsiteX6" fmla="*/ 3146925 w 3395398"/>
              <a:gd name="connsiteY6" fmla="*/ 1088867 h 1554477"/>
              <a:gd name="connsiteX7" fmla="*/ 2452501 w 3395398"/>
              <a:gd name="connsiteY7" fmla="*/ 1458090 h 1554477"/>
              <a:gd name="connsiteX8" fmla="*/ 2404482 w 3395398"/>
              <a:gd name="connsiteY8" fmla="*/ 1546558 h 1554477"/>
              <a:gd name="connsiteX9" fmla="*/ 2400184 w 3395398"/>
              <a:gd name="connsiteY9" fmla="*/ 1554477 h 1554477"/>
              <a:gd name="connsiteX10" fmla="*/ 2204857 w 3395398"/>
              <a:gd name="connsiteY10" fmla="*/ 1554477 h 1554477"/>
              <a:gd name="connsiteX11" fmla="*/ 2199681 w 3395398"/>
              <a:gd name="connsiteY11" fmla="*/ 1451981 h 1554477"/>
              <a:gd name="connsiteX12" fmla="*/ 1202351 w 3395398"/>
              <a:gd name="connsiteY12" fmla="*/ 551975 h 1554477"/>
              <a:gd name="connsiteX13" fmla="*/ 205021 w 3395398"/>
              <a:gd name="connsiteY13" fmla="*/ 1451981 h 1554477"/>
              <a:gd name="connsiteX14" fmla="*/ 199845 w 3395398"/>
              <a:gd name="connsiteY14" fmla="*/ 1554477 h 1554477"/>
              <a:gd name="connsiteX15" fmla="*/ 1931 w 3395398"/>
              <a:gd name="connsiteY15" fmla="*/ 1554477 h 1554477"/>
              <a:gd name="connsiteX16" fmla="*/ 0 w 3395398"/>
              <a:gd name="connsiteY16" fmla="*/ 1550919 h 1554477"/>
              <a:gd name="connsiteX17" fmla="*/ 6029 w 3395398"/>
              <a:gd name="connsiteY17" fmla="*/ 1431529 h 1554477"/>
              <a:gd name="connsiteX18" fmla="*/ 734271 w 3395398"/>
              <a:gd name="connsiteY18" fmla="*/ 446451 h 1554477"/>
              <a:gd name="connsiteX19" fmla="*/ 735649 w 3395398"/>
              <a:gd name="connsiteY19" fmla="*/ 445947 h 1554477"/>
              <a:gd name="connsiteX20" fmla="*/ 793234 w 3395398"/>
              <a:gd name="connsiteY20" fmla="*/ 431140 h 1554477"/>
              <a:gd name="connsiteX21" fmla="*/ 870175 w 3395398"/>
              <a:gd name="connsiteY21" fmla="*/ 402979 h 1554477"/>
              <a:gd name="connsiteX22" fmla="*/ 882435 w 3395398"/>
              <a:gd name="connsiteY22" fmla="*/ 396325 h 1554477"/>
              <a:gd name="connsiteX23" fmla="*/ 959999 w 3395398"/>
              <a:gd name="connsiteY23" fmla="*/ 376381 h 1554477"/>
              <a:gd name="connsiteX24" fmla="*/ 1202351 w 3395398"/>
              <a:gd name="connsiteY24" fmla="*/ 351950 h 1554477"/>
              <a:gd name="connsiteX25" fmla="*/ 1444703 w 3395398"/>
              <a:gd name="connsiteY25" fmla="*/ 376381 h 1554477"/>
              <a:gd name="connsiteX26" fmla="*/ 1534732 w 3395398"/>
              <a:gd name="connsiteY26" fmla="*/ 399530 h 1554477"/>
              <a:gd name="connsiteX27" fmla="*/ 1603748 w 3395398"/>
              <a:gd name="connsiteY27" fmla="*/ 424790 h 1554477"/>
              <a:gd name="connsiteX28" fmla="*/ 1628964 w 3395398"/>
              <a:gd name="connsiteY28" fmla="*/ 431274 h 1554477"/>
              <a:gd name="connsiteX29" fmla="*/ 1684004 w 3395398"/>
              <a:gd name="connsiteY29" fmla="*/ 445426 h 1554477"/>
              <a:gd name="connsiteX30" fmla="*/ 1852779 w 3395398"/>
              <a:gd name="connsiteY30" fmla="*/ 462440 h 1554477"/>
              <a:gd name="connsiteX31" fmla="*/ 2547203 w 3395398"/>
              <a:gd name="connsiteY31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395398" h="1554477">
                <a:moveTo>
                  <a:pt x="2597800" y="0"/>
                </a:moveTo>
                <a:lnTo>
                  <a:pt x="2610832" y="0"/>
                </a:lnTo>
                <a:lnTo>
                  <a:pt x="2610832" y="1"/>
                </a:lnTo>
                <a:cubicBezTo>
                  <a:pt x="2610832" y="498106"/>
                  <a:pt x="2913677" y="925477"/>
                  <a:pt x="3345283" y="1108031"/>
                </a:cubicBezTo>
                <a:lnTo>
                  <a:pt x="3395398" y="1126374"/>
                </a:lnTo>
                <a:lnTo>
                  <a:pt x="3315700" y="1105881"/>
                </a:lnTo>
                <a:cubicBezTo>
                  <a:pt x="3261184" y="1094726"/>
                  <a:pt x="3204739" y="1088867"/>
                  <a:pt x="3146925" y="1088867"/>
                </a:cubicBezTo>
                <a:cubicBezTo>
                  <a:pt x="2857857" y="1088867"/>
                  <a:pt x="2602996" y="1235327"/>
                  <a:pt x="2452501" y="1458090"/>
                </a:cubicBezTo>
                <a:lnTo>
                  <a:pt x="2404482" y="1546558"/>
                </a:lnTo>
                <a:lnTo>
                  <a:pt x="2400184" y="1554477"/>
                </a:lnTo>
                <a:lnTo>
                  <a:pt x="2204857" y="1554477"/>
                </a:lnTo>
                <a:lnTo>
                  <a:pt x="2199681" y="1451981"/>
                </a:lnTo>
                <a:cubicBezTo>
                  <a:pt x="2148343" y="946461"/>
                  <a:pt x="1721416" y="551975"/>
                  <a:pt x="1202351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1" y="446451"/>
                </a:cubicBezTo>
                <a:lnTo>
                  <a:pt x="735649" y="445947"/>
                </a:lnTo>
                <a:lnTo>
                  <a:pt x="793234" y="431140"/>
                </a:lnTo>
                <a:cubicBezTo>
                  <a:pt x="819457" y="422984"/>
                  <a:pt x="845127" y="413574"/>
                  <a:pt x="870175" y="402979"/>
                </a:cubicBezTo>
                <a:lnTo>
                  <a:pt x="882435" y="396325"/>
                </a:lnTo>
                <a:lnTo>
                  <a:pt x="959999" y="376381"/>
                </a:lnTo>
                <a:cubicBezTo>
                  <a:pt x="1038281" y="360363"/>
                  <a:pt x="1119333" y="351950"/>
                  <a:pt x="1202351" y="351950"/>
                </a:cubicBezTo>
                <a:cubicBezTo>
                  <a:pt x="1285369" y="351950"/>
                  <a:pt x="1366421" y="360363"/>
                  <a:pt x="1444703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84004" y="445426"/>
                </a:lnTo>
                <a:cubicBezTo>
                  <a:pt x="1738520" y="456582"/>
                  <a:pt x="1794965" y="462440"/>
                  <a:pt x="1852779" y="462440"/>
                </a:cubicBezTo>
                <a:cubicBezTo>
                  <a:pt x="2141847" y="462440"/>
                  <a:pt x="2396708" y="315980"/>
                  <a:pt x="2547203" y="932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1EA8938-0EE4-EF85-5BDF-6D0A04BCEAF0}"/>
              </a:ext>
            </a:extLst>
          </p:cNvPr>
          <p:cNvSpPr/>
          <p:nvPr/>
        </p:nvSpPr>
        <p:spPr>
          <a:xfrm>
            <a:off x="4979894" y="7581216"/>
            <a:ext cx="2324784" cy="232478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E2C04BBB-77DE-9501-AE74-6415288313C7}"/>
              </a:ext>
            </a:extLst>
          </p:cNvPr>
          <p:cNvSpPr/>
          <p:nvPr/>
        </p:nvSpPr>
        <p:spPr>
          <a:xfrm>
            <a:off x="7775400" y="6941209"/>
            <a:ext cx="3873076" cy="1798269"/>
          </a:xfrm>
          <a:custGeom>
            <a:avLst/>
            <a:gdLst>
              <a:gd name="connsiteX0" fmla="*/ 0 w 3340338"/>
              <a:gd name="connsiteY0" fmla="*/ 0 h 1550919"/>
              <a:gd name="connsiteX1" fmla="*/ 200025 w 3340338"/>
              <a:gd name="connsiteY1" fmla="*/ 0 h 1550919"/>
              <a:gd name="connsiteX2" fmla="*/ 200025 w 3340338"/>
              <a:gd name="connsiteY2" fmla="*/ 1 h 1550919"/>
              <a:gd name="connsiteX3" fmla="*/ 1202531 w 3340338"/>
              <a:gd name="connsiteY3" fmla="*/ 1002507 h 1550919"/>
              <a:gd name="connsiteX4" fmla="*/ 2205037 w 3340338"/>
              <a:gd name="connsiteY4" fmla="*/ 1 h 1550919"/>
              <a:gd name="connsiteX5" fmla="*/ 2205037 w 3340338"/>
              <a:gd name="connsiteY5" fmla="*/ 0 h 1550919"/>
              <a:gd name="connsiteX6" fmla="*/ 2398558 w 3340338"/>
              <a:gd name="connsiteY6" fmla="*/ 0 h 1550919"/>
              <a:gd name="connsiteX7" fmla="*/ 2400425 w 3340338"/>
              <a:gd name="connsiteY7" fmla="*/ 0 h 1550919"/>
              <a:gd name="connsiteX8" fmla="*/ 2405062 w 3340338"/>
              <a:gd name="connsiteY8" fmla="*/ 0 h 1550919"/>
              <a:gd name="connsiteX9" fmla="*/ 2405062 w 3340338"/>
              <a:gd name="connsiteY9" fmla="*/ 1 h 1550919"/>
              <a:gd name="connsiteX10" fmla="*/ 2404336 w 3340338"/>
              <a:gd name="connsiteY10" fmla="*/ 7205 h 1550919"/>
              <a:gd name="connsiteX11" fmla="*/ 2454468 w 3340338"/>
              <a:gd name="connsiteY11" fmla="*/ 99567 h 1550919"/>
              <a:gd name="connsiteX12" fmla="*/ 3148892 w 3340338"/>
              <a:gd name="connsiteY12" fmla="*/ 468790 h 1550919"/>
              <a:gd name="connsiteX13" fmla="*/ 3317667 w 3340338"/>
              <a:gd name="connsiteY13" fmla="*/ 451776 h 1550919"/>
              <a:gd name="connsiteX14" fmla="*/ 3340338 w 3340338"/>
              <a:gd name="connsiteY14" fmla="*/ 445947 h 1550919"/>
              <a:gd name="connsiteX15" fmla="*/ 3338960 w 3340338"/>
              <a:gd name="connsiteY15" fmla="*/ 446451 h 1550919"/>
              <a:gd name="connsiteX16" fmla="*/ 2610718 w 3340338"/>
              <a:gd name="connsiteY16" fmla="*/ 1431529 h 1550919"/>
              <a:gd name="connsiteX17" fmla="*/ 2604689 w 3340338"/>
              <a:gd name="connsiteY17" fmla="*/ 1550919 h 1550919"/>
              <a:gd name="connsiteX18" fmla="*/ 2554303 w 3340338"/>
              <a:gd name="connsiteY18" fmla="*/ 1458090 h 1550919"/>
              <a:gd name="connsiteX19" fmla="*/ 1859879 w 3340338"/>
              <a:gd name="connsiteY19" fmla="*/ 1088867 h 1550919"/>
              <a:gd name="connsiteX20" fmla="*/ 1691104 w 3340338"/>
              <a:gd name="connsiteY20" fmla="*/ 1105881 h 1550919"/>
              <a:gd name="connsiteX21" fmla="*/ 1641957 w 3340338"/>
              <a:gd name="connsiteY21" fmla="*/ 1118519 h 1550919"/>
              <a:gd name="connsiteX22" fmla="*/ 1560127 w 3340338"/>
              <a:gd name="connsiteY22" fmla="*/ 1148469 h 1550919"/>
              <a:gd name="connsiteX23" fmla="*/ 1202531 w 3340338"/>
              <a:gd name="connsiteY23" fmla="*/ 1202532 h 1550919"/>
              <a:gd name="connsiteX24" fmla="*/ 960179 w 3340338"/>
              <a:gd name="connsiteY24" fmla="*/ 1178101 h 1550919"/>
              <a:gd name="connsiteX25" fmla="*/ 845493 w 3340338"/>
              <a:gd name="connsiteY25" fmla="*/ 1148613 h 1550919"/>
              <a:gd name="connsiteX26" fmla="*/ 785124 w 3340338"/>
              <a:gd name="connsiteY26" fmla="*/ 1126517 h 1550919"/>
              <a:gd name="connsiteX27" fmla="*/ 784566 w 3340338"/>
              <a:gd name="connsiteY27" fmla="*/ 1126374 h 1550919"/>
              <a:gd name="connsiteX28" fmla="*/ 734451 w 3340338"/>
              <a:gd name="connsiteY28" fmla="*/ 1108031 h 1550919"/>
              <a:gd name="connsiteX29" fmla="*/ 0 w 3340338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0338" h="1550919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398558" y="0"/>
                </a:lnTo>
                <a:lnTo>
                  <a:pt x="2400425" y="0"/>
                </a:lnTo>
                <a:lnTo>
                  <a:pt x="2405062" y="0"/>
                </a:lnTo>
                <a:lnTo>
                  <a:pt x="2405062" y="1"/>
                </a:lnTo>
                <a:lnTo>
                  <a:pt x="2404336" y="7205"/>
                </a:lnTo>
                <a:lnTo>
                  <a:pt x="2454468" y="99567"/>
                </a:lnTo>
                <a:cubicBezTo>
                  <a:pt x="2604963" y="322330"/>
                  <a:pt x="2859824" y="468790"/>
                  <a:pt x="3148892" y="468790"/>
                </a:cubicBezTo>
                <a:cubicBezTo>
                  <a:pt x="3206706" y="468790"/>
                  <a:pt x="3263151" y="462932"/>
                  <a:pt x="3317667" y="451776"/>
                </a:cubicBezTo>
                <a:lnTo>
                  <a:pt x="3340338" y="445947"/>
                </a:lnTo>
                <a:lnTo>
                  <a:pt x="3338960" y="446451"/>
                </a:lnTo>
                <a:cubicBezTo>
                  <a:pt x="2943321" y="613792"/>
                  <a:pt x="2655877" y="986848"/>
                  <a:pt x="2610718" y="1431529"/>
                </a:cubicBezTo>
                <a:lnTo>
                  <a:pt x="2604689" y="1550919"/>
                </a:lnTo>
                <a:lnTo>
                  <a:pt x="2554303" y="1458090"/>
                </a:lnTo>
                <a:cubicBezTo>
                  <a:pt x="2403808" y="1235327"/>
                  <a:pt x="2148947" y="1088867"/>
                  <a:pt x="1859879" y="1088867"/>
                </a:cubicBezTo>
                <a:cubicBezTo>
                  <a:pt x="1802066" y="1088867"/>
                  <a:pt x="1745620" y="1094726"/>
                  <a:pt x="1691104" y="1105881"/>
                </a:cubicBezTo>
                <a:lnTo>
                  <a:pt x="1641957" y="1118519"/>
                </a:lnTo>
                <a:lnTo>
                  <a:pt x="1560127" y="1148469"/>
                </a:lnTo>
                <a:cubicBezTo>
                  <a:pt x="1447163" y="1183604"/>
                  <a:pt x="1327057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B934C54C-B750-3BEF-B1B9-0FD34EB9C9CF}"/>
              </a:ext>
            </a:extLst>
          </p:cNvPr>
          <p:cNvSpPr/>
          <p:nvPr/>
        </p:nvSpPr>
        <p:spPr>
          <a:xfrm>
            <a:off x="8007327" y="5778818"/>
            <a:ext cx="2324784" cy="232478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A2594E47-5E7C-4D93-95AB-53C72399489A}"/>
              </a:ext>
            </a:extLst>
          </p:cNvPr>
          <p:cNvSpPr/>
          <p:nvPr/>
        </p:nvSpPr>
        <p:spPr>
          <a:xfrm>
            <a:off x="10795500" y="6941209"/>
            <a:ext cx="3932952" cy="1802395"/>
          </a:xfrm>
          <a:custGeom>
            <a:avLst/>
            <a:gdLst>
              <a:gd name="connsiteX0" fmla="*/ 2594380 w 3391978"/>
              <a:gd name="connsiteY0" fmla="*/ 0 h 1554477"/>
              <a:gd name="connsiteX1" fmla="*/ 2607412 w 3391978"/>
              <a:gd name="connsiteY1" fmla="*/ 0 h 1554477"/>
              <a:gd name="connsiteX2" fmla="*/ 2607412 w 3391978"/>
              <a:gd name="connsiteY2" fmla="*/ 1 h 1554477"/>
              <a:gd name="connsiteX3" fmla="*/ 3341863 w 3391978"/>
              <a:gd name="connsiteY3" fmla="*/ 1108031 h 1554477"/>
              <a:gd name="connsiteX4" fmla="*/ 3391978 w 3391978"/>
              <a:gd name="connsiteY4" fmla="*/ 1126374 h 1554477"/>
              <a:gd name="connsiteX5" fmla="*/ 3312280 w 3391978"/>
              <a:gd name="connsiteY5" fmla="*/ 1105881 h 1554477"/>
              <a:gd name="connsiteX6" fmla="*/ 3143505 w 3391978"/>
              <a:gd name="connsiteY6" fmla="*/ 1088867 h 1554477"/>
              <a:gd name="connsiteX7" fmla="*/ 2449081 w 3391978"/>
              <a:gd name="connsiteY7" fmla="*/ 1458090 h 1554477"/>
              <a:gd name="connsiteX8" fmla="*/ 2404191 w 3391978"/>
              <a:gd name="connsiteY8" fmla="*/ 1540793 h 1554477"/>
              <a:gd name="connsiteX9" fmla="*/ 2404482 w 3391978"/>
              <a:gd name="connsiteY9" fmla="*/ 1546558 h 1554477"/>
              <a:gd name="connsiteX10" fmla="*/ 2400184 w 3391978"/>
              <a:gd name="connsiteY10" fmla="*/ 1554477 h 1554477"/>
              <a:gd name="connsiteX11" fmla="*/ 2204857 w 3391978"/>
              <a:gd name="connsiteY11" fmla="*/ 1554477 h 1554477"/>
              <a:gd name="connsiteX12" fmla="*/ 2199681 w 3391978"/>
              <a:gd name="connsiteY12" fmla="*/ 1451981 h 1554477"/>
              <a:gd name="connsiteX13" fmla="*/ 1202351 w 3391978"/>
              <a:gd name="connsiteY13" fmla="*/ 551975 h 1554477"/>
              <a:gd name="connsiteX14" fmla="*/ 205021 w 3391978"/>
              <a:gd name="connsiteY14" fmla="*/ 1451981 h 1554477"/>
              <a:gd name="connsiteX15" fmla="*/ 199845 w 3391978"/>
              <a:gd name="connsiteY15" fmla="*/ 1554477 h 1554477"/>
              <a:gd name="connsiteX16" fmla="*/ 1931 w 3391978"/>
              <a:gd name="connsiteY16" fmla="*/ 1554477 h 1554477"/>
              <a:gd name="connsiteX17" fmla="*/ 0 w 3391978"/>
              <a:gd name="connsiteY17" fmla="*/ 1550919 h 1554477"/>
              <a:gd name="connsiteX18" fmla="*/ 6029 w 3391978"/>
              <a:gd name="connsiteY18" fmla="*/ 1431529 h 1554477"/>
              <a:gd name="connsiteX19" fmla="*/ 734271 w 3391978"/>
              <a:gd name="connsiteY19" fmla="*/ 446451 h 1554477"/>
              <a:gd name="connsiteX20" fmla="*/ 735649 w 3391978"/>
              <a:gd name="connsiteY20" fmla="*/ 445947 h 1554477"/>
              <a:gd name="connsiteX21" fmla="*/ 793234 w 3391978"/>
              <a:gd name="connsiteY21" fmla="*/ 431140 h 1554477"/>
              <a:gd name="connsiteX22" fmla="*/ 870175 w 3391978"/>
              <a:gd name="connsiteY22" fmla="*/ 402979 h 1554477"/>
              <a:gd name="connsiteX23" fmla="*/ 882435 w 3391978"/>
              <a:gd name="connsiteY23" fmla="*/ 396325 h 1554477"/>
              <a:gd name="connsiteX24" fmla="*/ 959999 w 3391978"/>
              <a:gd name="connsiteY24" fmla="*/ 376381 h 1554477"/>
              <a:gd name="connsiteX25" fmla="*/ 1202351 w 3391978"/>
              <a:gd name="connsiteY25" fmla="*/ 351950 h 1554477"/>
              <a:gd name="connsiteX26" fmla="*/ 1444703 w 3391978"/>
              <a:gd name="connsiteY26" fmla="*/ 376381 h 1554477"/>
              <a:gd name="connsiteX27" fmla="*/ 1534732 w 3391978"/>
              <a:gd name="connsiteY27" fmla="*/ 399530 h 1554477"/>
              <a:gd name="connsiteX28" fmla="*/ 1603748 w 3391978"/>
              <a:gd name="connsiteY28" fmla="*/ 424790 h 1554477"/>
              <a:gd name="connsiteX29" fmla="*/ 1628964 w 3391978"/>
              <a:gd name="connsiteY29" fmla="*/ 431274 h 1554477"/>
              <a:gd name="connsiteX30" fmla="*/ 1637040 w 3391978"/>
              <a:gd name="connsiteY30" fmla="*/ 434230 h 1554477"/>
              <a:gd name="connsiteX31" fmla="*/ 1680584 w 3391978"/>
              <a:gd name="connsiteY31" fmla="*/ 445426 h 1554477"/>
              <a:gd name="connsiteX32" fmla="*/ 1849359 w 3391978"/>
              <a:gd name="connsiteY32" fmla="*/ 462440 h 1554477"/>
              <a:gd name="connsiteX33" fmla="*/ 2543783 w 3391978"/>
              <a:gd name="connsiteY33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91978" h="1554477">
                <a:moveTo>
                  <a:pt x="2594380" y="0"/>
                </a:moveTo>
                <a:lnTo>
                  <a:pt x="2607412" y="0"/>
                </a:lnTo>
                <a:lnTo>
                  <a:pt x="2607412" y="1"/>
                </a:lnTo>
                <a:cubicBezTo>
                  <a:pt x="2607412" y="498106"/>
                  <a:pt x="2910257" y="925477"/>
                  <a:pt x="3341863" y="1108031"/>
                </a:cubicBezTo>
                <a:lnTo>
                  <a:pt x="3391978" y="1126374"/>
                </a:lnTo>
                <a:lnTo>
                  <a:pt x="3312280" y="1105881"/>
                </a:lnTo>
                <a:cubicBezTo>
                  <a:pt x="3257764" y="1094726"/>
                  <a:pt x="3201319" y="1088867"/>
                  <a:pt x="3143505" y="1088867"/>
                </a:cubicBezTo>
                <a:cubicBezTo>
                  <a:pt x="2854437" y="1088867"/>
                  <a:pt x="2599576" y="1235327"/>
                  <a:pt x="2449081" y="1458090"/>
                </a:cubicBezTo>
                <a:lnTo>
                  <a:pt x="2404191" y="1540793"/>
                </a:lnTo>
                <a:lnTo>
                  <a:pt x="2404482" y="1546558"/>
                </a:lnTo>
                <a:lnTo>
                  <a:pt x="2400184" y="1554477"/>
                </a:lnTo>
                <a:lnTo>
                  <a:pt x="2204857" y="1554477"/>
                </a:lnTo>
                <a:lnTo>
                  <a:pt x="2199681" y="1451981"/>
                </a:lnTo>
                <a:cubicBezTo>
                  <a:pt x="2148343" y="946461"/>
                  <a:pt x="1721416" y="551975"/>
                  <a:pt x="1202351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1" y="446451"/>
                </a:cubicBezTo>
                <a:lnTo>
                  <a:pt x="735649" y="445947"/>
                </a:lnTo>
                <a:lnTo>
                  <a:pt x="793234" y="431140"/>
                </a:lnTo>
                <a:cubicBezTo>
                  <a:pt x="819457" y="422984"/>
                  <a:pt x="845127" y="413574"/>
                  <a:pt x="870175" y="402979"/>
                </a:cubicBezTo>
                <a:lnTo>
                  <a:pt x="882435" y="396325"/>
                </a:lnTo>
                <a:lnTo>
                  <a:pt x="959999" y="376381"/>
                </a:lnTo>
                <a:cubicBezTo>
                  <a:pt x="1038281" y="360363"/>
                  <a:pt x="1119333" y="351950"/>
                  <a:pt x="1202351" y="351950"/>
                </a:cubicBezTo>
                <a:cubicBezTo>
                  <a:pt x="1285369" y="351950"/>
                  <a:pt x="1366421" y="360363"/>
                  <a:pt x="1444703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37040" y="434230"/>
                </a:lnTo>
                <a:lnTo>
                  <a:pt x="1680584" y="445426"/>
                </a:lnTo>
                <a:cubicBezTo>
                  <a:pt x="1735100" y="456582"/>
                  <a:pt x="1791545" y="462440"/>
                  <a:pt x="1849359" y="462440"/>
                </a:cubicBezTo>
                <a:cubicBezTo>
                  <a:pt x="2138427" y="462440"/>
                  <a:pt x="2393288" y="315980"/>
                  <a:pt x="2543783" y="932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3B4B68C2-B052-8291-CEDD-C3350063EAD2}"/>
              </a:ext>
            </a:extLst>
          </p:cNvPr>
          <p:cNvSpPr/>
          <p:nvPr/>
        </p:nvSpPr>
        <p:spPr>
          <a:xfrm>
            <a:off x="11027218" y="7581216"/>
            <a:ext cx="2324784" cy="232478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0A1AB2D4-1652-F61F-D2FF-E36C268A8B88}"/>
              </a:ext>
            </a:extLst>
          </p:cNvPr>
          <p:cNvSpPr/>
          <p:nvPr/>
        </p:nvSpPr>
        <p:spPr>
          <a:xfrm>
            <a:off x="13818759" y="6941209"/>
            <a:ext cx="3873076" cy="1798269"/>
          </a:xfrm>
          <a:custGeom>
            <a:avLst/>
            <a:gdLst>
              <a:gd name="connsiteX0" fmla="*/ 0 w 3340338"/>
              <a:gd name="connsiteY0" fmla="*/ 0 h 1550919"/>
              <a:gd name="connsiteX1" fmla="*/ 200025 w 3340338"/>
              <a:gd name="connsiteY1" fmla="*/ 0 h 1550919"/>
              <a:gd name="connsiteX2" fmla="*/ 200025 w 3340338"/>
              <a:gd name="connsiteY2" fmla="*/ 1 h 1550919"/>
              <a:gd name="connsiteX3" fmla="*/ 1202531 w 3340338"/>
              <a:gd name="connsiteY3" fmla="*/ 1002507 h 1550919"/>
              <a:gd name="connsiteX4" fmla="*/ 2205037 w 3340338"/>
              <a:gd name="connsiteY4" fmla="*/ 1 h 1550919"/>
              <a:gd name="connsiteX5" fmla="*/ 2205037 w 3340338"/>
              <a:gd name="connsiteY5" fmla="*/ 0 h 1550919"/>
              <a:gd name="connsiteX6" fmla="*/ 2398558 w 3340338"/>
              <a:gd name="connsiteY6" fmla="*/ 0 h 1550919"/>
              <a:gd name="connsiteX7" fmla="*/ 2400425 w 3340338"/>
              <a:gd name="connsiteY7" fmla="*/ 0 h 1550919"/>
              <a:gd name="connsiteX8" fmla="*/ 2405062 w 3340338"/>
              <a:gd name="connsiteY8" fmla="*/ 0 h 1550919"/>
              <a:gd name="connsiteX9" fmla="*/ 2405062 w 3340338"/>
              <a:gd name="connsiteY9" fmla="*/ 1 h 1550919"/>
              <a:gd name="connsiteX10" fmla="*/ 2404336 w 3340338"/>
              <a:gd name="connsiteY10" fmla="*/ 7205 h 1550919"/>
              <a:gd name="connsiteX11" fmla="*/ 2454468 w 3340338"/>
              <a:gd name="connsiteY11" fmla="*/ 99567 h 1550919"/>
              <a:gd name="connsiteX12" fmla="*/ 3148892 w 3340338"/>
              <a:gd name="connsiteY12" fmla="*/ 468790 h 1550919"/>
              <a:gd name="connsiteX13" fmla="*/ 3317668 w 3340338"/>
              <a:gd name="connsiteY13" fmla="*/ 451776 h 1550919"/>
              <a:gd name="connsiteX14" fmla="*/ 3340338 w 3340338"/>
              <a:gd name="connsiteY14" fmla="*/ 445947 h 1550919"/>
              <a:gd name="connsiteX15" fmla="*/ 3338960 w 3340338"/>
              <a:gd name="connsiteY15" fmla="*/ 446451 h 1550919"/>
              <a:gd name="connsiteX16" fmla="*/ 2610718 w 3340338"/>
              <a:gd name="connsiteY16" fmla="*/ 1431529 h 1550919"/>
              <a:gd name="connsiteX17" fmla="*/ 2604689 w 3340338"/>
              <a:gd name="connsiteY17" fmla="*/ 1550919 h 1550919"/>
              <a:gd name="connsiteX18" fmla="*/ 2554303 w 3340338"/>
              <a:gd name="connsiteY18" fmla="*/ 1458090 h 1550919"/>
              <a:gd name="connsiteX19" fmla="*/ 1859879 w 3340338"/>
              <a:gd name="connsiteY19" fmla="*/ 1088867 h 1550919"/>
              <a:gd name="connsiteX20" fmla="*/ 1691104 w 3340338"/>
              <a:gd name="connsiteY20" fmla="*/ 1105881 h 1550919"/>
              <a:gd name="connsiteX21" fmla="*/ 1641957 w 3340338"/>
              <a:gd name="connsiteY21" fmla="*/ 1118519 h 1550919"/>
              <a:gd name="connsiteX22" fmla="*/ 1560127 w 3340338"/>
              <a:gd name="connsiteY22" fmla="*/ 1148469 h 1550919"/>
              <a:gd name="connsiteX23" fmla="*/ 1202531 w 3340338"/>
              <a:gd name="connsiteY23" fmla="*/ 1202532 h 1550919"/>
              <a:gd name="connsiteX24" fmla="*/ 960179 w 3340338"/>
              <a:gd name="connsiteY24" fmla="*/ 1178101 h 1550919"/>
              <a:gd name="connsiteX25" fmla="*/ 845493 w 3340338"/>
              <a:gd name="connsiteY25" fmla="*/ 1148613 h 1550919"/>
              <a:gd name="connsiteX26" fmla="*/ 785124 w 3340338"/>
              <a:gd name="connsiteY26" fmla="*/ 1126517 h 1550919"/>
              <a:gd name="connsiteX27" fmla="*/ 784566 w 3340338"/>
              <a:gd name="connsiteY27" fmla="*/ 1126374 h 1550919"/>
              <a:gd name="connsiteX28" fmla="*/ 734451 w 3340338"/>
              <a:gd name="connsiteY28" fmla="*/ 1108031 h 1550919"/>
              <a:gd name="connsiteX29" fmla="*/ 0 w 3340338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0338" h="1550919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398558" y="0"/>
                </a:lnTo>
                <a:lnTo>
                  <a:pt x="2400425" y="0"/>
                </a:lnTo>
                <a:lnTo>
                  <a:pt x="2405062" y="0"/>
                </a:lnTo>
                <a:lnTo>
                  <a:pt x="2405062" y="1"/>
                </a:lnTo>
                <a:lnTo>
                  <a:pt x="2404336" y="7205"/>
                </a:lnTo>
                <a:lnTo>
                  <a:pt x="2454468" y="99567"/>
                </a:lnTo>
                <a:cubicBezTo>
                  <a:pt x="2604963" y="322330"/>
                  <a:pt x="2859824" y="468790"/>
                  <a:pt x="3148892" y="468790"/>
                </a:cubicBezTo>
                <a:cubicBezTo>
                  <a:pt x="3206706" y="468790"/>
                  <a:pt x="3263152" y="462932"/>
                  <a:pt x="3317668" y="451776"/>
                </a:cubicBezTo>
                <a:lnTo>
                  <a:pt x="3340338" y="445947"/>
                </a:lnTo>
                <a:lnTo>
                  <a:pt x="3338960" y="446451"/>
                </a:lnTo>
                <a:cubicBezTo>
                  <a:pt x="2943321" y="613792"/>
                  <a:pt x="2655877" y="986848"/>
                  <a:pt x="2610718" y="1431529"/>
                </a:cubicBezTo>
                <a:lnTo>
                  <a:pt x="2604689" y="1550919"/>
                </a:lnTo>
                <a:lnTo>
                  <a:pt x="2554303" y="1458090"/>
                </a:lnTo>
                <a:cubicBezTo>
                  <a:pt x="2403808" y="1235327"/>
                  <a:pt x="2148947" y="1088867"/>
                  <a:pt x="1859879" y="1088867"/>
                </a:cubicBezTo>
                <a:cubicBezTo>
                  <a:pt x="1802066" y="1088867"/>
                  <a:pt x="1745620" y="1094726"/>
                  <a:pt x="1691104" y="1105881"/>
                </a:cubicBezTo>
                <a:lnTo>
                  <a:pt x="1641957" y="1118519"/>
                </a:lnTo>
                <a:lnTo>
                  <a:pt x="1560127" y="1148469"/>
                </a:lnTo>
                <a:cubicBezTo>
                  <a:pt x="1447163" y="1183604"/>
                  <a:pt x="1327057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752DEED-1A19-DD56-47A8-AC62CCDF6693}"/>
              </a:ext>
            </a:extLst>
          </p:cNvPr>
          <p:cNvSpPr/>
          <p:nvPr/>
        </p:nvSpPr>
        <p:spPr>
          <a:xfrm>
            <a:off x="14050685" y="5778818"/>
            <a:ext cx="2324784" cy="232478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F96E33C7-3BC5-1392-36EB-909272C3EAC9}"/>
              </a:ext>
            </a:extLst>
          </p:cNvPr>
          <p:cNvSpPr/>
          <p:nvPr/>
        </p:nvSpPr>
        <p:spPr>
          <a:xfrm>
            <a:off x="16838859" y="6941209"/>
            <a:ext cx="3936141" cy="1802395"/>
          </a:xfrm>
          <a:custGeom>
            <a:avLst/>
            <a:gdLst>
              <a:gd name="connsiteX0" fmla="*/ 2597130 w 3394728"/>
              <a:gd name="connsiteY0" fmla="*/ 0 h 1554477"/>
              <a:gd name="connsiteX1" fmla="*/ 2610162 w 3394728"/>
              <a:gd name="connsiteY1" fmla="*/ 0 h 1554477"/>
              <a:gd name="connsiteX2" fmla="*/ 2610162 w 3394728"/>
              <a:gd name="connsiteY2" fmla="*/ 1 h 1554477"/>
              <a:gd name="connsiteX3" fmla="*/ 3344612 w 3394728"/>
              <a:gd name="connsiteY3" fmla="*/ 1108031 h 1554477"/>
              <a:gd name="connsiteX4" fmla="*/ 3394728 w 3394728"/>
              <a:gd name="connsiteY4" fmla="*/ 1126374 h 1554477"/>
              <a:gd name="connsiteX5" fmla="*/ 3315030 w 3394728"/>
              <a:gd name="connsiteY5" fmla="*/ 1105881 h 1554477"/>
              <a:gd name="connsiteX6" fmla="*/ 3146256 w 3394728"/>
              <a:gd name="connsiteY6" fmla="*/ 1088867 h 1554477"/>
              <a:gd name="connsiteX7" fmla="*/ 2451832 w 3394728"/>
              <a:gd name="connsiteY7" fmla="*/ 1458090 h 1554477"/>
              <a:gd name="connsiteX8" fmla="*/ 2404424 w 3394728"/>
              <a:gd name="connsiteY8" fmla="*/ 1545429 h 1554477"/>
              <a:gd name="connsiteX9" fmla="*/ 2404482 w 3394728"/>
              <a:gd name="connsiteY9" fmla="*/ 1546558 h 1554477"/>
              <a:gd name="connsiteX10" fmla="*/ 2400184 w 3394728"/>
              <a:gd name="connsiteY10" fmla="*/ 1554477 h 1554477"/>
              <a:gd name="connsiteX11" fmla="*/ 2204856 w 3394728"/>
              <a:gd name="connsiteY11" fmla="*/ 1554477 h 1554477"/>
              <a:gd name="connsiteX12" fmla="*/ 2199680 w 3394728"/>
              <a:gd name="connsiteY12" fmla="*/ 1451981 h 1554477"/>
              <a:gd name="connsiteX13" fmla="*/ 1202352 w 3394728"/>
              <a:gd name="connsiteY13" fmla="*/ 551975 h 1554477"/>
              <a:gd name="connsiteX14" fmla="*/ 205021 w 3394728"/>
              <a:gd name="connsiteY14" fmla="*/ 1451981 h 1554477"/>
              <a:gd name="connsiteX15" fmla="*/ 199845 w 3394728"/>
              <a:gd name="connsiteY15" fmla="*/ 1554477 h 1554477"/>
              <a:gd name="connsiteX16" fmla="*/ 1931 w 3394728"/>
              <a:gd name="connsiteY16" fmla="*/ 1554477 h 1554477"/>
              <a:gd name="connsiteX17" fmla="*/ 0 w 3394728"/>
              <a:gd name="connsiteY17" fmla="*/ 1550919 h 1554477"/>
              <a:gd name="connsiteX18" fmla="*/ 6029 w 3394728"/>
              <a:gd name="connsiteY18" fmla="*/ 1431529 h 1554477"/>
              <a:gd name="connsiteX19" fmla="*/ 734272 w 3394728"/>
              <a:gd name="connsiteY19" fmla="*/ 446451 h 1554477"/>
              <a:gd name="connsiteX20" fmla="*/ 735648 w 3394728"/>
              <a:gd name="connsiteY20" fmla="*/ 445947 h 1554477"/>
              <a:gd name="connsiteX21" fmla="*/ 793234 w 3394728"/>
              <a:gd name="connsiteY21" fmla="*/ 431140 h 1554477"/>
              <a:gd name="connsiteX22" fmla="*/ 870176 w 3394728"/>
              <a:gd name="connsiteY22" fmla="*/ 402979 h 1554477"/>
              <a:gd name="connsiteX23" fmla="*/ 882436 w 3394728"/>
              <a:gd name="connsiteY23" fmla="*/ 396325 h 1554477"/>
              <a:gd name="connsiteX24" fmla="*/ 960000 w 3394728"/>
              <a:gd name="connsiteY24" fmla="*/ 376381 h 1554477"/>
              <a:gd name="connsiteX25" fmla="*/ 1202352 w 3394728"/>
              <a:gd name="connsiteY25" fmla="*/ 351950 h 1554477"/>
              <a:gd name="connsiteX26" fmla="*/ 1444704 w 3394728"/>
              <a:gd name="connsiteY26" fmla="*/ 376381 h 1554477"/>
              <a:gd name="connsiteX27" fmla="*/ 1534732 w 3394728"/>
              <a:gd name="connsiteY27" fmla="*/ 399530 h 1554477"/>
              <a:gd name="connsiteX28" fmla="*/ 1603748 w 3394728"/>
              <a:gd name="connsiteY28" fmla="*/ 424790 h 1554477"/>
              <a:gd name="connsiteX29" fmla="*/ 1628964 w 3394728"/>
              <a:gd name="connsiteY29" fmla="*/ 431274 h 1554477"/>
              <a:gd name="connsiteX30" fmla="*/ 1630546 w 3394728"/>
              <a:gd name="connsiteY30" fmla="*/ 431853 h 1554477"/>
              <a:gd name="connsiteX31" fmla="*/ 1683334 w 3394728"/>
              <a:gd name="connsiteY31" fmla="*/ 445426 h 1554477"/>
              <a:gd name="connsiteX32" fmla="*/ 1852108 w 3394728"/>
              <a:gd name="connsiteY32" fmla="*/ 462440 h 1554477"/>
              <a:gd name="connsiteX33" fmla="*/ 2546532 w 3394728"/>
              <a:gd name="connsiteY33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94728" h="1554477">
                <a:moveTo>
                  <a:pt x="2597130" y="0"/>
                </a:moveTo>
                <a:lnTo>
                  <a:pt x="2610162" y="0"/>
                </a:lnTo>
                <a:lnTo>
                  <a:pt x="2610162" y="1"/>
                </a:lnTo>
                <a:cubicBezTo>
                  <a:pt x="2610162" y="498106"/>
                  <a:pt x="2913008" y="925477"/>
                  <a:pt x="3344612" y="1108031"/>
                </a:cubicBezTo>
                <a:lnTo>
                  <a:pt x="3394728" y="1126374"/>
                </a:lnTo>
                <a:lnTo>
                  <a:pt x="3315030" y="1105881"/>
                </a:lnTo>
                <a:cubicBezTo>
                  <a:pt x="3260514" y="1094726"/>
                  <a:pt x="3204068" y="1088867"/>
                  <a:pt x="3146256" y="1088867"/>
                </a:cubicBezTo>
                <a:cubicBezTo>
                  <a:pt x="2857188" y="1088867"/>
                  <a:pt x="2602326" y="1235327"/>
                  <a:pt x="2451832" y="1458090"/>
                </a:cubicBezTo>
                <a:lnTo>
                  <a:pt x="2404424" y="1545429"/>
                </a:lnTo>
                <a:lnTo>
                  <a:pt x="2404482" y="1546558"/>
                </a:lnTo>
                <a:lnTo>
                  <a:pt x="2400184" y="1554477"/>
                </a:lnTo>
                <a:lnTo>
                  <a:pt x="2204856" y="1554477"/>
                </a:lnTo>
                <a:lnTo>
                  <a:pt x="2199680" y="1451981"/>
                </a:lnTo>
                <a:cubicBezTo>
                  <a:pt x="2148344" y="946461"/>
                  <a:pt x="1721416" y="551975"/>
                  <a:pt x="1202352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2" y="446451"/>
                </a:cubicBezTo>
                <a:lnTo>
                  <a:pt x="735648" y="445947"/>
                </a:lnTo>
                <a:lnTo>
                  <a:pt x="793234" y="431140"/>
                </a:lnTo>
                <a:cubicBezTo>
                  <a:pt x="819456" y="422984"/>
                  <a:pt x="845128" y="413574"/>
                  <a:pt x="870176" y="402979"/>
                </a:cubicBezTo>
                <a:lnTo>
                  <a:pt x="882436" y="396325"/>
                </a:lnTo>
                <a:lnTo>
                  <a:pt x="960000" y="376381"/>
                </a:lnTo>
                <a:cubicBezTo>
                  <a:pt x="1038280" y="360363"/>
                  <a:pt x="1119332" y="351950"/>
                  <a:pt x="1202352" y="351950"/>
                </a:cubicBezTo>
                <a:cubicBezTo>
                  <a:pt x="1285368" y="351950"/>
                  <a:pt x="1366420" y="360363"/>
                  <a:pt x="1444704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30546" y="431853"/>
                </a:lnTo>
                <a:lnTo>
                  <a:pt x="1683334" y="445426"/>
                </a:lnTo>
                <a:cubicBezTo>
                  <a:pt x="1737850" y="456582"/>
                  <a:pt x="1794296" y="462440"/>
                  <a:pt x="1852108" y="462440"/>
                </a:cubicBezTo>
                <a:cubicBezTo>
                  <a:pt x="2141176" y="462440"/>
                  <a:pt x="2396038" y="315980"/>
                  <a:pt x="2546532" y="9321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C273D37E-9226-B99E-9FD9-2F9869E6C575}"/>
              </a:ext>
            </a:extLst>
          </p:cNvPr>
          <p:cNvSpPr/>
          <p:nvPr/>
        </p:nvSpPr>
        <p:spPr>
          <a:xfrm>
            <a:off x="17070576" y="7581216"/>
            <a:ext cx="2324784" cy="232478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FC026D02-4CA1-2BAB-AC84-CAEA6750316E}"/>
              </a:ext>
            </a:extLst>
          </p:cNvPr>
          <p:cNvSpPr/>
          <p:nvPr/>
        </p:nvSpPr>
        <p:spPr>
          <a:xfrm>
            <a:off x="19865306" y="6941209"/>
            <a:ext cx="2788636" cy="1394319"/>
          </a:xfrm>
          <a:custGeom>
            <a:avLst/>
            <a:gdLst>
              <a:gd name="connsiteX0" fmla="*/ 0 w 2405062"/>
              <a:gd name="connsiteY0" fmla="*/ 0 h 1202532"/>
              <a:gd name="connsiteX1" fmla="*/ 200025 w 2405062"/>
              <a:gd name="connsiteY1" fmla="*/ 0 h 1202532"/>
              <a:gd name="connsiteX2" fmla="*/ 200025 w 2405062"/>
              <a:gd name="connsiteY2" fmla="*/ 1 h 1202532"/>
              <a:gd name="connsiteX3" fmla="*/ 1202531 w 2405062"/>
              <a:gd name="connsiteY3" fmla="*/ 1002507 h 1202532"/>
              <a:gd name="connsiteX4" fmla="*/ 2205037 w 2405062"/>
              <a:gd name="connsiteY4" fmla="*/ 1 h 1202532"/>
              <a:gd name="connsiteX5" fmla="*/ 2205037 w 2405062"/>
              <a:gd name="connsiteY5" fmla="*/ 0 h 1202532"/>
              <a:gd name="connsiteX6" fmla="*/ 2405062 w 2405062"/>
              <a:gd name="connsiteY6" fmla="*/ 0 h 1202532"/>
              <a:gd name="connsiteX7" fmla="*/ 2405062 w 2405062"/>
              <a:gd name="connsiteY7" fmla="*/ 1 h 1202532"/>
              <a:gd name="connsiteX8" fmla="*/ 1202531 w 2405062"/>
              <a:gd name="connsiteY8" fmla="*/ 1202532 h 1202532"/>
              <a:gd name="connsiteX9" fmla="*/ 960179 w 2405062"/>
              <a:gd name="connsiteY9" fmla="*/ 1178101 h 1202532"/>
              <a:gd name="connsiteX10" fmla="*/ 845493 w 2405062"/>
              <a:gd name="connsiteY10" fmla="*/ 1148613 h 1202532"/>
              <a:gd name="connsiteX11" fmla="*/ 785124 w 2405062"/>
              <a:gd name="connsiteY11" fmla="*/ 1126517 h 1202532"/>
              <a:gd name="connsiteX12" fmla="*/ 784566 w 2405062"/>
              <a:gd name="connsiteY12" fmla="*/ 1126374 h 1202532"/>
              <a:gd name="connsiteX13" fmla="*/ 734451 w 2405062"/>
              <a:gd name="connsiteY13" fmla="*/ 1108031 h 1202532"/>
              <a:gd name="connsiteX14" fmla="*/ 0 w 2405062"/>
              <a:gd name="connsiteY14" fmla="*/ 1 h 1202532"/>
              <a:gd name="connsiteX15" fmla="*/ 0 w 2405062"/>
              <a:gd name="connsiteY15" fmla="*/ 0 h 120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405062" h="1202532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405062" y="0"/>
                </a:lnTo>
                <a:lnTo>
                  <a:pt x="2405062" y="1"/>
                </a:lnTo>
                <a:cubicBezTo>
                  <a:pt x="2405062" y="664141"/>
                  <a:pt x="1866671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7A15C17-876A-6698-B2EF-9955B49C1FA0}"/>
              </a:ext>
            </a:extLst>
          </p:cNvPr>
          <p:cNvSpPr/>
          <p:nvPr/>
        </p:nvSpPr>
        <p:spPr>
          <a:xfrm>
            <a:off x="20097232" y="5778818"/>
            <a:ext cx="2324784" cy="232478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F16D2F2D-755A-3FDC-EC20-143BDA806CEA}"/>
              </a:ext>
            </a:extLst>
          </p:cNvPr>
          <p:cNvGrpSpPr/>
          <p:nvPr/>
        </p:nvGrpSpPr>
        <p:grpSpPr>
          <a:xfrm>
            <a:off x="1951005" y="9502598"/>
            <a:ext cx="2326239" cy="1948656"/>
            <a:chOff x="1951005" y="9502598"/>
            <a:chExt cx="2326239" cy="1948656"/>
          </a:xfrm>
        </p:grpSpPr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808C81B3-4711-37BF-320E-5154B1724B62}"/>
                </a:ext>
              </a:extLst>
            </p:cNvPr>
            <p:cNvSpPr txBox="1"/>
            <p:nvPr/>
          </p:nvSpPr>
          <p:spPr>
            <a:xfrm>
              <a:off x="1951006" y="9973926"/>
              <a:ext cx="2326238" cy="14773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Xác định mục tiêu tối thượng giúp định hướng mọi quyết định và hành động quan trọng.</a:t>
              </a:r>
            </a:p>
          </p:txBody>
        </p: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69661686-F5E2-C99A-D981-EFCD616CA28F}"/>
                </a:ext>
              </a:extLst>
            </p:cNvPr>
            <p:cNvSpPr txBox="1"/>
            <p:nvPr/>
          </p:nvSpPr>
          <p:spPr>
            <a:xfrm>
              <a:off x="1951005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PURPOSE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C1D33E42-57C4-CA9A-85E1-9A3AB492E69D}"/>
              </a:ext>
            </a:extLst>
          </p:cNvPr>
          <p:cNvSpPr/>
          <p:nvPr/>
        </p:nvSpPr>
        <p:spPr>
          <a:xfrm rot="10800000">
            <a:off x="2943328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EDE81040-B9FD-FE0D-4595-67D313CB8F16}"/>
              </a:ext>
            </a:extLst>
          </p:cNvPr>
          <p:cNvGrpSpPr/>
          <p:nvPr/>
        </p:nvGrpSpPr>
        <p:grpSpPr>
          <a:xfrm>
            <a:off x="8005872" y="9502598"/>
            <a:ext cx="2326239" cy="1948656"/>
            <a:chOff x="8005872" y="9502598"/>
            <a:chExt cx="2326239" cy="1948656"/>
          </a:xfrm>
        </p:grpSpPr>
        <p:sp>
          <p:nvSpPr>
            <p:cNvPr id="310" name="TextBox 309">
              <a:extLst>
                <a:ext uri="{FF2B5EF4-FFF2-40B4-BE49-F238E27FC236}">
                  <a16:creationId xmlns:a16="http://schemas.microsoft.com/office/drawing/2014/main" id="{E6729BFD-ADC8-917A-AB8E-2D45FCF59C32}"/>
                </a:ext>
              </a:extLst>
            </p:cNvPr>
            <p:cNvSpPr txBox="1"/>
            <p:nvPr/>
          </p:nvSpPr>
          <p:spPr>
            <a:xfrm>
              <a:off x="8005873" y="9973926"/>
              <a:ext cx="2326238" cy="14773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Thiết kế phương án thông minh, linh hoạt, phản ánh đúng thực tế và mong đợi khách hàng.</a:t>
              </a:r>
            </a:p>
          </p:txBody>
        </p:sp>
        <p:sp>
          <p:nvSpPr>
            <p:cNvPr id="311" name="TextBox 310">
              <a:extLst>
                <a:ext uri="{FF2B5EF4-FFF2-40B4-BE49-F238E27FC236}">
                  <a16:creationId xmlns:a16="http://schemas.microsoft.com/office/drawing/2014/main" id="{5B8E85C8-5AC4-E2E0-B379-7D91852D9768}"/>
                </a:ext>
              </a:extLst>
            </p:cNvPr>
            <p:cNvSpPr txBox="1"/>
            <p:nvPr/>
          </p:nvSpPr>
          <p:spPr>
            <a:xfrm>
              <a:off x="8005872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DESIGN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12" name="Freeform: Shape 311">
            <a:extLst>
              <a:ext uri="{FF2B5EF4-FFF2-40B4-BE49-F238E27FC236}">
                <a16:creationId xmlns:a16="http://schemas.microsoft.com/office/drawing/2014/main" id="{5F0566E0-59B1-0B0E-B203-7AA2095241CC}"/>
              </a:ext>
            </a:extLst>
          </p:cNvPr>
          <p:cNvSpPr/>
          <p:nvPr/>
        </p:nvSpPr>
        <p:spPr>
          <a:xfrm rot="10800000">
            <a:off x="8998195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3" name="Group 312">
            <a:extLst>
              <a:ext uri="{FF2B5EF4-FFF2-40B4-BE49-F238E27FC236}">
                <a16:creationId xmlns:a16="http://schemas.microsoft.com/office/drawing/2014/main" id="{3DECA98C-AE7A-CBB4-1AE0-AD9B7EF92C3D}"/>
              </a:ext>
            </a:extLst>
          </p:cNvPr>
          <p:cNvGrpSpPr/>
          <p:nvPr/>
        </p:nvGrpSpPr>
        <p:grpSpPr>
          <a:xfrm>
            <a:off x="14049230" y="9502598"/>
            <a:ext cx="2326239" cy="1671657"/>
            <a:chOff x="14049230" y="9502598"/>
            <a:chExt cx="2326239" cy="1671657"/>
          </a:xfrm>
        </p:grpSpPr>
        <p:sp>
          <p:nvSpPr>
            <p:cNvPr id="314" name="TextBox 313">
              <a:extLst>
                <a:ext uri="{FF2B5EF4-FFF2-40B4-BE49-F238E27FC236}">
                  <a16:creationId xmlns:a16="http://schemas.microsoft.com/office/drawing/2014/main" id="{DEA11C0A-034B-D751-AAED-9F71AFFAE749}"/>
                </a:ext>
              </a:extLst>
            </p:cNvPr>
            <p:cNvSpPr txBox="1"/>
            <p:nvPr/>
          </p:nvSpPr>
          <p:spPr>
            <a:xfrm>
              <a:off x="14049231" y="9973926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Thu thập dữ liệu tin cậy để đánh giá hiệu quả và tác động của mỗi bước triển khai.</a:t>
              </a:r>
            </a:p>
          </p:txBody>
        </p:sp>
        <p:sp>
          <p:nvSpPr>
            <p:cNvPr id="315" name="TextBox 314">
              <a:extLst>
                <a:ext uri="{FF2B5EF4-FFF2-40B4-BE49-F238E27FC236}">
                  <a16:creationId xmlns:a16="http://schemas.microsoft.com/office/drawing/2014/main" id="{D9BCD521-CA6A-9B21-4D6C-F2392FCED574}"/>
                </a:ext>
              </a:extLst>
            </p:cNvPr>
            <p:cNvSpPr txBox="1"/>
            <p:nvPr/>
          </p:nvSpPr>
          <p:spPr>
            <a:xfrm>
              <a:off x="14049230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MEASURE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16" name="Freeform: Shape 315">
            <a:extLst>
              <a:ext uri="{FF2B5EF4-FFF2-40B4-BE49-F238E27FC236}">
                <a16:creationId xmlns:a16="http://schemas.microsoft.com/office/drawing/2014/main" id="{F90FCA1C-5581-0527-DFB9-E2DF895B9EBC}"/>
              </a:ext>
            </a:extLst>
          </p:cNvPr>
          <p:cNvSpPr/>
          <p:nvPr/>
        </p:nvSpPr>
        <p:spPr>
          <a:xfrm rot="10800000">
            <a:off x="15041553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7" name="Group 316">
            <a:extLst>
              <a:ext uri="{FF2B5EF4-FFF2-40B4-BE49-F238E27FC236}">
                <a16:creationId xmlns:a16="http://schemas.microsoft.com/office/drawing/2014/main" id="{CB95177E-7DCD-D707-9188-CAF9648C3E4E}"/>
              </a:ext>
            </a:extLst>
          </p:cNvPr>
          <p:cNvGrpSpPr/>
          <p:nvPr/>
        </p:nvGrpSpPr>
        <p:grpSpPr>
          <a:xfrm>
            <a:off x="20105552" y="9502598"/>
            <a:ext cx="2326239" cy="1671657"/>
            <a:chOff x="20105552" y="9502598"/>
            <a:chExt cx="2326239" cy="1671657"/>
          </a:xfrm>
        </p:grpSpPr>
        <p:sp>
          <p:nvSpPr>
            <p:cNvPr id="318" name="TextBox 317">
              <a:extLst>
                <a:ext uri="{FF2B5EF4-FFF2-40B4-BE49-F238E27FC236}">
                  <a16:creationId xmlns:a16="http://schemas.microsoft.com/office/drawing/2014/main" id="{EBF51AB4-4D7F-F1E2-31AE-25D225FFC530}"/>
                </a:ext>
              </a:extLst>
            </p:cNvPr>
            <p:cNvSpPr txBox="1"/>
            <p:nvPr/>
          </p:nvSpPr>
          <p:spPr>
            <a:xfrm>
              <a:off x="20105553" y="9973926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Nhân rộng mô hình hiệu quả để tạo ảnh hưởng bền vững và tăng trưởng dài hạn.</a:t>
              </a:r>
            </a:p>
          </p:txBody>
        </p:sp>
        <p:sp>
          <p:nvSpPr>
            <p:cNvPr id="319" name="TextBox 318">
              <a:extLst>
                <a:ext uri="{FF2B5EF4-FFF2-40B4-BE49-F238E27FC236}">
                  <a16:creationId xmlns:a16="http://schemas.microsoft.com/office/drawing/2014/main" id="{AD383CD6-069B-BFAB-B87F-7A11363E5A91}"/>
                </a:ext>
              </a:extLst>
            </p:cNvPr>
            <p:cNvSpPr txBox="1"/>
            <p:nvPr/>
          </p:nvSpPr>
          <p:spPr>
            <a:xfrm>
              <a:off x="20105552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SCALE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717F0973-2055-1503-9943-ED620E6336CD}"/>
              </a:ext>
            </a:extLst>
          </p:cNvPr>
          <p:cNvSpPr/>
          <p:nvPr/>
        </p:nvSpPr>
        <p:spPr>
          <a:xfrm rot="10800000">
            <a:off x="21096420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F68EBE7C-2FF4-1E9B-DEB3-94CA2A7FA6A9}"/>
              </a:ext>
            </a:extLst>
          </p:cNvPr>
          <p:cNvGrpSpPr/>
          <p:nvPr/>
        </p:nvGrpSpPr>
        <p:grpSpPr>
          <a:xfrm>
            <a:off x="4984193" y="4453711"/>
            <a:ext cx="2326239" cy="1667251"/>
            <a:chOff x="4984193" y="4453711"/>
            <a:chExt cx="2326239" cy="1667251"/>
          </a:xfrm>
        </p:grpSpPr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52B3996F-55CE-6B82-0D2B-2F985EF725E4}"/>
                </a:ext>
              </a:extLst>
            </p:cNvPr>
            <p:cNvSpPr txBox="1"/>
            <p:nvPr/>
          </p:nvSpPr>
          <p:spPr>
            <a:xfrm rot="10800000" flipV="1">
              <a:off x="4984194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Nắm bắt bản chất vấn đề dựa trên dữ liệu, cảm xúc và động lực con người.</a:t>
              </a:r>
            </a:p>
          </p:txBody>
        </p:sp>
        <p:sp>
          <p:nvSpPr>
            <p:cNvPr id="323" name="TextBox 322">
              <a:extLst>
                <a:ext uri="{FF2B5EF4-FFF2-40B4-BE49-F238E27FC236}">
                  <a16:creationId xmlns:a16="http://schemas.microsoft.com/office/drawing/2014/main" id="{E1FD93F9-A502-7C0D-1951-6560D9C81D00}"/>
                </a:ext>
              </a:extLst>
            </p:cNvPr>
            <p:cNvSpPr txBox="1"/>
            <p:nvPr/>
          </p:nvSpPr>
          <p:spPr>
            <a:xfrm rot="10800000" flipV="1">
              <a:off x="4984193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INSIGHT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82AB0B82-B225-0616-89B6-CA9441F04449}"/>
              </a:ext>
            </a:extLst>
          </p:cNvPr>
          <p:cNvSpPr/>
          <p:nvPr/>
        </p:nvSpPr>
        <p:spPr>
          <a:xfrm rot="10800000" flipV="1">
            <a:off x="5976516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BCC42611-DD35-969D-CB1A-42F816189C47}"/>
              </a:ext>
            </a:extLst>
          </p:cNvPr>
          <p:cNvGrpSpPr/>
          <p:nvPr/>
        </p:nvGrpSpPr>
        <p:grpSpPr>
          <a:xfrm>
            <a:off x="11024308" y="4453711"/>
            <a:ext cx="2326239" cy="1667251"/>
            <a:chOff x="11024308" y="4453711"/>
            <a:chExt cx="2326239" cy="1667251"/>
          </a:xfrm>
        </p:grpSpPr>
        <p:sp>
          <p:nvSpPr>
            <p:cNvPr id="326" name="TextBox 325">
              <a:extLst>
                <a:ext uri="{FF2B5EF4-FFF2-40B4-BE49-F238E27FC236}">
                  <a16:creationId xmlns:a16="http://schemas.microsoft.com/office/drawing/2014/main" id="{2D3822AA-CE42-652E-3C68-9C289E31599A}"/>
                </a:ext>
              </a:extLst>
            </p:cNvPr>
            <p:cNvSpPr txBox="1"/>
            <p:nvPr/>
          </p:nvSpPr>
          <p:spPr>
            <a:xfrm rot="10800000" flipV="1">
              <a:off x="11024309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Biến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kế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hoạch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thành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hành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động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thực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tế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với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tốc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độ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cao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và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kỷ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luật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vững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chắc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.</a:t>
              </a:r>
              <a:endParaRPr lang="vi-VN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27" name="TextBox 326">
              <a:extLst>
                <a:ext uri="{FF2B5EF4-FFF2-40B4-BE49-F238E27FC236}">
                  <a16:creationId xmlns:a16="http://schemas.microsoft.com/office/drawing/2014/main" id="{FE5B001E-1942-B74D-27BD-51C7170421BB}"/>
                </a:ext>
              </a:extLst>
            </p:cNvPr>
            <p:cNvSpPr txBox="1"/>
            <p:nvPr/>
          </p:nvSpPr>
          <p:spPr>
            <a:xfrm rot="10800000" flipV="1">
              <a:off x="11024308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ACTION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E1AAF04E-F79A-86C8-705E-E42B9FF9352E}"/>
              </a:ext>
            </a:extLst>
          </p:cNvPr>
          <p:cNvSpPr/>
          <p:nvPr/>
        </p:nvSpPr>
        <p:spPr>
          <a:xfrm rot="10800000" flipV="1">
            <a:off x="12016631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E21A7789-FE2D-9CA7-51EC-64000F05AB39}"/>
              </a:ext>
            </a:extLst>
          </p:cNvPr>
          <p:cNvGrpSpPr/>
          <p:nvPr/>
        </p:nvGrpSpPr>
        <p:grpSpPr>
          <a:xfrm>
            <a:off x="17064424" y="4453711"/>
            <a:ext cx="2326239" cy="1667251"/>
            <a:chOff x="17064424" y="4453711"/>
            <a:chExt cx="2326239" cy="1667251"/>
          </a:xfrm>
        </p:grpSpPr>
        <p:sp>
          <p:nvSpPr>
            <p:cNvPr id="330" name="TextBox 329">
              <a:extLst>
                <a:ext uri="{FF2B5EF4-FFF2-40B4-BE49-F238E27FC236}">
                  <a16:creationId xmlns:a16="http://schemas.microsoft.com/office/drawing/2014/main" id="{854C995D-0A64-998F-E3D4-C894F4C83A1F}"/>
                </a:ext>
              </a:extLst>
            </p:cNvPr>
            <p:cNvSpPr txBox="1"/>
            <p:nvPr/>
          </p:nvSpPr>
          <p:spPr>
            <a:xfrm rot="10800000" flipV="1">
              <a:off x="17064425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Liên tục tối ưu bằng học hỏi từ sai sót, phản hồi thực tế và kết quả đo lường.</a:t>
              </a:r>
            </a:p>
          </p:txBody>
        </p:sp>
        <p:sp>
          <p:nvSpPr>
            <p:cNvPr id="331" name="TextBox 330">
              <a:extLst>
                <a:ext uri="{FF2B5EF4-FFF2-40B4-BE49-F238E27FC236}">
                  <a16:creationId xmlns:a16="http://schemas.microsoft.com/office/drawing/2014/main" id="{A992771F-3BEB-F2A2-C9F0-9169DD604515}"/>
                </a:ext>
              </a:extLst>
            </p:cNvPr>
            <p:cNvSpPr txBox="1"/>
            <p:nvPr/>
          </p:nvSpPr>
          <p:spPr>
            <a:xfrm rot="10800000" flipV="1">
              <a:off x="17064424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IMPROVE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7AF82262-BA0A-61B7-7364-263185F2CE94}"/>
              </a:ext>
            </a:extLst>
          </p:cNvPr>
          <p:cNvSpPr/>
          <p:nvPr/>
        </p:nvSpPr>
        <p:spPr>
          <a:xfrm rot="10800000" flipV="1">
            <a:off x="18055292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3" name="!!SubTitle">
            <a:extLst>
              <a:ext uri="{FF2B5EF4-FFF2-40B4-BE49-F238E27FC236}">
                <a16:creationId xmlns:a16="http://schemas.microsoft.com/office/drawing/2014/main" id="{AE59B21D-B7EF-3781-929D-B8D59D698CC2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7844C4CF-8457-1EA0-3907-97B742CF2E37}"/>
              </a:ext>
            </a:extLst>
          </p:cNvPr>
          <p:cNvSpPr/>
          <p:nvPr/>
        </p:nvSpPr>
        <p:spPr>
          <a:xfrm>
            <a:off x="2689767" y="6557262"/>
            <a:ext cx="850170" cy="767896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3459FCFD-F4DB-2EA1-033D-BCFCCCCAB1C9}"/>
              </a:ext>
            </a:extLst>
          </p:cNvPr>
          <p:cNvSpPr/>
          <p:nvPr/>
        </p:nvSpPr>
        <p:spPr>
          <a:xfrm>
            <a:off x="5785763" y="8332235"/>
            <a:ext cx="713046" cy="822746"/>
          </a:xfrm>
          <a:custGeom>
            <a:avLst/>
            <a:gdLst>
              <a:gd name="connsiteX0" fmla="*/ 63322 w 396240"/>
              <a:gd name="connsiteY0" fmla="*/ 439445 h 457200"/>
              <a:gd name="connsiteX1" fmla="*/ 63322 w 396240"/>
              <a:gd name="connsiteY1" fmla="*/ 439445 h 457200"/>
              <a:gd name="connsiteX2" fmla="*/ 27813 w 396240"/>
              <a:gd name="connsiteY2" fmla="*/ 403936 h 457200"/>
              <a:gd name="connsiteX3" fmla="*/ 27813 w 396240"/>
              <a:gd name="connsiteY3" fmla="*/ 262509 h 457200"/>
              <a:gd name="connsiteX4" fmla="*/ 63322 w 396240"/>
              <a:gd name="connsiteY4" fmla="*/ 227000 h 457200"/>
              <a:gd name="connsiteX5" fmla="*/ 63322 w 396240"/>
              <a:gd name="connsiteY5" fmla="*/ 227000 h 457200"/>
              <a:gd name="connsiteX6" fmla="*/ 98832 w 396240"/>
              <a:gd name="connsiteY6" fmla="*/ 262509 h 457200"/>
              <a:gd name="connsiteX7" fmla="*/ 98832 w 396240"/>
              <a:gd name="connsiteY7" fmla="*/ 403936 h 457200"/>
              <a:gd name="connsiteX8" fmla="*/ 63322 w 396240"/>
              <a:gd name="connsiteY8" fmla="*/ 439445 h 457200"/>
              <a:gd name="connsiteX9" fmla="*/ 238582 w 396240"/>
              <a:gd name="connsiteY9" fmla="*/ 403936 h 457200"/>
              <a:gd name="connsiteX10" fmla="*/ 238582 w 396240"/>
              <a:gd name="connsiteY10" fmla="*/ 296037 h 457200"/>
              <a:gd name="connsiteX11" fmla="*/ 203073 w 396240"/>
              <a:gd name="connsiteY11" fmla="*/ 260528 h 457200"/>
              <a:gd name="connsiteX12" fmla="*/ 203073 w 396240"/>
              <a:gd name="connsiteY12" fmla="*/ 260528 h 457200"/>
              <a:gd name="connsiteX13" fmla="*/ 167564 w 396240"/>
              <a:gd name="connsiteY13" fmla="*/ 296037 h 457200"/>
              <a:gd name="connsiteX14" fmla="*/ 167564 w 396240"/>
              <a:gd name="connsiteY14" fmla="*/ 403936 h 457200"/>
              <a:gd name="connsiteX15" fmla="*/ 203073 w 396240"/>
              <a:gd name="connsiteY15" fmla="*/ 439445 h 457200"/>
              <a:gd name="connsiteX16" fmla="*/ 203073 w 396240"/>
              <a:gd name="connsiteY16" fmla="*/ 439445 h 457200"/>
              <a:gd name="connsiteX17" fmla="*/ 238582 w 396240"/>
              <a:gd name="connsiteY17" fmla="*/ 403936 h 457200"/>
              <a:gd name="connsiteX18" fmla="*/ 378333 w 396240"/>
              <a:gd name="connsiteY18" fmla="*/ 403936 h 457200"/>
              <a:gd name="connsiteX19" fmla="*/ 378333 w 396240"/>
              <a:gd name="connsiteY19" fmla="*/ 195605 h 457200"/>
              <a:gd name="connsiteX20" fmla="*/ 342824 w 396240"/>
              <a:gd name="connsiteY20" fmla="*/ 160096 h 457200"/>
              <a:gd name="connsiteX21" fmla="*/ 342824 w 396240"/>
              <a:gd name="connsiteY21" fmla="*/ 160096 h 457200"/>
              <a:gd name="connsiteX22" fmla="*/ 307315 w 396240"/>
              <a:gd name="connsiteY22" fmla="*/ 195605 h 457200"/>
              <a:gd name="connsiteX23" fmla="*/ 307315 w 396240"/>
              <a:gd name="connsiteY23" fmla="*/ 403936 h 457200"/>
              <a:gd name="connsiteX24" fmla="*/ 342824 w 396240"/>
              <a:gd name="connsiteY24" fmla="*/ 439445 h 457200"/>
              <a:gd name="connsiteX25" fmla="*/ 342824 w 396240"/>
              <a:gd name="connsiteY25" fmla="*/ 439445 h 457200"/>
              <a:gd name="connsiteX26" fmla="*/ 378333 w 396240"/>
              <a:gd name="connsiteY26" fmla="*/ 403936 h 457200"/>
              <a:gd name="connsiteX27" fmla="*/ 362941 w 396240"/>
              <a:gd name="connsiteY27" fmla="*/ 73228 h 457200"/>
              <a:gd name="connsiteX28" fmla="*/ 360959 w 396240"/>
              <a:gd name="connsiteY28" fmla="*/ 22174 h 457200"/>
              <a:gd name="connsiteX29" fmla="*/ 309905 w 396240"/>
              <a:gd name="connsiteY29" fmla="*/ 19431 h 457200"/>
              <a:gd name="connsiteX30" fmla="*/ 19431 w 396240"/>
              <a:gd name="connsiteY30" fmla="*/ 174422 h 457200"/>
              <a:gd name="connsiteX31" fmla="*/ 86182 w 396240"/>
              <a:gd name="connsiteY31" fmla="*/ 139065 h 457200"/>
              <a:gd name="connsiteX32" fmla="*/ 131902 w 396240"/>
              <a:gd name="connsiteY32" fmla="*/ 144399 h 457200"/>
              <a:gd name="connsiteX33" fmla="*/ 162382 w 396240"/>
              <a:gd name="connsiteY33" fmla="*/ 171069 h 457200"/>
              <a:gd name="connsiteX34" fmla="*/ 218161 w 396240"/>
              <a:gd name="connsiteY34" fmla="*/ 168935 h 457200"/>
              <a:gd name="connsiteX35" fmla="*/ 361264 w 396240"/>
              <a:gd name="connsiteY35" fmla="*/ 22022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96240" h="457200">
                <a:moveTo>
                  <a:pt x="63322" y="439445"/>
                </a:moveTo>
                <a:lnTo>
                  <a:pt x="63322" y="439445"/>
                </a:lnTo>
                <a:cubicBezTo>
                  <a:pt x="43815" y="439445"/>
                  <a:pt x="27813" y="423596"/>
                  <a:pt x="27813" y="403936"/>
                </a:cubicBezTo>
                <a:lnTo>
                  <a:pt x="27813" y="262509"/>
                </a:lnTo>
                <a:cubicBezTo>
                  <a:pt x="27813" y="243002"/>
                  <a:pt x="43663" y="227000"/>
                  <a:pt x="63322" y="227000"/>
                </a:cubicBezTo>
                <a:lnTo>
                  <a:pt x="63322" y="227000"/>
                </a:lnTo>
                <a:cubicBezTo>
                  <a:pt x="82829" y="227000"/>
                  <a:pt x="98832" y="242849"/>
                  <a:pt x="98832" y="262509"/>
                </a:cubicBezTo>
                <a:lnTo>
                  <a:pt x="98832" y="403936"/>
                </a:lnTo>
                <a:cubicBezTo>
                  <a:pt x="98832" y="423596"/>
                  <a:pt x="82829" y="439445"/>
                  <a:pt x="63322" y="439445"/>
                </a:cubicBezTo>
                <a:close/>
                <a:moveTo>
                  <a:pt x="238582" y="403936"/>
                </a:moveTo>
                <a:lnTo>
                  <a:pt x="238582" y="296037"/>
                </a:lnTo>
                <a:cubicBezTo>
                  <a:pt x="238582" y="276530"/>
                  <a:pt x="222733" y="260528"/>
                  <a:pt x="203073" y="260528"/>
                </a:cubicBezTo>
                <a:lnTo>
                  <a:pt x="203073" y="260528"/>
                </a:lnTo>
                <a:cubicBezTo>
                  <a:pt x="183566" y="260528"/>
                  <a:pt x="167564" y="276377"/>
                  <a:pt x="167564" y="296037"/>
                </a:cubicBezTo>
                <a:lnTo>
                  <a:pt x="167564" y="403936"/>
                </a:lnTo>
                <a:cubicBezTo>
                  <a:pt x="167564" y="423443"/>
                  <a:pt x="183413" y="439445"/>
                  <a:pt x="203073" y="439445"/>
                </a:cubicBezTo>
                <a:lnTo>
                  <a:pt x="203073" y="439445"/>
                </a:lnTo>
                <a:cubicBezTo>
                  <a:pt x="222733" y="439445"/>
                  <a:pt x="238582" y="423596"/>
                  <a:pt x="238582" y="403936"/>
                </a:cubicBezTo>
                <a:close/>
                <a:moveTo>
                  <a:pt x="378333" y="403936"/>
                </a:moveTo>
                <a:lnTo>
                  <a:pt x="378333" y="195605"/>
                </a:lnTo>
                <a:cubicBezTo>
                  <a:pt x="378333" y="176098"/>
                  <a:pt x="362483" y="160096"/>
                  <a:pt x="342824" y="160096"/>
                </a:cubicBezTo>
                <a:lnTo>
                  <a:pt x="342824" y="160096"/>
                </a:lnTo>
                <a:cubicBezTo>
                  <a:pt x="323317" y="160096"/>
                  <a:pt x="307315" y="175946"/>
                  <a:pt x="307315" y="195605"/>
                </a:cubicBezTo>
                <a:lnTo>
                  <a:pt x="307315" y="403936"/>
                </a:lnTo>
                <a:cubicBezTo>
                  <a:pt x="307315" y="423443"/>
                  <a:pt x="323164" y="439445"/>
                  <a:pt x="342824" y="439445"/>
                </a:cubicBezTo>
                <a:lnTo>
                  <a:pt x="342824" y="439445"/>
                </a:lnTo>
                <a:cubicBezTo>
                  <a:pt x="362483" y="439445"/>
                  <a:pt x="378333" y="423596"/>
                  <a:pt x="378333" y="403936"/>
                </a:cubicBezTo>
                <a:close/>
                <a:moveTo>
                  <a:pt x="362941" y="73228"/>
                </a:moveTo>
                <a:lnTo>
                  <a:pt x="360959" y="22174"/>
                </a:lnTo>
                <a:lnTo>
                  <a:pt x="309905" y="19431"/>
                </a:lnTo>
                <a:moveTo>
                  <a:pt x="19431" y="174422"/>
                </a:moveTo>
                <a:lnTo>
                  <a:pt x="86182" y="139065"/>
                </a:lnTo>
                <a:cubicBezTo>
                  <a:pt x="101117" y="131140"/>
                  <a:pt x="119253" y="133274"/>
                  <a:pt x="131902" y="144399"/>
                </a:cubicBezTo>
                <a:lnTo>
                  <a:pt x="162382" y="171069"/>
                </a:lnTo>
                <a:cubicBezTo>
                  <a:pt x="178537" y="185242"/>
                  <a:pt x="203073" y="184328"/>
                  <a:pt x="218161" y="168935"/>
                </a:cubicBezTo>
                <a:lnTo>
                  <a:pt x="361264" y="22022"/>
                </a:lnTo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6" name="Freeform 6">
            <a:extLst>
              <a:ext uri="{FF2B5EF4-FFF2-40B4-BE49-F238E27FC236}">
                <a16:creationId xmlns:a16="http://schemas.microsoft.com/office/drawing/2014/main" id="{AA72546F-29ED-BB1E-EFC2-872CC600DDB0}"/>
              </a:ext>
            </a:extLst>
          </p:cNvPr>
          <p:cNvSpPr>
            <a:spLocks noEditPoints="1"/>
          </p:cNvSpPr>
          <p:nvPr/>
        </p:nvSpPr>
        <p:spPr bwMode="auto">
          <a:xfrm>
            <a:off x="8812625" y="6656963"/>
            <a:ext cx="714190" cy="568496"/>
          </a:xfrm>
          <a:custGeom>
            <a:avLst/>
            <a:gdLst>
              <a:gd name="T0" fmla="*/ 419 w 1044"/>
              <a:gd name="T1" fmla="*/ 709 h 830"/>
              <a:gd name="T2" fmla="*/ 323 w 1044"/>
              <a:gd name="T3" fmla="*/ 585 h 830"/>
              <a:gd name="T4" fmla="*/ 522 w 1044"/>
              <a:gd name="T5" fmla="*/ 298 h 830"/>
              <a:gd name="T6" fmla="*/ 721 w 1044"/>
              <a:gd name="T7" fmla="*/ 585 h 830"/>
              <a:gd name="T8" fmla="*/ 625 w 1044"/>
              <a:gd name="T9" fmla="*/ 709 h 830"/>
              <a:gd name="T10" fmla="*/ 625 w 1044"/>
              <a:gd name="T11" fmla="*/ 709 h 830"/>
              <a:gd name="T12" fmla="*/ 419 w 1044"/>
              <a:gd name="T13" fmla="*/ 709 h 830"/>
              <a:gd name="T14" fmla="*/ 419 w 1044"/>
              <a:gd name="T15" fmla="*/ 830 h 830"/>
              <a:gd name="T16" fmla="*/ 625 w 1044"/>
              <a:gd name="T17" fmla="*/ 830 h 830"/>
              <a:gd name="T18" fmla="*/ 625 w 1044"/>
              <a:gd name="T19" fmla="*/ 709 h 830"/>
              <a:gd name="T20" fmla="*/ 522 w 1044"/>
              <a:gd name="T21" fmla="*/ 298 h 830"/>
              <a:gd name="T22" fmla="*/ 522 w 1044"/>
              <a:gd name="T23" fmla="*/ 549 h 830"/>
              <a:gd name="T24" fmla="*/ 976 w 1044"/>
              <a:gd name="T25" fmla="*/ 378 h 830"/>
              <a:gd name="T26" fmla="*/ 591 w 1044"/>
              <a:gd name="T27" fmla="*/ 69 h 830"/>
              <a:gd name="T28" fmla="*/ 453 w 1044"/>
              <a:gd name="T29" fmla="*/ 69 h 830"/>
              <a:gd name="T30" fmla="*/ 68 w 1044"/>
              <a:gd name="T31" fmla="*/ 378 h 830"/>
              <a:gd name="T32" fmla="*/ 591 w 1044"/>
              <a:gd name="T33" fmla="*/ 0 h 830"/>
              <a:gd name="T34" fmla="*/ 453 w 1044"/>
              <a:gd name="T35" fmla="*/ 0 h 830"/>
              <a:gd name="T36" fmla="*/ 453 w 1044"/>
              <a:gd name="T37" fmla="*/ 137 h 830"/>
              <a:gd name="T38" fmla="*/ 591 w 1044"/>
              <a:gd name="T39" fmla="*/ 137 h 830"/>
              <a:gd name="T40" fmla="*/ 591 w 1044"/>
              <a:gd name="T41" fmla="*/ 0 h 830"/>
              <a:gd name="T42" fmla="*/ 1044 w 1044"/>
              <a:gd name="T43" fmla="*/ 378 h 830"/>
              <a:gd name="T44" fmla="*/ 907 w 1044"/>
              <a:gd name="T45" fmla="*/ 378 h 830"/>
              <a:gd name="T46" fmla="*/ 907 w 1044"/>
              <a:gd name="T47" fmla="*/ 515 h 830"/>
              <a:gd name="T48" fmla="*/ 1044 w 1044"/>
              <a:gd name="T49" fmla="*/ 515 h 830"/>
              <a:gd name="T50" fmla="*/ 1044 w 1044"/>
              <a:gd name="T51" fmla="*/ 378 h 830"/>
              <a:gd name="T52" fmla="*/ 0 w 1044"/>
              <a:gd name="T53" fmla="*/ 515 h 830"/>
              <a:gd name="T54" fmla="*/ 137 w 1044"/>
              <a:gd name="T55" fmla="*/ 515 h 830"/>
              <a:gd name="T56" fmla="*/ 137 w 1044"/>
              <a:gd name="T57" fmla="*/ 378 h 830"/>
              <a:gd name="T58" fmla="*/ 0 w 1044"/>
              <a:gd name="T59" fmla="*/ 378 h 830"/>
              <a:gd name="T60" fmla="*/ 0 w 1044"/>
              <a:gd name="T61" fmla="*/ 515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4" h="830">
                <a:moveTo>
                  <a:pt x="419" y="709"/>
                </a:moveTo>
                <a:cubicBezTo>
                  <a:pt x="323" y="585"/>
                  <a:pt x="323" y="585"/>
                  <a:pt x="323" y="585"/>
                </a:cubicBezTo>
                <a:cubicBezTo>
                  <a:pt x="522" y="298"/>
                  <a:pt x="522" y="298"/>
                  <a:pt x="522" y="298"/>
                </a:cubicBezTo>
                <a:cubicBezTo>
                  <a:pt x="721" y="585"/>
                  <a:pt x="721" y="585"/>
                  <a:pt x="721" y="585"/>
                </a:cubicBezTo>
                <a:cubicBezTo>
                  <a:pt x="625" y="709"/>
                  <a:pt x="625" y="709"/>
                  <a:pt x="625" y="709"/>
                </a:cubicBezTo>
                <a:moveTo>
                  <a:pt x="625" y="709"/>
                </a:moveTo>
                <a:cubicBezTo>
                  <a:pt x="419" y="709"/>
                  <a:pt x="419" y="709"/>
                  <a:pt x="419" y="709"/>
                </a:cubicBezTo>
                <a:cubicBezTo>
                  <a:pt x="419" y="830"/>
                  <a:pt x="419" y="830"/>
                  <a:pt x="419" y="830"/>
                </a:cubicBezTo>
                <a:cubicBezTo>
                  <a:pt x="625" y="830"/>
                  <a:pt x="625" y="830"/>
                  <a:pt x="625" y="830"/>
                </a:cubicBezTo>
                <a:lnTo>
                  <a:pt x="625" y="709"/>
                </a:lnTo>
                <a:close/>
                <a:moveTo>
                  <a:pt x="522" y="298"/>
                </a:moveTo>
                <a:cubicBezTo>
                  <a:pt x="522" y="549"/>
                  <a:pt x="522" y="549"/>
                  <a:pt x="522" y="549"/>
                </a:cubicBezTo>
                <a:moveTo>
                  <a:pt x="976" y="378"/>
                </a:moveTo>
                <a:cubicBezTo>
                  <a:pt x="914" y="215"/>
                  <a:pt x="768" y="94"/>
                  <a:pt x="591" y="69"/>
                </a:cubicBezTo>
                <a:moveTo>
                  <a:pt x="453" y="69"/>
                </a:moveTo>
                <a:cubicBezTo>
                  <a:pt x="276" y="94"/>
                  <a:pt x="130" y="215"/>
                  <a:pt x="68" y="378"/>
                </a:cubicBezTo>
                <a:moveTo>
                  <a:pt x="591" y="0"/>
                </a:moveTo>
                <a:cubicBezTo>
                  <a:pt x="453" y="0"/>
                  <a:pt x="453" y="0"/>
                  <a:pt x="453" y="0"/>
                </a:cubicBezTo>
                <a:cubicBezTo>
                  <a:pt x="453" y="137"/>
                  <a:pt x="453" y="137"/>
                  <a:pt x="453" y="137"/>
                </a:cubicBezTo>
                <a:cubicBezTo>
                  <a:pt x="591" y="137"/>
                  <a:pt x="591" y="137"/>
                  <a:pt x="591" y="137"/>
                </a:cubicBezTo>
                <a:lnTo>
                  <a:pt x="591" y="0"/>
                </a:lnTo>
                <a:close/>
                <a:moveTo>
                  <a:pt x="1044" y="378"/>
                </a:moveTo>
                <a:cubicBezTo>
                  <a:pt x="907" y="378"/>
                  <a:pt x="907" y="378"/>
                  <a:pt x="907" y="378"/>
                </a:cubicBezTo>
                <a:cubicBezTo>
                  <a:pt x="907" y="515"/>
                  <a:pt x="907" y="515"/>
                  <a:pt x="907" y="515"/>
                </a:cubicBezTo>
                <a:cubicBezTo>
                  <a:pt x="1044" y="515"/>
                  <a:pt x="1044" y="515"/>
                  <a:pt x="1044" y="515"/>
                </a:cubicBezTo>
                <a:lnTo>
                  <a:pt x="1044" y="378"/>
                </a:lnTo>
                <a:close/>
                <a:moveTo>
                  <a:pt x="0" y="515"/>
                </a:moveTo>
                <a:cubicBezTo>
                  <a:pt x="137" y="515"/>
                  <a:pt x="137" y="515"/>
                  <a:pt x="137" y="515"/>
                </a:cubicBezTo>
                <a:cubicBezTo>
                  <a:pt x="137" y="378"/>
                  <a:pt x="137" y="378"/>
                  <a:pt x="137" y="378"/>
                </a:cubicBezTo>
                <a:cubicBezTo>
                  <a:pt x="0" y="378"/>
                  <a:pt x="0" y="378"/>
                  <a:pt x="0" y="378"/>
                </a:cubicBezTo>
                <a:lnTo>
                  <a:pt x="0" y="515"/>
                </a:lnTo>
                <a:close/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7" name="Freeform 151">
            <a:extLst>
              <a:ext uri="{FF2B5EF4-FFF2-40B4-BE49-F238E27FC236}">
                <a16:creationId xmlns:a16="http://schemas.microsoft.com/office/drawing/2014/main" id="{45BF872A-0B11-D857-9C1E-E42C270F8793}"/>
              </a:ext>
            </a:extLst>
          </p:cNvPr>
          <p:cNvSpPr>
            <a:spLocks noEditPoints="1"/>
          </p:cNvSpPr>
          <p:nvPr/>
        </p:nvSpPr>
        <p:spPr bwMode="auto">
          <a:xfrm>
            <a:off x="11936786" y="8313666"/>
            <a:ext cx="505648" cy="859886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DA714F7C-8161-BDC3-BD35-DD26AB9B8AEF}"/>
              </a:ext>
            </a:extLst>
          </p:cNvPr>
          <p:cNvSpPr/>
          <p:nvPr/>
        </p:nvSpPr>
        <p:spPr>
          <a:xfrm>
            <a:off x="20930525" y="6612112"/>
            <a:ext cx="658198" cy="65819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9" name="Freeform 12">
            <a:extLst>
              <a:ext uri="{FF2B5EF4-FFF2-40B4-BE49-F238E27FC236}">
                <a16:creationId xmlns:a16="http://schemas.microsoft.com/office/drawing/2014/main" id="{11D3B106-E1AC-E7B9-CA41-C71529591DF6}"/>
              </a:ext>
            </a:extLst>
          </p:cNvPr>
          <p:cNvSpPr>
            <a:spLocks noEditPoints="1"/>
          </p:cNvSpPr>
          <p:nvPr/>
        </p:nvSpPr>
        <p:spPr bwMode="auto">
          <a:xfrm>
            <a:off x="14937400" y="6588400"/>
            <a:ext cx="551354" cy="705620"/>
          </a:xfrm>
          <a:custGeom>
            <a:avLst/>
            <a:gdLst>
              <a:gd name="T0" fmla="*/ 347 w 804"/>
              <a:gd name="T1" fmla="*/ 420 h 1029"/>
              <a:gd name="T2" fmla="*/ 112 w 804"/>
              <a:gd name="T3" fmla="*/ 1029 h 1029"/>
              <a:gd name="T4" fmla="*/ 456 w 804"/>
              <a:gd name="T5" fmla="*/ 420 h 1029"/>
              <a:gd name="T6" fmla="*/ 692 w 804"/>
              <a:gd name="T7" fmla="*/ 1029 h 1029"/>
              <a:gd name="T8" fmla="*/ 402 w 804"/>
              <a:gd name="T9" fmla="*/ 128 h 1029"/>
              <a:gd name="T10" fmla="*/ 250 w 804"/>
              <a:gd name="T11" fmla="*/ 279 h 1029"/>
              <a:gd name="T12" fmla="*/ 402 w 804"/>
              <a:gd name="T13" fmla="*/ 430 h 1029"/>
              <a:gd name="T14" fmla="*/ 553 w 804"/>
              <a:gd name="T15" fmla="*/ 279 h 1029"/>
              <a:gd name="T16" fmla="*/ 402 w 804"/>
              <a:gd name="T17" fmla="*/ 128 h 1029"/>
              <a:gd name="T18" fmla="*/ 402 w 804"/>
              <a:gd name="T19" fmla="*/ 128 h 1029"/>
              <a:gd name="T20" fmla="*/ 402 w 804"/>
              <a:gd name="T21" fmla="*/ 0 h 1029"/>
              <a:gd name="T22" fmla="*/ 402 w 804"/>
              <a:gd name="T23" fmla="*/ 873 h 1029"/>
              <a:gd name="T24" fmla="*/ 402 w 804"/>
              <a:gd name="T25" fmla="*/ 746 h 1029"/>
              <a:gd name="T26" fmla="*/ 0 w 804"/>
              <a:gd name="T27" fmla="*/ 625 h 1029"/>
              <a:gd name="T28" fmla="*/ 402 w 804"/>
              <a:gd name="T29" fmla="*/ 810 h 1029"/>
              <a:gd name="T30" fmla="*/ 804 w 804"/>
              <a:gd name="T31" fmla="*/ 625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4" h="1029">
                <a:moveTo>
                  <a:pt x="347" y="420"/>
                </a:moveTo>
                <a:cubicBezTo>
                  <a:pt x="112" y="1029"/>
                  <a:pt x="112" y="1029"/>
                  <a:pt x="112" y="1029"/>
                </a:cubicBezTo>
                <a:moveTo>
                  <a:pt x="456" y="420"/>
                </a:moveTo>
                <a:cubicBezTo>
                  <a:pt x="692" y="1029"/>
                  <a:pt x="692" y="1029"/>
                  <a:pt x="692" y="1029"/>
                </a:cubicBezTo>
                <a:moveTo>
                  <a:pt x="402" y="128"/>
                </a:moveTo>
                <a:cubicBezTo>
                  <a:pt x="318" y="128"/>
                  <a:pt x="250" y="195"/>
                  <a:pt x="250" y="279"/>
                </a:cubicBezTo>
                <a:cubicBezTo>
                  <a:pt x="250" y="362"/>
                  <a:pt x="318" y="430"/>
                  <a:pt x="402" y="430"/>
                </a:cubicBezTo>
                <a:cubicBezTo>
                  <a:pt x="485" y="430"/>
                  <a:pt x="553" y="362"/>
                  <a:pt x="553" y="279"/>
                </a:cubicBezTo>
                <a:cubicBezTo>
                  <a:pt x="553" y="195"/>
                  <a:pt x="485" y="128"/>
                  <a:pt x="402" y="128"/>
                </a:cubicBezTo>
                <a:close/>
                <a:moveTo>
                  <a:pt x="402" y="128"/>
                </a:moveTo>
                <a:cubicBezTo>
                  <a:pt x="402" y="0"/>
                  <a:pt x="402" y="0"/>
                  <a:pt x="402" y="0"/>
                </a:cubicBezTo>
                <a:moveTo>
                  <a:pt x="402" y="873"/>
                </a:moveTo>
                <a:cubicBezTo>
                  <a:pt x="402" y="746"/>
                  <a:pt x="402" y="746"/>
                  <a:pt x="402" y="746"/>
                </a:cubicBezTo>
                <a:moveTo>
                  <a:pt x="0" y="625"/>
                </a:moveTo>
                <a:cubicBezTo>
                  <a:pt x="97" y="738"/>
                  <a:pt x="241" y="810"/>
                  <a:pt x="402" y="810"/>
                </a:cubicBezTo>
                <a:cubicBezTo>
                  <a:pt x="563" y="810"/>
                  <a:pt x="707" y="738"/>
                  <a:pt x="804" y="625"/>
                </a:cubicBezTo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03EB7C3A-68FE-8B53-57B8-3B9D1FF1FFB9}"/>
              </a:ext>
            </a:extLst>
          </p:cNvPr>
          <p:cNvSpPr/>
          <p:nvPr/>
        </p:nvSpPr>
        <p:spPr>
          <a:xfrm>
            <a:off x="17862732" y="8373372"/>
            <a:ext cx="740472" cy="740472"/>
          </a:xfrm>
          <a:custGeom>
            <a:avLst/>
            <a:gdLst>
              <a:gd name="connsiteX0" fmla="*/ 228676 w 411480"/>
              <a:gd name="connsiteY0" fmla="*/ 111176 h 411480"/>
              <a:gd name="connsiteX1" fmla="*/ 306705 w 411480"/>
              <a:gd name="connsiteY1" fmla="*/ 115443 h 411480"/>
              <a:gd name="connsiteX2" fmla="*/ 309753 w 411480"/>
              <a:gd name="connsiteY2" fmla="*/ 193472 h 411480"/>
              <a:gd name="connsiteX3" fmla="*/ 306553 w 411480"/>
              <a:gd name="connsiteY3" fmla="*/ 115596 h 411480"/>
              <a:gd name="connsiteX4" fmla="*/ 125958 w 411480"/>
              <a:gd name="connsiteY4" fmla="*/ 296189 h 411480"/>
              <a:gd name="connsiteX5" fmla="*/ 133274 w 411480"/>
              <a:gd name="connsiteY5" fmla="*/ 107671 h 411480"/>
              <a:gd name="connsiteX6" fmla="*/ 95021 w 411480"/>
              <a:gd name="connsiteY6" fmla="*/ 145923 h 411480"/>
              <a:gd name="connsiteX7" fmla="*/ 133274 w 411480"/>
              <a:gd name="connsiteY7" fmla="*/ 184176 h 411480"/>
              <a:gd name="connsiteX8" fmla="*/ 171526 w 411480"/>
              <a:gd name="connsiteY8" fmla="*/ 145923 h 411480"/>
              <a:gd name="connsiteX9" fmla="*/ 133274 w 411480"/>
              <a:gd name="connsiteY9" fmla="*/ 107671 h 411480"/>
              <a:gd name="connsiteX10" fmla="*/ 270738 w 411480"/>
              <a:gd name="connsiteY10" fmla="*/ 249860 h 411480"/>
              <a:gd name="connsiteX11" fmla="*/ 232486 w 411480"/>
              <a:gd name="connsiteY11" fmla="*/ 288112 h 411480"/>
              <a:gd name="connsiteX12" fmla="*/ 270738 w 411480"/>
              <a:gd name="connsiteY12" fmla="*/ 326365 h 411480"/>
              <a:gd name="connsiteX13" fmla="*/ 308991 w 411480"/>
              <a:gd name="connsiteY13" fmla="*/ 288112 h 411480"/>
              <a:gd name="connsiteX14" fmla="*/ 270738 w 411480"/>
              <a:gd name="connsiteY14" fmla="*/ 249860 h 411480"/>
              <a:gd name="connsiteX15" fmla="*/ 208559 w 411480"/>
              <a:gd name="connsiteY15" fmla="*/ 19431 h 411480"/>
              <a:gd name="connsiteX16" fmla="*/ 19431 w 411480"/>
              <a:gd name="connsiteY16" fmla="*/ 208559 h 411480"/>
              <a:gd name="connsiteX17" fmla="*/ 208559 w 411480"/>
              <a:gd name="connsiteY17" fmla="*/ 397688 h 411480"/>
              <a:gd name="connsiteX18" fmla="*/ 397688 w 411480"/>
              <a:gd name="connsiteY18" fmla="*/ 208559 h 411480"/>
              <a:gd name="connsiteX19" fmla="*/ 208559 w 411480"/>
              <a:gd name="connsiteY19" fmla="*/ 19431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480" h="411480">
                <a:moveTo>
                  <a:pt x="228676" y="111176"/>
                </a:moveTo>
                <a:lnTo>
                  <a:pt x="306705" y="115443"/>
                </a:lnTo>
                <a:lnTo>
                  <a:pt x="309753" y="193472"/>
                </a:lnTo>
                <a:lnTo>
                  <a:pt x="306553" y="115596"/>
                </a:lnTo>
                <a:lnTo>
                  <a:pt x="125958" y="296189"/>
                </a:lnTo>
                <a:moveTo>
                  <a:pt x="133274" y="107671"/>
                </a:moveTo>
                <a:cubicBezTo>
                  <a:pt x="112090" y="107671"/>
                  <a:pt x="95021" y="124739"/>
                  <a:pt x="95021" y="145923"/>
                </a:cubicBezTo>
                <a:cubicBezTo>
                  <a:pt x="95021" y="167107"/>
                  <a:pt x="112090" y="184176"/>
                  <a:pt x="133274" y="184176"/>
                </a:cubicBezTo>
                <a:cubicBezTo>
                  <a:pt x="154457" y="184176"/>
                  <a:pt x="171526" y="167107"/>
                  <a:pt x="171526" y="145923"/>
                </a:cubicBezTo>
                <a:cubicBezTo>
                  <a:pt x="171526" y="124739"/>
                  <a:pt x="154457" y="107671"/>
                  <a:pt x="133274" y="107671"/>
                </a:cubicBezTo>
                <a:close/>
                <a:moveTo>
                  <a:pt x="270738" y="249860"/>
                </a:moveTo>
                <a:cubicBezTo>
                  <a:pt x="249555" y="249860"/>
                  <a:pt x="232486" y="266929"/>
                  <a:pt x="232486" y="288112"/>
                </a:cubicBezTo>
                <a:cubicBezTo>
                  <a:pt x="232486" y="309296"/>
                  <a:pt x="249555" y="326365"/>
                  <a:pt x="270738" y="326365"/>
                </a:cubicBezTo>
                <a:cubicBezTo>
                  <a:pt x="291922" y="326365"/>
                  <a:pt x="308991" y="309296"/>
                  <a:pt x="308991" y="288112"/>
                </a:cubicBezTo>
                <a:cubicBezTo>
                  <a:pt x="308991" y="267081"/>
                  <a:pt x="291922" y="249860"/>
                  <a:pt x="270738" y="249860"/>
                </a:cubicBezTo>
                <a:close/>
                <a:moveTo>
                  <a:pt x="208559" y="19431"/>
                </a:moveTo>
                <a:cubicBezTo>
                  <a:pt x="104013" y="19431"/>
                  <a:pt x="19431" y="104166"/>
                  <a:pt x="19431" y="208559"/>
                </a:cubicBezTo>
                <a:cubicBezTo>
                  <a:pt x="19431" y="313106"/>
                  <a:pt x="104165" y="397688"/>
                  <a:pt x="208559" y="397688"/>
                </a:cubicBezTo>
                <a:cubicBezTo>
                  <a:pt x="313106" y="397688"/>
                  <a:pt x="397688" y="312954"/>
                  <a:pt x="397688" y="208559"/>
                </a:cubicBezTo>
                <a:cubicBezTo>
                  <a:pt x="397840" y="104166"/>
                  <a:pt x="313106" y="19431"/>
                  <a:pt x="208559" y="19431"/>
                </a:cubicBezTo>
                <a:close/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75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4" dur="75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750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2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2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750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3" dur="7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2" dur="5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750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75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192" grpId="0" animBg="1"/>
          <p:bldP spid="193" grpId="0" animBg="1"/>
          <p:bldP spid="194" grpId="0" animBg="1"/>
          <p:bldP spid="195" grpId="0" animBg="1"/>
          <p:bldP spid="199" grpId="0" animBg="1"/>
          <p:bldP spid="312" grpId="0" animBg="1"/>
          <p:bldP spid="316" grpId="0" animBg="1"/>
          <p:bldP spid="320" grpId="0" animBg="1"/>
          <p:bldP spid="324" grpId="0" animBg="1"/>
          <p:bldP spid="328" grpId="0" animBg="1"/>
          <p:bldP spid="332" grpId="0" animBg="1"/>
          <p:bldP spid="333" grpId="0"/>
          <p:bldP spid="334" grpId="0" animBg="1"/>
          <p:bldP spid="335" grpId="0" animBg="1"/>
          <p:bldP spid="336" grpId="0" animBg="1"/>
          <p:bldP spid="337" grpId="0" animBg="1"/>
          <p:bldP spid="338" grpId="0" animBg="1"/>
          <p:bldP spid="339" grpId="0" animBg="1"/>
          <p:bldP spid="34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75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4" dur="75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750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2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750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3" dur="7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2" dur="5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750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75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192" grpId="0" animBg="1"/>
          <p:bldP spid="193" grpId="0" animBg="1"/>
          <p:bldP spid="194" grpId="0" animBg="1"/>
          <p:bldP spid="195" grpId="0" animBg="1"/>
          <p:bldP spid="199" grpId="0" animBg="1"/>
          <p:bldP spid="312" grpId="0" animBg="1"/>
          <p:bldP spid="316" grpId="0" animBg="1"/>
          <p:bldP spid="320" grpId="0" animBg="1"/>
          <p:bldP spid="324" grpId="0" animBg="1"/>
          <p:bldP spid="328" grpId="0" animBg="1"/>
          <p:bldP spid="332" grpId="0" animBg="1"/>
          <p:bldP spid="333" grpId="0"/>
          <p:bldP spid="334" grpId="0" animBg="1"/>
          <p:bldP spid="335" grpId="0" animBg="1"/>
          <p:bldP spid="336" grpId="0" animBg="1"/>
          <p:bldP spid="337" grpId="0" animBg="1"/>
          <p:bldP spid="338" grpId="0" animBg="1"/>
          <p:bldP spid="339" grpId="0" animBg="1"/>
          <p:bldP spid="340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7EB92950-5DC3-5A55-36C3-42C006F6EA49}"/>
              </a:ext>
            </a:extLst>
          </p:cNvPr>
          <p:cNvSpPr txBox="1"/>
          <p:nvPr/>
        </p:nvSpPr>
        <p:spPr>
          <a:xfrm>
            <a:off x="7027045" y="1190307"/>
            <a:ext cx="1033007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7 Elements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of Impact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5CBB83F2-2685-BDDB-0DC7-F9BCC14D2993}"/>
              </a:ext>
            </a:extLst>
          </p:cNvPr>
          <p:cNvSpPr/>
          <p:nvPr/>
        </p:nvSpPr>
        <p:spPr>
          <a:xfrm>
            <a:off x="1720534" y="6941209"/>
            <a:ext cx="3880619" cy="1798269"/>
          </a:xfrm>
          <a:custGeom>
            <a:avLst/>
            <a:gdLst>
              <a:gd name="connsiteX0" fmla="*/ 2405063 w 3346843"/>
              <a:gd name="connsiteY0" fmla="*/ 0 h 1550919"/>
              <a:gd name="connsiteX1" fmla="*/ 2406930 w 3346843"/>
              <a:gd name="connsiteY1" fmla="*/ 0 h 1550919"/>
              <a:gd name="connsiteX2" fmla="*/ 2460973 w 3346843"/>
              <a:gd name="connsiteY2" fmla="*/ 99567 h 1550919"/>
              <a:gd name="connsiteX3" fmla="*/ 3155397 w 3346843"/>
              <a:gd name="connsiteY3" fmla="*/ 468790 h 1550919"/>
              <a:gd name="connsiteX4" fmla="*/ 3324172 w 3346843"/>
              <a:gd name="connsiteY4" fmla="*/ 451776 h 1550919"/>
              <a:gd name="connsiteX5" fmla="*/ 3346843 w 3346843"/>
              <a:gd name="connsiteY5" fmla="*/ 445947 h 1550919"/>
              <a:gd name="connsiteX6" fmla="*/ 3345465 w 3346843"/>
              <a:gd name="connsiteY6" fmla="*/ 446451 h 1550919"/>
              <a:gd name="connsiteX7" fmla="*/ 2617223 w 3346843"/>
              <a:gd name="connsiteY7" fmla="*/ 1431529 h 1550919"/>
              <a:gd name="connsiteX8" fmla="*/ 2611194 w 3346843"/>
              <a:gd name="connsiteY8" fmla="*/ 1550919 h 1550919"/>
              <a:gd name="connsiteX9" fmla="*/ 2560808 w 3346843"/>
              <a:gd name="connsiteY9" fmla="*/ 1458090 h 1550919"/>
              <a:gd name="connsiteX10" fmla="*/ 1866384 w 3346843"/>
              <a:gd name="connsiteY10" fmla="*/ 1088867 h 1550919"/>
              <a:gd name="connsiteX11" fmla="*/ 1697609 w 3346843"/>
              <a:gd name="connsiteY11" fmla="*/ 1105881 h 1550919"/>
              <a:gd name="connsiteX12" fmla="*/ 1626604 w 3346843"/>
              <a:gd name="connsiteY12" fmla="*/ 1124139 h 1550919"/>
              <a:gd name="connsiteX13" fmla="*/ 1670612 w 3346843"/>
              <a:gd name="connsiteY13" fmla="*/ 1108031 h 1550919"/>
              <a:gd name="connsiteX14" fmla="*/ 2405063 w 3346843"/>
              <a:gd name="connsiteY14" fmla="*/ 1 h 1550919"/>
              <a:gd name="connsiteX15" fmla="*/ 0 w 3346843"/>
              <a:gd name="connsiteY15" fmla="*/ 0 h 1550919"/>
              <a:gd name="connsiteX16" fmla="*/ 200025 w 3346843"/>
              <a:gd name="connsiteY16" fmla="*/ 0 h 1550919"/>
              <a:gd name="connsiteX17" fmla="*/ 200025 w 3346843"/>
              <a:gd name="connsiteY17" fmla="*/ 1 h 1550919"/>
              <a:gd name="connsiteX18" fmla="*/ 1202531 w 3346843"/>
              <a:gd name="connsiteY18" fmla="*/ 1002507 h 1550919"/>
              <a:gd name="connsiteX19" fmla="*/ 2205037 w 3346843"/>
              <a:gd name="connsiteY19" fmla="*/ 1 h 1550919"/>
              <a:gd name="connsiteX20" fmla="*/ 2205037 w 3346843"/>
              <a:gd name="connsiteY20" fmla="*/ 0 h 1550919"/>
              <a:gd name="connsiteX21" fmla="*/ 2405062 w 3346843"/>
              <a:gd name="connsiteY21" fmla="*/ 0 h 1550919"/>
              <a:gd name="connsiteX22" fmla="*/ 2405062 w 3346843"/>
              <a:gd name="connsiteY22" fmla="*/ 1 h 1550919"/>
              <a:gd name="connsiteX23" fmla="*/ 1670611 w 3346843"/>
              <a:gd name="connsiteY23" fmla="*/ 1108031 h 1550919"/>
              <a:gd name="connsiteX24" fmla="*/ 1626603 w 3346843"/>
              <a:gd name="connsiteY24" fmla="*/ 1124139 h 1550919"/>
              <a:gd name="connsiteX25" fmla="*/ 1617352 w 3346843"/>
              <a:gd name="connsiteY25" fmla="*/ 1126517 h 1550919"/>
              <a:gd name="connsiteX26" fmla="*/ 1550877 w 3346843"/>
              <a:gd name="connsiteY26" fmla="*/ 1150848 h 1550919"/>
              <a:gd name="connsiteX27" fmla="*/ 1444883 w 3346843"/>
              <a:gd name="connsiteY27" fmla="*/ 1178101 h 1550919"/>
              <a:gd name="connsiteX28" fmla="*/ 1202531 w 3346843"/>
              <a:gd name="connsiteY28" fmla="*/ 1202532 h 1550919"/>
              <a:gd name="connsiteX29" fmla="*/ 0 w 3346843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6843" h="1550919">
                <a:moveTo>
                  <a:pt x="2405063" y="0"/>
                </a:moveTo>
                <a:lnTo>
                  <a:pt x="2406930" y="0"/>
                </a:lnTo>
                <a:lnTo>
                  <a:pt x="2460973" y="99567"/>
                </a:lnTo>
                <a:cubicBezTo>
                  <a:pt x="2611468" y="322330"/>
                  <a:pt x="2866329" y="468790"/>
                  <a:pt x="3155397" y="468790"/>
                </a:cubicBezTo>
                <a:cubicBezTo>
                  <a:pt x="3213211" y="468790"/>
                  <a:pt x="3269656" y="462932"/>
                  <a:pt x="3324172" y="451776"/>
                </a:cubicBezTo>
                <a:lnTo>
                  <a:pt x="3346843" y="445947"/>
                </a:lnTo>
                <a:lnTo>
                  <a:pt x="3345465" y="446451"/>
                </a:lnTo>
                <a:cubicBezTo>
                  <a:pt x="2949826" y="613792"/>
                  <a:pt x="2662382" y="986848"/>
                  <a:pt x="2617223" y="1431529"/>
                </a:cubicBezTo>
                <a:lnTo>
                  <a:pt x="2611194" y="1550919"/>
                </a:lnTo>
                <a:lnTo>
                  <a:pt x="2560808" y="1458090"/>
                </a:lnTo>
                <a:cubicBezTo>
                  <a:pt x="2410313" y="1235327"/>
                  <a:pt x="2155452" y="1088867"/>
                  <a:pt x="1866384" y="1088867"/>
                </a:cubicBezTo>
                <a:cubicBezTo>
                  <a:pt x="1808571" y="1088867"/>
                  <a:pt x="1752125" y="1094726"/>
                  <a:pt x="1697609" y="1105881"/>
                </a:cubicBezTo>
                <a:lnTo>
                  <a:pt x="1626604" y="1124139"/>
                </a:lnTo>
                <a:lnTo>
                  <a:pt x="1670612" y="1108031"/>
                </a:lnTo>
                <a:cubicBezTo>
                  <a:pt x="2102218" y="925477"/>
                  <a:pt x="2405063" y="498106"/>
                  <a:pt x="2405063" y="1"/>
                </a:cubicBezTo>
                <a:close/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405062" y="0"/>
                </a:lnTo>
                <a:lnTo>
                  <a:pt x="2405062" y="1"/>
                </a:lnTo>
                <a:cubicBezTo>
                  <a:pt x="2405062" y="498106"/>
                  <a:pt x="2102217" y="925477"/>
                  <a:pt x="1670611" y="1108031"/>
                </a:cubicBezTo>
                <a:lnTo>
                  <a:pt x="1626603" y="1124139"/>
                </a:lnTo>
                <a:lnTo>
                  <a:pt x="1617352" y="1126517"/>
                </a:lnTo>
                <a:lnTo>
                  <a:pt x="1550877" y="1150848"/>
                </a:lnTo>
                <a:lnTo>
                  <a:pt x="1444883" y="1178101"/>
                </a:lnTo>
                <a:cubicBezTo>
                  <a:pt x="1366601" y="1194120"/>
                  <a:pt x="1285549" y="1202532"/>
                  <a:pt x="1202531" y="1202532"/>
                </a:cubicBezTo>
                <a:cubicBezTo>
                  <a:pt x="538391" y="1202532"/>
                  <a:pt x="0" y="664141"/>
                  <a:pt x="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4F7113-4E21-3226-FF20-D1867E1B96B4}"/>
              </a:ext>
            </a:extLst>
          </p:cNvPr>
          <p:cNvSpPr/>
          <p:nvPr/>
        </p:nvSpPr>
        <p:spPr>
          <a:xfrm>
            <a:off x="1952460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3F1F949-C207-2127-5D85-4E1882738E64}"/>
              </a:ext>
            </a:extLst>
          </p:cNvPr>
          <p:cNvSpPr/>
          <p:nvPr/>
        </p:nvSpPr>
        <p:spPr>
          <a:xfrm>
            <a:off x="4748176" y="6941209"/>
            <a:ext cx="3936917" cy="1802395"/>
          </a:xfrm>
          <a:custGeom>
            <a:avLst/>
            <a:gdLst>
              <a:gd name="connsiteX0" fmla="*/ 2597800 w 3395398"/>
              <a:gd name="connsiteY0" fmla="*/ 0 h 1554477"/>
              <a:gd name="connsiteX1" fmla="*/ 2610832 w 3395398"/>
              <a:gd name="connsiteY1" fmla="*/ 0 h 1554477"/>
              <a:gd name="connsiteX2" fmla="*/ 2610832 w 3395398"/>
              <a:gd name="connsiteY2" fmla="*/ 1 h 1554477"/>
              <a:gd name="connsiteX3" fmla="*/ 3345283 w 3395398"/>
              <a:gd name="connsiteY3" fmla="*/ 1108031 h 1554477"/>
              <a:gd name="connsiteX4" fmla="*/ 3395398 w 3395398"/>
              <a:gd name="connsiteY4" fmla="*/ 1126374 h 1554477"/>
              <a:gd name="connsiteX5" fmla="*/ 3315700 w 3395398"/>
              <a:gd name="connsiteY5" fmla="*/ 1105881 h 1554477"/>
              <a:gd name="connsiteX6" fmla="*/ 3146925 w 3395398"/>
              <a:gd name="connsiteY6" fmla="*/ 1088867 h 1554477"/>
              <a:gd name="connsiteX7" fmla="*/ 2452501 w 3395398"/>
              <a:gd name="connsiteY7" fmla="*/ 1458090 h 1554477"/>
              <a:gd name="connsiteX8" fmla="*/ 2404482 w 3395398"/>
              <a:gd name="connsiteY8" fmla="*/ 1546558 h 1554477"/>
              <a:gd name="connsiteX9" fmla="*/ 2400184 w 3395398"/>
              <a:gd name="connsiteY9" fmla="*/ 1554477 h 1554477"/>
              <a:gd name="connsiteX10" fmla="*/ 2204857 w 3395398"/>
              <a:gd name="connsiteY10" fmla="*/ 1554477 h 1554477"/>
              <a:gd name="connsiteX11" fmla="*/ 2199681 w 3395398"/>
              <a:gd name="connsiteY11" fmla="*/ 1451981 h 1554477"/>
              <a:gd name="connsiteX12" fmla="*/ 1202351 w 3395398"/>
              <a:gd name="connsiteY12" fmla="*/ 551975 h 1554477"/>
              <a:gd name="connsiteX13" fmla="*/ 205021 w 3395398"/>
              <a:gd name="connsiteY13" fmla="*/ 1451981 h 1554477"/>
              <a:gd name="connsiteX14" fmla="*/ 199845 w 3395398"/>
              <a:gd name="connsiteY14" fmla="*/ 1554477 h 1554477"/>
              <a:gd name="connsiteX15" fmla="*/ 1931 w 3395398"/>
              <a:gd name="connsiteY15" fmla="*/ 1554477 h 1554477"/>
              <a:gd name="connsiteX16" fmla="*/ 0 w 3395398"/>
              <a:gd name="connsiteY16" fmla="*/ 1550919 h 1554477"/>
              <a:gd name="connsiteX17" fmla="*/ 6029 w 3395398"/>
              <a:gd name="connsiteY17" fmla="*/ 1431529 h 1554477"/>
              <a:gd name="connsiteX18" fmla="*/ 734271 w 3395398"/>
              <a:gd name="connsiteY18" fmla="*/ 446451 h 1554477"/>
              <a:gd name="connsiteX19" fmla="*/ 735649 w 3395398"/>
              <a:gd name="connsiteY19" fmla="*/ 445947 h 1554477"/>
              <a:gd name="connsiteX20" fmla="*/ 793234 w 3395398"/>
              <a:gd name="connsiteY20" fmla="*/ 431140 h 1554477"/>
              <a:gd name="connsiteX21" fmla="*/ 870175 w 3395398"/>
              <a:gd name="connsiteY21" fmla="*/ 402979 h 1554477"/>
              <a:gd name="connsiteX22" fmla="*/ 882435 w 3395398"/>
              <a:gd name="connsiteY22" fmla="*/ 396325 h 1554477"/>
              <a:gd name="connsiteX23" fmla="*/ 959999 w 3395398"/>
              <a:gd name="connsiteY23" fmla="*/ 376381 h 1554477"/>
              <a:gd name="connsiteX24" fmla="*/ 1202351 w 3395398"/>
              <a:gd name="connsiteY24" fmla="*/ 351950 h 1554477"/>
              <a:gd name="connsiteX25" fmla="*/ 1444703 w 3395398"/>
              <a:gd name="connsiteY25" fmla="*/ 376381 h 1554477"/>
              <a:gd name="connsiteX26" fmla="*/ 1534732 w 3395398"/>
              <a:gd name="connsiteY26" fmla="*/ 399530 h 1554477"/>
              <a:gd name="connsiteX27" fmla="*/ 1603748 w 3395398"/>
              <a:gd name="connsiteY27" fmla="*/ 424790 h 1554477"/>
              <a:gd name="connsiteX28" fmla="*/ 1628964 w 3395398"/>
              <a:gd name="connsiteY28" fmla="*/ 431274 h 1554477"/>
              <a:gd name="connsiteX29" fmla="*/ 1684004 w 3395398"/>
              <a:gd name="connsiteY29" fmla="*/ 445426 h 1554477"/>
              <a:gd name="connsiteX30" fmla="*/ 1852779 w 3395398"/>
              <a:gd name="connsiteY30" fmla="*/ 462440 h 1554477"/>
              <a:gd name="connsiteX31" fmla="*/ 2547203 w 3395398"/>
              <a:gd name="connsiteY31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395398" h="1554477">
                <a:moveTo>
                  <a:pt x="2597800" y="0"/>
                </a:moveTo>
                <a:lnTo>
                  <a:pt x="2610832" y="0"/>
                </a:lnTo>
                <a:lnTo>
                  <a:pt x="2610832" y="1"/>
                </a:lnTo>
                <a:cubicBezTo>
                  <a:pt x="2610832" y="498106"/>
                  <a:pt x="2913677" y="925477"/>
                  <a:pt x="3345283" y="1108031"/>
                </a:cubicBezTo>
                <a:lnTo>
                  <a:pt x="3395398" y="1126374"/>
                </a:lnTo>
                <a:lnTo>
                  <a:pt x="3315700" y="1105881"/>
                </a:lnTo>
                <a:cubicBezTo>
                  <a:pt x="3261184" y="1094726"/>
                  <a:pt x="3204739" y="1088867"/>
                  <a:pt x="3146925" y="1088867"/>
                </a:cubicBezTo>
                <a:cubicBezTo>
                  <a:pt x="2857857" y="1088867"/>
                  <a:pt x="2602996" y="1235327"/>
                  <a:pt x="2452501" y="1458090"/>
                </a:cubicBezTo>
                <a:lnTo>
                  <a:pt x="2404482" y="1546558"/>
                </a:lnTo>
                <a:lnTo>
                  <a:pt x="2400184" y="1554477"/>
                </a:lnTo>
                <a:lnTo>
                  <a:pt x="2204857" y="1554477"/>
                </a:lnTo>
                <a:lnTo>
                  <a:pt x="2199681" y="1451981"/>
                </a:lnTo>
                <a:cubicBezTo>
                  <a:pt x="2148343" y="946461"/>
                  <a:pt x="1721416" y="551975"/>
                  <a:pt x="1202351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1" y="446451"/>
                </a:cubicBezTo>
                <a:lnTo>
                  <a:pt x="735649" y="445947"/>
                </a:lnTo>
                <a:lnTo>
                  <a:pt x="793234" y="431140"/>
                </a:lnTo>
                <a:cubicBezTo>
                  <a:pt x="819457" y="422984"/>
                  <a:pt x="845127" y="413574"/>
                  <a:pt x="870175" y="402979"/>
                </a:cubicBezTo>
                <a:lnTo>
                  <a:pt x="882435" y="396325"/>
                </a:lnTo>
                <a:lnTo>
                  <a:pt x="959999" y="376381"/>
                </a:lnTo>
                <a:cubicBezTo>
                  <a:pt x="1038281" y="360363"/>
                  <a:pt x="1119333" y="351950"/>
                  <a:pt x="1202351" y="351950"/>
                </a:cubicBezTo>
                <a:cubicBezTo>
                  <a:pt x="1285369" y="351950"/>
                  <a:pt x="1366421" y="360363"/>
                  <a:pt x="1444703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84004" y="445426"/>
                </a:lnTo>
                <a:cubicBezTo>
                  <a:pt x="1738520" y="456582"/>
                  <a:pt x="1794965" y="462440"/>
                  <a:pt x="1852779" y="462440"/>
                </a:cubicBezTo>
                <a:cubicBezTo>
                  <a:pt x="2141847" y="462440"/>
                  <a:pt x="2396708" y="315980"/>
                  <a:pt x="2547203" y="932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DDA1565-42B3-BA30-48E4-0A4578CC0128}"/>
              </a:ext>
            </a:extLst>
          </p:cNvPr>
          <p:cNvSpPr/>
          <p:nvPr/>
        </p:nvSpPr>
        <p:spPr>
          <a:xfrm>
            <a:off x="4979894" y="7581216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F61EAAB-A0BC-DC26-8C20-C651DE9F7156}"/>
              </a:ext>
            </a:extLst>
          </p:cNvPr>
          <p:cNvSpPr/>
          <p:nvPr/>
        </p:nvSpPr>
        <p:spPr>
          <a:xfrm>
            <a:off x="7775400" y="6941209"/>
            <a:ext cx="3873076" cy="1798269"/>
          </a:xfrm>
          <a:custGeom>
            <a:avLst/>
            <a:gdLst>
              <a:gd name="connsiteX0" fmla="*/ 0 w 3340338"/>
              <a:gd name="connsiteY0" fmla="*/ 0 h 1550919"/>
              <a:gd name="connsiteX1" fmla="*/ 200025 w 3340338"/>
              <a:gd name="connsiteY1" fmla="*/ 0 h 1550919"/>
              <a:gd name="connsiteX2" fmla="*/ 200025 w 3340338"/>
              <a:gd name="connsiteY2" fmla="*/ 1 h 1550919"/>
              <a:gd name="connsiteX3" fmla="*/ 1202531 w 3340338"/>
              <a:gd name="connsiteY3" fmla="*/ 1002507 h 1550919"/>
              <a:gd name="connsiteX4" fmla="*/ 2205037 w 3340338"/>
              <a:gd name="connsiteY4" fmla="*/ 1 h 1550919"/>
              <a:gd name="connsiteX5" fmla="*/ 2205037 w 3340338"/>
              <a:gd name="connsiteY5" fmla="*/ 0 h 1550919"/>
              <a:gd name="connsiteX6" fmla="*/ 2398558 w 3340338"/>
              <a:gd name="connsiteY6" fmla="*/ 0 h 1550919"/>
              <a:gd name="connsiteX7" fmla="*/ 2400425 w 3340338"/>
              <a:gd name="connsiteY7" fmla="*/ 0 h 1550919"/>
              <a:gd name="connsiteX8" fmla="*/ 2405062 w 3340338"/>
              <a:gd name="connsiteY8" fmla="*/ 0 h 1550919"/>
              <a:gd name="connsiteX9" fmla="*/ 2405062 w 3340338"/>
              <a:gd name="connsiteY9" fmla="*/ 1 h 1550919"/>
              <a:gd name="connsiteX10" fmla="*/ 2404336 w 3340338"/>
              <a:gd name="connsiteY10" fmla="*/ 7205 h 1550919"/>
              <a:gd name="connsiteX11" fmla="*/ 2454468 w 3340338"/>
              <a:gd name="connsiteY11" fmla="*/ 99567 h 1550919"/>
              <a:gd name="connsiteX12" fmla="*/ 3148892 w 3340338"/>
              <a:gd name="connsiteY12" fmla="*/ 468790 h 1550919"/>
              <a:gd name="connsiteX13" fmla="*/ 3317667 w 3340338"/>
              <a:gd name="connsiteY13" fmla="*/ 451776 h 1550919"/>
              <a:gd name="connsiteX14" fmla="*/ 3340338 w 3340338"/>
              <a:gd name="connsiteY14" fmla="*/ 445947 h 1550919"/>
              <a:gd name="connsiteX15" fmla="*/ 3338960 w 3340338"/>
              <a:gd name="connsiteY15" fmla="*/ 446451 h 1550919"/>
              <a:gd name="connsiteX16" fmla="*/ 2610718 w 3340338"/>
              <a:gd name="connsiteY16" fmla="*/ 1431529 h 1550919"/>
              <a:gd name="connsiteX17" fmla="*/ 2604689 w 3340338"/>
              <a:gd name="connsiteY17" fmla="*/ 1550919 h 1550919"/>
              <a:gd name="connsiteX18" fmla="*/ 2554303 w 3340338"/>
              <a:gd name="connsiteY18" fmla="*/ 1458090 h 1550919"/>
              <a:gd name="connsiteX19" fmla="*/ 1859879 w 3340338"/>
              <a:gd name="connsiteY19" fmla="*/ 1088867 h 1550919"/>
              <a:gd name="connsiteX20" fmla="*/ 1691104 w 3340338"/>
              <a:gd name="connsiteY20" fmla="*/ 1105881 h 1550919"/>
              <a:gd name="connsiteX21" fmla="*/ 1641957 w 3340338"/>
              <a:gd name="connsiteY21" fmla="*/ 1118519 h 1550919"/>
              <a:gd name="connsiteX22" fmla="*/ 1560127 w 3340338"/>
              <a:gd name="connsiteY22" fmla="*/ 1148469 h 1550919"/>
              <a:gd name="connsiteX23" fmla="*/ 1202531 w 3340338"/>
              <a:gd name="connsiteY23" fmla="*/ 1202532 h 1550919"/>
              <a:gd name="connsiteX24" fmla="*/ 960179 w 3340338"/>
              <a:gd name="connsiteY24" fmla="*/ 1178101 h 1550919"/>
              <a:gd name="connsiteX25" fmla="*/ 845493 w 3340338"/>
              <a:gd name="connsiteY25" fmla="*/ 1148613 h 1550919"/>
              <a:gd name="connsiteX26" fmla="*/ 785124 w 3340338"/>
              <a:gd name="connsiteY26" fmla="*/ 1126517 h 1550919"/>
              <a:gd name="connsiteX27" fmla="*/ 784566 w 3340338"/>
              <a:gd name="connsiteY27" fmla="*/ 1126374 h 1550919"/>
              <a:gd name="connsiteX28" fmla="*/ 734451 w 3340338"/>
              <a:gd name="connsiteY28" fmla="*/ 1108031 h 1550919"/>
              <a:gd name="connsiteX29" fmla="*/ 0 w 3340338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0338" h="1550919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398558" y="0"/>
                </a:lnTo>
                <a:lnTo>
                  <a:pt x="2400425" y="0"/>
                </a:lnTo>
                <a:lnTo>
                  <a:pt x="2405062" y="0"/>
                </a:lnTo>
                <a:lnTo>
                  <a:pt x="2405062" y="1"/>
                </a:lnTo>
                <a:lnTo>
                  <a:pt x="2404336" y="7205"/>
                </a:lnTo>
                <a:lnTo>
                  <a:pt x="2454468" y="99567"/>
                </a:lnTo>
                <a:cubicBezTo>
                  <a:pt x="2604963" y="322330"/>
                  <a:pt x="2859824" y="468790"/>
                  <a:pt x="3148892" y="468790"/>
                </a:cubicBezTo>
                <a:cubicBezTo>
                  <a:pt x="3206706" y="468790"/>
                  <a:pt x="3263151" y="462932"/>
                  <a:pt x="3317667" y="451776"/>
                </a:cubicBezTo>
                <a:lnTo>
                  <a:pt x="3340338" y="445947"/>
                </a:lnTo>
                <a:lnTo>
                  <a:pt x="3338960" y="446451"/>
                </a:lnTo>
                <a:cubicBezTo>
                  <a:pt x="2943321" y="613792"/>
                  <a:pt x="2655877" y="986848"/>
                  <a:pt x="2610718" y="1431529"/>
                </a:cubicBezTo>
                <a:lnTo>
                  <a:pt x="2604689" y="1550919"/>
                </a:lnTo>
                <a:lnTo>
                  <a:pt x="2554303" y="1458090"/>
                </a:lnTo>
                <a:cubicBezTo>
                  <a:pt x="2403808" y="1235327"/>
                  <a:pt x="2148947" y="1088867"/>
                  <a:pt x="1859879" y="1088867"/>
                </a:cubicBezTo>
                <a:cubicBezTo>
                  <a:pt x="1802066" y="1088867"/>
                  <a:pt x="1745620" y="1094726"/>
                  <a:pt x="1691104" y="1105881"/>
                </a:cubicBezTo>
                <a:lnTo>
                  <a:pt x="1641957" y="1118519"/>
                </a:lnTo>
                <a:lnTo>
                  <a:pt x="1560127" y="1148469"/>
                </a:lnTo>
                <a:cubicBezTo>
                  <a:pt x="1447163" y="1183604"/>
                  <a:pt x="1327057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BF3B314-7903-DFB1-F83D-A0CFE464D5F2}"/>
              </a:ext>
            </a:extLst>
          </p:cNvPr>
          <p:cNvSpPr/>
          <p:nvPr/>
        </p:nvSpPr>
        <p:spPr>
          <a:xfrm>
            <a:off x="8007327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8D7956E-1ED3-D1C6-80ED-43C2F305BB77}"/>
              </a:ext>
            </a:extLst>
          </p:cNvPr>
          <p:cNvSpPr/>
          <p:nvPr/>
        </p:nvSpPr>
        <p:spPr>
          <a:xfrm>
            <a:off x="10795500" y="6941209"/>
            <a:ext cx="3932952" cy="1802395"/>
          </a:xfrm>
          <a:custGeom>
            <a:avLst/>
            <a:gdLst>
              <a:gd name="connsiteX0" fmla="*/ 2594380 w 3391978"/>
              <a:gd name="connsiteY0" fmla="*/ 0 h 1554477"/>
              <a:gd name="connsiteX1" fmla="*/ 2607412 w 3391978"/>
              <a:gd name="connsiteY1" fmla="*/ 0 h 1554477"/>
              <a:gd name="connsiteX2" fmla="*/ 2607412 w 3391978"/>
              <a:gd name="connsiteY2" fmla="*/ 1 h 1554477"/>
              <a:gd name="connsiteX3" fmla="*/ 3341863 w 3391978"/>
              <a:gd name="connsiteY3" fmla="*/ 1108031 h 1554477"/>
              <a:gd name="connsiteX4" fmla="*/ 3391978 w 3391978"/>
              <a:gd name="connsiteY4" fmla="*/ 1126374 h 1554477"/>
              <a:gd name="connsiteX5" fmla="*/ 3312280 w 3391978"/>
              <a:gd name="connsiteY5" fmla="*/ 1105881 h 1554477"/>
              <a:gd name="connsiteX6" fmla="*/ 3143505 w 3391978"/>
              <a:gd name="connsiteY6" fmla="*/ 1088867 h 1554477"/>
              <a:gd name="connsiteX7" fmla="*/ 2449081 w 3391978"/>
              <a:gd name="connsiteY7" fmla="*/ 1458090 h 1554477"/>
              <a:gd name="connsiteX8" fmla="*/ 2404191 w 3391978"/>
              <a:gd name="connsiteY8" fmla="*/ 1540793 h 1554477"/>
              <a:gd name="connsiteX9" fmla="*/ 2404482 w 3391978"/>
              <a:gd name="connsiteY9" fmla="*/ 1546558 h 1554477"/>
              <a:gd name="connsiteX10" fmla="*/ 2400184 w 3391978"/>
              <a:gd name="connsiteY10" fmla="*/ 1554477 h 1554477"/>
              <a:gd name="connsiteX11" fmla="*/ 2204857 w 3391978"/>
              <a:gd name="connsiteY11" fmla="*/ 1554477 h 1554477"/>
              <a:gd name="connsiteX12" fmla="*/ 2199681 w 3391978"/>
              <a:gd name="connsiteY12" fmla="*/ 1451981 h 1554477"/>
              <a:gd name="connsiteX13" fmla="*/ 1202351 w 3391978"/>
              <a:gd name="connsiteY13" fmla="*/ 551975 h 1554477"/>
              <a:gd name="connsiteX14" fmla="*/ 205021 w 3391978"/>
              <a:gd name="connsiteY14" fmla="*/ 1451981 h 1554477"/>
              <a:gd name="connsiteX15" fmla="*/ 199845 w 3391978"/>
              <a:gd name="connsiteY15" fmla="*/ 1554477 h 1554477"/>
              <a:gd name="connsiteX16" fmla="*/ 1931 w 3391978"/>
              <a:gd name="connsiteY16" fmla="*/ 1554477 h 1554477"/>
              <a:gd name="connsiteX17" fmla="*/ 0 w 3391978"/>
              <a:gd name="connsiteY17" fmla="*/ 1550919 h 1554477"/>
              <a:gd name="connsiteX18" fmla="*/ 6029 w 3391978"/>
              <a:gd name="connsiteY18" fmla="*/ 1431529 h 1554477"/>
              <a:gd name="connsiteX19" fmla="*/ 734271 w 3391978"/>
              <a:gd name="connsiteY19" fmla="*/ 446451 h 1554477"/>
              <a:gd name="connsiteX20" fmla="*/ 735649 w 3391978"/>
              <a:gd name="connsiteY20" fmla="*/ 445947 h 1554477"/>
              <a:gd name="connsiteX21" fmla="*/ 793234 w 3391978"/>
              <a:gd name="connsiteY21" fmla="*/ 431140 h 1554477"/>
              <a:gd name="connsiteX22" fmla="*/ 870175 w 3391978"/>
              <a:gd name="connsiteY22" fmla="*/ 402979 h 1554477"/>
              <a:gd name="connsiteX23" fmla="*/ 882435 w 3391978"/>
              <a:gd name="connsiteY23" fmla="*/ 396325 h 1554477"/>
              <a:gd name="connsiteX24" fmla="*/ 959999 w 3391978"/>
              <a:gd name="connsiteY24" fmla="*/ 376381 h 1554477"/>
              <a:gd name="connsiteX25" fmla="*/ 1202351 w 3391978"/>
              <a:gd name="connsiteY25" fmla="*/ 351950 h 1554477"/>
              <a:gd name="connsiteX26" fmla="*/ 1444703 w 3391978"/>
              <a:gd name="connsiteY26" fmla="*/ 376381 h 1554477"/>
              <a:gd name="connsiteX27" fmla="*/ 1534732 w 3391978"/>
              <a:gd name="connsiteY27" fmla="*/ 399530 h 1554477"/>
              <a:gd name="connsiteX28" fmla="*/ 1603748 w 3391978"/>
              <a:gd name="connsiteY28" fmla="*/ 424790 h 1554477"/>
              <a:gd name="connsiteX29" fmla="*/ 1628964 w 3391978"/>
              <a:gd name="connsiteY29" fmla="*/ 431274 h 1554477"/>
              <a:gd name="connsiteX30" fmla="*/ 1637040 w 3391978"/>
              <a:gd name="connsiteY30" fmla="*/ 434230 h 1554477"/>
              <a:gd name="connsiteX31" fmla="*/ 1680584 w 3391978"/>
              <a:gd name="connsiteY31" fmla="*/ 445426 h 1554477"/>
              <a:gd name="connsiteX32" fmla="*/ 1849359 w 3391978"/>
              <a:gd name="connsiteY32" fmla="*/ 462440 h 1554477"/>
              <a:gd name="connsiteX33" fmla="*/ 2543783 w 3391978"/>
              <a:gd name="connsiteY33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91978" h="1554477">
                <a:moveTo>
                  <a:pt x="2594380" y="0"/>
                </a:moveTo>
                <a:lnTo>
                  <a:pt x="2607412" y="0"/>
                </a:lnTo>
                <a:lnTo>
                  <a:pt x="2607412" y="1"/>
                </a:lnTo>
                <a:cubicBezTo>
                  <a:pt x="2607412" y="498106"/>
                  <a:pt x="2910257" y="925477"/>
                  <a:pt x="3341863" y="1108031"/>
                </a:cubicBezTo>
                <a:lnTo>
                  <a:pt x="3391978" y="1126374"/>
                </a:lnTo>
                <a:lnTo>
                  <a:pt x="3312280" y="1105881"/>
                </a:lnTo>
                <a:cubicBezTo>
                  <a:pt x="3257764" y="1094726"/>
                  <a:pt x="3201319" y="1088867"/>
                  <a:pt x="3143505" y="1088867"/>
                </a:cubicBezTo>
                <a:cubicBezTo>
                  <a:pt x="2854437" y="1088867"/>
                  <a:pt x="2599576" y="1235327"/>
                  <a:pt x="2449081" y="1458090"/>
                </a:cubicBezTo>
                <a:lnTo>
                  <a:pt x="2404191" y="1540793"/>
                </a:lnTo>
                <a:lnTo>
                  <a:pt x="2404482" y="1546558"/>
                </a:lnTo>
                <a:lnTo>
                  <a:pt x="2400184" y="1554477"/>
                </a:lnTo>
                <a:lnTo>
                  <a:pt x="2204857" y="1554477"/>
                </a:lnTo>
                <a:lnTo>
                  <a:pt x="2199681" y="1451981"/>
                </a:lnTo>
                <a:cubicBezTo>
                  <a:pt x="2148343" y="946461"/>
                  <a:pt x="1721416" y="551975"/>
                  <a:pt x="1202351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1" y="446451"/>
                </a:cubicBezTo>
                <a:lnTo>
                  <a:pt x="735649" y="445947"/>
                </a:lnTo>
                <a:lnTo>
                  <a:pt x="793234" y="431140"/>
                </a:lnTo>
                <a:cubicBezTo>
                  <a:pt x="819457" y="422984"/>
                  <a:pt x="845127" y="413574"/>
                  <a:pt x="870175" y="402979"/>
                </a:cubicBezTo>
                <a:lnTo>
                  <a:pt x="882435" y="396325"/>
                </a:lnTo>
                <a:lnTo>
                  <a:pt x="959999" y="376381"/>
                </a:lnTo>
                <a:cubicBezTo>
                  <a:pt x="1038281" y="360363"/>
                  <a:pt x="1119333" y="351950"/>
                  <a:pt x="1202351" y="351950"/>
                </a:cubicBezTo>
                <a:cubicBezTo>
                  <a:pt x="1285369" y="351950"/>
                  <a:pt x="1366421" y="360363"/>
                  <a:pt x="1444703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37040" y="434230"/>
                </a:lnTo>
                <a:lnTo>
                  <a:pt x="1680584" y="445426"/>
                </a:lnTo>
                <a:cubicBezTo>
                  <a:pt x="1735100" y="456582"/>
                  <a:pt x="1791545" y="462440"/>
                  <a:pt x="1849359" y="462440"/>
                </a:cubicBezTo>
                <a:cubicBezTo>
                  <a:pt x="2138427" y="462440"/>
                  <a:pt x="2393288" y="315980"/>
                  <a:pt x="2543783" y="932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CA5E20A-3140-D950-58F0-6EA614E0D235}"/>
              </a:ext>
            </a:extLst>
          </p:cNvPr>
          <p:cNvSpPr/>
          <p:nvPr/>
        </p:nvSpPr>
        <p:spPr>
          <a:xfrm>
            <a:off x="11027218" y="7581216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7D22653-1050-0623-BC6A-DF8EF85A2EFB}"/>
              </a:ext>
            </a:extLst>
          </p:cNvPr>
          <p:cNvSpPr/>
          <p:nvPr/>
        </p:nvSpPr>
        <p:spPr>
          <a:xfrm>
            <a:off x="13818759" y="6941209"/>
            <a:ext cx="3873076" cy="1798269"/>
          </a:xfrm>
          <a:custGeom>
            <a:avLst/>
            <a:gdLst>
              <a:gd name="connsiteX0" fmla="*/ 0 w 3340338"/>
              <a:gd name="connsiteY0" fmla="*/ 0 h 1550919"/>
              <a:gd name="connsiteX1" fmla="*/ 200025 w 3340338"/>
              <a:gd name="connsiteY1" fmla="*/ 0 h 1550919"/>
              <a:gd name="connsiteX2" fmla="*/ 200025 w 3340338"/>
              <a:gd name="connsiteY2" fmla="*/ 1 h 1550919"/>
              <a:gd name="connsiteX3" fmla="*/ 1202531 w 3340338"/>
              <a:gd name="connsiteY3" fmla="*/ 1002507 h 1550919"/>
              <a:gd name="connsiteX4" fmla="*/ 2205037 w 3340338"/>
              <a:gd name="connsiteY4" fmla="*/ 1 h 1550919"/>
              <a:gd name="connsiteX5" fmla="*/ 2205037 w 3340338"/>
              <a:gd name="connsiteY5" fmla="*/ 0 h 1550919"/>
              <a:gd name="connsiteX6" fmla="*/ 2398558 w 3340338"/>
              <a:gd name="connsiteY6" fmla="*/ 0 h 1550919"/>
              <a:gd name="connsiteX7" fmla="*/ 2400425 w 3340338"/>
              <a:gd name="connsiteY7" fmla="*/ 0 h 1550919"/>
              <a:gd name="connsiteX8" fmla="*/ 2405062 w 3340338"/>
              <a:gd name="connsiteY8" fmla="*/ 0 h 1550919"/>
              <a:gd name="connsiteX9" fmla="*/ 2405062 w 3340338"/>
              <a:gd name="connsiteY9" fmla="*/ 1 h 1550919"/>
              <a:gd name="connsiteX10" fmla="*/ 2404336 w 3340338"/>
              <a:gd name="connsiteY10" fmla="*/ 7205 h 1550919"/>
              <a:gd name="connsiteX11" fmla="*/ 2454468 w 3340338"/>
              <a:gd name="connsiteY11" fmla="*/ 99567 h 1550919"/>
              <a:gd name="connsiteX12" fmla="*/ 3148892 w 3340338"/>
              <a:gd name="connsiteY12" fmla="*/ 468790 h 1550919"/>
              <a:gd name="connsiteX13" fmla="*/ 3317668 w 3340338"/>
              <a:gd name="connsiteY13" fmla="*/ 451776 h 1550919"/>
              <a:gd name="connsiteX14" fmla="*/ 3340338 w 3340338"/>
              <a:gd name="connsiteY14" fmla="*/ 445947 h 1550919"/>
              <a:gd name="connsiteX15" fmla="*/ 3338960 w 3340338"/>
              <a:gd name="connsiteY15" fmla="*/ 446451 h 1550919"/>
              <a:gd name="connsiteX16" fmla="*/ 2610718 w 3340338"/>
              <a:gd name="connsiteY16" fmla="*/ 1431529 h 1550919"/>
              <a:gd name="connsiteX17" fmla="*/ 2604689 w 3340338"/>
              <a:gd name="connsiteY17" fmla="*/ 1550919 h 1550919"/>
              <a:gd name="connsiteX18" fmla="*/ 2554303 w 3340338"/>
              <a:gd name="connsiteY18" fmla="*/ 1458090 h 1550919"/>
              <a:gd name="connsiteX19" fmla="*/ 1859879 w 3340338"/>
              <a:gd name="connsiteY19" fmla="*/ 1088867 h 1550919"/>
              <a:gd name="connsiteX20" fmla="*/ 1691104 w 3340338"/>
              <a:gd name="connsiteY20" fmla="*/ 1105881 h 1550919"/>
              <a:gd name="connsiteX21" fmla="*/ 1641957 w 3340338"/>
              <a:gd name="connsiteY21" fmla="*/ 1118519 h 1550919"/>
              <a:gd name="connsiteX22" fmla="*/ 1560127 w 3340338"/>
              <a:gd name="connsiteY22" fmla="*/ 1148469 h 1550919"/>
              <a:gd name="connsiteX23" fmla="*/ 1202531 w 3340338"/>
              <a:gd name="connsiteY23" fmla="*/ 1202532 h 1550919"/>
              <a:gd name="connsiteX24" fmla="*/ 960179 w 3340338"/>
              <a:gd name="connsiteY24" fmla="*/ 1178101 h 1550919"/>
              <a:gd name="connsiteX25" fmla="*/ 845493 w 3340338"/>
              <a:gd name="connsiteY25" fmla="*/ 1148613 h 1550919"/>
              <a:gd name="connsiteX26" fmla="*/ 785124 w 3340338"/>
              <a:gd name="connsiteY26" fmla="*/ 1126517 h 1550919"/>
              <a:gd name="connsiteX27" fmla="*/ 784566 w 3340338"/>
              <a:gd name="connsiteY27" fmla="*/ 1126374 h 1550919"/>
              <a:gd name="connsiteX28" fmla="*/ 734451 w 3340338"/>
              <a:gd name="connsiteY28" fmla="*/ 1108031 h 1550919"/>
              <a:gd name="connsiteX29" fmla="*/ 0 w 3340338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0338" h="1550919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398558" y="0"/>
                </a:lnTo>
                <a:lnTo>
                  <a:pt x="2400425" y="0"/>
                </a:lnTo>
                <a:lnTo>
                  <a:pt x="2405062" y="0"/>
                </a:lnTo>
                <a:lnTo>
                  <a:pt x="2405062" y="1"/>
                </a:lnTo>
                <a:lnTo>
                  <a:pt x="2404336" y="7205"/>
                </a:lnTo>
                <a:lnTo>
                  <a:pt x="2454468" y="99567"/>
                </a:lnTo>
                <a:cubicBezTo>
                  <a:pt x="2604963" y="322330"/>
                  <a:pt x="2859824" y="468790"/>
                  <a:pt x="3148892" y="468790"/>
                </a:cubicBezTo>
                <a:cubicBezTo>
                  <a:pt x="3206706" y="468790"/>
                  <a:pt x="3263152" y="462932"/>
                  <a:pt x="3317668" y="451776"/>
                </a:cubicBezTo>
                <a:lnTo>
                  <a:pt x="3340338" y="445947"/>
                </a:lnTo>
                <a:lnTo>
                  <a:pt x="3338960" y="446451"/>
                </a:lnTo>
                <a:cubicBezTo>
                  <a:pt x="2943321" y="613792"/>
                  <a:pt x="2655877" y="986848"/>
                  <a:pt x="2610718" y="1431529"/>
                </a:cubicBezTo>
                <a:lnTo>
                  <a:pt x="2604689" y="1550919"/>
                </a:lnTo>
                <a:lnTo>
                  <a:pt x="2554303" y="1458090"/>
                </a:lnTo>
                <a:cubicBezTo>
                  <a:pt x="2403808" y="1235327"/>
                  <a:pt x="2148947" y="1088867"/>
                  <a:pt x="1859879" y="1088867"/>
                </a:cubicBezTo>
                <a:cubicBezTo>
                  <a:pt x="1802066" y="1088867"/>
                  <a:pt x="1745620" y="1094726"/>
                  <a:pt x="1691104" y="1105881"/>
                </a:cubicBezTo>
                <a:lnTo>
                  <a:pt x="1641957" y="1118519"/>
                </a:lnTo>
                <a:lnTo>
                  <a:pt x="1560127" y="1148469"/>
                </a:lnTo>
                <a:cubicBezTo>
                  <a:pt x="1447163" y="1183604"/>
                  <a:pt x="1327057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9B876E2-8CAA-1218-8674-5103AA1C01E4}"/>
              </a:ext>
            </a:extLst>
          </p:cNvPr>
          <p:cNvSpPr/>
          <p:nvPr/>
        </p:nvSpPr>
        <p:spPr>
          <a:xfrm>
            <a:off x="14050685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7249831-8D10-C057-94CA-AEBAB8BD9955}"/>
              </a:ext>
            </a:extLst>
          </p:cNvPr>
          <p:cNvSpPr/>
          <p:nvPr/>
        </p:nvSpPr>
        <p:spPr>
          <a:xfrm>
            <a:off x="16838859" y="6941209"/>
            <a:ext cx="3936141" cy="1802395"/>
          </a:xfrm>
          <a:custGeom>
            <a:avLst/>
            <a:gdLst>
              <a:gd name="connsiteX0" fmla="*/ 2597130 w 3394728"/>
              <a:gd name="connsiteY0" fmla="*/ 0 h 1554477"/>
              <a:gd name="connsiteX1" fmla="*/ 2610162 w 3394728"/>
              <a:gd name="connsiteY1" fmla="*/ 0 h 1554477"/>
              <a:gd name="connsiteX2" fmla="*/ 2610162 w 3394728"/>
              <a:gd name="connsiteY2" fmla="*/ 1 h 1554477"/>
              <a:gd name="connsiteX3" fmla="*/ 3344612 w 3394728"/>
              <a:gd name="connsiteY3" fmla="*/ 1108031 h 1554477"/>
              <a:gd name="connsiteX4" fmla="*/ 3394728 w 3394728"/>
              <a:gd name="connsiteY4" fmla="*/ 1126374 h 1554477"/>
              <a:gd name="connsiteX5" fmla="*/ 3315030 w 3394728"/>
              <a:gd name="connsiteY5" fmla="*/ 1105881 h 1554477"/>
              <a:gd name="connsiteX6" fmla="*/ 3146256 w 3394728"/>
              <a:gd name="connsiteY6" fmla="*/ 1088867 h 1554477"/>
              <a:gd name="connsiteX7" fmla="*/ 2451832 w 3394728"/>
              <a:gd name="connsiteY7" fmla="*/ 1458090 h 1554477"/>
              <a:gd name="connsiteX8" fmla="*/ 2404424 w 3394728"/>
              <a:gd name="connsiteY8" fmla="*/ 1545429 h 1554477"/>
              <a:gd name="connsiteX9" fmla="*/ 2404482 w 3394728"/>
              <a:gd name="connsiteY9" fmla="*/ 1546558 h 1554477"/>
              <a:gd name="connsiteX10" fmla="*/ 2400184 w 3394728"/>
              <a:gd name="connsiteY10" fmla="*/ 1554477 h 1554477"/>
              <a:gd name="connsiteX11" fmla="*/ 2204856 w 3394728"/>
              <a:gd name="connsiteY11" fmla="*/ 1554477 h 1554477"/>
              <a:gd name="connsiteX12" fmla="*/ 2199680 w 3394728"/>
              <a:gd name="connsiteY12" fmla="*/ 1451981 h 1554477"/>
              <a:gd name="connsiteX13" fmla="*/ 1202352 w 3394728"/>
              <a:gd name="connsiteY13" fmla="*/ 551975 h 1554477"/>
              <a:gd name="connsiteX14" fmla="*/ 205021 w 3394728"/>
              <a:gd name="connsiteY14" fmla="*/ 1451981 h 1554477"/>
              <a:gd name="connsiteX15" fmla="*/ 199845 w 3394728"/>
              <a:gd name="connsiteY15" fmla="*/ 1554477 h 1554477"/>
              <a:gd name="connsiteX16" fmla="*/ 1931 w 3394728"/>
              <a:gd name="connsiteY16" fmla="*/ 1554477 h 1554477"/>
              <a:gd name="connsiteX17" fmla="*/ 0 w 3394728"/>
              <a:gd name="connsiteY17" fmla="*/ 1550919 h 1554477"/>
              <a:gd name="connsiteX18" fmla="*/ 6029 w 3394728"/>
              <a:gd name="connsiteY18" fmla="*/ 1431529 h 1554477"/>
              <a:gd name="connsiteX19" fmla="*/ 734272 w 3394728"/>
              <a:gd name="connsiteY19" fmla="*/ 446451 h 1554477"/>
              <a:gd name="connsiteX20" fmla="*/ 735648 w 3394728"/>
              <a:gd name="connsiteY20" fmla="*/ 445947 h 1554477"/>
              <a:gd name="connsiteX21" fmla="*/ 793234 w 3394728"/>
              <a:gd name="connsiteY21" fmla="*/ 431140 h 1554477"/>
              <a:gd name="connsiteX22" fmla="*/ 870176 w 3394728"/>
              <a:gd name="connsiteY22" fmla="*/ 402979 h 1554477"/>
              <a:gd name="connsiteX23" fmla="*/ 882436 w 3394728"/>
              <a:gd name="connsiteY23" fmla="*/ 396325 h 1554477"/>
              <a:gd name="connsiteX24" fmla="*/ 960000 w 3394728"/>
              <a:gd name="connsiteY24" fmla="*/ 376381 h 1554477"/>
              <a:gd name="connsiteX25" fmla="*/ 1202352 w 3394728"/>
              <a:gd name="connsiteY25" fmla="*/ 351950 h 1554477"/>
              <a:gd name="connsiteX26" fmla="*/ 1444704 w 3394728"/>
              <a:gd name="connsiteY26" fmla="*/ 376381 h 1554477"/>
              <a:gd name="connsiteX27" fmla="*/ 1534732 w 3394728"/>
              <a:gd name="connsiteY27" fmla="*/ 399530 h 1554477"/>
              <a:gd name="connsiteX28" fmla="*/ 1603748 w 3394728"/>
              <a:gd name="connsiteY28" fmla="*/ 424790 h 1554477"/>
              <a:gd name="connsiteX29" fmla="*/ 1628964 w 3394728"/>
              <a:gd name="connsiteY29" fmla="*/ 431274 h 1554477"/>
              <a:gd name="connsiteX30" fmla="*/ 1630546 w 3394728"/>
              <a:gd name="connsiteY30" fmla="*/ 431853 h 1554477"/>
              <a:gd name="connsiteX31" fmla="*/ 1683334 w 3394728"/>
              <a:gd name="connsiteY31" fmla="*/ 445426 h 1554477"/>
              <a:gd name="connsiteX32" fmla="*/ 1852108 w 3394728"/>
              <a:gd name="connsiteY32" fmla="*/ 462440 h 1554477"/>
              <a:gd name="connsiteX33" fmla="*/ 2546532 w 3394728"/>
              <a:gd name="connsiteY33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94728" h="1554477">
                <a:moveTo>
                  <a:pt x="2597130" y="0"/>
                </a:moveTo>
                <a:lnTo>
                  <a:pt x="2610162" y="0"/>
                </a:lnTo>
                <a:lnTo>
                  <a:pt x="2610162" y="1"/>
                </a:lnTo>
                <a:cubicBezTo>
                  <a:pt x="2610162" y="498106"/>
                  <a:pt x="2913008" y="925477"/>
                  <a:pt x="3344612" y="1108031"/>
                </a:cubicBezTo>
                <a:lnTo>
                  <a:pt x="3394728" y="1126374"/>
                </a:lnTo>
                <a:lnTo>
                  <a:pt x="3315030" y="1105881"/>
                </a:lnTo>
                <a:cubicBezTo>
                  <a:pt x="3260514" y="1094726"/>
                  <a:pt x="3204068" y="1088867"/>
                  <a:pt x="3146256" y="1088867"/>
                </a:cubicBezTo>
                <a:cubicBezTo>
                  <a:pt x="2857188" y="1088867"/>
                  <a:pt x="2602326" y="1235327"/>
                  <a:pt x="2451832" y="1458090"/>
                </a:cubicBezTo>
                <a:lnTo>
                  <a:pt x="2404424" y="1545429"/>
                </a:lnTo>
                <a:lnTo>
                  <a:pt x="2404482" y="1546558"/>
                </a:lnTo>
                <a:lnTo>
                  <a:pt x="2400184" y="1554477"/>
                </a:lnTo>
                <a:lnTo>
                  <a:pt x="2204856" y="1554477"/>
                </a:lnTo>
                <a:lnTo>
                  <a:pt x="2199680" y="1451981"/>
                </a:lnTo>
                <a:cubicBezTo>
                  <a:pt x="2148344" y="946461"/>
                  <a:pt x="1721416" y="551975"/>
                  <a:pt x="1202352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2" y="446451"/>
                </a:cubicBezTo>
                <a:lnTo>
                  <a:pt x="735648" y="445947"/>
                </a:lnTo>
                <a:lnTo>
                  <a:pt x="793234" y="431140"/>
                </a:lnTo>
                <a:cubicBezTo>
                  <a:pt x="819456" y="422984"/>
                  <a:pt x="845128" y="413574"/>
                  <a:pt x="870176" y="402979"/>
                </a:cubicBezTo>
                <a:lnTo>
                  <a:pt x="882436" y="396325"/>
                </a:lnTo>
                <a:lnTo>
                  <a:pt x="960000" y="376381"/>
                </a:lnTo>
                <a:cubicBezTo>
                  <a:pt x="1038280" y="360363"/>
                  <a:pt x="1119332" y="351950"/>
                  <a:pt x="1202352" y="351950"/>
                </a:cubicBezTo>
                <a:cubicBezTo>
                  <a:pt x="1285368" y="351950"/>
                  <a:pt x="1366420" y="360363"/>
                  <a:pt x="1444704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30546" y="431853"/>
                </a:lnTo>
                <a:lnTo>
                  <a:pt x="1683334" y="445426"/>
                </a:lnTo>
                <a:cubicBezTo>
                  <a:pt x="1737850" y="456582"/>
                  <a:pt x="1794296" y="462440"/>
                  <a:pt x="1852108" y="462440"/>
                </a:cubicBezTo>
                <a:cubicBezTo>
                  <a:pt x="2141176" y="462440"/>
                  <a:pt x="2396038" y="315980"/>
                  <a:pt x="2546532" y="9321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105D8AD-16A2-1E3A-7053-F13B68309B4C}"/>
              </a:ext>
            </a:extLst>
          </p:cNvPr>
          <p:cNvSpPr/>
          <p:nvPr/>
        </p:nvSpPr>
        <p:spPr>
          <a:xfrm>
            <a:off x="17070576" y="7581216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5C56595-211E-68D3-0F19-BE7B99726CDB}"/>
              </a:ext>
            </a:extLst>
          </p:cNvPr>
          <p:cNvSpPr/>
          <p:nvPr/>
        </p:nvSpPr>
        <p:spPr>
          <a:xfrm>
            <a:off x="19865306" y="6941209"/>
            <a:ext cx="2788636" cy="1394319"/>
          </a:xfrm>
          <a:custGeom>
            <a:avLst/>
            <a:gdLst>
              <a:gd name="connsiteX0" fmla="*/ 0 w 2405062"/>
              <a:gd name="connsiteY0" fmla="*/ 0 h 1202532"/>
              <a:gd name="connsiteX1" fmla="*/ 200025 w 2405062"/>
              <a:gd name="connsiteY1" fmla="*/ 0 h 1202532"/>
              <a:gd name="connsiteX2" fmla="*/ 200025 w 2405062"/>
              <a:gd name="connsiteY2" fmla="*/ 1 h 1202532"/>
              <a:gd name="connsiteX3" fmla="*/ 1202531 w 2405062"/>
              <a:gd name="connsiteY3" fmla="*/ 1002507 h 1202532"/>
              <a:gd name="connsiteX4" fmla="*/ 2205037 w 2405062"/>
              <a:gd name="connsiteY4" fmla="*/ 1 h 1202532"/>
              <a:gd name="connsiteX5" fmla="*/ 2205037 w 2405062"/>
              <a:gd name="connsiteY5" fmla="*/ 0 h 1202532"/>
              <a:gd name="connsiteX6" fmla="*/ 2405062 w 2405062"/>
              <a:gd name="connsiteY6" fmla="*/ 0 h 1202532"/>
              <a:gd name="connsiteX7" fmla="*/ 2405062 w 2405062"/>
              <a:gd name="connsiteY7" fmla="*/ 1 h 1202532"/>
              <a:gd name="connsiteX8" fmla="*/ 1202531 w 2405062"/>
              <a:gd name="connsiteY8" fmla="*/ 1202532 h 1202532"/>
              <a:gd name="connsiteX9" fmla="*/ 960179 w 2405062"/>
              <a:gd name="connsiteY9" fmla="*/ 1178101 h 1202532"/>
              <a:gd name="connsiteX10" fmla="*/ 845493 w 2405062"/>
              <a:gd name="connsiteY10" fmla="*/ 1148613 h 1202532"/>
              <a:gd name="connsiteX11" fmla="*/ 785124 w 2405062"/>
              <a:gd name="connsiteY11" fmla="*/ 1126517 h 1202532"/>
              <a:gd name="connsiteX12" fmla="*/ 784566 w 2405062"/>
              <a:gd name="connsiteY12" fmla="*/ 1126374 h 1202532"/>
              <a:gd name="connsiteX13" fmla="*/ 734451 w 2405062"/>
              <a:gd name="connsiteY13" fmla="*/ 1108031 h 1202532"/>
              <a:gd name="connsiteX14" fmla="*/ 0 w 2405062"/>
              <a:gd name="connsiteY14" fmla="*/ 1 h 1202532"/>
              <a:gd name="connsiteX15" fmla="*/ 0 w 2405062"/>
              <a:gd name="connsiteY15" fmla="*/ 0 h 120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405062" h="1202532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405062" y="0"/>
                </a:lnTo>
                <a:lnTo>
                  <a:pt x="2405062" y="1"/>
                </a:lnTo>
                <a:cubicBezTo>
                  <a:pt x="2405062" y="664141"/>
                  <a:pt x="1866671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0C9F762-0705-4A1C-9271-0CBAA2E587EA}"/>
              </a:ext>
            </a:extLst>
          </p:cNvPr>
          <p:cNvSpPr/>
          <p:nvPr/>
        </p:nvSpPr>
        <p:spPr>
          <a:xfrm>
            <a:off x="20097232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771621-248F-AC16-0DF8-A8E9A658E433}"/>
              </a:ext>
            </a:extLst>
          </p:cNvPr>
          <p:cNvGrpSpPr/>
          <p:nvPr/>
        </p:nvGrpSpPr>
        <p:grpSpPr>
          <a:xfrm>
            <a:off x="1951005" y="9502598"/>
            <a:ext cx="2326239" cy="1948656"/>
            <a:chOff x="1951005" y="9502598"/>
            <a:chExt cx="2326239" cy="194865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F88A42F-FDB5-44EE-1B9D-9F4E40113013}"/>
                </a:ext>
              </a:extLst>
            </p:cNvPr>
            <p:cNvSpPr txBox="1"/>
            <p:nvPr/>
          </p:nvSpPr>
          <p:spPr>
            <a:xfrm>
              <a:off x="1951006" y="9973926"/>
              <a:ext cx="2326238" cy="14773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Xác định mục tiêu tối thượng giúp định hướng mọi quyết định và hành động quan trọng.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E4D1247-6CC9-6EE4-1434-9F12ECEE5177}"/>
                </a:ext>
              </a:extLst>
            </p:cNvPr>
            <p:cNvSpPr txBox="1"/>
            <p:nvPr/>
          </p:nvSpPr>
          <p:spPr>
            <a:xfrm>
              <a:off x="1951005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PURPOSE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BEC6F576-1B14-A8A6-D798-3F68DEA38F28}"/>
              </a:ext>
            </a:extLst>
          </p:cNvPr>
          <p:cNvSpPr/>
          <p:nvPr/>
        </p:nvSpPr>
        <p:spPr>
          <a:xfrm rot="10800000">
            <a:off x="2943328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134CA72-DD30-BDD7-FEFE-7A8EC81B8132}"/>
              </a:ext>
            </a:extLst>
          </p:cNvPr>
          <p:cNvGrpSpPr/>
          <p:nvPr/>
        </p:nvGrpSpPr>
        <p:grpSpPr>
          <a:xfrm>
            <a:off x="8005872" y="9502598"/>
            <a:ext cx="2326239" cy="1948656"/>
            <a:chOff x="8005872" y="9502598"/>
            <a:chExt cx="2326239" cy="194865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BD92F67-A480-770E-77DE-9A73A4830828}"/>
                </a:ext>
              </a:extLst>
            </p:cNvPr>
            <p:cNvSpPr txBox="1"/>
            <p:nvPr/>
          </p:nvSpPr>
          <p:spPr>
            <a:xfrm>
              <a:off x="8005873" y="9973926"/>
              <a:ext cx="2326238" cy="14773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Thiết kế phương án thông minh, linh hoạt, phản ánh đúng thực tế và mong đợi khách hàng.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6EB6180-3EC8-F151-87B5-498F57170E32}"/>
                </a:ext>
              </a:extLst>
            </p:cNvPr>
            <p:cNvSpPr txBox="1"/>
            <p:nvPr/>
          </p:nvSpPr>
          <p:spPr>
            <a:xfrm>
              <a:off x="8005872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DESIGN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241BF0BB-B1CE-8E35-479A-68E0EE276CF9}"/>
              </a:ext>
            </a:extLst>
          </p:cNvPr>
          <p:cNvSpPr/>
          <p:nvPr/>
        </p:nvSpPr>
        <p:spPr>
          <a:xfrm rot="10800000">
            <a:off x="8998195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50EC4A5-B4E4-46F1-5ECD-7BF4F96E4FAA}"/>
              </a:ext>
            </a:extLst>
          </p:cNvPr>
          <p:cNvGrpSpPr/>
          <p:nvPr/>
        </p:nvGrpSpPr>
        <p:grpSpPr>
          <a:xfrm>
            <a:off x="14049230" y="9502598"/>
            <a:ext cx="2326239" cy="1671657"/>
            <a:chOff x="14049230" y="9502598"/>
            <a:chExt cx="2326239" cy="167165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22B34F0-AB0D-8655-7A60-0980415DE3DA}"/>
                </a:ext>
              </a:extLst>
            </p:cNvPr>
            <p:cNvSpPr txBox="1"/>
            <p:nvPr/>
          </p:nvSpPr>
          <p:spPr>
            <a:xfrm>
              <a:off x="14049231" y="9973926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Thu thập dữ liệu tin cậy để đánh giá hiệu quả và tác động của mỗi bước triển khai.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B086B15A-EE66-653C-C3BB-64D11ED0C6AB}"/>
                </a:ext>
              </a:extLst>
            </p:cNvPr>
            <p:cNvSpPr txBox="1"/>
            <p:nvPr/>
          </p:nvSpPr>
          <p:spPr>
            <a:xfrm>
              <a:off x="14049230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MEASURE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8E51E2AF-78AB-20EC-8408-29526A11C445}"/>
              </a:ext>
            </a:extLst>
          </p:cNvPr>
          <p:cNvSpPr/>
          <p:nvPr/>
        </p:nvSpPr>
        <p:spPr>
          <a:xfrm rot="10800000">
            <a:off x="15041553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4573F863-D49E-1DAA-8B90-88DE57346AEE}"/>
              </a:ext>
            </a:extLst>
          </p:cNvPr>
          <p:cNvGrpSpPr/>
          <p:nvPr/>
        </p:nvGrpSpPr>
        <p:grpSpPr>
          <a:xfrm>
            <a:off x="20105552" y="9502598"/>
            <a:ext cx="2326239" cy="1671657"/>
            <a:chOff x="20105552" y="9502598"/>
            <a:chExt cx="2326239" cy="1671657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386E4A34-4C4F-7FD8-4364-66C915E71B1E}"/>
                </a:ext>
              </a:extLst>
            </p:cNvPr>
            <p:cNvSpPr txBox="1"/>
            <p:nvPr/>
          </p:nvSpPr>
          <p:spPr>
            <a:xfrm>
              <a:off x="20105553" y="9973926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Nhân rộng mô hình hiệu quả để tạo ảnh hưởng bền vững và tăng trưởng dài hạn.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E87EE2EE-9802-EF1A-3AD3-641D63E7A062}"/>
                </a:ext>
              </a:extLst>
            </p:cNvPr>
            <p:cNvSpPr txBox="1"/>
            <p:nvPr/>
          </p:nvSpPr>
          <p:spPr>
            <a:xfrm>
              <a:off x="20105552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SCALE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B098E731-6E1F-4B75-D1A9-3F0574D523C0}"/>
              </a:ext>
            </a:extLst>
          </p:cNvPr>
          <p:cNvSpPr/>
          <p:nvPr/>
        </p:nvSpPr>
        <p:spPr>
          <a:xfrm rot="10800000">
            <a:off x="21096420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82F1BFB6-B600-6F84-58C1-EB30084E550F}"/>
              </a:ext>
            </a:extLst>
          </p:cNvPr>
          <p:cNvGrpSpPr/>
          <p:nvPr/>
        </p:nvGrpSpPr>
        <p:grpSpPr>
          <a:xfrm>
            <a:off x="4984193" y="4453711"/>
            <a:ext cx="2326239" cy="1667251"/>
            <a:chOff x="4984193" y="4453711"/>
            <a:chExt cx="2326239" cy="1667251"/>
          </a:xfrm>
        </p:grpSpPr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11A4718A-187B-696E-1E39-B6E124DA3ED1}"/>
                </a:ext>
              </a:extLst>
            </p:cNvPr>
            <p:cNvSpPr txBox="1"/>
            <p:nvPr/>
          </p:nvSpPr>
          <p:spPr>
            <a:xfrm rot="10800000" flipV="1">
              <a:off x="4984194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Nắm bắt bản chất vấn đề dựa trên dữ liệu, cảm xúc và động lực con người.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E2DE3CE0-1FE8-06E7-F44A-9545427E45B2}"/>
                </a:ext>
              </a:extLst>
            </p:cNvPr>
            <p:cNvSpPr txBox="1"/>
            <p:nvPr/>
          </p:nvSpPr>
          <p:spPr>
            <a:xfrm rot="10800000" flipV="1">
              <a:off x="4984193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INSIGHT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93E6D269-F709-29BF-633C-C7420A768C52}"/>
              </a:ext>
            </a:extLst>
          </p:cNvPr>
          <p:cNvSpPr/>
          <p:nvPr/>
        </p:nvSpPr>
        <p:spPr>
          <a:xfrm rot="10800000" flipV="1">
            <a:off x="5976516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F271199D-6BF0-EB34-5E9D-E9B1EE9CC89A}"/>
              </a:ext>
            </a:extLst>
          </p:cNvPr>
          <p:cNvGrpSpPr/>
          <p:nvPr/>
        </p:nvGrpSpPr>
        <p:grpSpPr>
          <a:xfrm>
            <a:off x="11024308" y="4453711"/>
            <a:ext cx="2326239" cy="1667251"/>
            <a:chOff x="11024308" y="4453711"/>
            <a:chExt cx="2326239" cy="1667251"/>
          </a:xfrm>
        </p:grpSpPr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FB54C766-6C49-B7E8-5485-4EAC2C67EF2B}"/>
                </a:ext>
              </a:extLst>
            </p:cNvPr>
            <p:cNvSpPr txBox="1"/>
            <p:nvPr/>
          </p:nvSpPr>
          <p:spPr>
            <a:xfrm rot="10800000" flipV="1">
              <a:off x="11024309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dirty="0" err="1">
                  <a:solidFill>
                    <a:sysClr val="windowText" lastClr="000000"/>
                  </a:solidFill>
                </a:rPr>
                <a:t>Biến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kế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hoạch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thành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hành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động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thực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tế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với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tốc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độ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cao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và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kỷ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luật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vững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chắc</a:t>
              </a:r>
              <a:r>
                <a:rPr lang="en-US" dirty="0">
                  <a:solidFill>
                    <a:sysClr val="windowText" lastClr="000000"/>
                  </a:solidFill>
                </a:rPr>
                <a:t>.</a:t>
              </a:r>
              <a:endParaRPr lang="vi-VN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8CD9F417-0168-4748-FBE6-64606102386B}"/>
                </a:ext>
              </a:extLst>
            </p:cNvPr>
            <p:cNvSpPr txBox="1"/>
            <p:nvPr/>
          </p:nvSpPr>
          <p:spPr>
            <a:xfrm rot="10800000" flipV="1">
              <a:off x="11024308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ACTION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95B7808C-D8F7-291A-82E9-A573F9B6998F}"/>
              </a:ext>
            </a:extLst>
          </p:cNvPr>
          <p:cNvSpPr/>
          <p:nvPr/>
        </p:nvSpPr>
        <p:spPr>
          <a:xfrm rot="10800000" flipV="1">
            <a:off x="12016631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758D86D9-B1BB-CFC3-A1F1-4D1FAEC0617B}"/>
              </a:ext>
            </a:extLst>
          </p:cNvPr>
          <p:cNvGrpSpPr/>
          <p:nvPr/>
        </p:nvGrpSpPr>
        <p:grpSpPr>
          <a:xfrm>
            <a:off x="17064424" y="4453711"/>
            <a:ext cx="2326239" cy="1667251"/>
            <a:chOff x="17064424" y="4453711"/>
            <a:chExt cx="2326239" cy="1667251"/>
          </a:xfrm>
        </p:grpSpPr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DE71B833-6BCE-0701-32A8-29B45D1F62F5}"/>
                </a:ext>
              </a:extLst>
            </p:cNvPr>
            <p:cNvSpPr txBox="1"/>
            <p:nvPr/>
          </p:nvSpPr>
          <p:spPr>
            <a:xfrm rot="10800000" flipV="1">
              <a:off x="17064425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Liên tục tối ưu bằng học hỏi từ sai sót, phản hồi thực tế và kết quả đo lường.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9E087FCB-CC94-7F59-FFC8-7808B52E8348}"/>
                </a:ext>
              </a:extLst>
            </p:cNvPr>
            <p:cNvSpPr txBox="1"/>
            <p:nvPr/>
          </p:nvSpPr>
          <p:spPr>
            <a:xfrm rot="10800000" flipV="1">
              <a:off x="17064424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IMPROVE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B3C51D91-F2EC-AFF4-8F41-330DEC0ACC00}"/>
              </a:ext>
            </a:extLst>
          </p:cNvPr>
          <p:cNvSpPr/>
          <p:nvPr/>
        </p:nvSpPr>
        <p:spPr>
          <a:xfrm rot="10800000" flipV="1">
            <a:off x="18055292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4" name="!!SubTitle">
            <a:extLst>
              <a:ext uri="{FF2B5EF4-FFF2-40B4-BE49-F238E27FC236}">
                <a16:creationId xmlns:a16="http://schemas.microsoft.com/office/drawing/2014/main" id="{8D2A2D68-314D-258A-29B6-29A55C100B7E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6B75E1FC-144C-34FB-32D7-286D831BFC52}"/>
              </a:ext>
            </a:extLst>
          </p:cNvPr>
          <p:cNvSpPr/>
          <p:nvPr/>
        </p:nvSpPr>
        <p:spPr>
          <a:xfrm>
            <a:off x="2689767" y="6557262"/>
            <a:ext cx="850170" cy="767896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BE5B9D22-0635-6949-6A72-5D3F230F0CA1}"/>
              </a:ext>
            </a:extLst>
          </p:cNvPr>
          <p:cNvSpPr/>
          <p:nvPr/>
        </p:nvSpPr>
        <p:spPr>
          <a:xfrm>
            <a:off x="5785763" y="8332235"/>
            <a:ext cx="713046" cy="822746"/>
          </a:xfrm>
          <a:custGeom>
            <a:avLst/>
            <a:gdLst>
              <a:gd name="connsiteX0" fmla="*/ 63322 w 396240"/>
              <a:gd name="connsiteY0" fmla="*/ 439445 h 457200"/>
              <a:gd name="connsiteX1" fmla="*/ 63322 w 396240"/>
              <a:gd name="connsiteY1" fmla="*/ 439445 h 457200"/>
              <a:gd name="connsiteX2" fmla="*/ 27813 w 396240"/>
              <a:gd name="connsiteY2" fmla="*/ 403936 h 457200"/>
              <a:gd name="connsiteX3" fmla="*/ 27813 w 396240"/>
              <a:gd name="connsiteY3" fmla="*/ 262509 h 457200"/>
              <a:gd name="connsiteX4" fmla="*/ 63322 w 396240"/>
              <a:gd name="connsiteY4" fmla="*/ 227000 h 457200"/>
              <a:gd name="connsiteX5" fmla="*/ 63322 w 396240"/>
              <a:gd name="connsiteY5" fmla="*/ 227000 h 457200"/>
              <a:gd name="connsiteX6" fmla="*/ 98832 w 396240"/>
              <a:gd name="connsiteY6" fmla="*/ 262509 h 457200"/>
              <a:gd name="connsiteX7" fmla="*/ 98832 w 396240"/>
              <a:gd name="connsiteY7" fmla="*/ 403936 h 457200"/>
              <a:gd name="connsiteX8" fmla="*/ 63322 w 396240"/>
              <a:gd name="connsiteY8" fmla="*/ 439445 h 457200"/>
              <a:gd name="connsiteX9" fmla="*/ 238582 w 396240"/>
              <a:gd name="connsiteY9" fmla="*/ 403936 h 457200"/>
              <a:gd name="connsiteX10" fmla="*/ 238582 w 396240"/>
              <a:gd name="connsiteY10" fmla="*/ 296037 h 457200"/>
              <a:gd name="connsiteX11" fmla="*/ 203073 w 396240"/>
              <a:gd name="connsiteY11" fmla="*/ 260528 h 457200"/>
              <a:gd name="connsiteX12" fmla="*/ 203073 w 396240"/>
              <a:gd name="connsiteY12" fmla="*/ 260528 h 457200"/>
              <a:gd name="connsiteX13" fmla="*/ 167564 w 396240"/>
              <a:gd name="connsiteY13" fmla="*/ 296037 h 457200"/>
              <a:gd name="connsiteX14" fmla="*/ 167564 w 396240"/>
              <a:gd name="connsiteY14" fmla="*/ 403936 h 457200"/>
              <a:gd name="connsiteX15" fmla="*/ 203073 w 396240"/>
              <a:gd name="connsiteY15" fmla="*/ 439445 h 457200"/>
              <a:gd name="connsiteX16" fmla="*/ 203073 w 396240"/>
              <a:gd name="connsiteY16" fmla="*/ 439445 h 457200"/>
              <a:gd name="connsiteX17" fmla="*/ 238582 w 396240"/>
              <a:gd name="connsiteY17" fmla="*/ 403936 h 457200"/>
              <a:gd name="connsiteX18" fmla="*/ 378333 w 396240"/>
              <a:gd name="connsiteY18" fmla="*/ 403936 h 457200"/>
              <a:gd name="connsiteX19" fmla="*/ 378333 w 396240"/>
              <a:gd name="connsiteY19" fmla="*/ 195605 h 457200"/>
              <a:gd name="connsiteX20" fmla="*/ 342824 w 396240"/>
              <a:gd name="connsiteY20" fmla="*/ 160096 h 457200"/>
              <a:gd name="connsiteX21" fmla="*/ 342824 w 396240"/>
              <a:gd name="connsiteY21" fmla="*/ 160096 h 457200"/>
              <a:gd name="connsiteX22" fmla="*/ 307315 w 396240"/>
              <a:gd name="connsiteY22" fmla="*/ 195605 h 457200"/>
              <a:gd name="connsiteX23" fmla="*/ 307315 w 396240"/>
              <a:gd name="connsiteY23" fmla="*/ 403936 h 457200"/>
              <a:gd name="connsiteX24" fmla="*/ 342824 w 396240"/>
              <a:gd name="connsiteY24" fmla="*/ 439445 h 457200"/>
              <a:gd name="connsiteX25" fmla="*/ 342824 w 396240"/>
              <a:gd name="connsiteY25" fmla="*/ 439445 h 457200"/>
              <a:gd name="connsiteX26" fmla="*/ 378333 w 396240"/>
              <a:gd name="connsiteY26" fmla="*/ 403936 h 457200"/>
              <a:gd name="connsiteX27" fmla="*/ 362941 w 396240"/>
              <a:gd name="connsiteY27" fmla="*/ 73228 h 457200"/>
              <a:gd name="connsiteX28" fmla="*/ 360959 w 396240"/>
              <a:gd name="connsiteY28" fmla="*/ 22174 h 457200"/>
              <a:gd name="connsiteX29" fmla="*/ 309905 w 396240"/>
              <a:gd name="connsiteY29" fmla="*/ 19431 h 457200"/>
              <a:gd name="connsiteX30" fmla="*/ 19431 w 396240"/>
              <a:gd name="connsiteY30" fmla="*/ 174422 h 457200"/>
              <a:gd name="connsiteX31" fmla="*/ 86182 w 396240"/>
              <a:gd name="connsiteY31" fmla="*/ 139065 h 457200"/>
              <a:gd name="connsiteX32" fmla="*/ 131902 w 396240"/>
              <a:gd name="connsiteY32" fmla="*/ 144399 h 457200"/>
              <a:gd name="connsiteX33" fmla="*/ 162382 w 396240"/>
              <a:gd name="connsiteY33" fmla="*/ 171069 h 457200"/>
              <a:gd name="connsiteX34" fmla="*/ 218161 w 396240"/>
              <a:gd name="connsiteY34" fmla="*/ 168935 h 457200"/>
              <a:gd name="connsiteX35" fmla="*/ 361264 w 396240"/>
              <a:gd name="connsiteY35" fmla="*/ 22022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96240" h="457200">
                <a:moveTo>
                  <a:pt x="63322" y="439445"/>
                </a:moveTo>
                <a:lnTo>
                  <a:pt x="63322" y="439445"/>
                </a:lnTo>
                <a:cubicBezTo>
                  <a:pt x="43815" y="439445"/>
                  <a:pt x="27813" y="423596"/>
                  <a:pt x="27813" y="403936"/>
                </a:cubicBezTo>
                <a:lnTo>
                  <a:pt x="27813" y="262509"/>
                </a:lnTo>
                <a:cubicBezTo>
                  <a:pt x="27813" y="243002"/>
                  <a:pt x="43663" y="227000"/>
                  <a:pt x="63322" y="227000"/>
                </a:cubicBezTo>
                <a:lnTo>
                  <a:pt x="63322" y="227000"/>
                </a:lnTo>
                <a:cubicBezTo>
                  <a:pt x="82829" y="227000"/>
                  <a:pt x="98832" y="242849"/>
                  <a:pt x="98832" y="262509"/>
                </a:cubicBezTo>
                <a:lnTo>
                  <a:pt x="98832" y="403936"/>
                </a:lnTo>
                <a:cubicBezTo>
                  <a:pt x="98832" y="423596"/>
                  <a:pt x="82829" y="439445"/>
                  <a:pt x="63322" y="439445"/>
                </a:cubicBezTo>
                <a:close/>
                <a:moveTo>
                  <a:pt x="238582" y="403936"/>
                </a:moveTo>
                <a:lnTo>
                  <a:pt x="238582" y="296037"/>
                </a:lnTo>
                <a:cubicBezTo>
                  <a:pt x="238582" y="276530"/>
                  <a:pt x="222733" y="260528"/>
                  <a:pt x="203073" y="260528"/>
                </a:cubicBezTo>
                <a:lnTo>
                  <a:pt x="203073" y="260528"/>
                </a:lnTo>
                <a:cubicBezTo>
                  <a:pt x="183566" y="260528"/>
                  <a:pt x="167564" y="276377"/>
                  <a:pt x="167564" y="296037"/>
                </a:cubicBezTo>
                <a:lnTo>
                  <a:pt x="167564" y="403936"/>
                </a:lnTo>
                <a:cubicBezTo>
                  <a:pt x="167564" y="423443"/>
                  <a:pt x="183413" y="439445"/>
                  <a:pt x="203073" y="439445"/>
                </a:cubicBezTo>
                <a:lnTo>
                  <a:pt x="203073" y="439445"/>
                </a:lnTo>
                <a:cubicBezTo>
                  <a:pt x="222733" y="439445"/>
                  <a:pt x="238582" y="423596"/>
                  <a:pt x="238582" y="403936"/>
                </a:cubicBezTo>
                <a:close/>
                <a:moveTo>
                  <a:pt x="378333" y="403936"/>
                </a:moveTo>
                <a:lnTo>
                  <a:pt x="378333" y="195605"/>
                </a:lnTo>
                <a:cubicBezTo>
                  <a:pt x="378333" y="176098"/>
                  <a:pt x="362483" y="160096"/>
                  <a:pt x="342824" y="160096"/>
                </a:cubicBezTo>
                <a:lnTo>
                  <a:pt x="342824" y="160096"/>
                </a:lnTo>
                <a:cubicBezTo>
                  <a:pt x="323317" y="160096"/>
                  <a:pt x="307315" y="175946"/>
                  <a:pt x="307315" y="195605"/>
                </a:cubicBezTo>
                <a:lnTo>
                  <a:pt x="307315" y="403936"/>
                </a:lnTo>
                <a:cubicBezTo>
                  <a:pt x="307315" y="423443"/>
                  <a:pt x="323164" y="439445"/>
                  <a:pt x="342824" y="439445"/>
                </a:cubicBezTo>
                <a:lnTo>
                  <a:pt x="342824" y="439445"/>
                </a:lnTo>
                <a:cubicBezTo>
                  <a:pt x="362483" y="439445"/>
                  <a:pt x="378333" y="423596"/>
                  <a:pt x="378333" y="403936"/>
                </a:cubicBezTo>
                <a:close/>
                <a:moveTo>
                  <a:pt x="362941" y="73228"/>
                </a:moveTo>
                <a:lnTo>
                  <a:pt x="360959" y="22174"/>
                </a:lnTo>
                <a:lnTo>
                  <a:pt x="309905" y="19431"/>
                </a:lnTo>
                <a:moveTo>
                  <a:pt x="19431" y="174422"/>
                </a:moveTo>
                <a:lnTo>
                  <a:pt x="86182" y="139065"/>
                </a:lnTo>
                <a:cubicBezTo>
                  <a:pt x="101117" y="131140"/>
                  <a:pt x="119253" y="133274"/>
                  <a:pt x="131902" y="144399"/>
                </a:cubicBezTo>
                <a:lnTo>
                  <a:pt x="162382" y="171069"/>
                </a:lnTo>
                <a:cubicBezTo>
                  <a:pt x="178537" y="185242"/>
                  <a:pt x="203073" y="184328"/>
                  <a:pt x="218161" y="168935"/>
                </a:cubicBezTo>
                <a:lnTo>
                  <a:pt x="361264" y="2202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7" name="Freeform 6">
            <a:extLst>
              <a:ext uri="{FF2B5EF4-FFF2-40B4-BE49-F238E27FC236}">
                <a16:creationId xmlns:a16="http://schemas.microsoft.com/office/drawing/2014/main" id="{6C9FAFD8-3804-2200-B659-EFD6449F0770}"/>
              </a:ext>
            </a:extLst>
          </p:cNvPr>
          <p:cNvSpPr>
            <a:spLocks noEditPoints="1"/>
          </p:cNvSpPr>
          <p:nvPr/>
        </p:nvSpPr>
        <p:spPr bwMode="auto">
          <a:xfrm>
            <a:off x="8812625" y="6656963"/>
            <a:ext cx="714190" cy="568496"/>
          </a:xfrm>
          <a:custGeom>
            <a:avLst/>
            <a:gdLst>
              <a:gd name="T0" fmla="*/ 419 w 1044"/>
              <a:gd name="T1" fmla="*/ 709 h 830"/>
              <a:gd name="T2" fmla="*/ 323 w 1044"/>
              <a:gd name="T3" fmla="*/ 585 h 830"/>
              <a:gd name="T4" fmla="*/ 522 w 1044"/>
              <a:gd name="T5" fmla="*/ 298 h 830"/>
              <a:gd name="T6" fmla="*/ 721 w 1044"/>
              <a:gd name="T7" fmla="*/ 585 h 830"/>
              <a:gd name="T8" fmla="*/ 625 w 1044"/>
              <a:gd name="T9" fmla="*/ 709 h 830"/>
              <a:gd name="T10" fmla="*/ 625 w 1044"/>
              <a:gd name="T11" fmla="*/ 709 h 830"/>
              <a:gd name="T12" fmla="*/ 419 w 1044"/>
              <a:gd name="T13" fmla="*/ 709 h 830"/>
              <a:gd name="T14" fmla="*/ 419 w 1044"/>
              <a:gd name="T15" fmla="*/ 830 h 830"/>
              <a:gd name="T16" fmla="*/ 625 w 1044"/>
              <a:gd name="T17" fmla="*/ 830 h 830"/>
              <a:gd name="T18" fmla="*/ 625 w 1044"/>
              <a:gd name="T19" fmla="*/ 709 h 830"/>
              <a:gd name="T20" fmla="*/ 522 w 1044"/>
              <a:gd name="T21" fmla="*/ 298 h 830"/>
              <a:gd name="T22" fmla="*/ 522 w 1044"/>
              <a:gd name="T23" fmla="*/ 549 h 830"/>
              <a:gd name="T24" fmla="*/ 976 w 1044"/>
              <a:gd name="T25" fmla="*/ 378 h 830"/>
              <a:gd name="T26" fmla="*/ 591 w 1044"/>
              <a:gd name="T27" fmla="*/ 69 h 830"/>
              <a:gd name="T28" fmla="*/ 453 w 1044"/>
              <a:gd name="T29" fmla="*/ 69 h 830"/>
              <a:gd name="T30" fmla="*/ 68 w 1044"/>
              <a:gd name="T31" fmla="*/ 378 h 830"/>
              <a:gd name="T32" fmla="*/ 591 w 1044"/>
              <a:gd name="T33" fmla="*/ 0 h 830"/>
              <a:gd name="T34" fmla="*/ 453 w 1044"/>
              <a:gd name="T35" fmla="*/ 0 h 830"/>
              <a:gd name="T36" fmla="*/ 453 w 1044"/>
              <a:gd name="T37" fmla="*/ 137 h 830"/>
              <a:gd name="T38" fmla="*/ 591 w 1044"/>
              <a:gd name="T39" fmla="*/ 137 h 830"/>
              <a:gd name="T40" fmla="*/ 591 w 1044"/>
              <a:gd name="T41" fmla="*/ 0 h 830"/>
              <a:gd name="T42" fmla="*/ 1044 w 1044"/>
              <a:gd name="T43" fmla="*/ 378 h 830"/>
              <a:gd name="T44" fmla="*/ 907 w 1044"/>
              <a:gd name="T45" fmla="*/ 378 h 830"/>
              <a:gd name="T46" fmla="*/ 907 w 1044"/>
              <a:gd name="T47" fmla="*/ 515 h 830"/>
              <a:gd name="T48" fmla="*/ 1044 w 1044"/>
              <a:gd name="T49" fmla="*/ 515 h 830"/>
              <a:gd name="T50" fmla="*/ 1044 w 1044"/>
              <a:gd name="T51" fmla="*/ 378 h 830"/>
              <a:gd name="T52" fmla="*/ 0 w 1044"/>
              <a:gd name="T53" fmla="*/ 515 h 830"/>
              <a:gd name="T54" fmla="*/ 137 w 1044"/>
              <a:gd name="T55" fmla="*/ 515 h 830"/>
              <a:gd name="T56" fmla="*/ 137 w 1044"/>
              <a:gd name="T57" fmla="*/ 378 h 830"/>
              <a:gd name="T58" fmla="*/ 0 w 1044"/>
              <a:gd name="T59" fmla="*/ 378 h 830"/>
              <a:gd name="T60" fmla="*/ 0 w 1044"/>
              <a:gd name="T61" fmla="*/ 515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4" h="830">
                <a:moveTo>
                  <a:pt x="419" y="709"/>
                </a:moveTo>
                <a:cubicBezTo>
                  <a:pt x="323" y="585"/>
                  <a:pt x="323" y="585"/>
                  <a:pt x="323" y="585"/>
                </a:cubicBezTo>
                <a:cubicBezTo>
                  <a:pt x="522" y="298"/>
                  <a:pt x="522" y="298"/>
                  <a:pt x="522" y="298"/>
                </a:cubicBezTo>
                <a:cubicBezTo>
                  <a:pt x="721" y="585"/>
                  <a:pt x="721" y="585"/>
                  <a:pt x="721" y="585"/>
                </a:cubicBezTo>
                <a:cubicBezTo>
                  <a:pt x="625" y="709"/>
                  <a:pt x="625" y="709"/>
                  <a:pt x="625" y="709"/>
                </a:cubicBezTo>
                <a:moveTo>
                  <a:pt x="625" y="709"/>
                </a:moveTo>
                <a:cubicBezTo>
                  <a:pt x="419" y="709"/>
                  <a:pt x="419" y="709"/>
                  <a:pt x="419" y="709"/>
                </a:cubicBezTo>
                <a:cubicBezTo>
                  <a:pt x="419" y="830"/>
                  <a:pt x="419" y="830"/>
                  <a:pt x="419" y="830"/>
                </a:cubicBezTo>
                <a:cubicBezTo>
                  <a:pt x="625" y="830"/>
                  <a:pt x="625" y="830"/>
                  <a:pt x="625" y="830"/>
                </a:cubicBezTo>
                <a:lnTo>
                  <a:pt x="625" y="709"/>
                </a:lnTo>
                <a:close/>
                <a:moveTo>
                  <a:pt x="522" y="298"/>
                </a:moveTo>
                <a:cubicBezTo>
                  <a:pt x="522" y="549"/>
                  <a:pt x="522" y="549"/>
                  <a:pt x="522" y="549"/>
                </a:cubicBezTo>
                <a:moveTo>
                  <a:pt x="976" y="378"/>
                </a:moveTo>
                <a:cubicBezTo>
                  <a:pt x="914" y="215"/>
                  <a:pt x="768" y="94"/>
                  <a:pt x="591" y="69"/>
                </a:cubicBezTo>
                <a:moveTo>
                  <a:pt x="453" y="69"/>
                </a:moveTo>
                <a:cubicBezTo>
                  <a:pt x="276" y="94"/>
                  <a:pt x="130" y="215"/>
                  <a:pt x="68" y="378"/>
                </a:cubicBezTo>
                <a:moveTo>
                  <a:pt x="591" y="0"/>
                </a:moveTo>
                <a:cubicBezTo>
                  <a:pt x="453" y="0"/>
                  <a:pt x="453" y="0"/>
                  <a:pt x="453" y="0"/>
                </a:cubicBezTo>
                <a:cubicBezTo>
                  <a:pt x="453" y="137"/>
                  <a:pt x="453" y="137"/>
                  <a:pt x="453" y="137"/>
                </a:cubicBezTo>
                <a:cubicBezTo>
                  <a:pt x="591" y="137"/>
                  <a:pt x="591" y="137"/>
                  <a:pt x="591" y="137"/>
                </a:cubicBezTo>
                <a:lnTo>
                  <a:pt x="591" y="0"/>
                </a:lnTo>
                <a:close/>
                <a:moveTo>
                  <a:pt x="1044" y="378"/>
                </a:moveTo>
                <a:cubicBezTo>
                  <a:pt x="907" y="378"/>
                  <a:pt x="907" y="378"/>
                  <a:pt x="907" y="378"/>
                </a:cubicBezTo>
                <a:cubicBezTo>
                  <a:pt x="907" y="515"/>
                  <a:pt x="907" y="515"/>
                  <a:pt x="907" y="515"/>
                </a:cubicBezTo>
                <a:cubicBezTo>
                  <a:pt x="1044" y="515"/>
                  <a:pt x="1044" y="515"/>
                  <a:pt x="1044" y="515"/>
                </a:cubicBezTo>
                <a:lnTo>
                  <a:pt x="1044" y="378"/>
                </a:lnTo>
                <a:close/>
                <a:moveTo>
                  <a:pt x="0" y="515"/>
                </a:moveTo>
                <a:cubicBezTo>
                  <a:pt x="137" y="515"/>
                  <a:pt x="137" y="515"/>
                  <a:pt x="137" y="515"/>
                </a:cubicBezTo>
                <a:cubicBezTo>
                  <a:pt x="137" y="378"/>
                  <a:pt x="137" y="378"/>
                  <a:pt x="137" y="378"/>
                </a:cubicBezTo>
                <a:cubicBezTo>
                  <a:pt x="0" y="378"/>
                  <a:pt x="0" y="378"/>
                  <a:pt x="0" y="378"/>
                </a:cubicBezTo>
                <a:lnTo>
                  <a:pt x="0" y="515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8" name="Freeform 151">
            <a:extLst>
              <a:ext uri="{FF2B5EF4-FFF2-40B4-BE49-F238E27FC236}">
                <a16:creationId xmlns:a16="http://schemas.microsoft.com/office/drawing/2014/main" id="{BD8B4A21-566A-C0CB-1CE0-275EF4C5C917}"/>
              </a:ext>
            </a:extLst>
          </p:cNvPr>
          <p:cNvSpPr>
            <a:spLocks noEditPoints="1"/>
          </p:cNvSpPr>
          <p:nvPr/>
        </p:nvSpPr>
        <p:spPr bwMode="auto">
          <a:xfrm>
            <a:off x="11936786" y="8313666"/>
            <a:ext cx="505648" cy="859886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D0413B1C-4E2F-6DC8-353A-DC6C4DE9904F}"/>
              </a:ext>
            </a:extLst>
          </p:cNvPr>
          <p:cNvSpPr/>
          <p:nvPr/>
        </p:nvSpPr>
        <p:spPr>
          <a:xfrm>
            <a:off x="20930525" y="6612112"/>
            <a:ext cx="658198" cy="65819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0" name="Freeform 12">
            <a:extLst>
              <a:ext uri="{FF2B5EF4-FFF2-40B4-BE49-F238E27FC236}">
                <a16:creationId xmlns:a16="http://schemas.microsoft.com/office/drawing/2014/main" id="{F050C9C2-1C59-AC08-C15C-CF7566B56354}"/>
              </a:ext>
            </a:extLst>
          </p:cNvPr>
          <p:cNvSpPr>
            <a:spLocks noEditPoints="1"/>
          </p:cNvSpPr>
          <p:nvPr/>
        </p:nvSpPr>
        <p:spPr bwMode="auto">
          <a:xfrm>
            <a:off x="14937400" y="6588400"/>
            <a:ext cx="551354" cy="705620"/>
          </a:xfrm>
          <a:custGeom>
            <a:avLst/>
            <a:gdLst>
              <a:gd name="T0" fmla="*/ 347 w 804"/>
              <a:gd name="T1" fmla="*/ 420 h 1029"/>
              <a:gd name="T2" fmla="*/ 112 w 804"/>
              <a:gd name="T3" fmla="*/ 1029 h 1029"/>
              <a:gd name="T4" fmla="*/ 456 w 804"/>
              <a:gd name="T5" fmla="*/ 420 h 1029"/>
              <a:gd name="T6" fmla="*/ 692 w 804"/>
              <a:gd name="T7" fmla="*/ 1029 h 1029"/>
              <a:gd name="T8" fmla="*/ 402 w 804"/>
              <a:gd name="T9" fmla="*/ 128 h 1029"/>
              <a:gd name="T10" fmla="*/ 250 w 804"/>
              <a:gd name="T11" fmla="*/ 279 h 1029"/>
              <a:gd name="T12" fmla="*/ 402 w 804"/>
              <a:gd name="T13" fmla="*/ 430 h 1029"/>
              <a:gd name="T14" fmla="*/ 553 w 804"/>
              <a:gd name="T15" fmla="*/ 279 h 1029"/>
              <a:gd name="T16" fmla="*/ 402 w 804"/>
              <a:gd name="T17" fmla="*/ 128 h 1029"/>
              <a:gd name="T18" fmla="*/ 402 w 804"/>
              <a:gd name="T19" fmla="*/ 128 h 1029"/>
              <a:gd name="T20" fmla="*/ 402 w 804"/>
              <a:gd name="T21" fmla="*/ 0 h 1029"/>
              <a:gd name="T22" fmla="*/ 402 w 804"/>
              <a:gd name="T23" fmla="*/ 873 h 1029"/>
              <a:gd name="T24" fmla="*/ 402 w 804"/>
              <a:gd name="T25" fmla="*/ 746 h 1029"/>
              <a:gd name="T26" fmla="*/ 0 w 804"/>
              <a:gd name="T27" fmla="*/ 625 h 1029"/>
              <a:gd name="T28" fmla="*/ 402 w 804"/>
              <a:gd name="T29" fmla="*/ 810 h 1029"/>
              <a:gd name="T30" fmla="*/ 804 w 804"/>
              <a:gd name="T31" fmla="*/ 625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4" h="1029">
                <a:moveTo>
                  <a:pt x="347" y="420"/>
                </a:moveTo>
                <a:cubicBezTo>
                  <a:pt x="112" y="1029"/>
                  <a:pt x="112" y="1029"/>
                  <a:pt x="112" y="1029"/>
                </a:cubicBezTo>
                <a:moveTo>
                  <a:pt x="456" y="420"/>
                </a:moveTo>
                <a:cubicBezTo>
                  <a:pt x="692" y="1029"/>
                  <a:pt x="692" y="1029"/>
                  <a:pt x="692" y="1029"/>
                </a:cubicBezTo>
                <a:moveTo>
                  <a:pt x="402" y="128"/>
                </a:moveTo>
                <a:cubicBezTo>
                  <a:pt x="318" y="128"/>
                  <a:pt x="250" y="195"/>
                  <a:pt x="250" y="279"/>
                </a:cubicBezTo>
                <a:cubicBezTo>
                  <a:pt x="250" y="362"/>
                  <a:pt x="318" y="430"/>
                  <a:pt x="402" y="430"/>
                </a:cubicBezTo>
                <a:cubicBezTo>
                  <a:pt x="485" y="430"/>
                  <a:pt x="553" y="362"/>
                  <a:pt x="553" y="279"/>
                </a:cubicBezTo>
                <a:cubicBezTo>
                  <a:pt x="553" y="195"/>
                  <a:pt x="485" y="128"/>
                  <a:pt x="402" y="128"/>
                </a:cubicBezTo>
                <a:close/>
                <a:moveTo>
                  <a:pt x="402" y="128"/>
                </a:moveTo>
                <a:cubicBezTo>
                  <a:pt x="402" y="0"/>
                  <a:pt x="402" y="0"/>
                  <a:pt x="402" y="0"/>
                </a:cubicBezTo>
                <a:moveTo>
                  <a:pt x="402" y="873"/>
                </a:moveTo>
                <a:cubicBezTo>
                  <a:pt x="402" y="746"/>
                  <a:pt x="402" y="746"/>
                  <a:pt x="402" y="746"/>
                </a:cubicBezTo>
                <a:moveTo>
                  <a:pt x="0" y="625"/>
                </a:moveTo>
                <a:cubicBezTo>
                  <a:pt x="97" y="738"/>
                  <a:pt x="241" y="810"/>
                  <a:pt x="402" y="810"/>
                </a:cubicBezTo>
                <a:cubicBezTo>
                  <a:pt x="563" y="810"/>
                  <a:pt x="707" y="738"/>
                  <a:pt x="804" y="6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BFFBD1DA-3582-B551-CDCD-793C4F8DC86B}"/>
              </a:ext>
            </a:extLst>
          </p:cNvPr>
          <p:cNvSpPr/>
          <p:nvPr/>
        </p:nvSpPr>
        <p:spPr>
          <a:xfrm>
            <a:off x="17862732" y="8373372"/>
            <a:ext cx="740472" cy="740472"/>
          </a:xfrm>
          <a:custGeom>
            <a:avLst/>
            <a:gdLst>
              <a:gd name="connsiteX0" fmla="*/ 228676 w 411480"/>
              <a:gd name="connsiteY0" fmla="*/ 111176 h 411480"/>
              <a:gd name="connsiteX1" fmla="*/ 306705 w 411480"/>
              <a:gd name="connsiteY1" fmla="*/ 115443 h 411480"/>
              <a:gd name="connsiteX2" fmla="*/ 309753 w 411480"/>
              <a:gd name="connsiteY2" fmla="*/ 193472 h 411480"/>
              <a:gd name="connsiteX3" fmla="*/ 306553 w 411480"/>
              <a:gd name="connsiteY3" fmla="*/ 115596 h 411480"/>
              <a:gd name="connsiteX4" fmla="*/ 125958 w 411480"/>
              <a:gd name="connsiteY4" fmla="*/ 296189 h 411480"/>
              <a:gd name="connsiteX5" fmla="*/ 133274 w 411480"/>
              <a:gd name="connsiteY5" fmla="*/ 107671 h 411480"/>
              <a:gd name="connsiteX6" fmla="*/ 95021 w 411480"/>
              <a:gd name="connsiteY6" fmla="*/ 145923 h 411480"/>
              <a:gd name="connsiteX7" fmla="*/ 133274 w 411480"/>
              <a:gd name="connsiteY7" fmla="*/ 184176 h 411480"/>
              <a:gd name="connsiteX8" fmla="*/ 171526 w 411480"/>
              <a:gd name="connsiteY8" fmla="*/ 145923 h 411480"/>
              <a:gd name="connsiteX9" fmla="*/ 133274 w 411480"/>
              <a:gd name="connsiteY9" fmla="*/ 107671 h 411480"/>
              <a:gd name="connsiteX10" fmla="*/ 270738 w 411480"/>
              <a:gd name="connsiteY10" fmla="*/ 249860 h 411480"/>
              <a:gd name="connsiteX11" fmla="*/ 232486 w 411480"/>
              <a:gd name="connsiteY11" fmla="*/ 288112 h 411480"/>
              <a:gd name="connsiteX12" fmla="*/ 270738 w 411480"/>
              <a:gd name="connsiteY12" fmla="*/ 326365 h 411480"/>
              <a:gd name="connsiteX13" fmla="*/ 308991 w 411480"/>
              <a:gd name="connsiteY13" fmla="*/ 288112 h 411480"/>
              <a:gd name="connsiteX14" fmla="*/ 270738 w 411480"/>
              <a:gd name="connsiteY14" fmla="*/ 249860 h 411480"/>
              <a:gd name="connsiteX15" fmla="*/ 208559 w 411480"/>
              <a:gd name="connsiteY15" fmla="*/ 19431 h 411480"/>
              <a:gd name="connsiteX16" fmla="*/ 19431 w 411480"/>
              <a:gd name="connsiteY16" fmla="*/ 208559 h 411480"/>
              <a:gd name="connsiteX17" fmla="*/ 208559 w 411480"/>
              <a:gd name="connsiteY17" fmla="*/ 397688 h 411480"/>
              <a:gd name="connsiteX18" fmla="*/ 397688 w 411480"/>
              <a:gd name="connsiteY18" fmla="*/ 208559 h 411480"/>
              <a:gd name="connsiteX19" fmla="*/ 208559 w 411480"/>
              <a:gd name="connsiteY19" fmla="*/ 19431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480" h="411480">
                <a:moveTo>
                  <a:pt x="228676" y="111176"/>
                </a:moveTo>
                <a:lnTo>
                  <a:pt x="306705" y="115443"/>
                </a:lnTo>
                <a:lnTo>
                  <a:pt x="309753" y="193472"/>
                </a:lnTo>
                <a:lnTo>
                  <a:pt x="306553" y="115596"/>
                </a:lnTo>
                <a:lnTo>
                  <a:pt x="125958" y="296189"/>
                </a:lnTo>
                <a:moveTo>
                  <a:pt x="133274" y="107671"/>
                </a:moveTo>
                <a:cubicBezTo>
                  <a:pt x="112090" y="107671"/>
                  <a:pt x="95021" y="124739"/>
                  <a:pt x="95021" y="145923"/>
                </a:cubicBezTo>
                <a:cubicBezTo>
                  <a:pt x="95021" y="167107"/>
                  <a:pt x="112090" y="184176"/>
                  <a:pt x="133274" y="184176"/>
                </a:cubicBezTo>
                <a:cubicBezTo>
                  <a:pt x="154457" y="184176"/>
                  <a:pt x="171526" y="167107"/>
                  <a:pt x="171526" y="145923"/>
                </a:cubicBezTo>
                <a:cubicBezTo>
                  <a:pt x="171526" y="124739"/>
                  <a:pt x="154457" y="107671"/>
                  <a:pt x="133274" y="107671"/>
                </a:cubicBezTo>
                <a:close/>
                <a:moveTo>
                  <a:pt x="270738" y="249860"/>
                </a:moveTo>
                <a:cubicBezTo>
                  <a:pt x="249555" y="249860"/>
                  <a:pt x="232486" y="266929"/>
                  <a:pt x="232486" y="288112"/>
                </a:cubicBezTo>
                <a:cubicBezTo>
                  <a:pt x="232486" y="309296"/>
                  <a:pt x="249555" y="326365"/>
                  <a:pt x="270738" y="326365"/>
                </a:cubicBezTo>
                <a:cubicBezTo>
                  <a:pt x="291922" y="326365"/>
                  <a:pt x="308991" y="309296"/>
                  <a:pt x="308991" y="288112"/>
                </a:cubicBezTo>
                <a:cubicBezTo>
                  <a:pt x="308991" y="267081"/>
                  <a:pt x="291922" y="249860"/>
                  <a:pt x="270738" y="249860"/>
                </a:cubicBezTo>
                <a:close/>
                <a:moveTo>
                  <a:pt x="208559" y="19431"/>
                </a:moveTo>
                <a:cubicBezTo>
                  <a:pt x="104013" y="19431"/>
                  <a:pt x="19431" y="104166"/>
                  <a:pt x="19431" y="208559"/>
                </a:cubicBezTo>
                <a:cubicBezTo>
                  <a:pt x="19431" y="313106"/>
                  <a:pt x="104165" y="397688"/>
                  <a:pt x="208559" y="397688"/>
                </a:cubicBezTo>
                <a:cubicBezTo>
                  <a:pt x="313106" y="397688"/>
                  <a:pt x="397688" y="312954"/>
                  <a:pt x="397688" y="208559"/>
                </a:cubicBezTo>
                <a:cubicBezTo>
                  <a:pt x="397840" y="104166"/>
                  <a:pt x="313106" y="19431"/>
                  <a:pt x="208559" y="1943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75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3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75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  <p:bldP spid="4" grpId="0" animBg="1"/>
          <p:bldP spid="5" grpId="0" animBg="1"/>
          <p:bldP spid="6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4" grpId="0" animBg="1"/>
          <p:bldP spid="28" grpId="0" animBg="1"/>
          <p:bldP spid="137" grpId="0" animBg="1"/>
          <p:bldP spid="141" grpId="0" animBg="1"/>
          <p:bldP spid="145" grpId="0" animBg="1"/>
          <p:bldP spid="149" grpId="0" animBg="1"/>
          <p:bldP spid="153" grpId="0" animBg="1"/>
          <p:bldP spid="154" grpId="0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  <p:bldP spid="16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75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3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75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  <p:bldP spid="4" grpId="0" animBg="1"/>
          <p:bldP spid="5" grpId="0" animBg="1"/>
          <p:bldP spid="6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4" grpId="0" animBg="1"/>
          <p:bldP spid="28" grpId="0" animBg="1"/>
          <p:bldP spid="137" grpId="0" animBg="1"/>
          <p:bldP spid="141" grpId="0" animBg="1"/>
          <p:bldP spid="145" grpId="0" animBg="1"/>
          <p:bldP spid="149" grpId="0" animBg="1"/>
          <p:bldP spid="153" grpId="0" animBg="1"/>
          <p:bldP spid="154" grpId="0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  <p:bldP spid="161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!!MainTitle1">
            <a:extLst>
              <a:ext uri="{FF2B5EF4-FFF2-40B4-BE49-F238E27FC236}">
                <a16:creationId xmlns:a16="http://schemas.microsoft.com/office/drawing/2014/main" id="{2A3D56CF-BDBA-668C-D068-430965FCD35B}"/>
              </a:ext>
            </a:extLst>
          </p:cNvPr>
          <p:cNvSpPr txBox="1"/>
          <p:nvPr/>
        </p:nvSpPr>
        <p:spPr>
          <a:xfrm>
            <a:off x="7027045" y="1190307"/>
            <a:ext cx="1033007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7 Elements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of Impact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5A1D5F00-A40D-6228-8EA3-11CB59731207}"/>
              </a:ext>
            </a:extLst>
          </p:cNvPr>
          <p:cNvSpPr/>
          <p:nvPr/>
        </p:nvSpPr>
        <p:spPr>
          <a:xfrm>
            <a:off x="1720534" y="6941209"/>
            <a:ext cx="3880619" cy="1798269"/>
          </a:xfrm>
          <a:custGeom>
            <a:avLst/>
            <a:gdLst>
              <a:gd name="connsiteX0" fmla="*/ 2405063 w 3346843"/>
              <a:gd name="connsiteY0" fmla="*/ 0 h 1550919"/>
              <a:gd name="connsiteX1" fmla="*/ 2406930 w 3346843"/>
              <a:gd name="connsiteY1" fmla="*/ 0 h 1550919"/>
              <a:gd name="connsiteX2" fmla="*/ 2460973 w 3346843"/>
              <a:gd name="connsiteY2" fmla="*/ 99567 h 1550919"/>
              <a:gd name="connsiteX3" fmla="*/ 3155397 w 3346843"/>
              <a:gd name="connsiteY3" fmla="*/ 468790 h 1550919"/>
              <a:gd name="connsiteX4" fmla="*/ 3324172 w 3346843"/>
              <a:gd name="connsiteY4" fmla="*/ 451776 h 1550919"/>
              <a:gd name="connsiteX5" fmla="*/ 3346843 w 3346843"/>
              <a:gd name="connsiteY5" fmla="*/ 445947 h 1550919"/>
              <a:gd name="connsiteX6" fmla="*/ 3345465 w 3346843"/>
              <a:gd name="connsiteY6" fmla="*/ 446451 h 1550919"/>
              <a:gd name="connsiteX7" fmla="*/ 2617223 w 3346843"/>
              <a:gd name="connsiteY7" fmla="*/ 1431529 h 1550919"/>
              <a:gd name="connsiteX8" fmla="*/ 2611194 w 3346843"/>
              <a:gd name="connsiteY8" fmla="*/ 1550919 h 1550919"/>
              <a:gd name="connsiteX9" fmla="*/ 2560808 w 3346843"/>
              <a:gd name="connsiteY9" fmla="*/ 1458090 h 1550919"/>
              <a:gd name="connsiteX10" fmla="*/ 1866384 w 3346843"/>
              <a:gd name="connsiteY10" fmla="*/ 1088867 h 1550919"/>
              <a:gd name="connsiteX11" fmla="*/ 1697609 w 3346843"/>
              <a:gd name="connsiteY11" fmla="*/ 1105881 h 1550919"/>
              <a:gd name="connsiteX12" fmla="*/ 1626604 w 3346843"/>
              <a:gd name="connsiteY12" fmla="*/ 1124139 h 1550919"/>
              <a:gd name="connsiteX13" fmla="*/ 1670612 w 3346843"/>
              <a:gd name="connsiteY13" fmla="*/ 1108031 h 1550919"/>
              <a:gd name="connsiteX14" fmla="*/ 2405063 w 3346843"/>
              <a:gd name="connsiteY14" fmla="*/ 1 h 1550919"/>
              <a:gd name="connsiteX15" fmla="*/ 0 w 3346843"/>
              <a:gd name="connsiteY15" fmla="*/ 0 h 1550919"/>
              <a:gd name="connsiteX16" fmla="*/ 200025 w 3346843"/>
              <a:gd name="connsiteY16" fmla="*/ 0 h 1550919"/>
              <a:gd name="connsiteX17" fmla="*/ 200025 w 3346843"/>
              <a:gd name="connsiteY17" fmla="*/ 1 h 1550919"/>
              <a:gd name="connsiteX18" fmla="*/ 1202531 w 3346843"/>
              <a:gd name="connsiteY18" fmla="*/ 1002507 h 1550919"/>
              <a:gd name="connsiteX19" fmla="*/ 2205037 w 3346843"/>
              <a:gd name="connsiteY19" fmla="*/ 1 h 1550919"/>
              <a:gd name="connsiteX20" fmla="*/ 2205037 w 3346843"/>
              <a:gd name="connsiteY20" fmla="*/ 0 h 1550919"/>
              <a:gd name="connsiteX21" fmla="*/ 2405062 w 3346843"/>
              <a:gd name="connsiteY21" fmla="*/ 0 h 1550919"/>
              <a:gd name="connsiteX22" fmla="*/ 2405062 w 3346843"/>
              <a:gd name="connsiteY22" fmla="*/ 1 h 1550919"/>
              <a:gd name="connsiteX23" fmla="*/ 1670611 w 3346843"/>
              <a:gd name="connsiteY23" fmla="*/ 1108031 h 1550919"/>
              <a:gd name="connsiteX24" fmla="*/ 1626603 w 3346843"/>
              <a:gd name="connsiteY24" fmla="*/ 1124139 h 1550919"/>
              <a:gd name="connsiteX25" fmla="*/ 1617352 w 3346843"/>
              <a:gd name="connsiteY25" fmla="*/ 1126517 h 1550919"/>
              <a:gd name="connsiteX26" fmla="*/ 1550877 w 3346843"/>
              <a:gd name="connsiteY26" fmla="*/ 1150848 h 1550919"/>
              <a:gd name="connsiteX27" fmla="*/ 1444883 w 3346843"/>
              <a:gd name="connsiteY27" fmla="*/ 1178101 h 1550919"/>
              <a:gd name="connsiteX28" fmla="*/ 1202531 w 3346843"/>
              <a:gd name="connsiteY28" fmla="*/ 1202532 h 1550919"/>
              <a:gd name="connsiteX29" fmla="*/ 0 w 3346843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6843" h="1550919">
                <a:moveTo>
                  <a:pt x="2405063" y="0"/>
                </a:moveTo>
                <a:lnTo>
                  <a:pt x="2406930" y="0"/>
                </a:lnTo>
                <a:lnTo>
                  <a:pt x="2460973" y="99567"/>
                </a:lnTo>
                <a:cubicBezTo>
                  <a:pt x="2611468" y="322330"/>
                  <a:pt x="2866329" y="468790"/>
                  <a:pt x="3155397" y="468790"/>
                </a:cubicBezTo>
                <a:cubicBezTo>
                  <a:pt x="3213211" y="468790"/>
                  <a:pt x="3269656" y="462932"/>
                  <a:pt x="3324172" y="451776"/>
                </a:cubicBezTo>
                <a:lnTo>
                  <a:pt x="3346843" y="445947"/>
                </a:lnTo>
                <a:lnTo>
                  <a:pt x="3345465" y="446451"/>
                </a:lnTo>
                <a:cubicBezTo>
                  <a:pt x="2949826" y="613792"/>
                  <a:pt x="2662382" y="986848"/>
                  <a:pt x="2617223" y="1431529"/>
                </a:cubicBezTo>
                <a:lnTo>
                  <a:pt x="2611194" y="1550919"/>
                </a:lnTo>
                <a:lnTo>
                  <a:pt x="2560808" y="1458090"/>
                </a:lnTo>
                <a:cubicBezTo>
                  <a:pt x="2410313" y="1235327"/>
                  <a:pt x="2155452" y="1088867"/>
                  <a:pt x="1866384" y="1088867"/>
                </a:cubicBezTo>
                <a:cubicBezTo>
                  <a:pt x="1808571" y="1088867"/>
                  <a:pt x="1752125" y="1094726"/>
                  <a:pt x="1697609" y="1105881"/>
                </a:cubicBezTo>
                <a:lnTo>
                  <a:pt x="1626604" y="1124139"/>
                </a:lnTo>
                <a:lnTo>
                  <a:pt x="1670612" y="1108031"/>
                </a:lnTo>
                <a:cubicBezTo>
                  <a:pt x="2102218" y="925477"/>
                  <a:pt x="2405063" y="498106"/>
                  <a:pt x="2405063" y="1"/>
                </a:cubicBezTo>
                <a:close/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405062" y="0"/>
                </a:lnTo>
                <a:lnTo>
                  <a:pt x="2405062" y="1"/>
                </a:lnTo>
                <a:cubicBezTo>
                  <a:pt x="2405062" y="498106"/>
                  <a:pt x="2102217" y="925477"/>
                  <a:pt x="1670611" y="1108031"/>
                </a:cubicBezTo>
                <a:lnTo>
                  <a:pt x="1626603" y="1124139"/>
                </a:lnTo>
                <a:lnTo>
                  <a:pt x="1617352" y="1126517"/>
                </a:lnTo>
                <a:lnTo>
                  <a:pt x="1550877" y="1150848"/>
                </a:lnTo>
                <a:lnTo>
                  <a:pt x="1444883" y="1178101"/>
                </a:lnTo>
                <a:cubicBezTo>
                  <a:pt x="1366601" y="1194120"/>
                  <a:pt x="1285549" y="1202532"/>
                  <a:pt x="1202531" y="1202532"/>
                </a:cubicBezTo>
                <a:cubicBezTo>
                  <a:pt x="538391" y="1202532"/>
                  <a:pt x="0" y="664141"/>
                  <a:pt x="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9" name="Oval 268">
            <a:extLst>
              <a:ext uri="{FF2B5EF4-FFF2-40B4-BE49-F238E27FC236}">
                <a16:creationId xmlns:a16="http://schemas.microsoft.com/office/drawing/2014/main" id="{5EB0BE2C-C8A5-4359-5253-A1F811C451BC}"/>
              </a:ext>
            </a:extLst>
          </p:cNvPr>
          <p:cNvSpPr/>
          <p:nvPr/>
        </p:nvSpPr>
        <p:spPr>
          <a:xfrm>
            <a:off x="1952460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C334483E-9780-0591-B7C6-2BC47CA49577}"/>
              </a:ext>
            </a:extLst>
          </p:cNvPr>
          <p:cNvSpPr/>
          <p:nvPr/>
        </p:nvSpPr>
        <p:spPr>
          <a:xfrm>
            <a:off x="4748176" y="6941209"/>
            <a:ext cx="3936917" cy="1802395"/>
          </a:xfrm>
          <a:custGeom>
            <a:avLst/>
            <a:gdLst>
              <a:gd name="connsiteX0" fmla="*/ 2597800 w 3395398"/>
              <a:gd name="connsiteY0" fmla="*/ 0 h 1554477"/>
              <a:gd name="connsiteX1" fmla="*/ 2610832 w 3395398"/>
              <a:gd name="connsiteY1" fmla="*/ 0 h 1554477"/>
              <a:gd name="connsiteX2" fmla="*/ 2610832 w 3395398"/>
              <a:gd name="connsiteY2" fmla="*/ 1 h 1554477"/>
              <a:gd name="connsiteX3" fmla="*/ 3345283 w 3395398"/>
              <a:gd name="connsiteY3" fmla="*/ 1108031 h 1554477"/>
              <a:gd name="connsiteX4" fmla="*/ 3395398 w 3395398"/>
              <a:gd name="connsiteY4" fmla="*/ 1126374 h 1554477"/>
              <a:gd name="connsiteX5" fmla="*/ 3315700 w 3395398"/>
              <a:gd name="connsiteY5" fmla="*/ 1105881 h 1554477"/>
              <a:gd name="connsiteX6" fmla="*/ 3146925 w 3395398"/>
              <a:gd name="connsiteY6" fmla="*/ 1088867 h 1554477"/>
              <a:gd name="connsiteX7" fmla="*/ 2452501 w 3395398"/>
              <a:gd name="connsiteY7" fmla="*/ 1458090 h 1554477"/>
              <a:gd name="connsiteX8" fmla="*/ 2404482 w 3395398"/>
              <a:gd name="connsiteY8" fmla="*/ 1546558 h 1554477"/>
              <a:gd name="connsiteX9" fmla="*/ 2400184 w 3395398"/>
              <a:gd name="connsiteY9" fmla="*/ 1554477 h 1554477"/>
              <a:gd name="connsiteX10" fmla="*/ 2204857 w 3395398"/>
              <a:gd name="connsiteY10" fmla="*/ 1554477 h 1554477"/>
              <a:gd name="connsiteX11" fmla="*/ 2199681 w 3395398"/>
              <a:gd name="connsiteY11" fmla="*/ 1451981 h 1554477"/>
              <a:gd name="connsiteX12" fmla="*/ 1202351 w 3395398"/>
              <a:gd name="connsiteY12" fmla="*/ 551975 h 1554477"/>
              <a:gd name="connsiteX13" fmla="*/ 205021 w 3395398"/>
              <a:gd name="connsiteY13" fmla="*/ 1451981 h 1554477"/>
              <a:gd name="connsiteX14" fmla="*/ 199845 w 3395398"/>
              <a:gd name="connsiteY14" fmla="*/ 1554477 h 1554477"/>
              <a:gd name="connsiteX15" fmla="*/ 1931 w 3395398"/>
              <a:gd name="connsiteY15" fmla="*/ 1554477 h 1554477"/>
              <a:gd name="connsiteX16" fmla="*/ 0 w 3395398"/>
              <a:gd name="connsiteY16" fmla="*/ 1550919 h 1554477"/>
              <a:gd name="connsiteX17" fmla="*/ 6029 w 3395398"/>
              <a:gd name="connsiteY17" fmla="*/ 1431529 h 1554477"/>
              <a:gd name="connsiteX18" fmla="*/ 734271 w 3395398"/>
              <a:gd name="connsiteY18" fmla="*/ 446451 h 1554477"/>
              <a:gd name="connsiteX19" fmla="*/ 735649 w 3395398"/>
              <a:gd name="connsiteY19" fmla="*/ 445947 h 1554477"/>
              <a:gd name="connsiteX20" fmla="*/ 793234 w 3395398"/>
              <a:gd name="connsiteY20" fmla="*/ 431140 h 1554477"/>
              <a:gd name="connsiteX21" fmla="*/ 870175 w 3395398"/>
              <a:gd name="connsiteY21" fmla="*/ 402979 h 1554477"/>
              <a:gd name="connsiteX22" fmla="*/ 882435 w 3395398"/>
              <a:gd name="connsiteY22" fmla="*/ 396325 h 1554477"/>
              <a:gd name="connsiteX23" fmla="*/ 959999 w 3395398"/>
              <a:gd name="connsiteY23" fmla="*/ 376381 h 1554477"/>
              <a:gd name="connsiteX24" fmla="*/ 1202351 w 3395398"/>
              <a:gd name="connsiteY24" fmla="*/ 351950 h 1554477"/>
              <a:gd name="connsiteX25" fmla="*/ 1444703 w 3395398"/>
              <a:gd name="connsiteY25" fmla="*/ 376381 h 1554477"/>
              <a:gd name="connsiteX26" fmla="*/ 1534732 w 3395398"/>
              <a:gd name="connsiteY26" fmla="*/ 399530 h 1554477"/>
              <a:gd name="connsiteX27" fmla="*/ 1603748 w 3395398"/>
              <a:gd name="connsiteY27" fmla="*/ 424790 h 1554477"/>
              <a:gd name="connsiteX28" fmla="*/ 1628964 w 3395398"/>
              <a:gd name="connsiteY28" fmla="*/ 431274 h 1554477"/>
              <a:gd name="connsiteX29" fmla="*/ 1684004 w 3395398"/>
              <a:gd name="connsiteY29" fmla="*/ 445426 h 1554477"/>
              <a:gd name="connsiteX30" fmla="*/ 1852779 w 3395398"/>
              <a:gd name="connsiteY30" fmla="*/ 462440 h 1554477"/>
              <a:gd name="connsiteX31" fmla="*/ 2547203 w 3395398"/>
              <a:gd name="connsiteY31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395398" h="1554477">
                <a:moveTo>
                  <a:pt x="2597800" y="0"/>
                </a:moveTo>
                <a:lnTo>
                  <a:pt x="2610832" y="0"/>
                </a:lnTo>
                <a:lnTo>
                  <a:pt x="2610832" y="1"/>
                </a:lnTo>
                <a:cubicBezTo>
                  <a:pt x="2610832" y="498106"/>
                  <a:pt x="2913677" y="925477"/>
                  <a:pt x="3345283" y="1108031"/>
                </a:cubicBezTo>
                <a:lnTo>
                  <a:pt x="3395398" y="1126374"/>
                </a:lnTo>
                <a:lnTo>
                  <a:pt x="3315700" y="1105881"/>
                </a:lnTo>
                <a:cubicBezTo>
                  <a:pt x="3261184" y="1094726"/>
                  <a:pt x="3204739" y="1088867"/>
                  <a:pt x="3146925" y="1088867"/>
                </a:cubicBezTo>
                <a:cubicBezTo>
                  <a:pt x="2857857" y="1088867"/>
                  <a:pt x="2602996" y="1235327"/>
                  <a:pt x="2452501" y="1458090"/>
                </a:cubicBezTo>
                <a:lnTo>
                  <a:pt x="2404482" y="1546558"/>
                </a:lnTo>
                <a:lnTo>
                  <a:pt x="2400184" y="1554477"/>
                </a:lnTo>
                <a:lnTo>
                  <a:pt x="2204857" y="1554477"/>
                </a:lnTo>
                <a:lnTo>
                  <a:pt x="2199681" y="1451981"/>
                </a:lnTo>
                <a:cubicBezTo>
                  <a:pt x="2148343" y="946461"/>
                  <a:pt x="1721416" y="551975"/>
                  <a:pt x="1202351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1" y="446451"/>
                </a:cubicBezTo>
                <a:lnTo>
                  <a:pt x="735649" y="445947"/>
                </a:lnTo>
                <a:lnTo>
                  <a:pt x="793234" y="431140"/>
                </a:lnTo>
                <a:cubicBezTo>
                  <a:pt x="819457" y="422984"/>
                  <a:pt x="845127" y="413574"/>
                  <a:pt x="870175" y="402979"/>
                </a:cubicBezTo>
                <a:lnTo>
                  <a:pt x="882435" y="396325"/>
                </a:lnTo>
                <a:lnTo>
                  <a:pt x="959999" y="376381"/>
                </a:lnTo>
                <a:cubicBezTo>
                  <a:pt x="1038281" y="360363"/>
                  <a:pt x="1119333" y="351950"/>
                  <a:pt x="1202351" y="351950"/>
                </a:cubicBezTo>
                <a:cubicBezTo>
                  <a:pt x="1285369" y="351950"/>
                  <a:pt x="1366421" y="360363"/>
                  <a:pt x="1444703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84004" y="445426"/>
                </a:lnTo>
                <a:cubicBezTo>
                  <a:pt x="1738520" y="456582"/>
                  <a:pt x="1794965" y="462440"/>
                  <a:pt x="1852779" y="462440"/>
                </a:cubicBezTo>
                <a:cubicBezTo>
                  <a:pt x="2141847" y="462440"/>
                  <a:pt x="2396708" y="315980"/>
                  <a:pt x="2547203" y="932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1" name="Oval 270">
            <a:extLst>
              <a:ext uri="{FF2B5EF4-FFF2-40B4-BE49-F238E27FC236}">
                <a16:creationId xmlns:a16="http://schemas.microsoft.com/office/drawing/2014/main" id="{A9C6C821-49AE-CB48-0CB7-4A897710464B}"/>
              </a:ext>
            </a:extLst>
          </p:cNvPr>
          <p:cNvSpPr/>
          <p:nvPr/>
        </p:nvSpPr>
        <p:spPr>
          <a:xfrm>
            <a:off x="4979894" y="7581216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9C100EE8-2927-4E52-2B26-FE73472F9FD6}"/>
              </a:ext>
            </a:extLst>
          </p:cNvPr>
          <p:cNvSpPr/>
          <p:nvPr/>
        </p:nvSpPr>
        <p:spPr>
          <a:xfrm>
            <a:off x="7775400" y="6941209"/>
            <a:ext cx="3873076" cy="1798269"/>
          </a:xfrm>
          <a:custGeom>
            <a:avLst/>
            <a:gdLst>
              <a:gd name="connsiteX0" fmla="*/ 0 w 3340338"/>
              <a:gd name="connsiteY0" fmla="*/ 0 h 1550919"/>
              <a:gd name="connsiteX1" fmla="*/ 200025 w 3340338"/>
              <a:gd name="connsiteY1" fmla="*/ 0 h 1550919"/>
              <a:gd name="connsiteX2" fmla="*/ 200025 w 3340338"/>
              <a:gd name="connsiteY2" fmla="*/ 1 h 1550919"/>
              <a:gd name="connsiteX3" fmla="*/ 1202531 w 3340338"/>
              <a:gd name="connsiteY3" fmla="*/ 1002507 h 1550919"/>
              <a:gd name="connsiteX4" fmla="*/ 2205037 w 3340338"/>
              <a:gd name="connsiteY4" fmla="*/ 1 h 1550919"/>
              <a:gd name="connsiteX5" fmla="*/ 2205037 w 3340338"/>
              <a:gd name="connsiteY5" fmla="*/ 0 h 1550919"/>
              <a:gd name="connsiteX6" fmla="*/ 2398558 w 3340338"/>
              <a:gd name="connsiteY6" fmla="*/ 0 h 1550919"/>
              <a:gd name="connsiteX7" fmla="*/ 2400425 w 3340338"/>
              <a:gd name="connsiteY7" fmla="*/ 0 h 1550919"/>
              <a:gd name="connsiteX8" fmla="*/ 2405062 w 3340338"/>
              <a:gd name="connsiteY8" fmla="*/ 0 h 1550919"/>
              <a:gd name="connsiteX9" fmla="*/ 2405062 w 3340338"/>
              <a:gd name="connsiteY9" fmla="*/ 1 h 1550919"/>
              <a:gd name="connsiteX10" fmla="*/ 2404336 w 3340338"/>
              <a:gd name="connsiteY10" fmla="*/ 7205 h 1550919"/>
              <a:gd name="connsiteX11" fmla="*/ 2454468 w 3340338"/>
              <a:gd name="connsiteY11" fmla="*/ 99567 h 1550919"/>
              <a:gd name="connsiteX12" fmla="*/ 3148892 w 3340338"/>
              <a:gd name="connsiteY12" fmla="*/ 468790 h 1550919"/>
              <a:gd name="connsiteX13" fmla="*/ 3317667 w 3340338"/>
              <a:gd name="connsiteY13" fmla="*/ 451776 h 1550919"/>
              <a:gd name="connsiteX14" fmla="*/ 3340338 w 3340338"/>
              <a:gd name="connsiteY14" fmla="*/ 445947 h 1550919"/>
              <a:gd name="connsiteX15" fmla="*/ 3338960 w 3340338"/>
              <a:gd name="connsiteY15" fmla="*/ 446451 h 1550919"/>
              <a:gd name="connsiteX16" fmla="*/ 2610718 w 3340338"/>
              <a:gd name="connsiteY16" fmla="*/ 1431529 h 1550919"/>
              <a:gd name="connsiteX17" fmla="*/ 2604689 w 3340338"/>
              <a:gd name="connsiteY17" fmla="*/ 1550919 h 1550919"/>
              <a:gd name="connsiteX18" fmla="*/ 2554303 w 3340338"/>
              <a:gd name="connsiteY18" fmla="*/ 1458090 h 1550919"/>
              <a:gd name="connsiteX19" fmla="*/ 1859879 w 3340338"/>
              <a:gd name="connsiteY19" fmla="*/ 1088867 h 1550919"/>
              <a:gd name="connsiteX20" fmla="*/ 1691104 w 3340338"/>
              <a:gd name="connsiteY20" fmla="*/ 1105881 h 1550919"/>
              <a:gd name="connsiteX21" fmla="*/ 1641957 w 3340338"/>
              <a:gd name="connsiteY21" fmla="*/ 1118519 h 1550919"/>
              <a:gd name="connsiteX22" fmla="*/ 1560127 w 3340338"/>
              <a:gd name="connsiteY22" fmla="*/ 1148469 h 1550919"/>
              <a:gd name="connsiteX23" fmla="*/ 1202531 w 3340338"/>
              <a:gd name="connsiteY23" fmla="*/ 1202532 h 1550919"/>
              <a:gd name="connsiteX24" fmla="*/ 960179 w 3340338"/>
              <a:gd name="connsiteY24" fmla="*/ 1178101 h 1550919"/>
              <a:gd name="connsiteX25" fmla="*/ 845493 w 3340338"/>
              <a:gd name="connsiteY25" fmla="*/ 1148613 h 1550919"/>
              <a:gd name="connsiteX26" fmla="*/ 785124 w 3340338"/>
              <a:gd name="connsiteY26" fmla="*/ 1126517 h 1550919"/>
              <a:gd name="connsiteX27" fmla="*/ 784566 w 3340338"/>
              <a:gd name="connsiteY27" fmla="*/ 1126374 h 1550919"/>
              <a:gd name="connsiteX28" fmla="*/ 734451 w 3340338"/>
              <a:gd name="connsiteY28" fmla="*/ 1108031 h 1550919"/>
              <a:gd name="connsiteX29" fmla="*/ 0 w 3340338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0338" h="1550919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398558" y="0"/>
                </a:lnTo>
                <a:lnTo>
                  <a:pt x="2400425" y="0"/>
                </a:lnTo>
                <a:lnTo>
                  <a:pt x="2405062" y="0"/>
                </a:lnTo>
                <a:lnTo>
                  <a:pt x="2405062" y="1"/>
                </a:lnTo>
                <a:lnTo>
                  <a:pt x="2404336" y="7205"/>
                </a:lnTo>
                <a:lnTo>
                  <a:pt x="2454468" y="99567"/>
                </a:lnTo>
                <a:cubicBezTo>
                  <a:pt x="2604963" y="322330"/>
                  <a:pt x="2859824" y="468790"/>
                  <a:pt x="3148892" y="468790"/>
                </a:cubicBezTo>
                <a:cubicBezTo>
                  <a:pt x="3206706" y="468790"/>
                  <a:pt x="3263151" y="462932"/>
                  <a:pt x="3317667" y="451776"/>
                </a:cubicBezTo>
                <a:lnTo>
                  <a:pt x="3340338" y="445947"/>
                </a:lnTo>
                <a:lnTo>
                  <a:pt x="3338960" y="446451"/>
                </a:lnTo>
                <a:cubicBezTo>
                  <a:pt x="2943321" y="613792"/>
                  <a:pt x="2655877" y="986848"/>
                  <a:pt x="2610718" y="1431529"/>
                </a:cubicBezTo>
                <a:lnTo>
                  <a:pt x="2604689" y="1550919"/>
                </a:lnTo>
                <a:lnTo>
                  <a:pt x="2554303" y="1458090"/>
                </a:lnTo>
                <a:cubicBezTo>
                  <a:pt x="2403808" y="1235327"/>
                  <a:pt x="2148947" y="1088867"/>
                  <a:pt x="1859879" y="1088867"/>
                </a:cubicBezTo>
                <a:cubicBezTo>
                  <a:pt x="1802066" y="1088867"/>
                  <a:pt x="1745620" y="1094726"/>
                  <a:pt x="1691104" y="1105881"/>
                </a:cubicBezTo>
                <a:lnTo>
                  <a:pt x="1641957" y="1118519"/>
                </a:lnTo>
                <a:lnTo>
                  <a:pt x="1560127" y="1148469"/>
                </a:lnTo>
                <a:cubicBezTo>
                  <a:pt x="1447163" y="1183604"/>
                  <a:pt x="1327057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7" name="Oval 276">
            <a:extLst>
              <a:ext uri="{FF2B5EF4-FFF2-40B4-BE49-F238E27FC236}">
                <a16:creationId xmlns:a16="http://schemas.microsoft.com/office/drawing/2014/main" id="{9106A8EE-19AA-68C0-9FAB-8FB47196EA8A}"/>
              </a:ext>
            </a:extLst>
          </p:cNvPr>
          <p:cNvSpPr/>
          <p:nvPr/>
        </p:nvSpPr>
        <p:spPr>
          <a:xfrm>
            <a:off x="8007327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2E9BD79B-4DC0-D9D4-9A26-3D833F5623BF}"/>
              </a:ext>
            </a:extLst>
          </p:cNvPr>
          <p:cNvSpPr/>
          <p:nvPr/>
        </p:nvSpPr>
        <p:spPr>
          <a:xfrm>
            <a:off x="10795500" y="6941209"/>
            <a:ext cx="3932952" cy="1802395"/>
          </a:xfrm>
          <a:custGeom>
            <a:avLst/>
            <a:gdLst>
              <a:gd name="connsiteX0" fmla="*/ 2594380 w 3391978"/>
              <a:gd name="connsiteY0" fmla="*/ 0 h 1554477"/>
              <a:gd name="connsiteX1" fmla="*/ 2607412 w 3391978"/>
              <a:gd name="connsiteY1" fmla="*/ 0 h 1554477"/>
              <a:gd name="connsiteX2" fmla="*/ 2607412 w 3391978"/>
              <a:gd name="connsiteY2" fmla="*/ 1 h 1554477"/>
              <a:gd name="connsiteX3" fmla="*/ 3341863 w 3391978"/>
              <a:gd name="connsiteY3" fmla="*/ 1108031 h 1554477"/>
              <a:gd name="connsiteX4" fmla="*/ 3391978 w 3391978"/>
              <a:gd name="connsiteY4" fmla="*/ 1126374 h 1554477"/>
              <a:gd name="connsiteX5" fmla="*/ 3312280 w 3391978"/>
              <a:gd name="connsiteY5" fmla="*/ 1105881 h 1554477"/>
              <a:gd name="connsiteX6" fmla="*/ 3143505 w 3391978"/>
              <a:gd name="connsiteY6" fmla="*/ 1088867 h 1554477"/>
              <a:gd name="connsiteX7" fmla="*/ 2449081 w 3391978"/>
              <a:gd name="connsiteY7" fmla="*/ 1458090 h 1554477"/>
              <a:gd name="connsiteX8" fmla="*/ 2404191 w 3391978"/>
              <a:gd name="connsiteY8" fmla="*/ 1540793 h 1554477"/>
              <a:gd name="connsiteX9" fmla="*/ 2404482 w 3391978"/>
              <a:gd name="connsiteY9" fmla="*/ 1546558 h 1554477"/>
              <a:gd name="connsiteX10" fmla="*/ 2400184 w 3391978"/>
              <a:gd name="connsiteY10" fmla="*/ 1554477 h 1554477"/>
              <a:gd name="connsiteX11" fmla="*/ 2204857 w 3391978"/>
              <a:gd name="connsiteY11" fmla="*/ 1554477 h 1554477"/>
              <a:gd name="connsiteX12" fmla="*/ 2199681 w 3391978"/>
              <a:gd name="connsiteY12" fmla="*/ 1451981 h 1554477"/>
              <a:gd name="connsiteX13" fmla="*/ 1202351 w 3391978"/>
              <a:gd name="connsiteY13" fmla="*/ 551975 h 1554477"/>
              <a:gd name="connsiteX14" fmla="*/ 205021 w 3391978"/>
              <a:gd name="connsiteY14" fmla="*/ 1451981 h 1554477"/>
              <a:gd name="connsiteX15" fmla="*/ 199845 w 3391978"/>
              <a:gd name="connsiteY15" fmla="*/ 1554477 h 1554477"/>
              <a:gd name="connsiteX16" fmla="*/ 1931 w 3391978"/>
              <a:gd name="connsiteY16" fmla="*/ 1554477 h 1554477"/>
              <a:gd name="connsiteX17" fmla="*/ 0 w 3391978"/>
              <a:gd name="connsiteY17" fmla="*/ 1550919 h 1554477"/>
              <a:gd name="connsiteX18" fmla="*/ 6029 w 3391978"/>
              <a:gd name="connsiteY18" fmla="*/ 1431529 h 1554477"/>
              <a:gd name="connsiteX19" fmla="*/ 734271 w 3391978"/>
              <a:gd name="connsiteY19" fmla="*/ 446451 h 1554477"/>
              <a:gd name="connsiteX20" fmla="*/ 735649 w 3391978"/>
              <a:gd name="connsiteY20" fmla="*/ 445947 h 1554477"/>
              <a:gd name="connsiteX21" fmla="*/ 793234 w 3391978"/>
              <a:gd name="connsiteY21" fmla="*/ 431140 h 1554477"/>
              <a:gd name="connsiteX22" fmla="*/ 870175 w 3391978"/>
              <a:gd name="connsiteY22" fmla="*/ 402979 h 1554477"/>
              <a:gd name="connsiteX23" fmla="*/ 882435 w 3391978"/>
              <a:gd name="connsiteY23" fmla="*/ 396325 h 1554477"/>
              <a:gd name="connsiteX24" fmla="*/ 959999 w 3391978"/>
              <a:gd name="connsiteY24" fmla="*/ 376381 h 1554477"/>
              <a:gd name="connsiteX25" fmla="*/ 1202351 w 3391978"/>
              <a:gd name="connsiteY25" fmla="*/ 351950 h 1554477"/>
              <a:gd name="connsiteX26" fmla="*/ 1444703 w 3391978"/>
              <a:gd name="connsiteY26" fmla="*/ 376381 h 1554477"/>
              <a:gd name="connsiteX27" fmla="*/ 1534732 w 3391978"/>
              <a:gd name="connsiteY27" fmla="*/ 399530 h 1554477"/>
              <a:gd name="connsiteX28" fmla="*/ 1603748 w 3391978"/>
              <a:gd name="connsiteY28" fmla="*/ 424790 h 1554477"/>
              <a:gd name="connsiteX29" fmla="*/ 1628964 w 3391978"/>
              <a:gd name="connsiteY29" fmla="*/ 431274 h 1554477"/>
              <a:gd name="connsiteX30" fmla="*/ 1637040 w 3391978"/>
              <a:gd name="connsiteY30" fmla="*/ 434230 h 1554477"/>
              <a:gd name="connsiteX31" fmla="*/ 1680584 w 3391978"/>
              <a:gd name="connsiteY31" fmla="*/ 445426 h 1554477"/>
              <a:gd name="connsiteX32" fmla="*/ 1849359 w 3391978"/>
              <a:gd name="connsiteY32" fmla="*/ 462440 h 1554477"/>
              <a:gd name="connsiteX33" fmla="*/ 2543783 w 3391978"/>
              <a:gd name="connsiteY33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91978" h="1554477">
                <a:moveTo>
                  <a:pt x="2594380" y="0"/>
                </a:moveTo>
                <a:lnTo>
                  <a:pt x="2607412" y="0"/>
                </a:lnTo>
                <a:lnTo>
                  <a:pt x="2607412" y="1"/>
                </a:lnTo>
                <a:cubicBezTo>
                  <a:pt x="2607412" y="498106"/>
                  <a:pt x="2910257" y="925477"/>
                  <a:pt x="3341863" y="1108031"/>
                </a:cubicBezTo>
                <a:lnTo>
                  <a:pt x="3391978" y="1126374"/>
                </a:lnTo>
                <a:lnTo>
                  <a:pt x="3312280" y="1105881"/>
                </a:lnTo>
                <a:cubicBezTo>
                  <a:pt x="3257764" y="1094726"/>
                  <a:pt x="3201319" y="1088867"/>
                  <a:pt x="3143505" y="1088867"/>
                </a:cubicBezTo>
                <a:cubicBezTo>
                  <a:pt x="2854437" y="1088867"/>
                  <a:pt x="2599576" y="1235327"/>
                  <a:pt x="2449081" y="1458090"/>
                </a:cubicBezTo>
                <a:lnTo>
                  <a:pt x="2404191" y="1540793"/>
                </a:lnTo>
                <a:lnTo>
                  <a:pt x="2404482" y="1546558"/>
                </a:lnTo>
                <a:lnTo>
                  <a:pt x="2400184" y="1554477"/>
                </a:lnTo>
                <a:lnTo>
                  <a:pt x="2204857" y="1554477"/>
                </a:lnTo>
                <a:lnTo>
                  <a:pt x="2199681" y="1451981"/>
                </a:lnTo>
                <a:cubicBezTo>
                  <a:pt x="2148343" y="946461"/>
                  <a:pt x="1721416" y="551975"/>
                  <a:pt x="1202351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1" y="446451"/>
                </a:cubicBezTo>
                <a:lnTo>
                  <a:pt x="735649" y="445947"/>
                </a:lnTo>
                <a:lnTo>
                  <a:pt x="793234" y="431140"/>
                </a:lnTo>
                <a:cubicBezTo>
                  <a:pt x="819457" y="422984"/>
                  <a:pt x="845127" y="413574"/>
                  <a:pt x="870175" y="402979"/>
                </a:cubicBezTo>
                <a:lnTo>
                  <a:pt x="882435" y="396325"/>
                </a:lnTo>
                <a:lnTo>
                  <a:pt x="959999" y="376381"/>
                </a:lnTo>
                <a:cubicBezTo>
                  <a:pt x="1038281" y="360363"/>
                  <a:pt x="1119333" y="351950"/>
                  <a:pt x="1202351" y="351950"/>
                </a:cubicBezTo>
                <a:cubicBezTo>
                  <a:pt x="1285369" y="351950"/>
                  <a:pt x="1366421" y="360363"/>
                  <a:pt x="1444703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37040" y="434230"/>
                </a:lnTo>
                <a:lnTo>
                  <a:pt x="1680584" y="445426"/>
                </a:lnTo>
                <a:cubicBezTo>
                  <a:pt x="1735100" y="456582"/>
                  <a:pt x="1791545" y="462440"/>
                  <a:pt x="1849359" y="462440"/>
                </a:cubicBezTo>
                <a:cubicBezTo>
                  <a:pt x="2138427" y="462440"/>
                  <a:pt x="2393288" y="315980"/>
                  <a:pt x="2543783" y="932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9" name="Oval 278">
            <a:extLst>
              <a:ext uri="{FF2B5EF4-FFF2-40B4-BE49-F238E27FC236}">
                <a16:creationId xmlns:a16="http://schemas.microsoft.com/office/drawing/2014/main" id="{E3D7B0DA-DA89-1C6F-FE78-0E5F93E03468}"/>
              </a:ext>
            </a:extLst>
          </p:cNvPr>
          <p:cNvSpPr/>
          <p:nvPr/>
        </p:nvSpPr>
        <p:spPr>
          <a:xfrm>
            <a:off x="11027218" y="7581216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F3CF2F8F-D3A3-7F20-06AA-5A9500D6EDDE}"/>
              </a:ext>
            </a:extLst>
          </p:cNvPr>
          <p:cNvSpPr/>
          <p:nvPr/>
        </p:nvSpPr>
        <p:spPr>
          <a:xfrm>
            <a:off x="13818759" y="6941209"/>
            <a:ext cx="3873076" cy="1798269"/>
          </a:xfrm>
          <a:custGeom>
            <a:avLst/>
            <a:gdLst>
              <a:gd name="connsiteX0" fmla="*/ 0 w 3340338"/>
              <a:gd name="connsiteY0" fmla="*/ 0 h 1550919"/>
              <a:gd name="connsiteX1" fmla="*/ 200025 w 3340338"/>
              <a:gd name="connsiteY1" fmla="*/ 0 h 1550919"/>
              <a:gd name="connsiteX2" fmla="*/ 200025 w 3340338"/>
              <a:gd name="connsiteY2" fmla="*/ 1 h 1550919"/>
              <a:gd name="connsiteX3" fmla="*/ 1202531 w 3340338"/>
              <a:gd name="connsiteY3" fmla="*/ 1002507 h 1550919"/>
              <a:gd name="connsiteX4" fmla="*/ 2205037 w 3340338"/>
              <a:gd name="connsiteY4" fmla="*/ 1 h 1550919"/>
              <a:gd name="connsiteX5" fmla="*/ 2205037 w 3340338"/>
              <a:gd name="connsiteY5" fmla="*/ 0 h 1550919"/>
              <a:gd name="connsiteX6" fmla="*/ 2398558 w 3340338"/>
              <a:gd name="connsiteY6" fmla="*/ 0 h 1550919"/>
              <a:gd name="connsiteX7" fmla="*/ 2400425 w 3340338"/>
              <a:gd name="connsiteY7" fmla="*/ 0 h 1550919"/>
              <a:gd name="connsiteX8" fmla="*/ 2405062 w 3340338"/>
              <a:gd name="connsiteY8" fmla="*/ 0 h 1550919"/>
              <a:gd name="connsiteX9" fmla="*/ 2405062 w 3340338"/>
              <a:gd name="connsiteY9" fmla="*/ 1 h 1550919"/>
              <a:gd name="connsiteX10" fmla="*/ 2404336 w 3340338"/>
              <a:gd name="connsiteY10" fmla="*/ 7205 h 1550919"/>
              <a:gd name="connsiteX11" fmla="*/ 2454468 w 3340338"/>
              <a:gd name="connsiteY11" fmla="*/ 99567 h 1550919"/>
              <a:gd name="connsiteX12" fmla="*/ 3148892 w 3340338"/>
              <a:gd name="connsiteY12" fmla="*/ 468790 h 1550919"/>
              <a:gd name="connsiteX13" fmla="*/ 3317668 w 3340338"/>
              <a:gd name="connsiteY13" fmla="*/ 451776 h 1550919"/>
              <a:gd name="connsiteX14" fmla="*/ 3340338 w 3340338"/>
              <a:gd name="connsiteY14" fmla="*/ 445947 h 1550919"/>
              <a:gd name="connsiteX15" fmla="*/ 3338960 w 3340338"/>
              <a:gd name="connsiteY15" fmla="*/ 446451 h 1550919"/>
              <a:gd name="connsiteX16" fmla="*/ 2610718 w 3340338"/>
              <a:gd name="connsiteY16" fmla="*/ 1431529 h 1550919"/>
              <a:gd name="connsiteX17" fmla="*/ 2604689 w 3340338"/>
              <a:gd name="connsiteY17" fmla="*/ 1550919 h 1550919"/>
              <a:gd name="connsiteX18" fmla="*/ 2554303 w 3340338"/>
              <a:gd name="connsiteY18" fmla="*/ 1458090 h 1550919"/>
              <a:gd name="connsiteX19" fmla="*/ 1859879 w 3340338"/>
              <a:gd name="connsiteY19" fmla="*/ 1088867 h 1550919"/>
              <a:gd name="connsiteX20" fmla="*/ 1691104 w 3340338"/>
              <a:gd name="connsiteY20" fmla="*/ 1105881 h 1550919"/>
              <a:gd name="connsiteX21" fmla="*/ 1641957 w 3340338"/>
              <a:gd name="connsiteY21" fmla="*/ 1118519 h 1550919"/>
              <a:gd name="connsiteX22" fmla="*/ 1560127 w 3340338"/>
              <a:gd name="connsiteY22" fmla="*/ 1148469 h 1550919"/>
              <a:gd name="connsiteX23" fmla="*/ 1202531 w 3340338"/>
              <a:gd name="connsiteY23" fmla="*/ 1202532 h 1550919"/>
              <a:gd name="connsiteX24" fmla="*/ 960179 w 3340338"/>
              <a:gd name="connsiteY24" fmla="*/ 1178101 h 1550919"/>
              <a:gd name="connsiteX25" fmla="*/ 845493 w 3340338"/>
              <a:gd name="connsiteY25" fmla="*/ 1148613 h 1550919"/>
              <a:gd name="connsiteX26" fmla="*/ 785124 w 3340338"/>
              <a:gd name="connsiteY26" fmla="*/ 1126517 h 1550919"/>
              <a:gd name="connsiteX27" fmla="*/ 784566 w 3340338"/>
              <a:gd name="connsiteY27" fmla="*/ 1126374 h 1550919"/>
              <a:gd name="connsiteX28" fmla="*/ 734451 w 3340338"/>
              <a:gd name="connsiteY28" fmla="*/ 1108031 h 1550919"/>
              <a:gd name="connsiteX29" fmla="*/ 0 w 3340338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0338" h="1550919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398558" y="0"/>
                </a:lnTo>
                <a:lnTo>
                  <a:pt x="2400425" y="0"/>
                </a:lnTo>
                <a:lnTo>
                  <a:pt x="2405062" y="0"/>
                </a:lnTo>
                <a:lnTo>
                  <a:pt x="2405062" y="1"/>
                </a:lnTo>
                <a:lnTo>
                  <a:pt x="2404336" y="7205"/>
                </a:lnTo>
                <a:lnTo>
                  <a:pt x="2454468" y="99567"/>
                </a:lnTo>
                <a:cubicBezTo>
                  <a:pt x="2604963" y="322330"/>
                  <a:pt x="2859824" y="468790"/>
                  <a:pt x="3148892" y="468790"/>
                </a:cubicBezTo>
                <a:cubicBezTo>
                  <a:pt x="3206706" y="468790"/>
                  <a:pt x="3263152" y="462932"/>
                  <a:pt x="3317668" y="451776"/>
                </a:cubicBezTo>
                <a:lnTo>
                  <a:pt x="3340338" y="445947"/>
                </a:lnTo>
                <a:lnTo>
                  <a:pt x="3338960" y="446451"/>
                </a:lnTo>
                <a:cubicBezTo>
                  <a:pt x="2943321" y="613792"/>
                  <a:pt x="2655877" y="986848"/>
                  <a:pt x="2610718" y="1431529"/>
                </a:cubicBezTo>
                <a:lnTo>
                  <a:pt x="2604689" y="1550919"/>
                </a:lnTo>
                <a:lnTo>
                  <a:pt x="2554303" y="1458090"/>
                </a:lnTo>
                <a:cubicBezTo>
                  <a:pt x="2403808" y="1235327"/>
                  <a:pt x="2148947" y="1088867"/>
                  <a:pt x="1859879" y="1088867"/>
                </a:cubicBezTo>
                <a:cubicBezTo>
                  <a:pt x="1802066" y="1088867"/>
                  <a:pt x="1745620" y="1094726"/>
                  <a:pt x="1691104" y="1105881"/>
                </a:cubicBezTo>
                <a:lnTo>
                  <a:pt x="1641957" y="1118519"/>
                </a:lnTo>
                <a:lnTo>
                  <a:pt x="1560127" y="1148469"/>
                </a:lnTo>
                <a:cubicBezTo>
                  <a:pt x="1447163" y="1183604"/>
                  <a:pt x="1327057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1" name="Oval 280">
            <a:extLst>
              <a:ext uri="{FF2B5EF4-FFF2-40B4-BE49-F238E27FC236}">
                <a16:creationId xmlns:a16="http://schemas.microsoft.com/office/drawing/2014/main" id="{5803F351-3357-5590-23F3-614F747DCCD1}"/>
              </a:ext>
            </a:extLst>
          </p:cNvPr>
          <p:cNvSpPr/>
          <p:nvPr/>
        </p:nvSpPr>
        <p:spPr>
          <a:xfrm>
            <a:off x="14050685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2CEE9852-80CC-195E-D4A5-A3AA09F6F8AA}"/>
              </a:ext>
            </a:extLst>
          </p:cNvPr>
          <p:cNvSpPr/>
          <p:nvPr/>
        </p:nvSpPr>
        <p:spPr>
          <a:xfrm>
            <a:off x="16838859" y="6941209"/>
            <a:ext cx="3936141" cy="1802395"/>
          </a:xfrm>
          <a:custGeom>
            <a:avLst/>
            <a:gdLst>
              <a:gd name="connsiteX0" fmla="*/ 2597130 w 3394728"/>
              <a:gd name="connsiteY0" fmla="*/ 0 h 1554477"/>
              <a:gd name="connsiteX1" fmla="*/ 2610162 w 3394728"/>
              <a:gd name="connsiteY1" fmla="*/ 0 h 1554477"/>
              <a:gd name="connsiteX2" fmla="*/ 2610162 w 3394728"/>
              <a:gd name="connsiteY2" fmla="*/ 1 h 1554477"/>
              <a:gd name="connsiteX3" fmla="*/ 3344612 w 3394728"/>
              <a:gd name="connsiteY3" fmla="*/ 1108031 h 1554477"/>
              <a:gd name="connsiteX4" fmla="*/ 3394728 w 3394728"/>
              <a:gd name="connsiteY4" fmla="*/ 1126374 h 1554477"/>
              <a:gd name="connsiteX5" fmla="*/ 3315030 w 3394728"/>
              <a:gd name="connsiteY5" fmla="*/ 1105881 h 1554477"/>
              <a:gd name="connsiteX6" fmla="*/ 3146256 w 3394728"/>
              <a:gd name="connsiteY6" fmla="*/ 1088867 h 1554477"/>
              <a:gd name="connsiteX7" fmla="*/ 2451832 w 3394728"/>
              <a:gd name="connsiteY7" fmla="*/ 1458090 h 1554477"/>
              <a:gd name="connsiteX8" fmla="*/ 2404424 w 3394728"/>
              <a:gd name="connsiteY8" fmla="*/ 1545429 h 1554477"/>
              <a:gd name="connsiteX9" fmla="*/ 2404482 w 3394728"/>
              <a:gd name="connsiteY9" fmla="*/ 1546558 h 1554477"/>
              <a:gd name="connsiteX10" fmla="*/ 2400184 w 3394728"/>
              <a:gd name="connsiteY10" fmla="*/ 1554477 h 1554477"/>
              <a:gd name="connsiteX11" fmla="*/ 2204856 w 3394728"/>
              <a:gd name="connsiteY11" fmla="*/ 1554477 h 1554477"/>
              <a:gd name="connsiteX12" fmla="*/ 2199680 w 3394728"/>
              <a:gd name="connsiteY12" fmla="*/ 1451981 h 1554477"/>
              <a:gd name="connsiteX13" fmla="*/ 1202352 w 3394728"/>
              <a:gd name="connsiteY13" fmla="*/ 551975 h 1554477"/>
              <a:gd name="connsiteX14" fmla="*/ 205021 w 3394728"/>
              <a:gd name="connsiteY14" fmla="*/ 1451981 h 1554477"/>
              <a:gd name="connsiteX15" fmla="*/ 199845 w 3394728"/>
              <a:gd name="connsiteY15" fmla="*/ 1554477 h 1554477"/>
              <a:gd name="connsiteX16" fmla="*/ 1931 w 3394728"/>
              <a:gd name="connsiteY16" fmla="*/ 1554477 h 1554477"/>
              <a:gd name="connsiteX17" fmla="*/ 0 w 3394728"/>
              <a:gd name="connsiteY17" fmla="*/ 1550919 h 1554477"/>
              <a:gd name="connsiteX18" fmla="*/ 6029 w 3394728"/>
              <a:gd name="connsiteY18" fmla="*/ 1431529 h 1554477"/>
              <a:gd name="connsiteX19" fmla="*/ 734272 w 3394728"/>
              <a:gd name="connsiteY19" fmla="*/ 446451 h 1554477"/>
              <a:gd name="connsiteX20" fmla="*/ 735648 w 3394728"/>
              <a:gd name="connsiteY20" fmla="*/ 445947 h 1554477"/>
              <a:gd name="connsiteX21" fmla="*/ 793234 w 3394728"/>
              <a:gd name="connsiteY21" fmla="*/ 431140 h 1554477"/>
              <a:gd name="connsiteX22" fmla="*/ 870176 w 3394728"/>
              <a:gd name="connsiteY22" fmla="*/ 402979 h 1554477"/>
              <a:gd name="connsiteX23" fmla="*/ 882436 w 3394728"/>
              <a:gd name="connsiteY23" fmla="*/ 396325 h 1554477"/>
              <a:gd name="connsiteX24" fmla="*/ 960000 w 3394728"/>
              <a:gd name="connsiteY24" fmla="*/ 376381 h 1554477"/>
              <a:gd name="connsiteX25" fmla="*/ 1202352 w 3394728"/>
              <a:gd name="connsiteY25" fmla="*/ 351950 h 1554477"/>
              <a:gd name="connsiteX26" fmla="*/ 1444704 w 3394728"/>
              <a:gd name="connsiteY26" fmla="*/ 376381 h 1554477"/>
              <a:gd name="connsiteX27" fmla="*/ 1534732 w 3394728"/>
              <a:gd name="connsiteY27" fmla="*/ 399530 h 1554477"/>
              <a:gd name="connsiteX28" fmla="*/ 1603748 w 3394728"/>
              <a:gd name="connsiteY28" fmla="*/ 424790 h 1554477"/>
              <a:gd name="connsiteX29" fmla="*/ 1628964 w 3394728"/>
              <a:gd name="connsiteY29" fmla="*/ 431274 h 1554477"/>
              <a:gd name="connsiteX30" fmla="*/ 1630546 w 3394728"/>
              <a:gd name="connsiteY30" fmla="*/ 431853 h 1554477"/>
              <a:gd name="connsiteX31" fmla="*/ 1683334 w 3394728"/>
              <a:gd name="connsiteY31" fmla="*/ 445426 h 1554477"/>
              <a:gd name="connsiteX32" fmla="*/ 1852108 w 3394728"/>
              <a:gd name="connsiteY32" fmla="*/ 462440 h 1554477"/>
              <a:gd name="connsiteX33" fmla="*/ 2546532 w 3394728"/>
              <a:gd name="connsiteY33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94728" h="1554477">
                <a:moveTo>
                  <a:pt x="2597130" y="0"/>
                </a:moveTo>
                <a:lnTo>
                  <a:pt x="2610162" y="0"/>
                </a:lnTo>
                <a:lnTo>
                  <a:pt x="2610162" y="1"/>
                </a:lnTo>
                <a:cubicBezTo>
                  <a:pt x="2610162" y="498106"/>
                  <a:pt x="2913008" y="925477"/>
                  <a:pt x="3344612" y="1108031"/>
                </a:cubicBezTo>
                <a:lnTo>
                  <a:pt x="3394728" y="1126374"/>
                </a:lnTo>
                <a:lnTo>
                  <a:pt x="3315030" y="1105881"/>
                </a:lnTo>
                <a:cubicBezTo>
                  <a:pt x="3260514" y="1094726"/>
                  <a:pt x="3204068" y="1088867"/>
                  <a:pt x="3146256" y="1088867"/>
                </a:cubicBezTo>
                <a:cubicBezTo>
                  <a:pt x="2857188" y="1088867"/>
                  <a:pt x="2602326" y="1235327"/>
                  <a:pt x="2451832" y="1458090"/>
                </a:cubicBezTo>
                <a:lnTo>
                  <a:pt x="2404424" y="1545429"/>
                </a:lnTo>
                <a:lnTo>
                  <a:pt x="2404482" y="1546558"/>
                </a:lnTo>
                <a:lnTo>
                  <a:pt x="2400184" y="1554477"/>
                </a:lnTo>
                <a:lnTo>
                  <a:pt x="2204856" y="1554477"/>
                </a:lnTo>
                <a:lnTo>
                  <a:pt x="2199680" y="1451981"/>
                </a:lnTo>
                <a:cubicBezTo>
                  <a:pt x="2148344" y="946461"/>
                  <a:pt x="1721416" y="551975"/>
                  <a:pt x="1202352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2" y="446451"/>
                </a:cubicBezTo>
                <a:lnTo>
                  <a:pt x="735648" y="445947"/>
                </a:lnTo>
                <a:lnTo>
                  <a:pt x="793234" y="431140"/>
                </a:lnTo>
                <a:cubicBezTo>
                  <a:pt x="819456" y="422984"/>
                  <a:pt x="845128" y="413574"/>
                  <a:pt x="870176" y="402979"/>
                </a:cubicBezTo>
                <a:lnTo>
                  <a:pt x="882436" y="396325"/>
                </a:lnTo>
                <a:lnTo>
                  <a:pt x="960000" y="376381"/>
                </a:lnTo>
                <a:cubicBezTo>
                  <a:pt x="1038280" y="360363"/>
                  <a:pt x="1119332" y="351950"/>
                  <a:pt x="1202352" y="351950"/>
                </a:cubicBezTo>
                <a:cubicBezTo>
                  <a:pt x="1285368" y="351950"/>
                  <a:pt x="1366420" y="360363"/>
                  <a:pt x="1444704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30546" y="431853"/>
                </a:lnTo>
                <a:lnTo>
                  <a:pt x="1683334" y="445426"/>
                </a:lnTo>
                <a:cubicBezTo>
                  <a:pt x="1737850" y="456582"/>
                  <a:pt x="1794296" y="462440"/>
                  <a:pt x="1852108" y="462440"/>
                </a:cubicBezTo>
                <a:cubicBezTo>
                  <a:pt x="2141176" y="462440"/>
                  <a:pt x="2396038" y="315980"/>
                  <a:pt x="2546532" y="9321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3" name="Oval 282">
            <a:extLst>
              <a:ext uri="{FF2B5EF4-FFF2-40B4-BE49-F238E27FC236}">
                <a16:creationId xmlns:a16="http://schemas.microsoft.com/office/drawing/2014/main" id="{C8D33EA0-4644-ABCF-5C55-E5337E91B5B8}"/>
              </a:ext>
            </a:extLst>
          </p:cNvPr>
          <p:cNvSpPr/>
          <p:nvPr/>
        </p:nvSpPr>
        <p:spPr>
          <a:xfrm>
            <a:off x="17070576" y="7581216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56773C8D-35F6-2559-080C-7381B7F21136}"/>
              </a:ext>
            </a:extLst>
          </p:cNvPr>
          <p:cNvSpPr/>
          <p:nvPr/>
        </p:nvSpPr>
        <p:spPr>
          <a:xfrm>
            <a:off x="19865306" y="6941209"/>
            <a:ext cx="2788636" cy="1394319"/>
          </a:xfrm>
          <a:custGeom>
            <a:avLst/>
            <a:gdLst>
              <a:gd name="connsiteX0" fmla="*/ 0 w 2405062"/>
              <a:gd name="connsiteY0" fmla="*/ 0 h 1202532"/>
              <a:gd name="connsiteX1" fmla="*/ 200025 w 2405062"/>
              <a:gd name="connsiteY1" fmla="*/ 0 h 1202532"/>
              <a:gd name="connsiteX2" fmla="*/ 200025 w 2405062"/>
              <a:gd name="connsiteY2" fmla="*/ 1 h 1202532"/>
              <a:gd name="connsiteX3" fmla="*/ 1202531 w 2405062"/>
              <a:gd name="connsiteY3" fmla="*/ 1002507 h 1202532"/>
              <a:gd name="connsiteX4" fmla="*/ 2205037 w 2405062"/>
              <a:gd name="connsiteY4" fmla="*/ 1 h 1202532"/>
              <a:gd name="connsiteX5" fmla="*/ 2205037 w 2405062"/>
              <a:gd name="connsiteY5" fmla="*/ 0 h 1202532"/>
              <a:gd name="connsiteX6" fmla="*/ 2405062 w 2405062"/>
              <a:gd name="connsiteY6" fmla="*/ 0 h 1202532"/>
              <a:gd name="connsiteX7" fmla="*/ 2405062 w 2405062"/>
              <a:gd name="connsiteY7" fmla="*/ 1 h 1202532"/>
              <a:gd name="connsiteX8" fmla="*/ 1202531 w 2405062"/>
              <a:gd name="connsiteY8" fmla="*/ 1202532 h 1202532"/>
              <a:gd name="connsiteX9" fmla="*/ 960179 w 2405062"/>
              <a:gd name="connsiteY9" fmla="*/ 1178101 h 1202532"/>
              <a:gd name="connsiteX10" fmla="*/ 845493 w 2405062"/>
              <a:gd name="connsiteY10" fmla="*/ 1148613 h 1202532"/>
              <a:gd name="connsiteX11" fmla="*/ 785124 w 2405062"/>
              <a:gd name="connsiteY11" fmla="*/ 1126517 h 1202532"/>
              <a:gd name="connsiteX12" fmla="*/ 784566 w 2405062"/>
              <a:gd name="connsiteY12" fmla="*/ 1126374 h 1202532"/>
              <a:gd name="connsiteX13" fmla="*/ 734451 w 2405062"/>
              <a:gd name="connsiteY13" fmla="*/ 1108031 h 1202532"/>
              <a:gd name="connsiteX14" fmla="*/ 0 w 2405062"/>
              <a:gd name="connsiteY14" fmla="*/ 1 h 1202532"/>
              <a:gd name="connsiteX15" fmla="*/ 0 w 2405062"/>
              <a:gd name="connsiteY15" fmla="*/ 0 h 120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405062" h="1202532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405062" y="0"/>
                </a:lnTo>
                <a:lnTo>
                  <a:pt x="2405062" y="1"/>
                </a:lnTo>
                <a:cubicBezTo>
                  <a:pt x="2405062" y="664141"/>
                  <a:pt x="1866671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5" name="Oval 284">
            <a:extLst>
              <a:ext uri="{FF2B5EF4-FFF2-40B4-BE49-F238E27FC236}">
                <a16:creationId xmlns:a16="http://schemas.microsoft.com/office/drawing/2014/main" id="{F0C8544F-3570-5820-D538-B525EFBDCF81}"/>
              </a:ext>
            </a:extLst>
          </p:cNvPr>
          <p:cNvSpPr/>
          <p:nvPr/>
        </p:nvSpPr>
        <p:spPr>
          <a:xfrm>
            <a:off x="20097232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E41F2C21-0F63-E329-AF6B-92C9F0C0763C}"/>
              </a:ext>
            </a:extLst>
          </p:cNvPr>
          <p:cNvGrpSpPr/>
          <p:nvPr/>
        </p:nvGrpSpPr>
        <p:grpSpPr>
          <a:xfrm>
            <a:off x="1951005" y="9502598"/>
            <a:ext cx="2326239" cy="1948656"/>
            <a:chOff x="1951005" y="9502598"/>
            <a:chExt cx="2326239" cy="1948656"/>
          </a:xfrm>
        </p:grpSpPr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7F8A5DB2-42B1-AD33-9D86-851BEF59D740}"/>
                </a:ext>
              </a:extLst>
            </p:cNvPr>
            <p:cNvSpPr txBox="1"/>
            <p:nvPr/>
          </p:nvSpPr>
          <p:spPr>
            <a:xfrm>
              <a:off x="1951006" y="9973926"/>
              <a:ext cx="2326238" cy="14773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Xác định mục tiêu tối thượng giúp định hướng mọi quyết định và hành động quan trọng.</a:t>
              </a:r>
            </a:p>
          </p:txBody>
        </p:sp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EBEBB651-C4E4-48C8-CCA0-EBA9CBAE0D22}"/>
                </a:ext>
              </a:extLst>
            </p:cNvPr>
            <p:cNvSpPr txBox="1"/>
            <p:nvPr/>
          </p:nvSpPr>
          <p:spPr>
            <a:xfrm>
              <a:off x="1951005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PURPOSE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2F42A82D-1B96-6BC5-5AB6-B65CF3C3FB31}"/>
              </a:ext>
            </a:extLst>
          </p:cNvPr>
          <p:cNvSpPr/>
          <p:nvPr/>
        </p:nvSpPr>
        <p:spPr>
          <a:xfrm rot="10800000">
            <a:off x="2943328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54599170-D1D8-F638-A187-C78F3587CA48}"/>
              </a:ext>
            </a:extLst>
          </p:cNvPr>
          <p:cNvGrpSpPr/>
          <p:nvPr/>
        </p:nvGrpSpPr>
        <p:grpSpPr>
          <a:xfrm>
            <a:off x="8005872" y="9502598"/>
            <a:ext cx="2326239" cy="1948656"/>
            <a:chOff x="8005872" y="9502598"/>
            <a:chExt cx="2326239" cy="1948656"/>
          </a:xfrm>
        </p:grpSpPr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F4C9D42D-1002-DC0D-F9B2-EE62C0D107A1}"/>
                </a:ext>
              </a:extLst>
            </p:cNvPr>
            <p:cNvSpPr txBox="1"/>
            <p:nvPr/>
          </p:nvSpPr>
          <p:spPr>
            <a:xfrm>
              <a:off x="8005873" y="9973926"/>
              <a:ext cx="2326238" cy="14773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Thiết kế phương án thông minh, linh hoạt, phản ánh đúng thực tế và mong đợi khách hàng.</a:t>
              </a:r>
            </a:p>
          </p:txBody>
        </p: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id="{62E0B347-2F01-8C32-778A-E2FCF358472C}"/>
                </a:ext>
              </a:extLst>
            </p:cNvPr>
            <p:cNvSpPr txBox="1"/>
            <p:nvPr/>
          </p:nvSpPr>
          <p:spPr>
            <a:xfrm>
              <a:off x="8005872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DESIGN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E36F1E5F-DF33-8216-4F13-925540C664DA}"/>
              </a:ext>
            </a:extLst>
          </p:cNvPr>
          <p:cNvSpPr/>
          <p:nvPr/>
        </p:nvSpPr>
        <p:spPr>
          <a:xfrm rot="10800000">
            <a:off x="8998195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51C7EAC5-C1D5-5E4A-B9DA-32E18E14F894}"/>
              </a:ext>
            </a:extLst>
          </p:cNvPr>
          <p:cNvGrpSpPr/>
          <p:nvPr/>
        </p:nvGrpSpPr>
        <p:grpSpPr>
          <a:xfrm>
            <a:off x="14049230" y="9502598"/>
            <a:ext cx="2326239" cy="1671657"/>
            <a:chOff x="14049230" y="9502598"/>
            <a:chExt cx="2326239" cy="1671657"/>
          </a:xfrm>
        </p:grpSpPr>
        <p:sp>
          <p:nvSpPr>
            <p:cNvPr id="295" name="TextBox 294">
              <a:extLst>
                <a:ext uri="{FF2B5EF4-FFF2-40B4-BE49-F238E27FC236}">
                  <a16:creationId xmlns:a16="http://schemas.microsoft.com/office/drawing/2014/main" id="{A39A9723-2044-736C-80B2-5852F4486EA3}"/>
                </a:ext>
              </a:extLst>
            </p:cNvPr>
            <p:cNvSpPr txBox="1"/>
            <p:nvPr/>
          </p:nvSpPr>
          <p:spPr>
            <a:xfrm>
              <a:off x="14049231" y="9973926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Thu thập dữ liệu tin cậy để đánh giá hiệu quả và tác động của mỗi bước triển khai.</a:t>
              </a:r>
            </a:p>
          </p:txBody>
        </p:sp>
        <p:sp>
          <p:nvSpPr>
            <p:cNvPr id="328" name="TextBox 327">
              <a:extLst>
                <a:ext uri="{FF2B5EF4-FFF2-40B4-BE49-F238E27FC236}">
                  <a16:creationId xmlns:a16="http://schemas.microsoft.com/office/drawing/2014/main" id="{F7DEABC5-8FBD-8927-14D7-C49F5F972DD7}"/>
                </a:ext>
              </a:extLst>
            </p:cNvPr>
            <p:cNvSpPr txBox="1"/>
            <p:nvPr/>
          </p:nvSpPr>
          <p:spPr>
            <a:xfrm>
              <a:off x="14049230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MEASURE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35ECEDFE-4F89-34BB-A4C9-43D24FED7062}"/>
              </a:ext>
            </a:extLst>
          </p:cNvPr>
          <p:cNvSpPr/>
          <p:nvPr/>
        </p:nvSpPr>
        <p:spPr>
          <a:xfrm rot="10800000">
            <a:off x="15041553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5F9FE7E2-FD18-CC52-F6D7-965BDA961169}"/>
              </a:ext>
            </a:extLst>
          </p:cNvPr>
          <p:cNvGrpSpPr/>
          <p:nvPr/>
        </p:nvGrpSpPr>
        <p:grpSpPr>
          <a:xfrm>
            <a:off x="20105552" y="9502598"/>
            <a:ext cx="2326239" cy="1671657"/>
            <a:chOff x="20105552" y="9502598"/>
            <a:chExt cx="2326239" cy="1671657"/>
          </a:xfrm>
        </p:grpSpPr>
        <p:sp>
          <p:nvSpPr>
            <p:cNvPr id="331" name="TextBox 330">
              <a:extLst>
                <a:ext uri="{FF2B5EF4-FFF2-40B4-BE49-F238E27FC236}">
                  <a16:creationId xmlns:a16="http://schemas.microsoft.com/office/drawing/2014/main" id="{F24C0654-EAD7-F505-E91F-4F2A91520065}"/>
                </a:ext>
              </a:extLst>
            </p:cNvPr>
            <p:cNvSpPr txBox="1"/>
            <p:nvPr/>
          </p:nvSpPr>
          <p:spPr>
            <a:xfrm>
              <a:off x="20105553" y="9973926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Nhân rộng mô hình hiệu quả để tạo ảnh hưởng bền vững và tăng trưởng dài hạn.</a:t>
              </a:r>
            </a:p>
          </p:txBody>
        </p:sp>
        <p:sp>
          <p:nvSpPr>
            <p:cNvPr id="332" name="TextBox 331">
              <a:extLst>
                <a:ext uri="{FF2B5EF4-FFF2-40B4-BE49-F238E27FC236}">
                  <a16:creationId xmlns:a16="http://schemas.microsoft.com/office/drawing/2014/main" id="{A723BB25-FAFB-7D3F-EA76-CAA51EECF391}"/>
                </a:ext>
              </a:extLst>
            </p:cNvPr>
            <p:cNvSpPr txBox="1"/>
            <p:nvPr/>
          </p:nvSpPr>
          <p:spPr>
            <a:xfrm>
              <a:off x="20105552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SCALE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270BFEF2-EC06-FC3F-2110-CC8DEFC34EC7}"/>
              </a:ext>
            </a:extLst>
          </p:cNvPr>
          <p:cNvSpPr/>
          <p:nvPr/>
        </p:nvSpPr>
        <p:spPr>
          <a:xfrm rot="10800000">
            <a:off x="21096420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4D42DDDE-D083-4518-CE89-4800A9CD0D07}"/>
              </a:ext>
            </a:extLst>
          </p:cNvPr>
          <p:cNvGrpSpPr/>
          <p:nvPr/>
        </p:nvGrpSpPr>
        <p:grpSpPr>
          <a:xfrm>
            <a:off x="4984193" y="4453711"/>
            <a:ext cx="2326239" cy="1667251"/>
            <a:chOff x="4984193" y="4453711"/>
            <a:chExt cx="2326239" cy="1667251"/>
          </a:xfrm>
        </p:grpSpPr>
        <p:sp>
          <p:nvSpPr>
            <p:cNvPr id="335" name="TextBox 334">
              <a:extLst>
                <a:ext uri="{FF2B5EF4-FFF2-40B4-BE49-F238E27FC236}">
                  <a16:creationId xmlns:a16="http://schemas.microsoft.com/office/drawing/2014/main" id="{8F0C3DA7-CC12-8B82-993C-6242554273FC}"/>
                </a:ext>
              </a:extLst>
            </p:cNvPr>
            <p:cNvSpPr txBox="1"/>
            <p:nvPr/>
          </p:nvSpPr>
          <p:spPr>
            <a:xfrm rot="10800000" flipV="1">
              <a:off x="4984194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Nắm bắt bản chất vấn đề dựa trên dữ liệu, cảm xúc và động lực con người.</a:t>
              </a:r>
            </a:p>
          </p:txBody>
        </p:sp>
        <p:sp>
          <p:nvSpPr>
            <p:cNvPr id="336" name="TextBox 335">
              <a:extLst>
                <a:ext uri="{FF2B5EF4-FFF2-40B4-BE49-F238E27FC236}">
                  <a16:creationId xmlns:a16="http://schemas.microsoft.com/office/drawing/2014/main" id="{BDC764BB-E325-0807-AE26-C7F107933CC5}"/>
                </a:ext>
              </a:extLst>
            </p:cNvPr>
            <p:cNvSpPr txBox="1"/>
            <p:nvPr/>
          </p:nvSpPr>
          <p:spPr>
            <a:xfrm rot="10800000" flipV="1">
              <a:off x="4984193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INSIGHT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49275593-CC8D-AEC4-0DA3-E7880C1CC893}"/>
              </a:ext>
            </a:extLst>
          </p:cNvPr>
          <p:cNvSpPr/>
          <p:nvPr/>
        </p:nvSpPr>
        <p:spPr>
          <a:xfrm rot="10800000" flipV="1">
            <a:off x="5976516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38" name="Group 337">
            <a:extLst>
              <a:ext uri="{FF2B5EF4-FFF2-40B4-BE49-F238E27FC236}">
                <a16:creationId xmlns:a16="http://schemas.microsoft.com/office/drawing/2014/main" id="{4B9F6AE3-0731-FE3D-2637-13F0A93EC593}"/>
              </a:ext>
            </a:extLst>
          </p:cNvPr>
          <p:cNvGrpSpPr/>
          <p:nvPr/>
        </p:nvGrpSpPr>
        <p:grpSpPr>
          <a:xfrm>
            <a:off x="11024308" y="4453711"/>
            <a:ext cx="2326239" cy="1667251"/>
            <a:chOff x="11024308" y="4453711"/>
            <a:chExt cx="2326239" cy="1667251"/>
          </a:xfrm>
        </p:grpSpPr>
        <p:sp>
          <p:nvSpPr>
            <p:cNvPr id="339" name="TextBox 338">
              <a:extLst>
                <a:ext uri="{FF2B5EF4-FFF2-40B4-BE49-F238E27FC236}">
                  <a16:creationId xmlns:a16="http://schemas.microsoft.com/office/drawing/2014/main" id="{A051FAB0-678D-1F3B-92A5-4A367411315F}"/>
                </a:ext>
              </a:extLst>
            </p:cNvPr>
            <p:cNvSpPr txBox="1"/>
            <p:nvPr/>
          </p:nvSpPr>
          <p:spPr>
            <a:xfrm rot="10800000" flipV="1">
              <a:off x="11024309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Biến</a:t>
              </a:r>
              <a:r>
                <a:rPr lang="en-US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kế</a:t>
              </a:r>
              <a:r>
                <a:rPr lang="en-US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hoạch</a:t>
              </a:r>
              <a:r>
                <a:rPr lang="en-US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thành</a:t>
              </a:r>
              <a:r>
                <a:rPr lang="en-US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hành</a:t>
              </a:r>
              <a:r>
                <a:rPr lang="en-US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động</a:t>
              </a:r>
              <a:r>
                <a:rPr lang="en-US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thực</a:t>
              </a:r>
              <a:r>
                <a:rPr lang="en-US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tế</a:t>
              </a:r>
              <a:r>
                <a:rPr lang="en-US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với</a:t>
              </a:r>
              <a:r>
                <a:rPr lang="en-US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tốc</a:t>
              </a:r>
              <a:r>
                <a:rPr lang="en-US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độ</a:t>
              </a:r>
              <a:r>
                <a:rPr lang="en-US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cao</a:t>
              </a:r>
              <a:r>
                <a:rPr lang="en-US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kỷ</a:t>
              </a:r>
              <a:r>
                <a:rPr lang="en-US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luật</a:t>
              </a:r>
              <a:r>
                <a:rPr lang="en-US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vững</a:t>
              </a:r>
              <a:r>
                <a:rPr lang="en-US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chắc</a:t>
              </a:r>
              <a:r>
                <a:rPr lang="en-US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lang="vi-VN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40" name="TextBox 339">
              <a:extLst>
                <a:ext uri="{FF2B5EF4-FFF2-40B4-BE49-F238E27FC236}">
                  <a16:creationId xmlns:a16="http://schemas.microsoft.com/office/drawing/2014/main" id="{6CA078F9-BF7E-71CB-2A28-C8F83AB433AF}"/>
                </a:ext>
              </a:extLst>
            </p:cNvPr>
            <p:cNvSpPr txBox="1"/>
            <p:nvPr/>
          </p:nvSpPr>
          <p:spPr>
            <a:xfrm rot="10800000" flipV="1">
              <a:off x="11024308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ACTION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2EF9EA36-7B71-474E-9BD7-30BA7496D31F}"/>
              </a:ext>
            </a:extLst>
          </p:cNvPr>
          <p:cNvSpPr/>
          <p:nvPr/>
        </p:nvSpPr>
        <p:spPr>
          <a:xfrm rot="10800000" flipV="1">
            <a:off x="12016631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8DCC8AB7-3366-C705-A640-6B7F1D0C04F5}"/>
              </a:ext>
            </a:extLst>
          </p:cNvPr>
          <p:cNvGrpSpPr/>
          <p:nvPr/>
        </p:nvGrpSpPr>
        <p:grpSpPr>
          <a:xfrm>
            <a:off x="17064424" y="4453711"/>
            <a:ext cx="2326239" cy="1667251"/>
            <a:chOff x="17064424" y="4453711"/>
            <a:chExt cx="2326239" cy="1667251"/>
          </a:xfrm>
        </p:grpSpPr>
        <p:sp>
          <p:nvSpPr>
            <p:cNvPr id="343" name="TextBox 342">
              <a:extLst>
                <a:ext uri="{FF2B5EF4-FFF2-40B4-BE49-F238E27FC236}">
                  <a16:creationId xmlns:a16="http://schemas.microsoft.com/office/drawing/2014/main" id="{F31939A8-1E3B-F424-2348-2BCA67AEEE7C}"/>
                </a:ext>
              </a:extLst>
            </p:cNvPr>
            <p:cNvSpPr txBox="1"/>
            <p:nvPr/>
          </p:nvSpPr>
          <p:spPr>
            <a:xfrm rot="10800000" flipV="1">
              <a:off x="17064425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Liên tục tối ưu bằng học hỏi từ sai sót, phản hồi thực tế và kết quả đo lường.</a:t>
              </a:r>
            </a:p>
          </p:txBody>
        </p:sp>
        <p:sp>
          <p:nvSpPr>
            <p:cNvPr id="344" name="TextBox 343">
              <a:extLst>
                <a:ext uri="{FF2B5EF4-FFF2-40B4-BE49-F238E27FC236}">
                  <a16:creationId xmlns:a16="http://schemas.microsoft.com/office/drawing/2014/main" id="{984E3369-BC02-3906-921F-1D5D700AE4CE}"/>
                </a:ext>
              </a:extLst>
            </p:cNvPr>
            <p:cNvSpPr txBox="1"/>
            <p:nvPr/>
          </p:nvSpPr>
          <p:spPr>
            <a:xfrm rot="10800000" flipV="1">
              <a:off x="17064424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IMPROVE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54757883-FBAB-9A81-783D-FC023364F59F}"/>
              </a:ext>
            </a:extLst>
          </p:cNvPr>
          <p:cNvSpPr/>
          <p:nvPr/>
        </p:nvSpPr>
        <p:spPr>
          <a:xfrm rot="10800000" flipV="1">
            <a:off x="18055292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6" name="!!SubTitle">
            <a:extLst>
              <a:ext uri="{FF2B5EF4-FFF2-40B4-BE49-F238E27FC236}">
                <a16:creationId xmlns:a16="http://schemas.microsoft.com/office/drawing/2014/main" id="{0A16301C-523F-502F-3997-6D85F41276C7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7E293D0C-7BE7-CBA2-095F-D8D34717DF85}"/>
              </a:ext>
            </a:extLst>
          </p:cNvPr>
          <p:cNvSpPr/>
          <p:nvPr/>
        </p:nvSpPr>
        <p:spPr>
          <a:xfrm>
            <a:off x="2689767" y="6557262"/>
            <a:ext cx="850170" cy="767896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9C6D041E-6CC8-7327-F5B2-F68B569240AB}"/>
              </a:ext>
            </a:extLst>
          </p:cNvPr>
          <p:cNvSpPr/>
          <p:nvPr/>
        </p:nvSpPr>
        <p:spPr>
          <a:xfrm>
            <a:off x="5785763" y="8332235"/>
            <a:ext cx="713046" cy="822746"/>
          </a:xfrm>
          <a:custGeom>
            <a:avLst/>
            <a:gdLst>
              <a:gd name="connsiteX0" fmla="*/ 63322 w 396240"/>
              <a:gd name="connsiteY0" fmla="*/ 439445 h 457200"/>
              <a:gd name="connsiteX1" fmla="*/ 63322 w 396240"/>
              <a:gd name="connsiteY1" fmla="*/ 439445 h 457200"/>
              <a:gd name="connsiteX2" fmla="*/ 27813 w 396240"/>
              <a:gd name="connsiteY2" fmla="*/ 403936 h 457200"/>
              <a:gd name="connsiteX3" fmla="*/ 27813 w 396240"/>
              <a:gd name="connsiteY3" fmla="*/ 262509 h 457200"/>
              <a:gd name="connsiteX4" fmla="*/ 63322 w 396240"/>
              <a:gd name="connsiteY4" fmla="*/ 227000 h 457200"/>
              <a:gd name="connsiteX5" fmla="*/ 63322 w 396240"/>
              <a:gd name="connsiteY5" fmla="*/ 227000 h 457200"/>
              <a:gd name="connsiteX6" fmla="*/ 98832 w 396240"/>
              <a:gd name="connsiteY6" fmla="*/ 262509 h 457200"/>
              <a:gd name="connsiteX7" fmla="*/ 98832 w 396240"/>
              <a:gd name="connsiteY7" fmla="*/ 403936 h 457200"/>
              <a:gd name="connsiteX8" fmla="*/ 63322 w 396240"/>
              <a:gd name="connsiteY8" fmla="*/ 439445 h 457200"/>
              <a:gd name="connsiteX9" fmla="*/ 238582 w 396240"/>
              <a:gd name="connsiteY9" fmla="*/ 403936 h 457200"/>
              <a:gd name="connsiteX10" fmla="*/ 238582 w 396240"/>
              <a:gd name="connsiteY10" fmla="*/ 296037 h 457200"/>
              <a:gd name="connsiteX11" fmla="*/ 203073 w 396240"/>
              <a:gd name="connsiteY11" fmla="*/ 260528 h 457200"/>
              <a:gd name="connsiteX12" fmla="*/ 203073 w 396240"/>
              <a:gd name="connsiteY12" fmla="*/ 260528 h 457200"/>
              <a:gd name="connsiteX13" fmla="*/ 167564 w 396240"/>
              <a:gd name="connsiteY13" fmla="*/ 296037 h 457200"/>
              <a:gd name="connsiteX14" fmla="*/ 167564 w 396240"/>
              <a:gd name="connsiteY14" fmla="*/ 403936 h 457200"/>
              <a:gd name="connsiteX15" fmla="*/ 203073 w 396240"/>
              <a:gd name="connsiteY15" fmla="*/ 439445 h 457200"/>
              <a:gd name="connsiteX16" fmla="*/ 203073 w 396240"/>
              <a:gd name="connsiteY16" fmla="*/ 439445 h 457200"/>
              <a:gd name="connsiteX17" fmla="*/ 238582 w 396240"/>
              <a:gd name="connsiteY17" fmla="*/ 403936 h 457200"/>
              <a:gd name="connsiteX18" fmla="*/ 378333 w 396240"/>
              <a:gd name="connsiteY18" fmla="*/ 403936 h 457200"/>
              <a:gd name="connsiteX19" fmla="*/ 378333 w 396240"/>
              <a:gd name="connsiteY19" fmla="*/ 195605 h 457200"/>
              <a:gd name="connsiteX20" fmla="*/ 342824 w 396240"/>
              <a:gd name="connsiteY20" fmla="*/ 160096 h 457200"/>
              <a:gd name="connsiteX21" fmla="*/ 342824 w 396240"/>
              <a:gd name="connsiteY21" fmla="*/ 160096 h 457200"/>
              <a:gd name="connsiteX22" fmla="*/ 307315 w 396240"/>
              <a:gd name="connsiteY22" fmla="*/ 195605 h 457200"/>
              <a:gd name="connsiteX23" fmla="*/ 307315 w 396240"/>
              <a:gd name="connsiteY23" fmla="*/ 403936 h 457200"/>
              <a:gd name="connsiteX24" fmla="*/ 342824 w 396240"/>
              <a:gd name="connsiteY24" fmla="*/ 439445 h 457200"/>
              <a:gd name="connsiteX25" fmla="*/ 342824 w 396240"/>
              <a:gd name="connsiteY25" fmla="*/ 439445 h 457200"/>
              <a:gd name="connsiteX26" fmla="*/ 378333 w 396240"/>
              <a:gd name="connsiteY26" fmla="*/ 403936 h 457200"/>
              <a:gd name="connsiteX27" fmla="*/ 362941 w 396240"/>
              <a:gd name="connsiteY27" fmla="*/ 73228 h 457200"/>
              <a:gd name="connsiteX28" fmla="*/ 360959 w 396240"/>
              <a:gd name="connsiteY28" fmla="*/ 22174 h 457200"/>
              <a:gd name="connsiteX29" fmla="*/ 309905 w 396240"/>
              <a:gd name="connsiteY29" fmla="*/ 19431 h 457200"/>
              <a:gd name="connsiteX30" fmla="*/ 19431 w 396240"/>
              <a:gd name="connsiteY30" fmla="*/ 174422 h 457200"/>
              <a:gd name="connsiteX31" fmla="*/ 86182 w 396240"/>
              <a:gd name="connsiteY31" fmla="*/ 139065 h 457200"/>
              <a:gd name="connsiteX32" fmla="*/ 131902 w 396240"/>
              <a:gd name="connsiteY32" fmla="*/ 144399 h 457200"/>
              <a:gd name="connsiteX33" fmla="*/ 162382 w 396240"/>
              <a:gd name="connsiteY33" fmla="*/ 171069 h 457200"/>
              <a:gd name="connsiteX34" fmla="*/ 218161 w 396240"/>
              <a:gd name="connsiteY34" fmla="*/ 168935 h 457200"/>
              <a:gd name="connsiteX35" fmla="*/ 361264 w 396240"/>
              <a:gd name="connsiteY35" fmla="*/ 22022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96240" h="457200">
                <a:moveTo>
                  <a:pt x="63322" y="439445"/>
                </a:moveTo>
                <a:lnTo>
                  <a:pt x="63322" y="439445"/>
                </a:lnTo>
                <a:cubicBezTo>
                  <a:pt x="43815" y="439445"/>
                  <a:pt x="27813" y="423596"/>
                  <a:pt x="27813" y="403936"/>
                </a:cubicBezTo>
                <a:lnTo>
                  <a:pt x="27813" y="262509"/>
                </a:lnTo>
                <a:cubicBezTo>
                  <a:pt x="27813" y="243002"/>
                  <a:pt x="43663" y="227000"/>
                  <a:pt x="63322" y="227000"/>
                </a:cubicBezTo>
                <a:lnTo>
                  <a:pt x="63322" y="227000"/>
                </a:lnTo>
                <a:cubicBezTo>
                  <a:pt x="82829" y="227000"/>
                  <a:pt x="98832" y="242849"/>
                  <a:pt x="98832" y="262509"/>
                </a:cubicBezTo>
                <a:lnTo>
                  <a:pt x="98832" y="403936"/>
                </a:lnTo>
                <a:cubicBezTo>
                  <a:pt x="98832" y="423596"/>
                  <a:pt x="82829" y="439445"/>
                  <a:pt x="63322" y="439445"/>
                </a:cubicBezTo>
                <a:close/>
                <a:moveTo>
                  <a:pt x="238582" y="403936"/>
                </a:moveTo>
                <a:lnTo>
                  <a:pt x="238582" y="296037"/>
                </a:lnTo>
                <a:cubicBezTo>
                  <a:pt x="238582" y="276530"/>
                  <a:pt x="222733" y="260528"/>
                  <a:pt x="203073" y="260528"/>
                </a:cubicBezTo>
                <a:lnTo>
                  <a:pt x="203073" y="260528"/>
                </a:lnTo>
                <a:cubicBezTo>
                  <a:pt x="183566" y="260528"/>
                  <a:pt x="167564" y="276377"/>
                  <a:pt x="167564" y="296037"/>
                </a:cubicBezTo>
                <a:lnTo>
                  <a:pt x="167564" y="403936"/>
                </a:lnTo>
                <a:cubicBezTo>
                  <a:pt x="167564" y="423443"/>
                  <a:pt x="183413" y="439445"/>
                  <a:pt x="203073" y="439445"/>
                </a:cubicBezTo>
                <a:lnTo>
                  <a:pt x="203073" y="439445"/>
                </a:lnTo>
                <a:cubicBezTo>
                  <a:pt x="222733" y="439445"/>
                  <a:pt x="238582" y="423596"/>
                  <a:pt x="238582" y="403936"/>
                </a:cubicBezTo>
                <a:close/>
                <a:moveTo>
                  <a:pt x="378333" y="403936"/>
                </a:moveTo>
                <a:lnTo>
                  <a:pt x="378333" y="195605"/>
                </a:lnTo>
                <a:cubicBezTo>
                  <a:pt x="378333" y="176098"/>
                  <a:pt x="362483" y="160096"/>
                  <a:pt x="342824" y="160096"/>
                </a:cubicBezTo>
                <a:lnTo>
                  <a:pt x="342824" y="160096"/>
                </a:lnTo>
                <a:cubicBezTo>
                  <a:pt x="323317" y="160096"/>
                  <a:pt x="307315" y="175946"/>
                  <a:pt x="307315" y="195605"/>
                </a:cubicBezTo>
                <a:lnTo>
                  <a:pt x="307315" y="403936"/>
                </a:lnTo>
                <a:cubicBezTo>
                  <a:pt x="307315" y="423443"/>
                  <a:pt x="323164" y="439445"/>
                  <a:pt x="342824" y="439445"/>
                </a:cubicBezTo>
                <a:lnTo>
                  <a:pt x="342824" y="439445"/>
                </a:lnTo>
                <a:cubicBezTo>
                  <a:pt x="362483" y="439445"/>
                  <a:pt x="378333" y="423596"/>
                  <a:pt x="378333" y="403936"/>
                </a:cubicBezTo>
                <a:close/>
                <a:moveTo>
                  <a:pt x="362941" y="73228"/>
                </a:moveTo>
                <a:lnTo>
                  <a:pt x="360959" y="22174"/>
                </a:lnTo>
                <a:lnTo>
                  <a:pt x="309905" y="19431"/>
                </a:lnTo>
                <a:moveTo>
                  <a:pt x="19431" y="174422"/>
                </a:moveTo>
                <a:lnTo>
                  <a:pt x="86182" y="139065"/>
                </a:lnTo>
                <a:cubicBezTo>
                  <a:pt x="101117" y="131140"/>
                  <a:pt x="119253" y="133274"/>
                  <a:pt x="131902" y="144399"/>
                </a:cubicBezTo>
                <a:lnTo>
                  <a:pt x="162382" y="171069"/>
                </a:lnTo>
                <a:cubicBezTo>
                  <a:pt x="178537" y="185242"/>
                  <a:pt x="203073" y="184328"/>
                  <a:pt x="218161" y="168935"/>
                </a:cubicBezTo>
                <a:lnTo>
                  <a:pt x="361264" y="2202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9" name="Freeform 6">
            <a:extLst>
              <a:ext uri="{FF2B5EF4-FFF2-40B4-BE49-F238E27FC236}">
                <a16:creationId xmlns:a16="http://schemas.microsoft.com/office/drawing/2014/main" id="{904FCBCE-BF02-05EE-12ED-15D445283DFA}"/>
              </a:ext>
            </a:extLst>
          </p:cNvPr>
          <p:cNvSpPr>
            <a:spLocks noEditPoints="1"/>
          </p:cNvSpPr>
          <p:nvPr/>
        </p:nvSpPr>
        <p:spPr bwMode="auto">
          <a:xfrm>
            <a:off x="8812625" y="6656963"/>
            <a:ext cx="714190" cy="568496"/>
          </a:xfrm>
          <a:custGeom>
            <a:avLst/>
            <a:gdLst>
              <a:gd name="T0" fmla="*/ 419 w 1044"/>
              <a:gd name="T1" fmla="*/ 709 h 830"/>
              <a:gd name="T2" fmla="*/ 323 w 1044"/>
              <a:gd name="T3" fmla="*/ 585 h 830"/>
              <a:gd name="T4" fmla="*/ 522 w 1044"/>
              <a:gd name="T5" fmla="*/ 298 h 830"/>
              <a:gd name="T6" fmla="*/ 721 w 1044"/>
              <a:gd name="T7" fmla="*/ 585 h 830"/>
              <a:gd name="T8" fmla="*/ 625 w 1044"/>
              <a:gd name="T9" fmla="*/ 709 h 830"/>
              <a:gd name="T10" fmla="*/ 625 w 1044"/>
              <a:gd name="T11" fmla="*/ 709 h 830"/>
              <a:gd name="T12" fmla="*/ 419 w 1044"/>
              <a:gd name="T13" fmla="*/ 709 h 830"/>
              <a:gd name="T14" fmla="*/ 419 w 1044"/>
              <a:gd name="T15" fmla="*/ 830 h 830"/>
              <a:gd name="T16" fmla="*/ 625 w 1044"/>
              <a:gd name="T17" fmla="*/ 830 h 830"/>
              <a:gd name="T18" fmla="*/ 625 w 1044"/>
              <a:gd name="T19" fmla="*/ 709 h 830"/>
              <a:gd name="T20" fmla="*/ 522 w 1044"/>
              <a:gd name="T21" fmla="*/ 298 h 830"/>
              <a:gd name="T22" fmla="*/ 522 w 1044"/>
              <a:gd name="T23" fmla="*/ 549 h 830"/>
              <a:gd name="T24" fmla="*/ 976 w 1044"/>
              <a:gd name="T25" fmla="*/ 378 h 830"/>
              <a:gd name="T26" fmla="*/ 591 w 1044"/>
              <a:gd name="T27" fmla="*/ 69 h 830"/>
              <a:gd name="T28" fmla="*/ 453 w 1044"/>
              <a:gd name="T29" fmla="*/ 69 h 830"/>
              <a:gd name="T30" fmla="*/ 68 w 1044"/>
              <a:gd name="T31" fmla="*/ 378 h 830"/>
              <a:gd name="T32" fmla="*/ 591 w 1044"/>
              <a:gd name="T33" fmla="*/ 0 h 830"/>
              <a:gd name="T34" fmla="*/ 453 w 1044"/>
              <a:gd name="T35" fmla="*/ 0 h 830"/>
              <a:gd name="T36" fmla="*/ 453 w 1044"/>
              <a:gd name="T37" fmla="*/ 137 h 830"/>
              <a:gd name="T38" fmla="*/ 591 w 1044"/>
              <a:gd name="T39" fmla="*/ 137 h 830"/>
              <a:gd name="T40" fmla="*/ 591 w 1044"/>
              <a:gd name="T41" fmla="*/ 0 h 830"/>
              <a:gd name="T42" fmla="*/ 1044 w 1044"/>
              <a:gd name="T43" fmla="*/ 378 h 830"/>
              <a:gd name="T44" fmla="*/ 907 w 1044"/>
              <a:gd name="T45" fmla="*/ 378 h 830"/>
              <a:gd name="T46" fmla="*/ 907 w 1044"/>
              <a:gd name="T47" fmla="*/ 515 h 830"/>
              <a:gd name="T48" fmla="*/ 1044 w 1044"/>
              <a:gd name="T49" fmla="*/ 515 h 830"/>
              <a:gd name="T50" fmla="*/ 1044 w 1044"/>
              <a:gd name="T51" fmla="*/ 378 h 830"/>
              <a:gd name="T52" fmla="*/ 0 w 1044"/>
              <a:gd name="T53" fmla="*/ 515 h 830"/>
              <a:gd name="T54" fmla="*/ 137 w 1044"/>
              <a:gd name="T55" fmla="*/ 515 h 830"/>
              <a:gd name="T56" fmla="*/ 137 w 1044"/>
              <a:gd name="T57" fmla="*/ 378 h 830"/>
              <a:gd name="T58" fmla="*/ 0 w 1044"/>
              <a:gd name="T59" fmla="*/ 378 h 830"/>
              <a:gd name="T60" fmla="*/ 0 w 1044"/>
              <a:gd name="T61" fmla="*/ 515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4" h="830">
                <a:moveTo>
                  <a:pt x="419" y="709"/>
                </a:moveTo>
                <a:cubicBezTo>
                  <a:pt x="323" y="585"/>
                  <a:pt x="323" y="585"/>
                  <a:pt x="323" y="585"/>
                </a:cubicBezTo>
                <a:cubicBezTo>
                  <a:pt x="522" y="298"/>
                  <a:pt x="522" y="298"/>
                  <a:pt x="522" y="298"/>
                </a:cubicBezTo>
                <a:cubicBezTo>
                  <a:pt x="721" y="585"/>
                  <a:pt x="721" y="585"/>
                  <a:pt x="721" y="585"/>
                </a:cubicBezTo>
                <a:cubicBezTo>
                  <a:pt x="625" y="709"/>
                  <a:pt x="625" y="709"/>
                  <a:pt x="625" y="709"/>
                </a:cubicBezTo>
                <a:moveTo>
                  <a:pt x="625" y="709"/>
                </a:moveTo>
                <a:cubicBezTo>
                  <a:pt x="419" y="709"/>
                  <a:pt x="419" y="709"/>
                  <a:pt x="419" y="709"/>
                </a:cubicBezTo>
                <a:cubicBezTo>
                  <a:pt x="419" y="830"/>
                  <a:pt x="419" y="830"/>
                  <a:pt x="419" y="830"/>
                </a:cubicBezTo>
                <a:cubicBezTo>
                  <a:pt x="625" y="830"/>
                  <a:pt x="625" y="830"/>
                  <a:pt x="625" y="830"/>
                </a:cubicBezTo>
                <a:lnTo>
                  <a:pt x="625" y="709"/>
                </a:lnTo>
                <a:close/>
                <a:moveTo>
                  <a:pt x="522" y="298"/>
                </a:moveTo>
                <a:cubicBezTo>
                  <a:pt x="522" y="549"/>
                  <a:pt x="522" y="549"/>
                  <a:pt x="522" y="549"/>
                </a:cubicBezTo>
                <a:moveTo>
                  <a:pt x="976" y="378"/>
                </a:moveTo>
                <a:cubicBezTo>
                  <a:pt x="914" y="215"/>
                  <a:pt x="768" y="94"/>
                  <a:pt x="591" y="69"/>
                </a:cubicBezTo>
                <a:moveTo>
                  <a:pt x="453" y="69"/>
                </a:moveTo>
                <a:cubicBezTo>
                  <a:pt x="276" y="94"/>
                  <a:pt x="130" y="215"/>
                  <a:pt x="68" y="378"/>
                </a:cubicBezTo>
                <a:moveTo>
                  <a:pt x="591" y="0"/>
                </a:moveTo>
                <a:cubicBezTo>
                  <a:pt x="453" y="0"/>
                  <a:pt x="453" y="0"/>
                  <a:pt x="453" y="0"/>
                </a:cubicBezTo>
                <a:cubicBezTo>
                  <a:pt x="453" y="137"/>
                  <a:pt x="453" y="137"/>
                  <a:pt x="453" y="137"/>
                </a:cubicBezTo>
                <a:cubicBezTo>
                  <a:pt x="591" y="137"/>
                  <a:pt x="591" y="137"/>
                  <a:pt x="591" y="137"/>
                </a:cubicBezTo>
                <a:lnTo>
                  <a:pt x="591" y="0"/>
                </a:lnTo>
                <a:close/>
                <a:moveTo>
                  <a:pt x="1044" y="378"/>
                </a:moveTo>
                <a:cubicBezTo>
                  <a:pt x="907" y="378"/>
                  <a:pt x="907" y="378"/>
                  <a:pt x="907" y="378"/>
                </a:cubicBezTo>
                <a:cubicBezTo>
                  <a:pt x="907" y="515"/>
                  <a:pt x="907" y="515"/>
                  <a:pt x="907" y="515"/>
                </a:cubicBezTo>
                <a:cubicBezTo>
                  <a:pt x="1044" y="515"/>
                  <a:pt x="1044" y="515"/>
                  <a:pt x="1044" y="515"/>
                </a:cubicBezTo>
                <a:lnTo>
                  <a:pt x="1044" y="378"/>
                </a:lnTo>
                <a:close/>
                <a:moveTo>
                  <a:pt x="0" y="515"/>
                </a:moveTo>
                <a:cubicBezTo>
                  <a:pt x="137" y="515"/>
                  <a:pt x="137" y="515"/>
                  <a:pt x="137" y="515"/>
                </a:cubicBezTo>
                <a:cubicBezTo>
                  <a:pt x="137" y="378"/>
                  <a:pt x="137" y="378"/>
                  <a:pt x="137" y="378"/>
                </a:cubicBezTo>
                <a:cubicBezTo>
                  <a:pt x="0" y="378"/>
                  <a:pt x="0" y="378"/>
                  <a:pt x="0" y="378"/>
                </a:cubicBezTo>
                <a:lnTo>
                  <a:pt x="0" y="515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0" name="Freeform 151">
            <a:extLst>
              <a:ext uri="{FF2B5EF4-FFF2-40B4-BE49-F238E27FC236}">
                <a16:creationId xmlns:a16="http://schemas.microsoft.com/office/drawing/2014/main" id="{397C625E-8291-BE12-45F4-3704E0B713DE}"/>
              </a:ext>
            </a:extLst>
          </p:cNvPr>
          <p:cNvSpPr>
            <a:spLocks noEditPoints="1"/>
          </p:cNvSpPr>
          <p:nvPr/>
        </p:nvSpPr>
        <p:spPr bwMode="auto">
          <a:xfrm>
            <a:off x="11936786" y="8313666"/>
            <a:ext cx="505648" cy="859886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527F7835-C28A-40B5-DC39-A5F11C15E8C7}"/>
              </a:ext>
            </a:extLst>
          </p:cNvPr>
          <p:cNvSpPr/>
          <p:nvPr/>
        </p:nvSpPr>
        <p:spPr>
          <a:xfrm>
            <a:off x="20930525" y="6612112"/>
            <a:ext cx="658198" cy="65819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2" name="Freeform 12">
            <a:extLst>
              <a:ext uri="{FF2B5EF4-FFF2-40B4-BE49-F238E27FC236}">
                <a16:creationId xmlns:a16="http://schemas.microsoft.com/office/drawing/2014/main" id="{DF569163-E3F8-9C92-C92B-6065F4DFC45D}"/>
              </a:ext>
            </a:extLst>
          </p:cNvPr>
          <p:cNvSpPr>
            <a:spLocks noEditPoints="1"/>
          </p:cNvSpPr>
          <p:nvPr/>
        </p:nvSpPr>
        <p:spPr bwMode="auto">
          <a:xfrm>
            <a:off x="14937400" y="6588400"/>
            <a:ext cx="551354" cy="705620"/>
          </a:xfrm>
          <a:custGeom>
            <a:avLst/>
            <a:gdLst>
              <a:gd name="T0" fmla="*/ 347 w 804"/>
              <a:gd name="T1" fmla="*/ 420 h 1029"/>
              <a:gd name="T2" fmla="*/ 112 w 804"/>
              <a:gd name="T3" fmla="*/ 1029 h 1029"/>
              <a:gd name="T4" fmla="*/ 456 w 804"/>
              <a:gd name="T5" fmla="*/ 420 h 1029"/>
              <a:gd name="T6" fmla="*/ 692 w 804"/>
              <a:gd name="T7" fmla="*/ 1029 h 1029"/>
              <a:gd name="T8" fmla="*/ 402 w 804"/>
              <a:gd name="T9" fmla="*/ 128 h 1029"/>
              <a:gd name="T10" fmla="*/ 250 w 804"/>
              <a:gd name="T11" fmla="*/ 279 h 1029"/>
              <a:gd name="T12" fmla="*/ 402 w 804"/>
              <a:gd name="T13" fmla="*/ 430 h 1029"/>
              <a:gd name="T14" fmla="*/ 553 w 804"/>
              <a:gd name="T15" fmla="*/ 279 h 1029"/>
              <a:gd name="T16" fmla="*/ 402 w 804"/>
              <a:gd name="T17" fmla="*/ 128 h 1029"/>
              <a:gd name="T18" fmla="*/ 402 w 804"/>
              <a:gd name="T19" fmla="*/ 128 h 1029"/>
              <a:gd name="T20" fmla="*/ 402 w 804"/>
              <a:gd name="T21" fmla="*/ 0 h 1029"/>
              <a:gd name="T22" fmla="*/ 402 w 804"/>
              <a:gd name="T23" fmla="*/ 873 h 1029"/>
              <a:gd name="T24" fmla="*/ 402 w 804"/>
              <a:gd name="T25" fmla="*/ 746 h 1029"/>
              <a:gd name="T26" fmla="*/ 0 w 804"/>
              <a:gd name="T27" fmla="*/ 625 h 1029"/>
              <a:gd name="T28" fmla="*/ 402 w 804"/>
              <a:gd name="T29" fmla="*/ 810 h 1029"/>
              <a:gd name="T30" fmla="*/ 804 w 804"/>
              <a:gd name="T31" fmla="*/ 625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4" h="1029">
                <a:moveTo>
                  <a:pt x="347" y="420"/>
                </a:moveTo>
                <a:cubicBezTo>
                  <a:pt x="112" y="1029"/>
                  <a:pt x="112" y="1029"/>
                  <a:pt x="112" y="1029"/>
                </a:cubicBezTo>
                <a:moveTo>
                  <a:pt x="456" y="420"/>
                </a:moveTo>
                <a:cubicBezTo>
                  <a:pt x="692" y="1029"/>
                  <a:pt x="692" y="1029"/>
                  <a:pt x="692" y="1029"/>
                </a:cubicBezTo>
                <a:moveTo>
                  <a:pt x="402" y="128"/>
                </a:moveTo>
                <a:cubicBezTo>
                  <a:pt x="318" y="128"/>
                  <a:pt x="250" y="195"/>
                  <a:pt x="250" y="279"/>
                </a:cubicBezTo>
                <a:cubicBezTo>
                  <a:pt x="250" y="362"/>
                  <a:pt x="318" y="430"/>
                  <a:pt x="402" y="430"/>
                </a:cubicBezTo>
                <a:cubicBezTo>
                  <a:pt x="485" y="430"/>
                  <a:pt x="553" y="362"/>
                  <a:pt x="553" y="279"/>
                </a:cubicBezTo>
                <a:cubicBezTo>
                  <a:pt x="553" y="195"/>
                  <a:pt x="485" y="128"/>
                  <a:pt x="402" y="128"/>
                </a:cubicBezTo>
                <a:close/>
                <a:moveTo>
                  <a:pt x="402" y="128"/>
                </a:moveTo>
                <a:cubicBezTo>
                  <a:pt x="402" y="0"/>
                  <a:pt x="402" y="0"/>
                  <a:pt x="402" y="0"/>
                </a:cubicBezTo>
                <a:moveTo>
                  <a:pt x="402" y="873"/>
                </a:moveTo>
                <a:cubicBezTo>
                  <a:pt x="402" y="746"/>
                  <a:pt x="402" y="746"/>
                  <a:pt x="402" y="746"/>
                </a:cubicBezTo>
                <a:moveTo>
                  <a:pt x="0" y="625"/>
                </a:moveTo>
                <a:cubicBezTo>
                  <a:pt x="97" y="738"/>
                  <a:pt x="241" y="810"/>
                  <a:pt x="402" y="810"/>
                </a:cubicBezTo>
                <a:cubicBezTo>
                  <a:pt x="563" y="810"/>
                  <a:pt x="707" y="738"/>
                  <a:pt x="804" y="6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3" name="Freeform: Shape 352">
            <a:extLst>
              <a:ext uri="{FF2B5EF4-FFF2-40B4-BE49-F238E27FC236}">
                <a16:creationId xmlns:a16="http://schemas.microsoft.com/office/drawing/2014/main" id="{B39CCE06-2156-5AF0-42B0-D59AD0122270}"/>
              </a:ext>
            </a:extLst>
          </p:cNvPr>
          <p:cNvSpPr/>
          <p:nvPr/>
        </p:nvSpPr>
        <p:spPr>
          <a:xfrm>
            <a:off x="17862732" y="8373372"/>
            <a:ext cx="740472" cy="740472"/>
          </a:xfrm>
          <a:custGeom>
            <a:avLst/>
            <a:gdLst>
              <a:gd name="connsiteX0" fmla="*/ 228676 w 411480"/>
              <a:gd name="connsiteY0" fmla="*/ 111176 h 411480"/>
              <a:gd name="connsiteX1" fmla="*/ 306705 w 411480"/>
              <a:gd name="connsiteY1" fmla="*/ 115443 h 411480"/>
              <a:gd name="connsiteX2" fmla="*/ 309753 w 411480"/>
              <a:gd name="connsiteY2" fmla="*/ 193472 h 411480"/>
              <a:gd name="connsiteX3" fmla="*/ 306553 w 411480"/>
              <a:gd name="connsiteY3" fmla="*/ 115596 h 411480"/>
              <a:gd name="connsiteX4" fmla="*/ 125958 w 411480"/>
              <a:gd name="connsiteY4" fmla="*/ 296189 h 411480"/>
              <a:gd name="connsiteX5" fmla="*/ 133274 w 411480"/>
              <a:gd name="connsiteY5" fmla="*/ 107671 h 411480"/>
              <a:gd name="connsiteX6" fmla="*/ 95021 w 411480"/>
              <a:gd name="connsiteY6" fmla="*/ 145923 h 411480"/>
              <a:gd name="connsiteX7" fmla="*/ 133274 w 411480"/>
              <a:gd name="connsiteY7" fmla="*/ 184176 h 411480"/>
              <a:gd name="connsiteX8" fmla="*/ 171526 w 411480"/>
              <a:gd name="connsiteY8" fmla="*/ 145923 h 411480"/>
              <a:gd name="connsiteX9" fmla="*/ 133274 w 411480"/>
              <a:gd name="connsiteY9" fmla="*/ 107671 h 411480"/>
              <a:gd name="connsiteX10" fmla="*/ 270738 w 411480"/>
              <a:gd name="connsiteY10" fmla="*/ 249860 h 411480"/>
              <a:gd name="connsiteX11" fmla="*/ 232486 w 411480"/>
              <a:gd name="connsiteY11" fmla="*/ 288112 h 411480"/>
              <a:gd name="connsiteX12" fmla="*/ 270738 w 411480"/>
              <a:gd name="connsiteY12" fmla="*/ 326365 h 411480"/>
              <a:gd name="connsiteX13" fmla="*/ 308991 w 411480"/>
              <a:gd name="connsiteY13" fmla="*/ 288112 h 411480"/>
              <a:gd name="connsiteX14" fmla="*/ 270738 w 411480"/>
              <a:gd name="connsiteY14" fmla="*/ 249860 h 411480"/>
              <a:gd name="connsiteX15" fmla="*/ 208559 w 411480"/>
              <a:gd name="connsiteY15" fmla="*/ 19431 h 411480"/>
              <a:gd name="connsiteX16" fmla="*/ 19431 w 411480"/>
              <a:gd name="connsiteY16" fmla="*/ 208559 h 411480"/>
              <a:gd name="connsiteX17" fmla="*/ 208559 w 411480"/>
              <a:gd name="connsiteY17" fmla="*/ 397688 h 411480"/>
              <a:gd name="connsiteX18" fmla="*/ 397688 w 411480"/>
              <a:gd name="connsiteY18" fmla="*/ 208559 h 411480"/>
              <a:gd name="connsiteX19" fmla="*/ 208559 w 411480"/>
              <a:gd name="connsiteY19" fmla="*/ 19431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480" h="411480">
                <a:moveTo>
                  <a:pt x="228676" y="111176"/>
                </a:moveTo>
                <a:lnTo>
                  <a:pt x="306705" y="115443"/>
                </a:lnTo>
                <a:lnTo>
                  <a:pt x="309753" y="193472"/>
                </a:lnTo>
                <a:lnTo>
                  <a:pt x="306553" y="115596"/>
                </a:lnTo>
                <a:lnTo>
                  <a:pt x="125958" y="296189"/>
                </a:lnTo>
                <a:moveTo>
                  <a:pt x="133274" y="107671"/>
                </a:moveTo>
                <a:cubicBezTo>
                  <a:pt x="112090" y="107671"/>
                  <a:pt x="95021" y="124739"/>
                  <a:pt x="95021" y="145923"/>
                </a:cubicBezTo>
                <a:cubicBezTo>
                  <a:pt x="95021" y="167107"/>
                  <a:pt x="112090" y="184176"/>
                  <a:pt x="133274" y="184176"/>
                </a:cubicBezTo>
                <a:cubicBezTo>
                  <a:pt x="154457" y="184176"/>
                  <a:pt x="171526" y="167107"/>
                  <a:pt x="171526" y="145923"/>
                </a:cubicBezTo>
                <a:cubicBezTo>
                  <a:pt x="171526" y="124739"/>
                  <a:pt x="154457" y="107671"/>
                  <a:pt x="133274" y="107671"/>
                </a:cubicBezTo>
                <a:close/>
                <a:moveTo>
                  <a:pt x="270738" y="249860"/>
                </a:moveTo>
                <a:cubicBezTo>
                  <a:pt x="249555" y="249860"/>
                  <a:pt x="232486" y="266929"/>
                  <a:pt x="232486" y="288112"/>
                </a:cubicBezTo>
                <a:cubicBezTo>
                  <a:pt x="232486" y="309296"/>
                  <a:pt x="249555" y="326365"/>
                  <a:pt x="270738" y="326365"/>
                </a:cubicBezTo>
                <a:cubicBezTo>
                  <a:pt x="291922" y="326365"/>
                  <a:pt x="308991" y="309296"/>
                  <a:pt x="308991" y="288112"/>
                </a:cubicBezTo>
                <a:cubicBezTo>
                  <a:pt x="308991" y="267081"/>
                  <a:pt x="291922" y="249860"/>
                  <a:pt x="270738" y="249860"/>
                </a:cubicBezTo>
                <a:close/>
                <a:moveTo>
                  <a:pt x="208559" y="19431"/>
                </a:moveTo>
                <a:cubicBezTo>
                  <a:pt x="104013" y="19431"/>
                  <a:pt x="19431" y="104166"/>
                  <a:pt x="19431" y="208559"/>
                </a:cubicBezTo>
                <a:cubicBezTo>
                  <a:pt x="19431" y="313106"/>
                  <a:pt x="104165" y="397688"/>
                  <a:pt x="208559" y="397688"/>
                </a:cubicBezTo>
                <a:cubicBezTo>
                  <a:pt x="313106" y="397688"/>
                  <a:pt x="397688" y="312954"/>
                  <a:pt x="397688" y="208559"/>
                </a:cubicBezTo>
                <a:cubicBezTo>
                  <a:pt x="397840" y="104166"/>
                  <a:pt x="313106" y="19431"/>
                  <a:pt x="208559" y="1943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91822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2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2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75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2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2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4" dur="75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2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2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2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750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25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25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750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3" dur="75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2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2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2" dur="5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750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7" grpId="0"/>
          <p:bldP spid="268" grpId="0" animBg="1"/>
          <p:bldP spid="269" grpId="0" animBg="1"/>
          <p:bldP spid="270" grpId="0" animBg="1"/>
          <p:bldP spid="271" grpId="0" animBg="1"/>
          <p:bldP spid="276" grpId="0" animBg="1"/>
          <p:bldP spid="277" grpId="0" animBg="1"/>
          <p:bldP spid="278" grpId="0" animBg="1"/>
          <p:bldP spid="279" grpId="0" animBg="1"/>
          <p:bldP spid="280" grpId="0" animBg="1"/>
          <p:bldP spid="281" grpId="0" animBg="1"/>
          <p:bldP spid="282" grpId="0" animBg="1"/>
          <p:bldP spid="283" grpId="0" animBg="1"/>
          <p:bldP spid="284" grpId="0" animBg="1"/>
          <p:bldP spid="285" grpId="0" animBg="1"/>
          <p:bldP spid="289" grpId="0" animBg="1"/>
          <p:bldP spid="293" grpId="0" animBg="1"/>
          <p:bldP spid="329" grpId="0" animBg="1"/>
          <p:bldP spid="333" grpId="0" animBg="1"/>
          <p:bldP spid="337" grpId="0" animBg="1"/>
          <p:bldP spid="341" grpId="0" animBg="1"/>
          <p:bldP spid="345" grpId="0" animBg="1"/>
          <p:bldP spid="346" grpId="0"/>
          <p:bldP spid="347" grpId="0" animBg="1"/>
          <p:bldP spid="348" grpId="0" animBg="1"/>
          <p:bldP spid="349" grpId="0" animBg="1"/>
          <p:bldP spid="350" grpId="0" animBg="1"/>
          <p:bldP spid="351" grpId="0" animBg="1"/>
          <p:bldP spid="352" grpId="0" animBg="1"/>
          <p:bldP spid="3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75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4" dur="75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2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2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2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750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25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750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3" dur="75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2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2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2" dur="5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750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7" grpId="0"/>
          <p:bldP spid="268" grpId="0" animBg="1"/>
          <p:bldP spid="269" grpId="0" animBg="1"/>
          <p:bldP spid="270" grpId="0" animBg="1"/>
          <p:bldP spid="271" grpId="0" animBg="1"/>
          <p:bldP spid="276" grpId="0" animBg="1"/>
          <p:bldP spid="277" grpId="0" animBg="1"/>
          <p:bldP spid="278" grpId="0" animBg="1"/>
          <p:bldP spid="279" grpId="0" animBg="1"/>
          <p:bldP spid="280" grpId="0" animBg="1"/>
          <p:bldP spid="281" grpId="0" animBg="1"/>
          <p:bldP spid="282" grpId="0" animBg="1"/>
          <p:bldP spid="283" grpId="0" animBg="1"/>
          <p:bldP spid="284" grpId="0" animBg="1"/>
          <p:bldP spid="285" grpId="0" animBg="1"/>
          <p:bldP spid="289" grpId="0" animBg="1"/>
          <p:bldP spid="293" grpId="0" animBg="1"/>
          <p:bldP spid="329" grpId="0" animBg="1"/>
          <p:bldP spid="333" grpId="0" animBg="1"/>
          <p:bldP spid="337" grpId="0" animBg="1"/>
          <p:bldP spid="341" grpId="0" animBg="1"/>
          <p:bldP spid="345" grpId="0" animBg="1"/>
          <p:bldP spid="346" grpId="0"/>
          <p:bldP spid="347" grpId="0" animBg="1"/>
          <p:bldP spid="348" grpId="0" animBg="1"/>
          <p:bldP spid="349" grpId="0" animBg="1"/>
          <p:bldP spid="350" grpId="0" animBg="1"/>
          <p:bldP spid="351" grpId="0" animBg="1"/>
          <p:bldP spid="352" grpId="0" animBg="1"/>
          <p:bldP spid="353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!!MainTitle1">
            <a:extLst>
              <a:ext uri="{FF2B5EF4-FFF2-40B4-BE49-F238E27FC236}">
                <a16:creationId xmlns:a16="http://schemas.microsoft.com/office/drawing/2014/main" id="{5F91A4E8-6644-288B-72EE-C3D4188301B8}"/>
              </a:ext>
            </a:extLst>
          </p:cNvPr>
          <p:cNvSpPr txBox="1"/>
          <p:nvPr/>
        </p:nvSpPr>
        <p:spPr>
          <a:xfrm>
            <a:off x="7027045" y="1190307"/>
            <a:ext cx="1033007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7 Elements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of Impact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A6B39DAA-88F2-D1B8-01A8-D0D8352B7F8D}"/>
              </a:ext>
            </a:extLst>
          </p:cNvPr>
          <p:cNvSpPr/>
          <p:nvPr/>
        </p:nvSpPr>
        <p:spPr>
          <a:xfrm>
            <a:off x="1720534" y="6941209"/>
            <a:ext cx="3880619" cy="1798269"/>
          </a:xfrm>
          <a:custGeom>
            <a:avLst/>
            <a:gdLst>
              <a:gd name="connsiteX0" fmla="*/ 2405063 w 3346843"/>
              <a:gd name="connsiteY0" fmla="*/ 0 h 1550919"/>
              <a:gd name="connsiteX1" fmla="*/ 2406930 w 3346843"/>
              <a:gd name="connsiteY1" fmla="*/ 0 h 1550919"/>
              <a:gd name="connsiteX2" fmla="*/ 2460973 w 3346843"/>
              <a:gd name="connsiteY2" fmla="*/ 99567 h 1550919"/>
              <a:gd name="connsiteX3" fmla="*/ 3155397 w 3346843"/>
              <a:gd name="connsiteY3" fmla="*/ 468790 h 1550919"/>
              <a:gd name="connsiteX4" fmla="*/ 3324172 w 3346843"/>
              <a:gd name="connsiteY4" fmla="*/ 451776 h 1550919"/>
              <a:gd name="connsiteX5" fmla="*/ 3346843 w 3346843"/>
              <a:gd name="connsiteY5" fmla="*/ 445947 h 1550919"/>
              <a:gd name="connsiteX6" fmla="*/ 3345465 w 3346843"/>
              <a:gd name="connsiteY6" fmla="*/ 446451 h 1550919"/>
              <a:gd name="connsiteX7" fmla="*/ 2617223 w 3346843"/>
              <a:gd name="connsiteY7" fmla="*/ 1431529 h 1550919"/>
              <a:gd name="connsiteX8" fmla="*/ 2611194 w 3346843"/>
              <a:gd name="connsiteY8" fmla="*/ 1550919 h 1550919"/>
              <a:gd name="connsiteX9" fmla="*/ 2560808 w 3346843"/>
              <a:gd name="connsiteY9" fmla="*/ 1458090 h 1550919"/>
              <a:gd name="connsiteX10" fmla="*/ 1866384 w 3346843"/>
              <a:gd name="connsiteY10" fmla="*/ 1088867 h 1550919"/>
              <a:gd name="connsiteX11" fmla="*/ 1697609 w 3346843"/>
              <a:gd name="connsiteY11" fmla="*/ 1105881 h 1550919"/>
              <a:gd name="connsiteX12" fmla="*/ 1626604 w 3346843"/>
              <a:gd name="connsiteY12" fmla="*/ 1124139 h 1550919"/>
              <a:gd name="connsiteX13" fmla="*/ 1670612 w 3346843"/>
              <a:gd name="connsiteY13" fmla="*/ 1108031 h 1550919"/>
              <a:gd name="connsiteX14" fmla="*/ 2405063 w 3346843"/>
              <a:gd name="connsiteY14" fmla="*/ 1 h 1550919"/>
              <a:gd name="connsiteX15" fmla="*/ 0 w 3346843"/>
              <a:gd name="connsiteY15" fmla="*/ 0 h 1550919"/>
              <a:gd name="connsiteX16" fmla="*/ 200025 w 3346843"/>
              <a:gd name="connsiteY16" fmla="*/ 0 h 1550919"/>
              <a:gd name="connsiteX17" fmla="*/ 200025 w 3346843"/>
              <a:gd name="connsiteY17" fmla="*/ 1 h 1550919"/>
              <a:gd name="connsiteX18" fmla="*/ 1202531 w 3346843"/>
              <a:gd name="connsiteY18" fmla="*/ 1002507 h 1550919"/>
              <a:gd name="connsiteX19" fmla="*/ 2205037 w 3346843"/>
              <a:gd name="connsiteY19" fmla="*/ 1 h 1550919"/>
              <a:gd name="connsiteX20" fmla="*/ 2205037 w 3346843"/>
              <a:gd name="connsiteY20" fmla="*/ 0 h 1550919"/>
              <a:gd name="connsiteX21" fmla="*/ 2405062 w 3346843"/>
              <a:gd name="connsiteY21" fmla="*/ 0 h 1550919"/>
              <a:gd name="connsiteX22" fmla="*/ 2405062 w 3346843"/>
              <a:gd name="connsiteY22" fmla="*/ 1 h 1550919"/>
              <a:gd name="connsiteX23" fmla="*/ 1670611 w 3346843"/>
              <a:gd name="connsiteY23" fmla="*/ 1108031 h 1550919"/>
              <a:gd name="connsiteX24" fmla="*/ 1626603 w 3346843"/>
              <a:gd name="connsiteY24" fmla="*/ 1124139 h 1550919"/>
              <a:gd name="connsiteX25" fmla="*/ 1617352 w 3346843"/>
              <a:gd name="connsiteY25" fmla="*/ 1126517 h 1550919"/>
              <a:gd name="connsiteX26" fmla="*/ 1550877 w 3346843"/>
              <a:gd name="connsiteY26" fmla="*/ 1150848 h 1550919"/>
              <a:gd name="connsiteX27" fmla="*/ 1444883 w 3346843"/>
              <a:gd name="connsiteY27" fmla="*/ 1178101 h 1550919"/>
              <a:gd name="connsiteX28" fmla="*/ 1202531 w 3346843"/>
              <a:gd name="connsiteY28" fmla="*/ 1202532 h 1550919"/>
              <a:gd name="connsiteX29" fmla="*/ 0 w 3346843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6843" h="1550919">
                <a:moveTo>
                  <a:pt x="2405063" y="0"/>
                </a:moveTo>
                <a:lnTo>
                  <a:pt x="2406930" y="0"/>
                </a:lnTo>
                <a:lnTo>
                  <a:pt x="2460973" y="99567"/>
                </a:lnTo>
                <a:cubicBezTo>
                  <a:pt x="2611468" y="322330"/>
                  <a:pt x="2866329" y="468790"/>
                  <a:pt x="3155397" y="468790"/>
                </a:cubicBezTo>
                <a:cubicBezTo>
                  <a:pt x="3213211" y="468790"/>
                  <a:pt x="3269656" y="462932"/>
                  <a:pt x="3324172" y="451776"/>
                </a:cubicBezTo>
                <a:lnTo>
                  <a:pt x="3346843" y="445947"/>
                </a:lnTo>
                <a:lnTo>
                  <a:pt x="3345465" y="446451"/>
                </a:lnTo>
                <a:cubicBezTo>
                  <a:pt x="2949826" y="613792"/>
                  <a:pt x="2662382" y="986848"/>
                  <a:pt x="2617223" y="1431529"/>
                </a:cubicBezTo>
                <a:lnTo>
                  <a:pt x="2611194" y="1550919"/>
                </a:lnTo>
                <a:lnTo>
                  <a:pt x="2560808" y="1458090"/>
                </a:lnTo>
                <a:cubicBezTo>
                  <a:pt x="2410313" y="1235327"/>
                  <a:pt x="2155452" y="1088867"/>
                  <a:pt x="1866384" y="1088867"/>
                </a:cubicBezTo>
                <a:cubicBezTo>
                  <a:pt x="1808571" y="1088867"/>
                  <a:pt x="1752125" y="1094726"/>
                  <a:pt x="1697609" y="1105881"/>
                </a:cubicBezTo>
                <a:lnTo>
                  <a:pt x="1626604" y="1124139"/>
                </a:lnTo>
                <a:lnTo>
                  <a:pt x="1670612" y="1108031"/>
                </a:lnTo>
                <a:cubicBezTo>
                  <a:pt x="2102218" y="925477"/>
                  <a:pt x="2405063" y="498106"/>
                  <a:pt x="2405063" y="1"/>
                </a:cubicBezTo>
                <a:close/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405062" y="0"/>
                </a:lnTo>
                <a:lnTo>
                  <a:pt x="2405062" y="1"/>
                </a:lnTo>
                <a:cubicBezTo>
                  <a:pt x="2405062" y="498106"/>
                  <a:pt x="2102217" y="925477"/>
                  <a:pt x="1670611" y="1108031"/>
                </a:cubicBezTo>
                <a:lnTo>
                  <a:pt x="1626603" y="1124139"/>
                </a:lnTo>
                <a:lnTo>
                  <a:pt x="1617352" y="1126517"/>
                </a:lnTo>
                <a:lnTo>
                  <a:pt x="1550877" y="1150848"/>
                </a:lnTo>
                <a:lnTo>
                  <a:pt x="1444883" y="1178101"/>
                </a:lnTo>
                <a:cubicBezTo>
                  <a:pt x="1366601" y="1194120"/>
                  <a:pt x="1285549" y="1202532"/>
                  <a:pt x="1202531" y="1202532"/>
                </a:cubicBezTo>
                <a:cubicBezTo>
                  <a:pt x="538391" y="1202532"/>
                  <a:pt x="0" y="664141"/>
                  <a:pt x="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168F8A2-D7C6-14C7-FE56-769B96D221C1}"/>
              </a:ext>
            </a:extLst>
          </p:cNvPr>
          <p:cNvSpPr/>
          <p:nvPr/>
        </p:nvSpPr>
        <p:spPr>
          <a:xfrm>
            <a:off x="1952460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EC28E95-39AD-067F-4E2E-05B18AA72024}"/>
              </a:ext>
            </a:extLst>
          </p:cNvPr>
          <p:cNvSpPr/>
          <p:nvPr/>
        </p:nvSpPr>
        <p:spPr>
          <a:xfrm>
            <a:off x="4748176" y="6941209"/>
            <a:ext cx="3936917" cy="1802395"/>
          </a:xfrm>
          <a:custGeom>
            <a:avLst/>
            <a:gdLst>
              <a:gd name="connsiteX0" fmla="*/ 2597800 w 3395398"/>
              <a:gd name="connsiteY0" fmla="*/ 0 h 1554477"/>
              <a:gd name="connsiteX1" fmla="*/ 2610832 w 3395398"/>
              <a:gd name="connsiteY1" fmla="*/ 0 h 1554477"/>
              <a:gd name="connsiteX2" fmla="*/ 2610832 w 3395398"/>
              <a:gd name="connsiteY2" fmla="*/ 1 h 1554477"/>
              <a:gd name="connsiteX3" fmla="*/ 3345283 w 3395398"/>
              <a:gd name="connsiteY3" fmla="*/ 1108031 h 1554477"/>
              <a:gd name="connsiteX4" fmla="*/ 3395398 w 3395398"/>
              <a:gd name="connsiteY4" fmla="*/ 1126374 h 1554477"/>
              <a:gd name="connsiteX5" fmla="*/ 3315700 w 3395398"/>
              <a:gd name="connsiteY5" fmla="*/ 1105881 h 1554477"/>
              <a:gd name="connsiteX6" fmla="*/ 3146925 w 3395398"/>
              <a:gd name="connsiteY6" fmla="*/ 1088867 h 1554477"/>
              <a:gd name="connsiteX7" fmla="*/ 2452501 w 3395398"/>
              <a:gd name="connsiteY7" fmla="*/ 1458090 h 1554477"/>
              <a:gd name="connsiteX8" fmla="*/ 2404482 w 3395398"/>
              <a:gd name="connsiteY8" fmla="*/ 1546558 h 1554477"/>
              <a:gd name="connsiteX9" fmla="*/ 2400184 w 3395398"/>
              <a:gd name="connsiteY9" fmla="*/ 1554477 h 1554477"/>
              <a:gd name="connsiteX10" fmla="*/ 2204857 w 3395398"/>
              <a:gd name="connsiteY10" fmla="*/ 1554477 h 1554477"/>
              <a:gd name="connsiteX11" fmla="*/ 2199681 w 3395398"/>
              <a:gd name="connsiteY11" fmla="*/ 1451981 h 1554477"/>
              <a:gd name="connsiteX12" fmla="*/ 1202351 w 3395398"/>
              <a:gd name="connsiteY12" fmla="*/ 551975 h 1554477"/>
              <a:gd name="connsiteX13" fmla="*/ 205021 w 3395398"/>
              <a:gd name="connsiteY13" fmla="*/ 1451981 h 1554477"/>
              <a:gd name="connsiteX14" fmla="*/ 199845 w 3395398"/>
              <a:gd name="connsiteY14" fmla="*/ 1554477 h 1554477"/>
              <a:gd name="connsiteX15" fmla="*/ 1931 w 3395398"/>
              <a:gd name="connsiteY15" fmla="*/ 1554477 h 1554477"/>
              <a:gd name="connsiteX16" fmla="*/ 0 w 3395398"/>
              <a:gd name="connsiteY16" fmla="*/ 1550919 h 1554477"/>
              <a:gd name="connsiteX17" fmla="*/ 6029 w 3395398"/>
              <a:gd name="connsiteY17" fmla="*/ 1431529 h 1554477"/>
              <a:gd name="connsiteX18" fmla="*/ 734271 w 3395398"/>
              <a:gd name="connsiteY18" fmla="*/ 446451 h 1554477"/>
              <a:gd name="connsiteX19" fmla="*/ 735649 w 3395398"/>
              <a:gd name="connsiteY19" fmla="*/ 445947 h 1554477"/>
              <a:gd name="connsiteX20" fmla="*/ 793234 w 3395398"/>
              <a:gd name="connsiteY20" fmla="*/ 431140 h 1554477"/>
              <a:gd name="connsiteX21" fmla="*/ 870175 w 3395398"/>
              <a:gd name="connsiteY21" fmla="*/ 402979 h 1554477"/>
              <a:gd name="connsiteX22" fmla="*/ 882435 w 3395398"/>
              <a:gd name="connsiteY22" fmla="*/ 396325 h 1554477"/>
              <a:gd name="connsiteX23" fmla="*/ 959999 w 3395398"/>
              <a:gd name="connsiteY23" fmla="*/ 376381 h 1554477"/>
              <a:gd name="connsiteX24" fmla="*/ 1202351 w 3395398"/>
              <a:gd name="connsiteY24" fmla="*/ 351950 h 1554477"/>
              <a:gd name="connsiteX25" fmla="*/ 1444703 w 3395398"/>
              <a:gd name="connsiteY25" fmla="*/ 376381 h 1554477"/>
              <a:gd name="connsiteX26" fmla="*/ 1534732 w 3395398"/>
              <a:gd name="connsiteY26" fmla="*/ 399530 h 1554477"/>
              <a:gd name="connsiteX27" fmla="*/ 1603748 w 3395398"/>
              <a:gd name="connsiteY27" fmla="*/ 424790 h 1554477"/>
              <a:gd name="connsiteX28" fmla="*/ 1628964 w 3395398"/>
              <a:gd name="connsiteY28" fmla="*/ 431274 h 1554477"/>
              <a:gd name="connsiteX29" fmla="*/ 1684004 w 3395398"/>
              <a:gd name="connsiteY29" fmla="*/ 445426 h 1554477"/>
              <a:gd name="connsiteX30" fmla="*/ 1852779 w 3395398"/>
              <a:gd name="connsiteY30" fmla="*/ 462440 h 1554477"/>
              <a:gd name="connsiteX31" fmla="*/ 2547203 w 3395398"/>
              <a:gd name="connsiteY31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395398" h="1554477">
                <a:moveTo>
                  <a:pt x="2597800" y="0"/>
                </a:moveTo>
                <a:lnTo>
                  <a:pt x="2610832" y="0"/>
                </a:lnTo>
                <a:lnTo>
                  <a:pt x="2610832" y="1"/>
                </a:lnTo>
                <a:cubicBezTo>
                  <a:pt x="2610832" y="498106"/>
                  <a:pt x="2913677" y="925477"/>
                  <a:pt x="3345283" y="1108031"/>
                </a:cubicBezTo>
                <a:lnTo>
                  <a:pt x="3395398" y="1126374"/>
                </a:lnTo>
                <a:lnTo>
                  <a:pt x="3315700" y="1105881"/>
                </a:lnTo>
                <a:cubicBezTo>
                  <a:pt x="3261184" y="1094726"/>
                  <a:pt x="3204739" y="1088867"/>
                  <a:pt x="3146925" y="1088867"/>
                </a:cubicBezTo>
                <a:cubicBezTo>
                  <a:pt x="2857857" y="1088867"/>
                  <a:pt x="2602996" y="1235327"/>
                  <a:pt x="2452501" y="1458090"/>
                </a:cubicBezTo>
                <a:lnTo>
                  <a:pt x="2404482" y="1546558"/>
                </a:lnTo>
                <a:lnTo>
                  <a:pt x="2400184" y="1554477"/>
                </a:lnTo>
                <a:lnTo>
                  <a:pt x="2204857" y="1554477"/>
                </a:lnTo>
                <a:lnTo>
                  <a:pt x="2199681" y="1451981"/>
                </a:lnTo>
                <a:cubicBezTo>
                  <a:pt x="2148343" y="946461"/>
                  <a:pt x="1721416" y="551975"/>
                  <a:pt x="1202351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1" y="446451"/>
                </a:cubicBezTo>
                <a:lnTo>
                  <a:pt x="735649" y="445947"/>
                </a:lnTo>
                <a:lnTo>
                  <a:pt x="793234" y="431140"/>
                </a:lnTo>
                <a:cubicBezTo>
                  <a:pt x="819457" y="422984"/>
                  <a:pt x="845127" y="413574"/>
                  <a:pt x="870175" y="402979"/>
                </a:cubicBezTo>
                <a:lnTo>
                  <a:pt x="882435" y="396325"/>
                </a:lnTo>
                <a:lnTo>
                  <a:pt x="959999" y="376381"/>
                </a:lnTo>
                <a:cubicBezTo>
                  <a:pt x="1038281" y="360363"/>
                  <a:pt x="1119333" y="351950"/>
                  <a:pt x="1202351" y="351950"/>
                </a:cubicBezTo>
                <a:cubicBezTo>
                  <a:pt x="1285369" y="351950"/>
                  <a:pt x="1366421" y="360363"/>
                  <a:pt x="1444703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84004" y="445426"/>
                </a:lnTo>
                <a:cubicBezTo>
                  <a:pt x="1738520" y="456582"/>
                  <a:pt x="1794965" y="462440"/>
                  <a:pt x="1852779" y="462440"/>
                </a:cubicBezTo>
                <a:cubicBezTo>
                  <a:pt x="2141847" y="462440"/>
                  <a:pt x="2396708" y="315980"/>
                  <a:pt x="2547203" y="932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1CE1592-F678-D597-80A3-577CB7762BBF}"/>
              </a:ext>
            </a:extLst>
          </p:cNvPr>
          <p:cNvSpPr/>
          <p:nvPr/>
        </p:nvSpPr>
        <p:spPr>
          <a:xfrm>
            <a:off x="4979894" y="7581216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5667E3DD-2587-E845-E777-75573E83DD8E}"/>
              </a:ext>
            </a:extLst>
          </p:cNvPr>
          <p:cNvSpPr/>
          <p:nvPr/>
        </p:nvSpPr>
        <p:spPr>
          <a:xfrm>
            <a:off x="7775400" y="6941209"/>
            <a:ext cx="3873076" cy="1798269"/>
          </a:xfrm>
          <a:custGeom>
            <a:avLst/>
            <a:gdLst>
              <a:gd name="connsiteX0" fmla="*/ 0 w 3340338"/>
              <a:gd name="connsiteY0" fmla="*/ 0 h 1550919"/>
              <a:gd name="connsiteX1" fmla="*/ 200025 w 3340338"/>
              <a:gd name="connsiteY1" fmla="*/ 0 h 1550919"/>
              <a:gd name="connsiteX2" fmla="*/ 200025 w 3340338"/>
              <a:gd name="connsiteY2" fmla="*/ 1 h 1550919"/>
              <a:gd name="connsiteX3" fmla="*/ 1202531 w 3340338"/>
              <a:gd name="connsiteY3" fmla="*/ 1002507 h 1550919"/>
              <a:gd name="connsiteX4" fmla="*/ 2205037 w 3340338"/>
              <a:gd name="connsiteY4" fmla="*/ 1 h 1550919"/>
              <a:gd name="connsiteX5" fmla="*/ 2205037 w 3340338"/>
              <a:gd name="connsiteY5" fmla="*/ 0 h 1550919"/>
              <a:gd name="connsiteX6" fmla="*/ 2398558 w 3340338"/>
              <a:gd name="connsiteY6" fmla="*/ 0 h 1550919"/>
              <a:gd name="connsiteX7" fmla="*/ 2400425 w 3340338"/>
              <a:gd name="connsiteY7" fmla="*/ 0 h 1550919"/>
              <a:gd name="connsiteX8" fmla="*/ 2405062 w 3340338"/>
              <a:gd name="connsiteY8" fmla="*/ 0 h 1550919"/>
              <a:gd name="connsiteX9" fmla="*/ 2405062 w 3340338"/>
              <a:gd name="connsiteY9" fmla="*/ 1 h 1550919"/>
              <a:gd name="connsiteX10" fmla="*/ 2404336 w 3340338"/>
              <a:gd name="connsiteY10" fmla="*/ 7205 h 1550919"/>
              <a:gd name="connsiteX11" fmla="*/ 2454468 w 3340338"/>
              <a:gd name="connsiteY11" fmla="*/ 99567 h 1550919"/>
              <a:gd name="connsiteX12" fmla="*/ 3148892 w 3340338"/>
              <a:gd name="connsiteY12" fmla="*/ 468790 h 1550919"/>
              <a:gd name="connsiteX13" fmla="*/ 3317667 w 3340338"/>
              <a:gd name="connsiteY13" fmla="*/ 451776 h 1550919"/>
              <a:gd name="connsiteX14" fmla="*/ 3340338 w 3340338"/>
              <a:gd name="connsiteY14" fmla="*/ 445947 h 1550919"/>
              <a:gd name="connsiteX15" fmla="*/ 3338960 w 3340338"/>
              <a:gd name="connsiteY15" fmla="*/ 446451 h 1550919"/>
              <a:gd name="connsiteX16" fmla="*/ 2610718 w 3340338"/>
              <a:gd name="connsiteY16" fmla="*/ 1431529 h 1550919"/>
              <a:gd name="connsiteX17" fmla="*/ 2604689 w 3340338"/>
              <a:gd name="connsiteY17" fmla="*/ 1550919 h 1550919"/>
              <a:gd name="connsiteX18" fmla="*/ 2554303 w 3340338"/>
              <a:gd name="connsiteY18" fmla="*/ 1458090 h 1550919"/>
              <a:gd name="connsiteX19" fmla="*/ 1859879 w 3340338"/>
              <a:gd name="connsiteY19" fmla="*/ 1088867 h 1550919"/>
              <a:gd name="connsiteX20" fmla="*/ 1691104 w 3340338"/>
              <a:gd name="connsiteY20" fmla="*/ 1105881 h 1550919"/>
              <a:gd name="connsiteX21" fmla="*/ 1641957 w 3340338"/>
              <a:gd name="connsiteY21" fmla="*/ 1118519 h 1550919"/>
              <a:gd name="connsiteX22" fmla="*/ 1560127 w 3340338"/>
              <a:gd name="connsiteY22" fmla="*/ 1148469 h 1550919"/>
              <a:gd name="connsiteX23" fmla="*/ 1202531 w 3340338"/>
              <a:gd name="connsiteY23" fmla="*/ 1202532 h 1550919"/>
              <a:gd name="connsiteX24" fmla="*/ 960179 w 3340338"/>
              <a:gd name="connsiteY24" fmla="*/ 1178101 h 1550919"/>
              <a:gd name="connsiteX25" fmla="*/ 845493 w 3340338"/>
              <a:gd name="connsiteY25" fmla="*/ 1148613 h 1550919"/>
              <a:gd name="connsiteX26" fmla="*/ 785124 w 3340338"/>
              <a:gd name="connsiteY26" fmla="*/ 1126517 h 1550919"/>
              <a:gd name="connsiteX27" fmla="*/ 784566 w 3340338"/>
              <a:gd name="connsiteY27" fmla="*/ 1126374 h 1550919"/>
              <a:gd name="connsiteX28" fmla="*/ 734451 w 3340338"/>
              <a:gd name="connsiteY28" fmla="*/ 1108031 h 1550919"/>
              <a:gd name="connsiteX29" fmla="*/ 0 w 3340338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0338" h="1550919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398558" y="0"/>
                </a:lnTo>
                <a:lnTo>
                  <a:pt x="2400425" y="0"/>
                </a:lnTo>
                <a:lnTo>
                  <a:pt x="2405062" y="0"/>
                </a:lnTo>
                <a:lnTo>
                  <a:pt x="2405062" y="1"/>
                </a:lnTo>
                <a:lnTo>
                  <a:pt x="2404336" y="7205"/>
                </a:lnTo>
                <a:lnTo>
                  <a:pt x="2454468" y="99567"/>
                </a:lnTo>
                <a:cubicBezTo>
                  <a:pt x="2604963" y="322330"/>
                  <a:pt x="2859824" y="468790"/>
                  <a:pt x="3148892" y="468790"/>
                </a:cubicBezTo>
                <a:cubicBezTo>
                  <a:pt x="3206706" y="468790"/>
                  <a:pt x="3263151" y="462932"/>
                  <a:pt x="3317667" y="451776"/>
                </a:cubicBezTo>
                <a:lnTo>
                  <a:pt x="3340338" y="445947"/>
                </a:lnTo>
                <a:lnTo>
                  <a:pt x="3338960" y="446451"/>
                </a:lnTo>
                <a:cubicBezTo>
                  <a:pt x="2943321" y="613792"/>
                  <a:pt x="2655877" y="986848"/>
                  <a:pt x="2610718" y="1431529"/>
                </a:cubicBezTo>
                <a:lnTo>
                  <a:pt x="2604689" y="1550919"/>
                </a:lnTo>
                <a:lnTo>
                  <a:pt x="2554303" y="1458090"/>
                </a:lnTo>
                <a:cubicBezTo>
                  <a:pt x="2403808" y="1235327"/>
                  <a:pt x="2148947" y="1088867"/>
                  <a:pt x="1859879" y="1088867"/>
                </a:cubicBezTo>
                <a:cubicBezTo>
                  <a:pt x="1802066" y="1088867"/>
                  <a:pt x="1745620" y="1094726"/>
                  <a:pt x="1691104" y="1105881"/>
                </a:cubicBezTo>
                <a:lnTo>
                  <a:pt x="1641957" y="1118519"/>
                </a:lnTo>
                <a:lnTo>
                  <a:pt x="1560127" y="1148469"/>
                </a:lnTo>
                <a:cubicBezTo>
                  <a:pt x="1447163" y="1183604"/>
                  <a:pt x="1327057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0EE1F83-6DF9-FA67-B721-4BF6401F2A20}"/>
              </a:ext>
            </a:extLst>
          </p:cNvPr>
          <p:cNvSpPr/>
          <p:nvPr/>
        </p:nvSpPr>
        <p:spPr>
          <a:xfrm>
            <a:off x="8007327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E3FBFAF4-7AFA-140A-A077-262B5F847F57}"/>
              </a:ext>
            </a:extLst>
          </p:cNvPr>
          <p:cNvSpPr/>
          <p:nvPr/>
        </p:nvSpPr>
        <p:spPr>
          <a:xfrm>
            <a:off x="10795500" y="6941209"/>
            <a:ext cx="3932952" cy="1802395"/>
          </a:xfrm>
          <a:custGeom>
            <a:avLst/>
            <a:gdLst>
              <a:gd name="connsiteX0" fmla="*/ 2594380 w 3391978"/>
              <a:gd name="connsiteY0" fmla="*/ 0 h 1554477"/>
              <a:gd name="connsiteX1" fmla="*/ 2607412 w 3391978"/>
              <a:gd name="connsiteY1" fmla="*/ 0 h 1554477"/>
              <a:gd name="connsiteX2" fmla="*/ 2607412 w 3391978"/>
              <a:gd name="connsiteY2" fmla="*/ 1 h 1554477"/>
              <a:gd name="connsiteX3" fmla="*/ 3341863 w 3391978"/>
              <a:gd name="connsiteY3" fmla="*/ 1108031 h 1554477"/>
              <a:gd name="connsiteX4" fmla="*/ 3391978 w 3391978"/>
              <a:gd name="connsiteY4" fmla="*/ 1126374 h 1554477"/>
              <a:gd name="connsiteX5" fmla="*/ 3312280 w 3391978"/>
              <a:gd name="connsiteY5" fmla="*/ 1105881 h 1554477"/>
              <a:gd name="connsiteX6" fmla="*/ 3143505 w 3391978"/>
              <a:gd name="connsiteY6" fmla="*/ 1088867 h 1554477"/>
              <a:gd name="connsiteX7" fmla="*/ 2449081 w 3391978"/>
              <a:gd name="connsiteY7" fmla="*/ 1458090 h 1554477"/>
              <a:gd name="connsiteX8" fmla="*/ 2404191 w 3391978"/>
              <a:gd name="connsiteY8" fmla="*/ 1540793 h 1554477"/>
              <a:gd name="connsiteX9" fmla="*/ 2404482 w 3391978"/>
              <a:gd name="connsiteY9" fmla="*/ 1546558 h 1554477"/>
              <a:gd name="connsiteX10" fmla="*/ 2400184 w 3391978"/>
              <a:gd name="connsiteY10" fmla="*/ 1554477 h 1554477"/>
              <a:gd name="connsiteX11" fmla="*/ 2204857 w 3391978"/>
              <a:gd name="connsiteY11" fmla="*/ 1554477 h 1554477"/>
              <a:gd name="connsiteX12" fmla="*/ 2199681 w 3391978"/>
              <a:gd name="connsiteY12" fmla="*/ 1451981 h 1554477"/>
              <a:gd name="connsiteX13" fmla="*/ 1202351 w 3391978"/>
              <a:gd name="connsiteY13" fmla="*/ 551975 h 1554477"/>
              <a:gd name="connsiteX14" fmla="*/ 205021 w 3391978"/>
              <a:gd name="connsiteY14" fmla="*/ 1451981 h 1554477"/>
              <a:gd name="connsiteX15" fmla="*/ 199845 w 3391978"/>
              <a:gd name="connsiteY15" fmla="*/ 1554477 h 1554477"/>
              <a:gd name="connsiteX16" fmla="*/ 1931 w 3391978"/>
              <a:gd name="connsiteY16" fmla="*/ 1554477 h 1554477"/>
              <a:gd name="connsiteX17" fmla="*/ 0 w 3391978"/>
              <a:gd name="connsiteY17" fmla="*/ 1550919 h 1554477"/>
              <a:gd name="connsiteX18" fmla="*/ 6029 w 3391978"/>
              <a:gd name="connsiteY18" fmla="*/ 1431529 h 1554477"/>
              <a:gd name="connsiteX19" fmla="*/ 734271 w 3391978"/>
              <a:gd name="connsiteY19" fmla="*/ 446451 h 1554477"/>
              <a:gd name="connsiteX20" fmla="*/ 735649 w 3391978"/>
              <a:gd name="connsiteY20" fmla="*/ 445947 h 1554477"/>
              <a:gd name="connsiteX21" fmla="*/ 793234 w 3391978"/>
              <a:gd name="connsiteY21" fmla="*/ 431140 h 1554477"/>
              <a:gd name="connsiteX22" fmla="*/ 870175 w 3391978"/>
              <a:gd name="connsiteY22" fmla="*/ 402979 h 1554477"/>
              <a:gd name="connsiteX23" fmla="*/ 882435 w 3391978"/>
              <a:gd name="connsiteY23" fmla="*/ 396325 h 1554477"/>
              <a:gd name="connsiteX24" fmla="*/ 959999 w 3391978"/>
              <a:gd name="connsiteY24" fmla="*/ 376381 h 1554477"/>
              <a:gd name="connsiteX25" fmla="*/ 1202351 w 3391978"/>
              <a:gd name="connsiteY25" fmla="*/ 351950 h 1554477"/>
              <a:gd name="connsiteX26" fmla="*/ 1444703 w 3391978"/>
              <a:gd name="connsiteY26" fmla="*/ 376381 h 1554477"/>
              <a:gd name="connsiteX27" fmla="*/ 1534732 w 3391978"/>
              <a:gd name="connsiteY27" fmla="*/ 399530 h 1554477"/>
              <a:gd name="connsiteX28" fmla="*/ 1603748 w 3391978"/>
              <a:gd name="connsiteY28" fmla="*/ 424790 h 1554477"/>
              <a:gd name="connsiteX29" fmla="*/ 1628964 w 3391978"/>
              <a:gd name="connsiteY29" fmla="*/ 431274 h 1554477"/>
              <a:gd name="connsiteX30" fmla="*/ 1637040 w 3391978"/>
              <a:gd name="connsiteY30" fmla="*/ 434230 h 1554477"/>
              <a:gd name="connsiteX31" fmla="*/ 1680584 w 3391978"/>
              <a:gd name="connsiteY31" fmla="*/ 445426 h 1554477"/>
              <a:gd name="connsiteX32" fmla="*/ 1849359 w 3391978"/>
              <a:gd name="connsiteY32" fmla="*/ 462440 h 1554477"/>
              <a:gd name="connsiteX33" fmla="*/ 2543783 w 3391978"/>
              <a:gd name="connsiteY33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91978" h="1554477">
                <a:moveTo>
                  <a:pt x="2594380" y="0"/>
                </a:moveTo>
                <a:lnTo>
                  <a:pt x="2607412" y="0"/>
                </a:lnTo>
                <a:lnTo>
                  <a:pt x="2607412" y="1"/>
                </a:lnTo>
                <a:cubicBezTo>
                  <a:pt x="2607412" y="498106"/>
                  <a:pt x="2910257" y="925477"/>
                  <a:pt x="3341863" y="1108031"/>
                </a:cubicBezTo>
                <a:lnTo>
                  <a:pt x="3391978" y="1126374"/>
                </a:lnTo>
                <a:lnTo>
                  <a:pt x="3312280" y="1105881"/>
                </a:lnTo>
                <a:cubicBezTo>
                  <a:pt x="3257764" y="1094726"/>
                  <a:pt x="3201319" y="1088867"/>
                  <a:pt x="3143505" y="1088867"/>
                </a:cubicBezTo>
                <a:cubicBezTo>
                  <a:pt x="2854437" y="1088867"/>
                  <a:pt x="2599576" y="1235327"/>
                  <a:pt x="2449081" y="1458090"/>
                </a:cubicBezTo>
                <a:lnTo>
                  <a:pt x="2404191" y="1540793"/>
                </a:lnTo>
                <a:lnTo>
                  <a:pt x="2404482" y="1546558"/>
                </a:lnTo>
                <a:lnTo>
                  <a:pt x="2400184" y="1554477"/>
                </a:lnTo>
                <a:lnTo>
                  <a:pt x="2204857" y="1554477"/>
                </a:lnTo>
                <a:lnTo>
                  <a:pt x="2199681" y="1451981"/>
                </a:lnTo>
                <a:cubicBezTo>
                  <a:pt x="2148343" y="946461"/>
                  <a:pt x="1721416" y="551975"/>
                  <a:pt x="1202351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1" y="446451"/>
                </a:cubicBezTo>
                <a:lnTo>
                  <a:pt x="735649" y="445947"/>
                </a:lnTo>
                <a:lnTo>
                  <a:pt x="793234" y="431140"/>
                </a:lnTo>
                <a:cubicBezTo>
                  <a:pt x="819457" y="422984"/>
                  <a:pt x="845127" y="413574"/>
                  <a:pt x="870175" y="402979"/>
                </a:cubicBezTo>
                <a:lnTo>
                  <a:pt x="882435" y="396325"/>
                </a:lnTo>
                <a:lnTo>
                  <a:pt x="959999" y="376381"/>
                </a:lnTo>
                <a:cubicBezTo>
                  <a:pt x="1038281" y="360363"/>
                  <a:pt x="1119333" y="351950"/>
                  <a:pt x="1202351" y="351950"/>
                </a:cubicBezTo>
                <a:cubicBezTo>
                  <a:pt x="1285369" y="351950"/>
                  <a:pt x="1366421" y="360363"/>
                  <a:pt x="1444703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37040" y="434230"/>
                </a:lnTo>
                <a:lnTo>
                  <a:pt x="1680584" y="445426"/>
                </a:lnTo>
                <a:cubicBezTo>
                  <a:pt x="1735100" y="456582"/>
                  <a:pt x="1791545" y="462440"/>
                  <a:pt x="1849359" y="462440"/>
                </a:cubicBezTo>
                <a:cubicBezTo>
                  <a:pt x="2138427" y="462440"/>
                  <a:pt x="2393288" y="315980"/>
                  <a:pt x="2543783" y="932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7BF2D02-9EEB-7B9A-5ADF-42778ACBCFD4}"/>
              </a:ext>
            </a:extLst>
          </p:cNvPr>
          <p:cNvSpPr/>
          <p:nvPr/>
        </p:nvSpPr>
        <p:spPr>
          <a:xfrm>
            <a:off x="11027218" y="7581216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55230124-9A65-7152-165D-24016D712801}"/>
              </a:ext>
            </a:extLst>
          </p:cNvPr>
          <p:cNvSpPr/>
          <p:nvPr/>
        </p:nvSpPr>
        <p:spPr>
          <a:xfrm>
            <a:off x="13818759" y="6941209"/>
            <a:ext cx="3873076" cy="1798269"/>
          </a:xfrm>
          <a:custGeom>
            <a:avLst/>
            <a:gdLst>
              <a:gd name="connsiteX0" fmla="*/ 0 w 3340338"/>
              <a:gd name="connsiteY0" fmla="*/ 0 h 1550919"/>
              <a:gd name="connsiteX1" fmla="*/ 200025 w 3340338"/>
              <a:gd name="connsiteY1" fmla="*/ 0 h 1550919"/>
              <a:gd name="connsiteX2" fmla="*/ 200025 w 3340338"/>
              <a:gd name="connsiteY2" fmla="*/ 1 h 1550919"/>
              <a:gd name="connsiteX3" fmla="*/ 1202531 w 3340338"/>
              <a:gd name="connsiteY3" fmla="*/ 1002507 h 1550919"/>
              <a:gd name="connsiteX4" fmla="*/ 2205037 w 3340338"/>
              <a:gd name="connsiteY4" fmla="*/ 1 h 1550919"/>
              <a:gd name="connsiteX5" fmla="*/ 2205037 w 3340338"/>
              <a:gd name="connsiteY5" fmla="*/ 0 h 1550919"/>
              <a:gd name="connsiteX6" fmla="*/ 2398558 w 3340338"/>
              <a:gd name="connsiteY6" fmla="*/ 0 h 1550919"/>
              <a:gd name="connsiteX7" fmla="*/ 2400425 w 3340338"/>
              <a:gd name="connsiteY7" fmla="*/ 0 h 1550919"/>
              <a:gd name="connsiteX8" fmla="*/ 2405062 w 3340338"/>
              <a:gd name="connsiteY8" fmla="*/ 0 h 1550919"/>
              <a:gd name="connsiteX9" fmla="*/ 2405062 w 3340338"/>
              <a:gd name="connsiteY9" fmla="*/ 1 h 1550919"/>
              <a:gd name="connsiteX10" fmla="*/ 2404336 w 3340338"/>
              <a:gd name="connsiteY10" fmla="*/ 7205 h 1550919"/>
              <a:gd name="connsiteX11" fmla="*/ 2454468 w 3340338"/>
              <a:gd name="connsiteY11" fmla="*/ 99567 h 1550919"/>
              <a:gd name="connsiteX12" fmla="*/ 3148892 w 3340338"/>
              <a:gd name="connsiteY12" fmla="*/ 468790 h 1550919"/>
              <a:gd name="connsiteX13" fmla="*/ 3317668 w 3340338"/>
              <a:gd name="connsiteY13" fmla="*/ 451776 h 1550919"/>
              <a:gd name="connsiteX14" fmla="*/ 3340338 w 3340338"/>
              <a:gd name="connsiteY14" fmla="*/ 445947 h 1550919"/>
              <a:gd name="connsiteX15" fmla="*/ 3338960 w 3340338"/>
              <a:gd name="connsiteY15" fmla="*/ 446451 h 1550919"/>
              <a:gd name="connsiteX16" fmla="*/ 2610718 w 3340338"/>
              <a:gd name="connsiteY16" fmla="*/ 1431529 h 1550919"/>
              <a:gd name="connsiteX17" fmla="*/ 2604689 w 3340338"/>
              <a:gd name="connsiteY17" fmla="*/ 1550919 h 1550919"/>
              <a:gd name="connsiteX18" fmla="*/ 2554303 w 3340338"/>
              <a:gd name="connsiteY18" fmla="*/ 1458090 h 1550919"/>
              <a:gd name="connsiteX19" fmla="*/ 1859879 w 3340338"/>
              <a:gd name="connsiteY19" fmla="*/ 1088867 h 1550919"/>
              <a:gd name="connsiteX20" fmla="*/ 1691104 w 3340338"/>
              <a:gd name="connsiteY20" fmla="*/ 1105881 h 1550919"/>
              <a:gd name="connsiteX21" fmla="*/ 1641957 w 3340338"/>
              <a:gd name="connsiteY21" fmla="*/ 1118519 h 1550919"/>
              <a:gd name="connsiteX22" fmla="*/ 1560127 w 3340338"/>
              <a:gd name="connsiteY22" fmla="*/ 1148469 h 1550919"/>
              <a:gd name="connsiteX23" fmla="*/ 1202531 w 3340338"/>
              <a:gd name="connsiteY23" fmla="*/ 1202532 h 1550919"/>
              <a:gd name="connsiteX24" fmla="*/ 960179 w 3340338"/>
              <a:gd name="connsiteY24" fmla="*/ 1178101 h 1550919"/>
              <a:gd name="connsiteX25" fmla="*/ 845493 w 3340338"/>
              <a:gd name="connsiteY25" fmla="*/ 1148613 h 1550919"/>
              <a:gd name="connsiteX26" fmla="*/ 785124 w 3340338"/>
              <a:gd name="connsiteY26" fmla="*/ 1126517 h 1550919"/>
              <a:gd name="connsiteX27" fmla="*/ 784566 w 3340338"/>
              <a:gd name="connsiteY27" fmla="*/ 1126374 h 1550919"/>
              <a:gd name="connsiteX28" fmla="*/ 734451 w 3340338"/>
              <a:gd name="connsiteY28" fmla="*/ 1108031 h 1550919"/>
              <a:gd name="connsiteX29" fmla="*/ 0 w 3340338"/>
              <a:gd name="connsiteY29" fmla="*/ 1 h 15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40338" h="1550919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398558" y="0"/>
                </a:lnTo>
                <a:lnTo>
                  <a:pt x="2400425" y="0"/>
                </a:lnTo>
                <a:lnTo>
                  <a:pt x="2405062" y="0"/>
                </a:lnTo>
                <a:lnTo>
                  <a:pt x="2405062" y="1"/>
                </a:lnTo>
                <a:lnTo>
                  <a:pt x="2404336" y="7205"/>
                </a:lnTo>
                <a:lnTo>
                  <a:pt x="2454468" y="99567"/>
                </a:lnTo>
                <a:cubicBezTo>
                  <a:pt x="2604963" y="322330"/>
                  <a:pt x="2859824" y="468790"/>
                  <a:pt x="3148892" y="468790"/>
                </a:cubicBezTo>
                <a:cubicBezTo>
                  <a:pt x="3206706" y="468790"/>
                  <a:pt x="3263152" y="462932"/>
                  <a:pt x="3317668" y="451776"/>
                </a:cubicBezTo>
                <a:lnTo>
                  <a:pt x="3340338" y="445947"/>
                </a:lnTo>
                <a:lnTo>
                  <a:pt x="3338960" y="446451"/>
                </a:lnTo>
                <a:cubicBezTo>
                  <a:pt x="2943321" y="613792"/>
                  <a:pt x="2655877" y="986848"/>
                  <a:pt x="2610718" y="1431529"/>
                </a:cubicBezTo>
                <a:lnTo>
                  <a:pt x="2604689" y="1550919"/>
                </a:lnTo>
                <a:lnTo>
                  <a:pt x="2554303" y="1458090"/>
                </a:lnTo>
                <a:cubicBezTo>
                  <a:pt x="2403808" y="1235327"/>
                  <a:pt x="2148947" y="1088867"/>
                  <a:pt x="1859879" y="1088867"/>
                </a:cubicBezTo>
                <a:cubicBezTo>
                  <a:pt x="1802066" y="1088867"/>
                  <a:pt x="1745620" y="1094726"/>
                  <a:pt x="1691104" y="1105881"/>
                </a:cubicBezTo>
                <a:lnTo>
                  <a:pt x="1641957" y="1118519"/>
                </a:lnTo>
                <a:lnTo>
                  <a:pt x="1560127" y="1148469"/>
                </a:lnTo>
                <a:cubicBezTo>
                  <a:pt x="1447163" y="1183604"/>
                  <a:pt x="1327057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EAE13F0B-F341-36CD-E01F-2D1D1E436557}"/>
              </a:ext>
            </a:extLst>
          </p:cNvPr>
          <p:cNvSpPr/>
          <p:nvPr/>
        </p:nvSpPr>
        <p:spPr>
          <a:xfrm>
            <a:off x="14050685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93DB9089-AECB-93D1-EC87-A7163A025555}"/>
              </a:ext>
            </a:extLst>
          </p:cNvPr>
          <p:cNvSpPr/>
          <p:nvPr/>
        </p:nvSpPr>
        <p:spPr>
          <a:xfrm>
            <a:off x="16838859" y="6941209"/>
            <a:ext cx="3936141" cy="1802395"/>
          </a:xfrm>
          <a:custGeom>
            <a:avLst/>
            <a:gdLst>
              <a:gd name="connsiteX0" fmla="*/ 2597130 w 3394728"/>
              <a:gd name="connsiteY0" fmla="*/ 0 h 1554477"/>
              <a:gd name="connsiteX1" fmla="*/ 2610162 w 3394728"/>
              <a:gd name="connsiteY1" fmla="*/ 0 h 1554477"/>
              <a:gd name="connsiteX2" fmla="*/ 2610162 w 3394728"/>
              <a:gd name="connsiteY2" fmla="*/ 1 h 1554477"/>
              <a:gd name="connsiteX3" fmla="*/ 3344612 w 3394728"/>
              <a:gd name="connsiteY3" fmla="*/ 1108031 h 1554477"/>
              <a:gd name="connsiteX4" fmla="*/ 3394728 w 3394728"/>
              <a:gd name="connsiteY4" fmla="*/ 1126374 h 1554477"/>
              <a:gd name="connsiteX5" fmla="*/ 3315030 w 3394728"/>
              <a:gd name="connsiteY5" fmla="*/ 1105881 h 1554477"/>
              <a:gd name="connsiteX6" fmla="*/ 3146256 w 3394728"/>
              <a:gd name="connsiteY6" fmla="*/ 1088867 h 1554477"/>
              <a:gd name="connsiteX7" fmla="*/ 2451832 w 3394728"/>
              <a:gd name="connsiteY7" fmla="*/ 1458090 h 1554477"/>
              <a:gd name="connsiteX8" fmla="*/ 2404424 w 3394728"/>
              <a:gd name="connsiteY8" fmla="*/ 1545429 h 1554477"/>
              <a:gd name="connsiteX9" fmla="*/ 2404482 w 3394728"/>
              <a:gd name="connsiteY9" fmla="*/ 1546558 h 1554477"/>
              <a:gd name="connsiteX10" fmla="*/ 2400184 w 3394728"/>
              <a:gd name="connsiteY10" fmla="*/ 1554477 h 1554477"/>
              <a:gd name="connsiteX11" fmla="*/ 2204856 w 3394728"/>
              <a:gd name="connsiteY11" fmla="*/ 1554477 h 1554477"/>
              <a:gd name="connsiteX12" fmla="*/ 2199680 w 3394728"/>
              <a:gd name="connsiteY12" fmla="*/ 1451981 h 1554477"/>
              <a:gd name="connsiteX13" fmla="*/ 1202352 w 3394728"/>
              <a:gd name="connsiteY13" fmla="*/ 551975 h 1554477"/>
              <a:gd name="connsiteX14" fmla="*/ 205021 w 3394728"/>
              <a:gd name="connsiteY14" fmla="*/ 1451981 h 1554477"/>
              <a:gd name="connsiteX15" fmla="*/ 199845 w 3394728"/>
              <a:gd name="connsiteY15" fmla="*/ 1554477 h 1554477"/>
              <a:gd name="connsiteX16" fmla="*/ 1931 w 3394728"/>
              <a:gd name="connsiteY16" fmla="*/ 1554477 h 1554477"/>
              <a:gd name="connsiteX17" fmla="*/ 0 w 3394728"/>
              <a:gd name="connsiteY17" fmla="*/ 1550919 h 1554477"/>
              <a:gd name="connsiteX18" fmla="*/ 6029 w 3394728"/>
              <a:gd name="connsiteY18" fmla="*/ 1431529 h 1554477"/>
              <a:gd name="connsiteX19" fmla="*/ 734272 w 3394728"/>
              <a:gd name="connsiteY19" fmla="*/ 446451 h 1554477"/>
              <a:gd name="connsiteX20" fmla="*/ 735648 w 3394728"/>
              <a:gd name="connsiteY20" fmla="*/ 445947 h 1554477"/>
              <a:gd name="connsiteX21" fmla="*/ 793234 w 3394728"/>
              <a:gd name="connsiteY21" fmla="*/ 431140 h 1554477"/>
              <a:gd name="connsiteX22" fmla="*/ 870176 w 3394728"/>
              <a:gd name="connsiteY22" fmla="*/ 402979 h 1554477"/>
              <a:gd name="connsiteX23" fmla="*/ 882436 w 3394728"/>
              <a:gd name="connsiteY23" fmla="*/ 396325 h 1554477"/>
              <a:gd name="connsiteX24" fmla="*/ 960000 w 3394728"/>
              <a:gd name="connsiteY24" fmla="*/ 376381 h 1554477"/>
              <a:gd name="connsiteX25" fmla="*/ 1202352 w 3394728"/>
              <a:gd name="connsiteY25" fmla="*/ 351950 h 1554477"/>
              <a:gd name="connsiteX26" fmla="*/ 1444704 w 3394728"/>
              <a:gd name="connsiteY26" fmla="*/ 376381 h 1554477"/>
              <a:gd name="connsiteX27" fmla="*/ 1534732 w 3394728"/>
              <a:gd name="connsiteY27" fmla="*/ 399530 h 1554477"/>
              <a:gd name="connsiteX28" fmla="*/ 1603748 w 3394728"/>
              <a:gd name="connsiteY28" fmla="*/ 424790 h 1554477"/>
              <a:gd name="connsiteX29" fmla="*/ 1628964 w 3394728"/>
              <a:gd name="connsiteY29" fmla="*/ 431274 h 1554477"/>
              <a:gd name="connsiteX30" fmla="*/ 1630546 w 3394728"/>
              <a:gd name="connsiteY30" fmla="*/ 431853 h 1554477"/>
              <a:gd name="connsiteX31" fmla="*/ 1683334 w 3394728"/>
              <a:gd name="connsiteY31" fmla="*/ 445426 h 1554477"/>
              <a:gd name="connsiteX32" fmla="*/ 1852108 w 3394728"/>
              <a:gd name="connsiteY32" fmla="*/ 462440 h 1554477"/>
              <a:gd name="connsiteX33" fmla="*/ 2546532 w 3394728"/>
              <a:gd name="connsiteY33" fmla="*/ 93217 h 155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94728" h="1554477">
                <a:moveTo>
                  <a:pt x="2597130" y="0"/>
                </a:moveTo>
                <a:lnTo>
                  <a:pt x="2610162" y="0"/>
                </a:lnTo>
                <a:lnTo>
                  <a:pt x="2610162" y="1"/>
                </a:lnTo>
                <a:cubicBezTo>
                  <a:pt x="2610162" y="498106"/>
                  <a:pt x="2913008" y="925477"/>
                  <a:pt x="3344612" y="1108031"/>
                </a:cubicBezTo>
                <a:lnTo>
                  <a:pt x="3394728" y="1126374"/>
                </a:lnTo>
                <a:lnTo>
                  <a:pt x="3315030" y="1105881"/>
                </a:lnTo>
                <a:cubicBezTo>
                  <a:pt x="3260514" y="1094726"/>
                  <a:pt x="3204068" y="1088867"/>
                  <a:pt x="3146256" y="1088867"/>
                </a:cubicBezTo>
                <a:cubicBezTo>
                  <a:pt x="2857188" y="1088867"/>
                  <a:pt x="2602326" y="1235327"/>
                  <a:pt x="2451832" y="1458090"/>
                </a:cubicBezTo>
                <a:lnTo>
                  <a:pt x="2404424" y="1545429"/>
                </a:lnTo>
                <a:lnTo>
                  <a:pt x="2404482" y="1546558"/>
                </a:lnTo>
                <a:lnTo>
                  <a:pt x="2400184" y="1554477"/>
                </a:lnTo>
                <a:lnTo>
                  <a:pt x="2204856" y="1554477"/>
                </a:lnTo>
                <a:lnTo>
                  <a:pt x="2199680" y="1451981"/>
                </a:lnTo>
                <a:cubicBezTo>
                  <a:pt x="2148344" y="946461"/>
                  <a:pt x="1721416" y="551975"/>
                  <a:pt x="1202352" y="551975"/>
                </a:cubicBezTo>
                <a:cubicBezTo>
                  <a:pt x="683286" y="551975"/>
                  <a:pt x="256359" y="946461"/>
                  <a:pt x="205021" y="1451981"/>
                </a:cubicBezTo>
                <a:lnTo>
                  <a:pt x="199845" y="1554477"/>
                </a:lnTo>
                <a:lnTo>
                  <a:pt x="1931" y="1554477"/>
                </a:lnTo>
                <a:lnTo>
                  <a:pt x="0" y="1550919"/>
                </a:lnTo>
                <a:lnTo>
                  <a:pt x="6029" y="1431529"/>
                </a:lnTo>
                <a:cubicBezTo>
                  <a:pt x="51188" y="986848"/>
                  <a:pt x="338632" y="613792"/>
                  <a:pt x="734272" y="446451"/>
                </a:cubicBezTo>
                <a:lnTo>
                  <a:pt x="735648" y="445947"/>
                </a:lnTo>
                <a:lnTo>
                  <a:pt x="793234" y="431140"/>
                </a:lnTo>
                <a:cubicBezTo>
                  <a:pt x="819456" y="422984"/>
                  <a:pt x="845128" y="413574"/>
                  <a:pt x="870176" y="402979"/>
                </a:cubicBezTo>
                <a:lnTo>
                  <a:pt x="882436" y="396325"/>
                </a:lnTo>
                <a:lnTo>
                  <a:pt x="960000" y="376381"/>
                </a:lnTo>
                <a:cubicBezTo>
                  <a:pt x="1038280" y="360363"/>
                  <a:pt x="1119332" y="351950"/>
                  <a:pt x="1202352" y="351950"/>
                </a:cubicBezTo>
                <a:cubicBezTo>
                  <a:pt x="1285368" y="351950"/>
                  <a:pt x="1366420" y="360363"/>
                  <a:pt x="1444704" y="376381"/>
                </a:cubicBezTo>
                <a:lnTo>
                  <a:pt x="1534732" y="399530"/>
                </a:lnTo>
                <a:lnTo>
                  <a:pt x="1603748" y="424790"/>
                </a:lnTo>
                <a:lnTo>
                  <a:pt x="1628964" y="431274"/>
                </a:lnTo>
                <a:lnTo>
                  <a:pt x="1630546" y="431853"/>
                </a:lnTo>
                <a:lnTo>
                  <a:pt x="1683334" y="445426"/>
                </a:lnTo>
                <a:cubicBezTo>
                  <a:pt x="1737850" y="456582"/>
                  <a:pt x="1794296" y="462440"/>
                  <a:pt x="1852108" y="462440"/>
                </a:cubicBezTo>
                <a:cubicBezTo>
                  <a:pt x="2141176" y="462440"/>
                  <a:pt x="2396038" y="315980"/>
                  <a:pt x="2546532" y="9321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1905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C62402CD-3330-0244-23C2-D89517797AA8}"/>
              </a:ext>
            </a:extLst>
          </p:cNvPr>
          <p:cNvSpPr/>
          <p:nvPr/>
        </p:nvSpPr>
        <p:spPr>
          <a:xfrm>
            <a:off x="17070576" y="7581216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085C82E5-D30C-915A-D3CB-B8BE18400AA8}"/>
              </a:ext>
            </a:extLst>
          </p:cNvPr>
          <p:cNvSpPr/>
          <p:nvPr/>
        </p:nvSpPr>
        <p:spPr>
          <a:xfrm>
            <a:off x="19865306" y="6941209"/>
            <a:ext cx="2788636" cy="1394319"/>
          </a:xfrm>
          <a:custGeom>
            <a:avLst/>
            <a:gdLst>
              <a:gd name="connsiteX0" fmla="*/ 0 w 2405062"/>
              <a:gd name="connsiteY0" fmla="*/ 0 h 1202532"/>
              <a:gd name="connsiteX1" fmla="*/ 200025 w 2405062"/>
              <a:gd name="connsiteY1" fmla="*/ 0 h 1202532"/>
              <a:gd name="connsiteX2" fmla="*/ 200025 w 2405062"/>
              <a:gd name="connsiteY2" fmla="*/ 1 h 1202532"/>
              <a:gd name="connsiteX3" fmla="*/ 1202531 w 2405062"/>
              <a:gd name="connsiteY3" fmla="*/ 1002507 h 1202532"/>
              <a:gd name="connsiteX4" fmla="*/ 2205037 w 2405062"/>
              <a:gd name="connsiteY4" fmla="*/ 1 h 1202532"/>
              <a:gd name="connsiteX5" fmla="*/ 2205037 w 2405062"/>
              <a:gd name="connsiteY5" fmla="*/ 0 h 1202532"/>
              <a:gd name="connsiteX6" fmla="*/ 2405062 w 2405062"/>
              <a:gd name="connsiteY6" fmla="*/ 0 h 1202532"/>
              <a:gd name="connsiteX7" fmla="*/ 2405062 w 2405062"/>
              <a:gd name="connsiteY7" fmla="*/ 1 h 1202532"/>
              <a:gd name="connsiteX8" fmla="*/ 1202531 w 2405062"/>
              <a:gd name="connsiteY8" fmla="*/ 1202532 h 1202532"/>
              <a:gd name="connsiteX9" fmla="*/ 960179 w 2405062"/>
              <a:gd name="connsiteY9" fmla="*/ 1178101 h 1202532"/>
              <a:gd name="connsiteX10" fmla="*/ 845493 w 2405062"/>
              <a:gd name="connsiteY10" fmla="*/ 1148613 h 1202532"/>
              <a:gd name="connsiteX11" fmla="*/ 785124 w 2405062"/>
              <a:gd name="connsiteY11" fmla="*/ 1126517 h 1202532"/>
              <a:gd name="connsiteX12" fmla="*/ 784566 w 2405062"/>
              <a:gd name="connsiteY12" fmla="*/ 1126374 h 1202532"/>
              <a:gd name="connsiteX13" fmla="*/ 734451 w 2405062"/>
              <a:gd name="connsiteY13" fmla="*/ 1108031 h 1202532"/>
              <a:gd name="connsiteX14" fmla="*/ 0 w 2405062"/>
              <a:gd name="connsiteY14" fmla="*/ 1 h 1202532"/>
              <a:gd name="connsiteX15" fmla="*/ 0 w 2405062"/>
              <a:gd name="connsiteY15" fmla="*/ 0 h 120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405062" h="1202532">
                <a:moveTo>
                  <a:pt x="0" y="0"/>
                </a:moveTo>
                <a:lnTo>
                  <a:pt x="200025" y="0"/>
                </a:lnTo>
                <a:lnTo>
                  <a:pt x="200025" y="1"/>
                </a:lnTo>
                <a:cubicBezTo>
                  <a:pt x="200025" y="553670"/>
                  <a:pt x="648862" y="1002507"/>
                  <a:pt x="1202531" y="1002507"/>
                </a:cubicBezTo>
                <a:cubicBezTo>
                  <a:pt x="1756200" y="1002507"/>
                  <a:pt x="2205037" y="553670"/>
                  <a:pt x="2205037" y="1"/>
                </a:cubicBezTo>
                <a:lnTo>
                  <a:pt x="2205037" y="0"/>
                </a:lnTo>
                <a:lnTo>
                  <a:pt x="2405062" y="0"/>
                </a:lnTo>
                <a:lnTo>
                  <a:pt x="2405062" y="1"/>
                </a:lnTo>
                <a:cubicBezTo>
                  <a:pt x="2405062" y="664141"/>
                  <a:pt x="1866671" y="1202532"/>
                  <a:pt x="1202531" y="1202532"/>
                </a:cubicBezTo>
                <a:cubicBezTo>
                  <a:pt x="1119513" y="1202532"/>
                  <a:pt x="1038461" y="1194120"/>
                  <a:pt x="960179" y="1178101"/>
                </a:cubicBezTo>
                <a:lnTo>
                  <a:pt x="845493" y="1148613"/>
                </a:lnTo>
                <a:lnTo>
                  <a:pt x="785124" y="1126517"/>
                </a:lnTo>
                <a:lnTo>
                  <a:pt x="784566" y="1126374"/>
                </a:lnTo>
                <a:lnTo>
                  <a:pt x="734451" y="1108031"/>
                </a:lnTo>
                <a:cubicBezTo>
                  <a:pt x="302845" y="925477"/>
                  <a:pt x="0" y="498106"/>
                  <a:pt x="0" y="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BE0D1C5-288B-68A0-7CD7-01502EA1F78C}"/>
              </a:ext>
            </a:extLst>
          </p:cNvPr>
          <p:cNvSpPr/>
          <p:nvPr/>
        </p:nvSpPr>
        <p:spPr>
          <a:xfrm>
            <a:off x="20097232" y="5778818"/>
            <a:ext cx="2324784" cy="23247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27000" dist="152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A3CC5934-48BB-30BD-6941-0F844DF3133B}"/>
              </a:ext>
            </a:extLst>
          </p:cNvPr>
          <p:cNvGrpSpPr/>
          <p:nvPr/>
        </p:nvGrpSpPr>
        <p:grpSpPr>
          <a:xfrm>
            <a:off x="1951005" y="9502598"/>
            <a:ext cx="2326239" cy="1948656"/>
            <a:chOff x="1951005" y="9502598"/>
            <a:chExt cx="2326239" cy="1948656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3A9862E-57C1-C6DD-E56E-9178889F8FEE}"/>
                </a:ext>
              </a:extLst>
            </p:cNvPr>
            <p:cNvSpPr txBox="1"/>
            <p:nvPr/>
          </p:nvSpPr>
          <p:spPr>
            <a:xfrm>
              <a:off x="1951006" y="9973926"/>
              <a:ext cx="2326238" cy="14773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Xác định mục tiêu tối thượng giúp định hướng mọi quyết định và hành động quan trọng.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F4A0CF3B-85F1-C7E5-9893-4759BE844C3B}"/>
                </a:ext>
              </a:extLst>
            </p:cNvPr>
            <p:cNvSpPr txBox="1"/>
            <p:nvPr/>
          </p:nvSpPr>
          <p:spPr>
            <a:xfrm>
              <a:off x="1951005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PURPOSE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345B85DE-A781-91AB-53C8-442121E34679}"/>
              </a:ext>
            </a:extLst>
          </p:cNvPr>
          <p:cNvSpPr/>
          <p:nvPr/>
        </p:nvSpPr>
        <p:spPr>
          <a:xfrm rot="10800000">
            <a:off x="2943328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9EF367F2-A3A3-B99D-4FD0-11F909973AE5}"/>
              </a:ext>
            </a:extLst>
          </p:cNvPr>
          <p:cNvGrpSpPr/>
          <p:nvPr/>
        </p:nvGrpSpPr>
        <p:grpSpPr>
          <a:xfrm>
            <a:off x="8005872" y="9502598"/>
            <a:ext cx="2326239" cy="1948656"/>
            <a:chOff x="8005872" y="9502598"/>
            <a:chExt cx="2326239" cy="1948656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B75D788B-73ED-9FDD-7E1E-9B7BCD55A970}"/>
                </a:ext>
              </a:extLst>
            </p:cNvPr>
            <p:cNvSpPr txBox="1"/>
            <p:nvPr/>
          </p:nvSpPr>
          <p:spPr>
            <a:xfrm>
              <a:off x="8005873" y="9973926"/>
              <a:ext cx="2326238" cy="14773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Thiết kế phương án thông minh, linh hoạt, phản ánh đúng thực tế và mong đợi khách hàng.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819F0E91-6835-2E49-53F7-4FB76E3DA96D}"/>
                </a:ext>
              </a:extLst>
            </p:cNvPr>
            <p:cNvSpPr txBox="1"/>
            <p:nvPr/>
          </p:nvSpPr>
          <p:spPr>
            <a:xfrm>
              <a:off x="8005872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DESIGN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D5A651CB-E1E3-CB50-7EE3-1805A1F986E6}"/>
              </a:ext>
            </a:extLst>
          </p:cNvPr>
          <p:cNvSpPr/>
          <p:nvPr/>
        </p:nvSpPr>
        <p:spPr>
          <a:xfrm rot="10800000">
            <a:off x="8998195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3EF7D26F-7A62-81B5-743D-232547B22E83}"/>
              </a:ext>
            </a:extLst>
          </p:cNvPr>
          <p:cNvGrpSpPr/>
          <p:nvPr/>
        </p:nvGrpSpPr>
        <p:grpSpPr>
          <a:xfrm>
            <a:off x="14049230" y="9502598"/>
            <a:ext cx="2326239" cy="1671657"/>
            <a:chOff x="14049230" y="9502598"/>
            <a:chExt cx="2326239" cy="1671657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33B080FA-11DE-3FEA-4414-516D6147D71D}"/>
                </a:ext>
              </a:extLst>
            </p:cNvPr>
            <p:cNvSpPr txBox="1"/>
            <p:nvPr/>
          </p:nvSpPr>
          <p:spPr>
            <a:xfrm>
              <a:off x="14049231" y="9973926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Thu thập dữ liệu tin cậy để đánh giá hiệu quả và tác động của mỗi bước triển khai.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D43EDD02-DF43-FDF3-6F41-EB929682109A}"/>
                </a:ext>
              </a:extLst>
            </p:cNvPr>
            <p:cNvSpPr txBox="1"/>
            <p:nvPr/>
          </p:nvSpPr>
          <p:spPr>
            <a:xfrm>
              <a:off x="14049230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MEASURE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DEFE0AC2-E296-0929-2B95-E6DD6A41E361}"/>
              </a:ext>
            </a:extLst>
          </p:cNvPr>
          <p:cNvSpPr/>
          <p:nvPr/>
        </p:nvSpPr>
        <p:spPr>
          <a:xfrm rot="10800000">
            <a:off x="15041553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973B7D79-5ACA-EE4D-DB6B-0A3A11A9BD47}"/>
              </a:ext>
            </a:extLst>
          </p:cNvPr>
          <p:cNvGrpSpPr/>
          <p:nvPr/>
        </p:nvGrpSpPr>
        <p:grpSpPr>
          <a:xfrm>
            <a:off x="20105552" y="9502598"/>
            <a:ext cx="2326239" cy="1671657"/>
            <a:chOff x="20105552" y="9502598"/>
            <a:chExt cx="2326239" cy="1671657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62D25A0B-435F-E904-B75E-E2D255554283}"/>
                </a:ext>
              </a:extLst>
            </p:cNvPr>
            <p:cNvSpPr txBox="1"/>
            <p:nvPr/>
          </p:nvSpPr>
          <p:spPr>
            <a:xfrm>
              <a:off x="20105553" y="9973926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Nhân rộng mô hình hiệu quả để tạo ảnh hưởng bền vững và tăng trưởng dài hạn.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BE7CA68D-0DFE-FD1F-EAA6-44C8438CF163}"/>
                </a:ext>
              </a:extLst>
            </p:cNvPr>
            <p:cNvSpPr txBox="1"/>
            <p:nvPr/>
          </p:nvSpPr>
          <p:spPr>
            <a:xfrm>
              <a:off x="20105552" y="9502598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SCALE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1B91900D-4139-EB47-3B95-9E34B1EF0B12}"/>
              </a:ext>
            </a:extLst>
          </p:cNvPr>
          <p:cNvSpPr/>
          <p:nvPr/>
        </p:nvSpPr>
        <p:spPr>
          <a:xfrm rot="10800000">
            <a:off x="21096420" y="867822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8D0956D3-134D-CE9B-F09E-03A3E6DD2899}"/>
              </a:ext>
            </a:extLst>
          </p:cNvPr>
          <p:cNvGrpSpPr/>
          <p:nvPr/>
        </p:nvGrpSpPr>
        <p:grpSpPr>
          <a:xfrm>
            <a:off x="4984193" y="4453711"/>
            <a:ext cx="2326239" cy="1667251"/>
            <a:chOff x="4984193" y="4453711"/>
            <a:chExt cx="2326239" cy="1667251"/>
          </a:xfrm>
        </p:grpSpPr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E578DE3D-3C8A-D35B-5BCA-01B6E22B3C2F}"/>
                </a:ext>
              </a:extLst>
            </p:cNvPr>
            <p:cNvSpPr txBox="1"/>
            <p:nvPr/>
          </p:nvSpPr>
          <p:spPr>
            <a:xfrm rot="10800000" flipV="1">
              <a:off x="4984194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Nắm bắt bản chất vấn đề dựa trên dữ liệu, cảm xúc và động lực con người.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5751E559-8EDE-73D9-785B-E6C63D8FA6C3}"/>
                </a:ext>
              </a:extLst>
            </p:cNvPr>
            <p:cNvSpPr txBox="1"/>
            <p:nvPr/>
          </p:nvSpPr>
          <p:spPr>
            <a:xfrm rot="10800000" flipV="1">
              <a:off x="4984193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INSIGHT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B0B45D3E-30A6-7BCA-8C13-8771438B6954}"/>
              </a:ext>
            </a:extLst>
          </p:cNvPr>
          <p:cNvSpPr/>
          <p:nvPr/>
        </p:nvSpPr>
        <p:spPr>
          <a:xfrm rot="10800000" flipV="1">
            <a:off x="5976516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DDA790B1-1624-B6AD-9562-FA4F8B1B5B3D}"/>
              </a:ext>
            </a:extLst>
          </p:cNvPr>
          <p:cNvGrpSpPr/>
          <p:nvPr/>
        </p:nvGrpSpPr>
        <p:grpSpPr>
          <a:xfrm>
            <a:off x="11024308" y="4453711"/>
            <a:ext cx="2326239" cy="1667251"/>
            <a:chOff x="11024308" y="4453711"/>
            <a:chExt cx="2326239" cy="1667251"/>
          </a:xfrm>
        </p:grpSpPr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BF0474AB-9716-A83E-52DA-18FDE6EB35E5}"/>
                </a:ext>
              </a:extLst>
            </p:cNvPr>
            <p:cNvSpPr txBox="1"/>
            <p:nvPr/>
          </p:nvSpPr>
          <p:spPr>
            <a:xfrm rot="10800000" flipV="1">
              <a:off x="11024309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dirty="0" err="1">
                  <a:solidFill>
                    <a:sysClr val="windowText" lastClr="000000"/>
                  </a:solidFill>
                </a:rPr>
                <a:t>Biến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kế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hoạch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thành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hành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động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thực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tế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với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tốc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độ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cao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và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kỷ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luật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vững</a:t>
              </a:r>
              <a:r>
                <a:rPr lang="en-US" dirty="0">
                  <a:solidFill>
                    <a:sysClr val="windowText" lastClr="000000"/>
                  </a:solidFill>
                </a:rPr>
                <a:t>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chắc</a:t>
              </a:r>
              <a:r>
                <a:rPr lang="en-US" dirty="0">
                  <a:solidFill>
                    <a:sysClr val="windowText" lastClr="000000"/>
                  </a:solidFill>
                </a:rPr>
                <a:t>.</a:t>
              </a:r>
              <a:endParaRPr lang="vi-VN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5B7D6ACD-A60C-30AB-38D3-9487650E2EB4}"/>
                </a:ext>
              </a:extLst>
            </p:cNvPr>
            <p:cNvSpPr txBox="1"/>
            <p:nvPr/>
          </p:nvSpPr>
          <p:spPr>
            <a:xfrm rot="10800000" flipV="1">
              <a:off x="11024308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ACTION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E735970A-7474-748E-8219-D1C7745BB86F}"/>
              </a:ext>
            </a:extLst>
          </p:cNvPr>
          <p:cNvSpPr/>
          <p:nvPr/>
        </p:nvSpPr>
        <p:spPr>
          <a:xfrm rot="10800000" flipV="1">
            <a:off x="12016631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1667CBD1-A00A-3E64-A1E4-2077830BF197}"/>
              </a:ext>
            </a:extLst>
          </p:cNvPr>
          <p:cNvGrpSpPr/>
          <p:nvPr/>
        </p:nvGrpSpPr>
        <p:grpSpPr>
          <a:xfrm>
            <a:off x="17064424" y="4453711"/>
            <a:ext cx="2326239" cy="1667251"/>
            <a:chOff x="17064424" y="4453711"/>
            <a:chExt cx="2326239" cy="1667251"/>
          </a:xfrm>
        </p:grpSpPr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9A75B862-1F31-E564-E8E9-B4346E0B6F03}"/>
                </a:ext>
              </a:extLst>
            </p:cNvPr>
            <p:cNvSpPr txBox="1"/>
            <p:nvPr/>
          </p:nvSpPr>
          <p:spPr>
            <a:xfrm rot="10800000" flipV="1">
              <a:off x="17064425" y="4453711"/>
              <a:ext cx="2326238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Liên tục tối ưu bằng học hỏi từ sai sót, phản hồi thực tế và kết quả đo lường.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136E5FC6-027F-1B59-75E1-3FBD891B0E44}"/>
                </a:ext>
              </a:extLst>
            </p:cNvPr>
            <p:cNvSpPr txBox="1"/>
            <p:nvPr/>
          </p:nvSpPr>
          <p:spPr>
            <a:xfrm rot="10800000" flipV="1">
              <a:off x="17064424" y="5720852"/>
              <a:ext cx="2324784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IMPROVE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64620CA0-1B31-945B-8F69-6E45745A3B8C}"/>
              </a:ext>
            </a:extLst>
          </p:cNvPr>
          <p:cNvSpPr/>
          <p:nvPr/>
        </p:nvSpPr>
        <p:spPr>
          <a:xfrm rot="10800000" flipV="1">
            <a:off x="18055292" y="6649610"/>
            <a:ext cx="343048" cy="295730"/>
          </a:xfrm>
          <a:custGeom>
            <a:avLst/>
            <a:gdLst>
              <a:gd name="connsiteX0" fmla="*/ 343048 w 343048"/>
              <a:gd name="connsiteY0" fmla="*/ 295730 h 295730"/>
              <a:gd name="connsiteX1" fmla="*/ 281998 w 343048"/>
              <a:gd name="connsiteY1" fmla="*/ 295730 h 295730"/>
              <a:gd name="connsiteX2" fmla="*/ 171524 w 343048"/>
              <a:gd name="connsiteY2" fmla="*/ 105259 h 295730"/>
              <a:gd name="connsiteX3" fmla="*/ 61051 w 343048"/>
              <a:gd name="connsiteY3" fmla="*/ 295730 h 295730"/>
              <a:gd name="connsiteX4" fmla="*/ 0 w 343048"/>
              <a:gd name="connsiteY4" fmla="*/ 295730 h 295730"/>
              <a:gd name="connsiteX5" fmla="*/ 171524 w 343048"/>
              <a:gd name="connsiteY5" fmla="*/ 0 h 29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48" h="295730">
                <a:moveTo>
                  <a:pt x="343048" y="295730"/>
                </a:moveTo>
                <a:lnTo>
                  <a:pt x="281998" y="295730"/>
                </a:lnTo>
                <a:lnTo>
                  <a:pt x="171524" y="105259"/>
                </a:lnTo>
                <a:lnTo>
                  <a:pt x="61051" y="295730"/>
                </a:lnTo>
                <a:lnTo>
                  <a:pt x="0" y="295730"/>
                </a:lnTo>
                <a:lnTo>
                  <a:pt x="171524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4" name="!!SubTitle">
            <a:extLst>
              <a:ext uri="{FF2B5EF4-FFF2-40B4-BE49-F238E27FC236}">
                <a16:creationId xmlns:a16="http://schemas.microsoft.com/office/drawing/2014/main" id="{84B608AE-3ACE-FE10-63DC-4B31725597DC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011FC1B8-512F-7A65-B225-E5C809AD1E01}"/>
              </a:ext>
            </a:extLst>
          </p:cNvPr>
          <p:cNvSpPr/>
          <p:nvPr/>
        </p:nvSpPr>
        <p:spPr>
          <a:xfrm>
            <a:off x="2689767" y="6557262"/>
            <a:ext cx="850170" cy="767896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8C72BA76-B814-E0E6-C11D-505D75299021}"/>
              </a:ext>
            </a:extLst>
          </p:cNvPr>
          <p:cNvSpPr/>
          <p:nvPr/>
        </p:nvSpPr>
        <p:spPr>
          <a:xfrm>
            <a:off x="5785763" y="8332235"/>
            <a:ext cx="713046" cy="822746"/>
          </a:xfrm>
          <a:custGeom>
            <a:avLst/>
            <a:gdLst>
              <a:gd name="connsiteX0" fmla="*/ 63322 w 396240"/>
              <a:gd name="connsiteY0" fmla="*/ 439445 h 457200"/>
              <a:gd name="connsiteX1" fmla="*/ 63322 w 396240"/>
              <a:gd name="connsiteY1" fmla="*/ 439445 h 457200"/>
              <a:gd name="connsiteX2" fmla="*/ 27813 w 396240"/>
              <a:gd name="connsiteY2" fmla="*/ 403936 h 457200"/>
              <a:gd name="connsiteX3" fmla="*/ 27813 w 396240"/>
              <a:gd name="connsiteY3" fmla="*/ 262509 h 457200"/>
              <a:gd name="connsiteX4" fmla="*/ 63322 w 396240"/>
              <a:gd name="connsiteY4" fmla="*/ 227000 h 457200"/>
              <a:gd name="connsiteX5" fmla="*/ 63322 w 396240"/>
              <a:gd name="connsiteY5" fmla="*/ 227000 h 457200"/>
              <a:gd name="connsiteX6" fmla="*/ 98832 w 396240"/>
              <a:gd name="connsiteY6" fmla="*/ 262509 h 457200"/>
              <a:gd name="connsiteX7" fmla="*/ 98832 w 396240"/>
              <a:gd name="connsiteY7" fmla="*/ 403936 h 457200"/>
              <a:gd name="connsiteX8" fmla="*/ 63322 w 396240"/>
              <a:gd name="connsiteY8" fmla="*/ 439445 h 457200"/>
              <a:gd name="connsiteX9" fmla="*/ 238582 w 396240"/>
              <a:gd name="connsiteY9" fmla="*/ 403936 h 457200"/>
              <a:gd name="connsiteX10" fmla="*/ 238582 w 396240"/>
              <a:gd name="connsiteY10" fmla="*/ 296037 h 457200"/>
              <a:gd name="connsiteX11" fmla="*/ 203073 w 396240"/>
              <a:gd name="connsiteY11" fmla="*/ 260528 h 457200"/>
              <a:gd name="connsiteX12" fmla="*/ 203073 w 396240"/>
              <a:gd name="connsiteY12" fmla="*/ 260528 h 457200"/>
              <a:gd name="connsiteX13" fmla="*/ 167564 w 396240"/>
              <a:gd name="connsiteY13" fmla="*/ 296037 h 457200"/>
              <a:gd name="connsiteX14" fmla="*/ 167564 w 396240"/>
              <a:gd name="connsiteY14" fmla="*/ 403936 h 457200"/>
              <a:gd name="connsiteX15" fmla="*/ 203073 w 396240"/>
              <a:gd name="connsiteY15" fmla="*/ 439445 h 457200"/>
              <a:gd name="connsiteX16" fmla="*/ 203073 w 396240"/>
              <a:gd name="connsiteY16" fmla="*/ 439445 h 457200"/>
              <a:gd name="connsiteX17" fmla="*/ 238582 w 396240"/>
              <a:gd name="connsiteY17" fmla="*/ 403936 h 457200"/>
              <a:gd name="connsiteX18" fmla="*/ 378333 w 396240"/>
              <a:gd name="connsiteY18" fmla="*/ 403936 h 457200"/>
              <a:gd name="connsiteX19" fmla="*/ 378333 w 396240"/>
              <a:gd name="connsiteY19" fmla="*/ 195605 h 457200"/>
              <a:gd name="connsiteX20" fmla="*/ 342824 w 396240"/>
              <a:gd name="connsiteY20" fmla="*/ 160096 h 457200"/>
              <a:gd name="connsiteX21" fmla="*/ 342824 w 396240"/>
              <a:gd name="connsiteY21" fmla="*/ 160096 h 457200"/>
              <a:gd name="connsiteX22" fmla="*/ 307315 w 396240"/>
              <a:gd name="connsiteY22" fmla="*/ 195605 h 457200"/>
              <a:gd name="connsiteX23" fmla="*/ 307315 w 396240"/>
              <a:gd name="connsiteY23" fmla="*/ 403936 h 457200"/>
              <a:gd name="connsiteX24" fmla="*/ 342824 w 396240"/>
              <a:gd name="connsiteY24" fmla="*/ 439445 h 457200"/>
              <a:gd name="connsiteX25" fmla="*/ 342824 w 396240"/>
              <a:gd name="connsiteY25" fmla="*/ 439445 h 457200"/>
              <a:gd name="connsiteX26" fmla="*/ 378333 w 396240"/>
              <a:gd name="connsiteY26" fmla="*/ 403936 h 457200"/>
              <a:gd name="connsiteX27" fmla="*/ 362941 w 396240"/>
              <a:gd name="connsiteY27" fmla="*/ 73228 h 457200"/>
              <a:gd name="connsiteX28" fmla="*/ 360959 w 396240"/>
              <a:gd name="connsiteY28" fmla="*/ 22174 h 457200"/>
              <a:gd name="connsiteX29" fmla="*/ 309905 w 396240"/>
              <a:gd name="connsiteY29" fmla="*/ 19431 h 457200"/>
              <a:gd name="connsiteX30" fmla="*/ 19431 w 396240"/>
              <a:gd name="connsiteY30" fmla="*/ 174422 h 457200"/>
              <a:gd name="connsiteX31" fmla="*/ 86182 w 396240"/>
              <a:gd name="connsiteY31" fmla="*/ 139065 h 457200"/>
              <a:gd name="connsiteX32" fmla="*/ 131902 w 396240"/>
              <a:gd name="connsiteY32" fmla="*/ 144399 h 457200"/>
              <a:gd name="connsiteX33" fmla="*/ 162382 w 396240"/>
              <a:gd name="connsiteY33" fmla="*/ 171069 h 457200"/>
              <a:gd name="connsiteX34" fmla="*/ 218161 w 396240"/>
              <a:gd name="connsiteY34" fmla="*/ 168935 h 457200"/>
              <a:gd name="connsiteX35" fmla="*/ 361264 w 396240"/>
              <a:gd name="connsiteY35" fmla="*/ 22022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96240" h="457200">
                <a:moveTo>
                  <a:pt x="63322" y="439445"/>
                </a:moveTo>
                <a:lnTo>
                  <a:pt x="63322" y="439445"/>
                </a:lnTo>
                <a:cubicBezTo>
                  <a:pt x="43815" y="439445"/>
                  <a:pt x="27813" y="423596"/>
                  <a:pt x="27813" y="403936"/>
                </a:cubicBezTo>
                <a:lnTo>
                  <a:pt x="27813" y="262509"/>
                </a:lnTo>
                <a:cubicBezTo>
                  <a:pt x="27813" y="243002"/>
                  <a:pt x="43663" y="227000"/>
                  <a:pt x="63322" y="227000"/>
                </a:cubicBezTo>
                <a:lnTo>
                  <a:pt x="63322" y="227000"/>
                </a:lnTo>
                <a:cubicBezTo>
                  <a:pt x="82829" y="227000"/>
                  <a:pt x="98832" y="242849"/>
                  <a:pt x="98832" y="262509"/>
                </a:cubicBezTo>
                <a:lnTo>
                  <a:pt x="98832" y="403936"/>
                </a:lnTo>
                <a:cubicBezTo>
                  <a:pt x="98832" y="423596"/>
                  <a:pt x="82829" y="439445"/>
                  <a:pt x="63322" y="439445"/>
                </a:cubicBezTo>
                <a:close/>
                <a:moveTo>
                  <a:pt x="238582" y="403936"/>
                </a:moveTo>
                <a:lnTo>
                  <a:pt x="238582" y="296037"/>
                </a:lnTo>
                <a:cubicBezTo>
                  <a:pt x="238582" y="276530"/>
                  <a:pt x="222733" y="260528"/>
                  <a:pt x="203073" y="260528"/>
                </a:cubicBezTo>
                <a:lnTo>
                  <a:pt x="203073" y="260528"/>
                </a:lnTo>
                <a:cubicBezTo>
                  <a:pt x="183566" y="260528"/>
                  <a:pt x="167564" y="276377"/>
                  <a:pt x="167564" y="296037"/>
                </a:cubicBezTo>
                <a:lnTo>
                  <a:pt x="167564" y="403936"/>
                </a:lnTo>
                <a:cubicBezTo>
                  <a:pt x="167564" y="423443"/>
                  <a:pt x="183413" y="439445"/>
                  <a:pt x="203073" y="439445"/>
                </a:cubicBezTo>
                <a:lnTo>
                  <a:pt x="203073" y="439445"/>
                </a:lnTo>
                <a:cubicBezTo>
                  <a:pt x="222733" y="439445"/>
                  <a:pt x="238582" y="423596"/>
                  <a:pt x="238582" y="403936"/>
                </a:cubicBezTo>
                <a:close/>
                <a:moveTo>
                  <a:pt x="378333" y="403936"/>
                </a:moveTo>
                <a:lnTo>
                  <a:pt x="378333" y="195605"/>
                </a:lnTo>
                <a:cubicBezTo>
                  <a:pt x="378333" y="176098"/>
                  <a:pt x="362483" y="160096"/>
                  <a:pt x="342824" y="160096"/>
                </a:cubicBezTo>
                <a:lnTo>
                  <a:pt x="342824" y="160096"/>
                </a:lnTo>
                <a:cubicBezTo>
                  <a:pt x="323317" y="160096"/>
                  <a:pt x="307315" y="175946"/>
                  <a:pt x="307315" y="195605"/>
                </a:cubicBezTo>
                <a:lnTo>
                  <a:pt x="307315" y="403936"/>
                </a:lnTo>
                <a:cubicBezTo>
                  <a:pt x="307315" y="423443"/>
                  <a:pt x="323164" y="439445"/>
                  <a:pt x="342824" y="439445"/>
                </a:cubicBezTo>
                <a:lnTo>
                  <a:pt x="342824" y="439445"/>
                </a:lnTo>
                <a:cubicBezTo>
                  <a:pt x="362483" y="439445"/>
                  <a:pt x="378333" y="423596"/>
                  <a:pt x="378333" y="403936"/>
                </a:cubicBezTo>
                <a:close/>
                <a:moveTo>
                  <a:pt x="362941" y="73228"/>
                </a:moveTo>
                <a:lnTo>
                  <a:pt x="360959" y="22174"/>
                </a:lnTo>
                <a:lnTo>
                  <a:pt x="309905" y="19431"/>
                </a:lnTo>
                <a:moveTo>
                  <a:pt x="19431" y="174422"/>
                </a:moveTo>
                <a:lnTo>
                  <a:pt x="86182" y="139065"/>
                </a:lnTo>
                <a:cubicBezTo>
                  <a:pt x="101117" y="131140"/>
                  <a:pt x="119253" y="133274"/>
                  <a:pt x="131902" y="144399"/>
                </a:cubicBezTo>
                <a:lnTo>
                  <a:pt x="162382" y="171069"/>
                </a:lnTo>
                <a:cubicBezTo>
                  <a:pt x="178537" y="185242"/>
                  <a:pt x="203073" y="184328"/>
                  <a:pt x="218161" y="168935"/>
                </a:cubicBezTo>
                <a:lnTo>
                  <a:pt x="361264" y="2202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7" name="Freeform 6">
            <a:extLst>
              <a:ext uri="{FF2B5EF4-FFF2-40B4-BE49-F238E27FC236}">
                <a16:creationId xmlns:a16="http://schemas.microsoft.com/office/drawing/2014/main" id="{4D6BE1EF-ADB0-1117-F4F2-127A992A90F6}"/>
              </a:ext>
            </a:extLst>
          </p:cNvPr>
          <p:cNvSpPr>
            <a:spLocks noEditPoints="1"/>
          </p:cNvSpPr>
          <p:nvPr/>
        </p:nvSpPr>
        <p:spPr bwMode="auto">
          <a:xfrm>
            <a:off x="8812625" y="6656963"/>
            <a:ext cx="714190" cy="568496"/>
          </a:xfrm>
          <a:custGeom>
            <a:avLst/>
            <a:gdLst>
              <a:gd name="T0" fmla="*/ 419 w 1044"/>
              <a:gd name="T1" fmla="*/ 709 h 830"/>
              <a:gd name="T2" fmla="*/ 323 w 1044"/>
              <a:gd name="T3" fmla="*/ 585 h 830"/>
              <a:gd name="T4" fmla="*/ 522 w 1044"/>
              <a:gd name="T5" fmla="*/ 298 h 830"/>
              <a:gd name="T6" fmla="*/ 721 w 1044"/>
              <a:gd name="T7" fmla="*/ 585 h 830"/>
              <a:gd name="T8" fmla="*/ 625 w 1044"/>
              <a:gd name="T9" fmla="*/ 709 h 830"/>
              <a:gd name="T10" fmla="*/ 625 w 1044"/>
              <a:gd name="T11" fmla="*/ 709 h 830"/>
              <a:gd name="T12" fmla="*/ 419 w 1044"/>
              <a:gd name="T13" fmla="*/ 709 h 830"/>
              <a:gd name="T14" fmla="*/ 419 w 1044"/>
              <a:gd name="T15" fmla="*/ 830 h 830"/>
              <a:gd name="T16" fmla="*/ 625 w 1044"/>
              <a:gd name="T17" fmla="*/ 830 h 830"/>
              <a:gd name="T18" fmla="*/ 625 w 1044"/>
              <a:gd name="T19" fmla="*/ 709 h 830"/>
              <a:gd name="T20" fmla="*/ 522 w 1044"/>
              <a:gd name="T21" fmla="*/ 298 h 830"/>
              <a:gd name="T22" fmla="*/ 522 w 1044"/>
              <a:gd name="T23" fmla="*/ 549 h 830"/>
              <a:gd name="T24" fmla="*/ 976 w 1044"/>
              <a:gd name="T25" fmla="*/ 378 h 830"/>
              <a:gd name="T26" fmla="*/ 591 w 1044"/>
              <a:gd name="T27" fmla="*/ 69 h 830"/>
              <a:gd name="T28" fmla="*/ 453 w 1044"/>
              <a:gd name="T29" fmla="*/ 69 h 830"/>
              <a:gd name="T30" fmla="*/ 68 w 1044"/>
              <a:gd name="T31" fmla="*/ 378 h 830"/>
              <a:gd name="T32" fmla="*/ 591 w 1044"/>
              <a:gd name="T33" fmla="*/ 0 h 830"/>
              <a:gd name="T34" fmla="*/ 453 w 1044"/>
              <a:gd name="T35" fmla="*/ 0 h 830"/>
              <a:gd name="T36" fmla="*/ 453 w 1044"/>
              <a:gd name="T37" fmla="*/ 137 h 830"/>
              <a:gd name="T38" fmla="*/ 591 w 1044"/>
              <a:gd name="T39" fmla="*/ 137 h 830"/>
              <a:gd name="T40" fmla="*/ 591 w 1044"/>
              <a:gd name="T41" fmla="*/ 0 h 830"/>
              <a:gd name="T42" fmla="*/ 1044 w 1044"/>
              <a:gd name="T43" fmla="*/ 378 h 830"/>
              <a:gd name="T44" fmla="*/ 907 w 1044"/>
              <a:gd name="T45" fmla="*/ 378 h 830"/>
              <a:gd name="T46" fmla="*/ 907 w 1044"/>
              <a:gd name="T47" fmla="*/ 515 h 830"/>
              <a:gd name="T48" fmla="*/ 1044 w 1044"/>
              <a:gd name="T49" fmla="*/ 515 h 830"/>
              <a:gd name="T50" fmla="*/ 1044 w 1044"/>
              <a:gd name="T51" fmla="*/ 378 h 830"/>
              <a:gd name="T52" fmla="*/ 0 w 1044"/>
              <a:gd name="T53" fmla="*/ 515 h 830"/>
              <a:gd name="T54" fmla="*/ 137 w 1044"/>
              <a:gd name="T55" fmla="*/ 515 h 830"/>
              <a:gd name="T56" fmla="*/ 137 w 1044"/>
              <a:gd name="T57" fmla="*/ 378 h 830"/>
              <a:gd name="T58" fmla="*/ 0 w 1044"/>
              <a:gd name="T59" fmla="*/ 378 h 830"/>
              <a:gd name="T60" fmla="*/ 0 w 1044"/>
              <a:gd name="T61" fmla="*/ 515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4" h="830">
                <a:moveTo>
                  <a:pt x="419" y="709"/>
                </a:moveTo>
                <a:cubicBezTo>
                  <a:pt x="323" y="585"/>
                  <a:pt x="323" y="585"/>
                  <a:pt x="323" y="585"/>
                </a:cubicBezTo>
                <a:cubicBezTo>
                  <a:pt x="522" y="298"/>
                  <a:pt x="522" y="298"/>
                  <a:pt x="522" y="298"/>
                </a:cubicBezTo>
                <a:cubicBezTo>
                  <a:pt x="721" y="585"/>
                  <a:pt x="721" y="585"/>
                  <a:pt x="721" y="585"/>
                </a:cubicBezTo>
                <a:cubicBezTo>
                  <a:pt x="625" y="709"/>
                  <a:pt x="625" y="709"/>
                  <a:pt x="625" y="709"/>
                </a:cubicBezTo>
                <a:moveTo>
                  <a:pt x="625" y="709"/>
                </a:moveTo>
                <a:cubicBezTo>
                  <a:pt x="419" y="709"/>
                  <a:pt x="419" y="709"/>
                  <a:pt x="419" y="709"/>
                </a:cubicBezTo>
                <a:cubicBezTo>
                  <a:pt x="419" y="830"/>
                  <a:pt x="419" y="830"/>
                  <a:pt x="419" y="830"/>
                </a:cubicBezTo>
                <a:cubicBezTo>
                  <a:pt x="625" y="830"/>
                  <a:pt x="625" y="830"/>
                  <a:pt x="625" y="830"/>
                </a:cubicBezTo>
                <a:lnTo>
                  <a:pt x="625" y="709"/>
                </a:lnTo>
                <a:close/>
                <a:moveTo>
                  <a:pt x="522" y="298"/>
                </a:moveTo>
                <a:cubicBezTo>
                  <a:pt x="522" y="549"/>
                  <a:pt x="522" y="549"/>
                  <a:pt x="522" y="549"/>
                </a:cubicBezTo>
                <a:moveTo>
                  <a:pt x="976" y="378"/>
                </a:moveTo>
                <a:cubicBezTo>
                  <a:pt x="914" y="215"/>
                  <a:pt x="768" y="94"/>
                  <a:pt x="591" y="69"/>
                </a:cubicBezTo>
                <a:moveTo>
                  <a:pt x="453" y="69"/>
                </a:moveTo>
                <a:cubicBezTo>
                  <a:pt x="276" y="94"/>
                  <a:pt x="130" y="215"/>
                  <a:pt x="68" y="378"/>
                </a:cubicBezTo>
                <a:moveTo>
                  <a:pt x="591" y="0"/>
                </a:moveTo>
                <a:cubicBezTo>
                  <a:pt x="453" y="0"/>
                  <a:pt x="453" y="0"/>
                  <a:pt x="453" y="0"/>
                </a:cubicBezTo>
                <a:cubicBezTo>
                  <a:pt x="453" y="137"/>
                  <a:pt x="453" y="137"/>
                  <a:pt x="453" y="137"/>
                </a:cubicBezTo>
                <a:cubicBezTo>
                  <a:pt x="591" y="137"/>
                  <a:pt x="591" y="137"/>
                  <a:pt x="591" y="137"/>
                </a:cubicBezTo>
                <a:lnTo>
                  <a:pt x="591" y="0"/>
                </a:lnTo>
                <a:close/>
                <a:moveTo>
                  <a:pt x="1044" y="378"/>
                </a:moveTo>
                <a:cubicBezTo>
                  <a:pt x="907" y="378"/>
                  <a:pt x="907" y="378"/>
                  <a:pt x="907" y="378"/>
                </a:cubicBezTo>
                <a:cubicBezTo>
                  <a:pt x="907" y="515"/>
                  <a:pt x="907" y="515"/>
                  <a:pt x="907" y="515"/>
                </a:cubicBezTo>
                <a:cubicBezTo>
                  <a:pt x="1044" y="515"/>
                  <a:pt x="1044" y="515"/>
                  <a:pt x="1044" y="515"/>
                </a:cubicBezTo>
                <a:lnTo>
                  <a:pt x="1044" y="378"/>
                </a:lnTo>
                <a:close/>
                <a:moveTo>
                  <a:pt x="0" y="515"/>
                </a:moveTo>
                <a:cubicBezTo>
                  <a:pt x="137" y="515"/>
                  <a:pt x="137" y="515"/>
                  <a:pt x="137" y="515"/>
                </a:cubicBezTo>
                <a:cubicBezTo>
                  <a:pt x="137" y="378"/>
                  <a:pt x="137" y="378"/>
                  <a:pt x="137" y="378"/>
                </a:cubicBezTo>
                <a:cubicBezTo>
                  <a:pt x="0" y="378"/>
                  <a:pt x="0" y="378"/>
                  <a:pt x="0" y="378"/>
                </a:cubicBezTo>
                <a:lnTo>
                  <a:pt x="0" y="515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8" name="Freeform 151">
            <a:extLst>
              <a:ext uri="{FF2B5EF4-FFF2-40B4-BE49-F238E27FC236}">
                <a16:creationId xmlns:a16="http://schemas.microsoft.com/office/drawing/2014/main" id="{0B908389-5422-7F8D-E939-EBA106F762BC}"/>
              </a:ext>
            </a:extLst>
          </p:cNvPr>
          <p:cNvSpPr>
            <a:spLocks noEditPoints="1"/>
          </p:cNvSpPr>
          <p:nvPr/>
        </p:nvSpPr>
        <p:spPr bwMode="auto">
          <a:xfrm>
            <a:off x="11936786" y="8313666"/>
            <a:ext cx="505648" cy="859886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4701770C-B09A-094A-B5EA-EF67B5FB2F64}"/>
              </a:ext>
            </a:extLst>
          </p:cNvPr>
          <p:cNvSpPr/>
          <p:nvPr/>
        </p:nvSpPr>
        <p:spPr>
          <a:xfrm>
            <a:off x="20930525" y="6612112"/>
            <a:ext cx="658198" cy="65819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0" name="Freeform 12">
            <a:extLst>
              <a:ext uri="{FF2B5EF4-FFF2-40B4-BE49-F238E27FC236}">
                <a16:creationId xmlns:a16="http://schemas.microsoft.com/office/drawing/2014/main" id="{A529EEEE-B0F5-08D3-9297-6F51CA37BE3D}"/>
              </a:ext>
            </a:extLst>
          </p:cNvPr>
          <p:cNvSpPr>
            <a:spLocks noEditPoints="1"/>
          </p:cNvSpPr>
          <p:nvPr/>
        </p:nvSpPr>
        <p:spPr bwMode="auto">
          <a:xfrm>
            <a:off x="14937400" y="6588400"/>
            <a:ext cx="551354" cy="705620"/>
          </a:xfrm>
          <a:custGeom>
            <a:avLst/>
            <a:gdLst>
              <a:gd name="T0" fmla="*/ 347 w 804"/>
              <a:gd name="T1" fmla="*/ 420 h 1029"/>
              <a:gd name="T2" fmla="*/ 112 w 804"/>
              <a:gd name="T3" fmla="*/ 1029 h 1029"/>
              <a:gd name="T4" fmla="*/ 456 w 804"/>
              <a:gd name="T5" fmla="*/ 420 h 1029"/>
              <a:gd name="T6" fmla="*/ 692 w 804"/>
              <a:gd name="T7" fmla="*/ 1029 h 1029"/>
              <a:gd name="T8" fmla="*/ 402 w 804"/>
              <a:gd name="T9" fmla="*/ 128 h 1029"/>
              <a:gd name="T10" fmla="*/ 250 w 804"/>
              <a:gd name="T11" fmla="*/ 279 h 1029"/>
              <a:gd name="T12" fmla="*/ 402 w 804"/>
              <a:gd name="T13" fmla="*/ 430 h 1029"/>
              <a:gd name="T14" fmla="*/ 553 w 804"/>
              <a:gd name="T15" fmla="*/ 279 h 1029"/>
              <a:gd name="T16" fmla="*/ 402 w 804"/>
              <a:gd name="T17" fmla="*/ 128 h 1029"/>
              <a:gd name="T18" fmla="*/ 402 w 804"/>
              <a:gd name="T19" fmla="*/ 128 h 1029"/>
              <a:gd name="T20" fmla="*/ 402 w 804"/>
              <a:gd name="T21" fmla="*/ 0 h 1029"/>
              <a:gd name="T22" fmla="*/ 402 w 804"/>
              <a:gd name="T23" fmla="*/ 873 h 1029"/>
              <a:gd name="T24" fmla="*/ 402 w 804"/>
              <a:gd name="T25" fmla="*/ 746 h 1029"/>
              <a:gd name="T26" fmla="*/ 0 w 804"/>
              <a:gd name="T27" fmla="*/ 625 h 1029"/>
              <a:gd name="T28" fmla="*/ 402 w 804"/>
              <a:gd name="T29" fmla="*/ 810 h 1029"/>
              <a:gd name="T30" fmla="*/ 804 w 804"/>
              <a:gd name="T31" fmla="*/ 625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4" h="1029">
                <a:moveTo>
                  <a:pt x="347" y="420"/>
                </a:moveTo>
                <a:cubicBezTo>
                  <a:pt x="112" y="1029"/>
                  <a:pt x="112" y="1029"/>
                  <a:pt x="112" y="1029"/>
                </a:cubicBezTo>
                <a:moveTo>
                  <a:pt x="456" y="420"/>
                </a:moveTo>
                <a:cubicBezTo>
                  <a:pt x="692" y="1029"/>
                  <a:pt x="692" y="1029"/>
                  <a:pt x="692" y="1029"/>
                </a:cubicBezTo>
                <a:moveTo>
                  <a:pt x="402" y="128"/>
                </a:moveTo>
                <a:cubicBezTo>
                  <a:pt x="318" y="128"/>
                  <a:pt x="250" y="195"/>
                  <a:pt x="250" y="279"/>
                </a:cubicBezTo>
                <a:cubicBezTo>
                  <a:pt x="250" y="362"/>
                  <a:pt x="318" y="430"/>
                  <a:pt x="402" y="430"/>
                </a:cubicBezTo>
                <a:cubicBezTo>
                  <a:pt x="485" y="430"/>
                  <a:pt x="553" y="362"/>
                  <a:pt x="553" y="279"/>
                </a:cubicBezTo>
                <a:cubicBezTo>
                  <a:pt x="553" y="195"/>
                  <a:pt x="485" y="128"/>
                  <a:pt x="402" y="128"/>
                </a:cubicBezTo>
                <a:close/>
                <a:moveTo>
                  <a:pt x="402" y="128"/>
                </a:moveTo>
                <a:cubicBezTo>
                  <a:pt x="402" y="0"/>
                  <a:pt x="402" y="0"/>
                  <a:pt x="402" y="0"/>
                </a:cubicBezTo>
                <a:moveTo>
                  <a:pt x="402" y="873"/>
                </a:moveTo>
                <a:cubicBezTo>
                  <a:pt x="402" y="746"/>
                  <a:pt x="402" y="746"/>
                  <a:pt x="402" y="746"/>
                </a:cubicBezTo>
                <a:moveTo>
                  <a:pt x="0" y="625"/>
                </a:moveTo>
                <a:cubicBezTo>
                  <a:pt x="97" y="738"/>
                  <a:pt x="241" y="810"/>
                  <a:pt x="402" y="810"/>
                </a:cubicBezTo>
                <a:cubicBezTo>
                  <a:pt x="563" y="810"/>
                  <a:pt x="707" y="738"/>
                  <a:pt x="804" y="6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F8FD2FB3-20D5-4EC1-75E5-D76E8C22A13E}"/>
              </a:ext>
            </a:extLst>
          </p:cNvPr>
          <p:cNvSpPr/>
          <p:nvPr/>
        </p:nvSpPr>
        <p:spPr>
          <a:xfrm>
            <a:off x="17862732" y="8373372"/>
            <a:ext cx="740472" cy="740472"/>
          </a:xfrm>
          <a:custGeom>
            <a:avLst/>
            <a:gdLst>
              <a:gd name="connsiteX0" fmla="*/ 228676 w 411480"/>
              <a:gd name="connsiteY0" fmla="*/ 111176 h 411480"/>
              <a:gd name="connsiteX1" fmla="*/ 306705 w 411480"/>
              <a:gd name="connsiteY1" fmla="*/ 115443 h 411480"/>
              <a:gd name="connsiteX2" fmla="*/ 309753 w 411480"/>
              <a:gd name="connsiteY2" fmla="*/ 193472 h 411480"/>
              <a:gd name="connsiteX3" fmla="*/ 306553 w 411480"/>
              <a:gd name="connsiteY3" fmla="*/ 115596 h 411480"/>
              <a:gd name="connsiteX4" fmla="*/ 125958 w 411480"/>
              <a:gd name="connsiteY4" fmla="*/ 296189 h 411480"/>
              <a:gd name="connsiteX5" fmla="*/ 133274 w 411480"/>
              <a:gd name="connsiteY5" fmla="*/ 107671 h 411480"/>
              <a:gd name="connsiteX6" fmla="*/ 95021 w 411480"/>
              <a:gd name="connsiteY6" fmla="*/ 145923 h 411480"/>
              <a:gd name="connsiteX7" fmla="*/ 133274 w 411480"/>
              <a:gd name="connsiteY7" fmla="*/ 184176 h 411480"/>
              <a:gd name="connsiteX8" fmla="*/ 171526 w 411480"/>
              <a:gd name="connsiteY8" fmla="*/ 145923 h 411480"/>
              <a:gd name="connsiteX9" fmla="*/ 133274 w 411480"/>
              <a:gd name="connsiteY9" fmla="*/ 107671 h 411480"/>
              <a:gd name="connsiteX10" fmla="*/ 270738 w 411480"/>
              <a:gd name="connsiteY10" fmla="*/ 249860 h 411480"/>
              <a:gd name="connsiteX11" fmla="*/ 232486 w 411480"/>
              <a:gd name="connsiteY11" fmla="*/ 288112 h 411480"/>
              <a:gd name="connsiteX12" fmla="*/ 270738 w 411480"/>
              <a:gd name="connsiteY12" fmla="*/ 326365 h 411480"/>
              <a:gd name="connsiteX13" fmla="*/ 308991 w 411480"/>
              <a:gd name="connsiteY13" fmla="*/ 288112 h 411480"/>
              <a:gd name="connsiteX14" fmla="*/ 270738 w 411480"/>
              <a:gd name="connsiteY14" fmla="*/ 249860 h 411480"/>
              <a:gd name="connsiteX15" fmla="*/ 208559 w 411480"/>
              <a:gd name="connsiteY15" fmla="*/ 19431 h 411480"/>
              <a:gd name="connsiteX16" fmla="*/ 19431 w 411480"/>
              <a:gd name="connsiteY16" fmla="*/ 208559 h 411480"/>
              <a:gd name="connsiteX17" fmla="*/ 208559 w 411480"/>
              <a:gd name="connsiteY17" fmla="*/ 397688 h 411480"/>
              <a:gd name="connsiteX18" fmla="*/ 397688 w 411480"/>
              <a:gd name="connsiteY18" fmla="*/ 208559 h 411480"/>
              <a:gd name="connsiteX19" fmla="*/ 208559 w 411480"/>
              <a:gd name="connsiteY19" fmla="*/ 19431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480" h="411480">
                <a:moveTo>
                  <a:pt x="228676" y="111176"/>
                </a:moveTo>
                <a:lnTo>
                  <a:pt x="306705" y="115443"/>
                </a:lnTo>
                <a:lnTo>
                  <a:pt x="309753" y="193472"/>
                </a:lnTo>
                <a:lnTo>
                  <a:pt x="306553" y="115596"/>
                </a:lnTo>
                <a:lnTo>
                  <a:pt x="125958" y="296189"/>
                </a:lnTo>
                <a:moveTo>
                  <a:pt x="133274" y="107671"/>
                </a:moveTo>
                <a:cubicBezTo>
                  <a:pt x="112090" y="107671"/>
                  <a:pt x="95021" y="124739"/>
                  <a:pt x="95021" y="145923"/>
                </a:cubicBezTo>
                <a:cubicBezTo>
                  <a:pt x="95021" y="167107"/>
                  <a:pt x="112090" y="184176"/>
                  <a:pt x="133274" y="184176"/>
                </a:cubicBezTo>
                <a:cubicBezTo>
                  <a:pt x="154457" y="184176"/>
                  <a:pt x="171526" y="167107"/>
                  <a:pt x="171526" y="145923"/>
                </a:cubicBezTo>
                <a:cubicBezTo>
                  <a:pt x="171526" y="124739"/>
                  <a:pt x="154457" y="107671"/>
                  <a:pt x="133274" y="107671"/>
                </a:cubicBezTo>
                <a:close/>
                <a:moveTo>
                  <a:pt x="270738" y="249860"/>
                </a:moveTo>
                <a:cubicBezTo>
                  <a:pt x="249555" y="249860"/>
                  <a:pt x="232486" y="266929"/>
                  <a:pt x="232486" y="288112"/>
                </a:cubicBezTo>
                <a:cubicBezTo>
                  <a:pt x="232486" y="309296"/>
                  <a:pt x="249555" y="326365"/>
                  <a:pt x="270738" y="326365"/>
                </a:cubicBezTo>
                <a:cubicBezTo>
                  <a:pt x="291922" y="326365"/>
                  <a:pt x="308991" y="309296"/>
                  <a:pt x="308991" y="288112"/>
                </a:cubicBezTo>
                <a:cubicBezTo>
                  <a:pt x="308991" y="267081"/>
                  <a:pt x="291922" y="249860"/>
                  <a:pt x="270738" y="249860"/>
                </a:cubicBezTo>
                <a:close/>
                <a:moveTo>
                  <a:pt x="208559" y="19431"/>
                </a:moveTo>
                <a:cubicBezTo>
                  <a:pt x="104013" y="19431"/>
                  <a:pt x="19431" y="104166"/>
                  <a:pt x="19431" y="208559"/>
                </a:cubicBezTo>
                <a:cubicBezTo>
                  <a:pt x="19431" y="313106"/>
                  <a:pt x="104165" y="397688"/>
                  <a:pt x="208559" y="397688"/>
                </a:cubicBezTo>
                <a:cubicBezTo>
                  <a:pt x="313106" y="397688"/>
                  <a:pt x="397688" y="312954"/>
                  <a:pt x="397688" y="208559"/>
                </a:cubicBezTo>
                <a:cubicBezTo>
                  <a:pt x="397840" y="104166"/>
                  <a:pt x="313106" y="19431"/>
                  <a:pt x="208559" y="1943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59384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4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7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75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3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75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36" grpId="0" animBg="1"/>
          <p:bldP spid="48" grpId="0" animBg="1"/>
          <p:bldP spid="53" grpId="0" animBg="1"/>
          <p:bldP spid="58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6" grpId="0" animBg="1"/>
          <p:bldP spid="80" grpId="0" animBg="1"/>
          <p:bldP spid="137" grpId="0" animBg="1"/>
          <p:bldP spid="141" grpId="0" animBg="1"/>
          <p:bldP spid="145" grpId="0" animBg="1"/>
          <p:bldP spid="149" grpId="0" animBg="1"/>
          <p:bldP spid="153" grpId="0" animBg="1"/>
          <p:bldP spid="154" grpId="0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  <p:bldP spid="16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4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7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75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3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75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36" grpId="0" animBg="1"/>
          <p:bldP spid="48" grpId="0" animBg="1"/>
          <p:bldP spid="53" grpId="0" animBg="1"/>
          <p:bldP spid="58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6" grpId="0" animBg="1"/>
          <p:bldP spid="80" grpId="0" animBg="1"/>
          <p:bldP spid="137" grpId="0" animBg="1"/>
          <p:bldP spid="141" grpId="0" animBg="1"/>
          <p:bldP spid="145" grpId="0" animBg="1"/>
          <p:bldP spid="149" grpId="0" animBg="1"/>
          <p:bldP spid="153" grpId="0" animBg="1"/>
          <p:bldP spid="154" grpId="0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  <p:bldP spid="161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SlideOcean - Dark 52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E4A49"/>
      </a:accent1>
      <a:accent2>
        <a:srgbClr val="2AB7CA"/>
      </a:accent2>
      <a:accent3>
        <a:srgbClr val="FED766"/>
      </a:accent3>
      <a:accent4>
        <a:srgbClr val="B38CB4"/>
      </a:accent4>
      <a:accent5>
        <a:srgbClr val="087E8B"/>
      </a:accent5>
      <a:accent6>
        <a:srgbClr val="0081AF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D_85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0033D"/>
      </a:accent1>
      <a:accent2>
        <a:srgbClr val="0600AB"/>
      </a:accent2>
      <a:accent3>
        <a:srgbClr val="0033FF"/>
      </a:accent3>
      <a:accent4>
        <a:srgbClr val="977DFF"/>
      </a:accent4>
      <a:accent5>
        <a:srgbClr val="FFCCF2"/>
      </a:accent5>
      <a:accent6>
        <a:srgbClr val="F2E6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SlideOcean - Dark 27">
      <a:dk1>
        <a:srgbClr val="FFFFFF"/>
      </a:dk1>
      <a:lt1>
        <a:sysClr val="window" lastClr="FFFFFF"/>
      </a:lt1>
      <a:dk2>
        <a:srgbClr val="FFFFFF"/>
      </a:dk2>
      <a:lt2>
        <a:srgbClr val="252422"/>
      </a:lt2>
      <a:accent1>
        <a:srgbClr val="1D4E89"/>
      </a:accent1>
      <a:accent2>
        <a:srgbClr val="00B2CA"/>
      </a:accent2>
      <a:accent3>
        <a:srgbClr val="7DCFB6"/>
      </a:accent3>
      <a:accent4>
        <a:srgbClr val="FBD1A2"/>
      </a:accent4>
      <a:accent5>
        <a:srgbClr val="F79256"/>
      </a:accent5>
      <a:accent6>
        <a:srgbClr val="F0654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100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004E8B"/>
      </a:accent1>
      <a:accent2>
        <a:srgbClr val="F7C243"/>
      </a:accent2>
      <a:accent3>
        <a:srgbClr val="6DD6D5"/>
      </a:accent3>
      <a:accent4>
        <a:srgbClr val="F73A5F"/>
      </a:accent4>
      <a:accent5>
        <a:srgbClr val="F1C232"/>
      </a:accent5>
      <a:accent6>
        <a:srgbClr val="003661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65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342559"/>
      </a:accent1>
      <a:accent2>
        <a:srgbClr val="FD0076"/>
      </a:accent2>
      <a:accent3>
        <a:srgbClr val="E0C792"/>
      </a:accent3>
      <a:accent4>
        <a:srgbClr val="FFDD00"/>
      </a:accent4>
      <a:accent5>
        <a:srgbClr val="720136"/>
      </a:accent5>
      <a:accent6>
        <a:srgbClr val="FFE1EF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11917</TotalTime>
  <Words>1510</Words>
  <Application>Microsoft Office PowerPoint</Application>
  <PresentationFormat>Custom</PresentationFormat>
  <Paragraphs>160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10</vt:i4>
      </vt:variant>
    </vt:vector>
  </HeadingPairs>
  <TitlesOfParts>
    <vt:vector size="36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2013 - 2022 Theme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111 - 7 Elements of Impact</dc:title>
  <dc:creator>Slide Ocean</dc:creator>
  <cp:lastModifiedBy>SO</cp:lastModifiedBy>
  <cp:revision>2745</cp:revision>
  <dcterms:created xsi:type="dcterms:W3CDTF">2024-04-24T08:43:56Z</dcterms:created>
  <dcterms:modified xsi:type="dcterms:W3CDTF">2025-11-17T03:51:25Z</dcterms:modified>
</cp:coreProperties>
</file>