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183" r:id="rId22"/>
    <p:sldId id="2147378227" r:id="rId23"/>
    <p:sldId id="566" r:id="rId24"/>
    <p:sldId id="2147378225" r:id="rId25"/>
    <p:sldId id="2147378237" r:id="rId26"/>
    <p:sldId id="2147378229" r:id="rId27"/>
    <p:sldId id="2147378224" r:id="rId28"/>
    <p:sldId id="2147378236" r:id="rId29"/>
    <p:sldId id="2147378235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53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Oval 74">
            <a:extLst>
              <a:ext uri="{FF2B5EF4-FFF2-40B4-BE49-F238E27FC236}">
                <a16:creationId xmlns:a16="http://schemas.microsoft.com/office/drawing/2014/main" id="{C5F1C3F3-0F18-3FAE-A001-578EA7E740AA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0FA1F5C-9EAB-5028-C200-26622D2F4161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1F8C297A-50D3-C266-AEF3-B52072E85A4F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887EEFE8-8571-9A0F-8FBA-9D35E976D46D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95C118B-A3F2-DE1A-B085-FE9FD670185E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B30C4B9-3A79-B695-A6EE-6C45649B6840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EA39E0EA-4933-9DE8-FF43-62E4EDFC9F3D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32477630-9B0D-85BD-D00D-B04BA9934D3C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E01AFFA-A2C7-B9D5-2198-6FEECA4BAC25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3EEED63F-7679-2604-1FDB-C0FFA0EF3051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D119851-1434-AEB2-F5C8-AED62587D8DF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53" name="Rectangle: Rounded Corners 52">
                <a:extLst>
                  <a:ext uri="{FF2B5EF4-FFF2-40B4-BE49-F238E27FC236}">
                    <a16:creationId xmlns:a16="http://schemas.microsoft.com/office/drawing/2014/main" id="{346B4BE8-EE33-2AA4-1DFC-A695457CE589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Rectangle: Rounded Corners 53">
                <a:extLst>
                  <a:ext uri="{FF2B5EF4-FFF2-40B4-BE49-F238E27FC236}">
                    <a16:creationId xmlns:a16="http://schemas.microsoft.com/office/drawing/2014/main" id="{F91E487D-43E5-7C49-4504-F1A3C374A8D1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FF2F2D2-C088-4DB9-CEBE-D78AC8ADB597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43ABEC9C-9BCE-95C9-F2B4-8F72DE86B310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413B221-F9F8-1A95-63E1-0C436A54A634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7260B0CC-91B0-DB6F-98D4-CA403EDB789D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8489E061-5005-DE8E-BA2B-1176A1D1683B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F8B0B36-744F-BF89-2DB0-5CBBA521CF4F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C374DB2E-3C68-1441-91C1-53559233C004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CBCA5992-22B8-F4C5-29BB-14312F8DAF59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32" name="!!SubTitle">
            <a:extLst>
              <a:ext uri="{FF2B5EF4-FFF2-40B4-BE49-F238E27FC236}">
                <a16:creationId xmlns:a16="http://schemas.microsoft.com/office/drawing/2014/main" id="{EEAD8329-13BB-ACBF-ED35-D1714A2DB0D5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33" name="!!MainTitle1">
            <a:extLst>
              <a:ext uri="{FF2B5EF4-FFF2-40B4-BE49-F238E27FC236}">
                <a16:creationId xmlns:a16="http://schemas.microsoft.com/office/drawing/2014/main" id="{A81FF6EC-2418-56A9-35D6-13858E7844A4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566FF96B-F107-EF50-80E3-D3A4549084BD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926D169F-5C5C-6DCD-0885-AB4A82EB7A21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C887EE56-E8D2-99AA-FC9D-5AD3BBD7B563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CF75C6FF-6978-F46D-D8C7-95132435BEB4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AE2A8100-95DB-238C-9B15-A1A783ADB140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B4712CF4-3DBE-83A2-48F7-1C1E4F8C5D29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96334FB3-1E27-05BD-03EE-332C4A2EF809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C788CDBB-182C-3301-9148-34869E36C6EB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9FBF41D6-C952-4F8C-7C76-1EC88EADDF1B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48" name="Google Shape;11385;p81">
            <a:extLst>
              <a:ext uri="{FF2B5EF4-FFF2-40B4-BE49-F238E27FC236}">
                <a16:creationId xmlns:a16="http://schemas.microsoft.com/office/drawing/2014/main" id="{91B9A303-5832-EDE6-9829-4805AD934853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149" name="Google Shape;11386;p81">
              <a:extLst>
                <a:ext uri="{FF2B5EF4-FFF2-40B4-BE49-F238E27FC236}">
                  <a16:creationId xmlns:a16="http://schemas.microsoft.com/office/drawing/2014/main" id="{380D1500-9E68-9987-718C-E93E6967FC9E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0" name="Google Shape;11387;p81">
              <a:extLst>
                <a:ext uri="{FF2B5EF4-FFF2-40B4-BE49-F238E27FC236}">
                  <a16:creationId xmlns:a16="http://schemas.microsoft.com/office/drawing/2014/main" id="{DF6B9F60-3CB1-49B1-2AE6-213C3005F876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151" name="Google Shape;11462;p81">
            <a:extLst>
              <a:ext uri="{FF2B5EF4-FFF2-40B4-BE49-F238E27FC236}">
                <a16:creationId xmlns:a16="http://schemas.microsoft.com/office/drawing/2014/main" id="{1F364C1D-CF54-E912-B01F-1AFECC6129E6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152" name="Google Shape;11715;p81">
            <a:extLst>
              <a:ext uri="{FF2B5EF4-FFF2-40B4-BE49-F238E27FC236}">
                <a16:creationId xmlns:a16="http://schemas.microsoft.com/office/drawing/2014/main" id="{BE2EE4AB-3D1C-2D99-D4BC-FC517205FFDA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153" name="Google Shape;11716;p81">
              <a:extLst>
                <a:ext uri="{FF2B5EF4-FFF2-40B4-BE49-F238E27FC236}">
                  <a16:creationId xmlns:a16="http://schemas.microsoft.com/office/drawing/2014/main" id="{D04CF855-5900-E2A1-F064-5397AF08D993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4" name="Google Shape;11717;p81">
              <a:extLst>
                <a:ext uri="{FF2B5EF4-FFF2-40B4-BE49-F238E27FC236}">
                  <a16:creationId xmlns:a16="http://schemas.microsoft.com/office/drawing/2014/main" id="{851420E8-7299-DC05-29E8-D3DAECB5D930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5" name="Google Shape;11718;p81">
              <a:extLst>
                <a:ext uri="{FF2B5EF4-FFF2-40B4-BE49-F238E27FC236}">
                  <a16:creationId xmlns:a16="http://schemas.microsoft.com/office/drawing/2014/main" id="{391C72B2-B804-3B25-53A0-B7628B38740F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6" name="Google Shape;11719;p81">
              <a:extLst>
                <a:ext uri="{FF2B5EF4-FFF2-40B4-BE49-F238E27FC236}">
                  <a16:creationId xmlns:a16="http://schemas.microsoft.com/office/drawing/2014/main" id="{EDCDA129-24BC-4086-8539-5A4D24D3EC21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57" name="Google Shape;11720;p81">
              <a:extLst>
                <a:ext uri="{FF2B5EF4-FFF2-40B4-BE49-F238E27FC236}">
                  <a16:creationId xmlns:a16="http://schemas.microsoft.com/office/drawing/2014/main" id="{498C6351-AB1C-8EEC-52BE-8928411AACF7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158" name="Google Shape;11935;p81">
            <a:extLst>
              <a:ext uri="{FF2B5EF4-FFF2-40B4-BE49-F238E27FC236}">
                <a16:creationId xmlns:a16="http://schemas.microsoft.com/office/drawing/2014/main" id="{F9DE0190-5D1E-A727-F858-AAE9264E8DDF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29" grpId="0" animBg="1"/>
          <p:bldP spid="28" grpId="0" animBg="1"/>
          <p:bldP spid="27" grpId="0" animBg="1"/>
          <p:bldP spid="26" grpId="0" animBg="1"/>
          <p:bldP spid="25" grpId="0" animBg="1"/>
          <p:bldP spid="24" grpId="0" animBg="1"/>
          <p:bldP spid="20" grpId="0" animBg="1"/>
          <p:bldP spid="19" grpId="0" animBg="1"/>
          <p:bldP spid="120" grpId="0"/>
          <p:bldP spid="126" grpId="0"/>
          <p:bldP spid="130" grpId="0"/>
          <p:bldP spid="131" grpId="0"/>
          <p:bldP spid="132" grpId="0"/>
          <p:bldP spid="133" grpId="0"/>
          <p:bldP spid="151" grpId="0" animBg="1"/>
          <p:bldP spid="15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 animBg="1"/>
          <p:bldP spid="29" grpId="0" animBg="1"/>
          <p:bldP spid="28" grpId="0" animBg="1"/>
          <p:bldP spid="27" grpId="0" animBg="1"/>
          <p:bldP spid="26" grpId="0" animBg="1"/>
          <p:bldP spid="25" grpId="0" animBg="1"/>
          <p:bldP spid="24" grpId="0" animBg="1"/>
          <p:bldP spid="20" grpId="0" animBg="1"/>
          <p:bldP spid="19" grpId="0" animBg="1"/>
          <p:bldP spid="120" grpId="0"/>
          <p:bldP spid="126" grpId="0"/>
          <p:bldP spid="130" grpId="0"/>
          <p:bldP spid="131" grpId="0"/>
          <p:bldP spid="132" grpId="0"/>
          <p:bldP spid="133" grpId="0"/>
          <p:bldP spid="151" grpId="0" animBg="1"/>
          <p:bldP spid="158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Oval 266">
            <a:extLst>
              <a:ext uri="{FF2B5EF4-FFF2-40B4-BE49-F238E27FC236}">
                <a16:creationId xmlns:a16="http://schemas.microsoft.com/office/drawing/2014/main" id="{65419D21-8651-9DF5-7767-29824A829324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E5337ACF-1CB2-2309-3076-2D7B112B1A8C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C14F9ECF-F62C-CCB0-73C5-8AC949A0D4DD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896A66EE-3DF1-B707-B42F-F69B2B3EAF86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50B26C22-C55D-4565-70C3-786F7943E02A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7357DF8E-886F-1DF5-E013-E567AE061EB8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D8954B3F-2B61-4279-E467-CA4B2AFEB335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756E73CC-6B8C-41DF-15F4-46CD2627D54F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07009744-AEF8-3930-4C1E-EC5473C7E1D4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ED11245D-0201-9E67-FB04-8C0BADC756DD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00FA72E1-E5AD-21C4-D8EA-0FCDF26B2C23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279" name="Rectangle: Rounded Corners 278">
                <a:extLst>
                  <a:ext uri="{FF2B5EF4-FFF2-40B4-BE49-F238E27FC236}">
                    <a16:creationId xmlns:a16="http://schemas.microsoft.com/office/drawing/2014/main" id="{02211474-DD44-5CB7-31F4-32D0FFF0805B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E6FBB46F-C1D0-754C-09B2-E5F3E9FC3762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C750ABB9-380B-61AE-02F0-321234CD77C3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62419A37-416A-BF35-5640-DC484B92A431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9C802C99-49C7-BA86-012E-27AEEEF13976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7D45654B-D70C-D677-2EC8-5865611CEB64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84" name="TextBox 283">
            <a:extLst>
              <a:ext uri="{FF2B5EF4-FFF2-40B4-BE49-F238E27FC236}">
                <a16:creationId xmlns:a16="http://schemas.microsoft.com/office/drawing/2014/main" id="{0E3BA1EB-B03E-83E2-802E-8F9A8B979E8A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3B53A635-5DA5-1C66-5359-B73F919BAC88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1D12F375-47DC-84A9-9F33-CA5E12B85E65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86595ABB-6CCC-6AB1-42DA-8FEDCB4E8275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88" name="!!SubTitle">
            <a:extLst>
              <a:ext uri="{FF2B5EF4-FFF2-40B4-BE49-F238E27FC236}">
                <a16:creationId xmlns:a16="http://schemas.microsoft.com/office/drawing/2014/main" id="{92839E90-AE96-BBE7-3EF4-9130ECDBE9A1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9" name="!!MainTitle1">
            <a:extLst>
              <a:ext uri="{FF2B5EF4-FFF2-40B4-BE49-F238E27FC236}">
                <a16:creationId xmlns:a16="http://schemas.microsoft.com/office/drawing/2014/main" id="{9F53A80F-13F3-C6EB-9541-329F3A05D524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6C1FCA02-3D60-94EE-7C88-31EDE68A3B3A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139ED0BC-6287-050E-7E4C-D78EAACA7EEC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14691CDE-01C9-337D-588C-196628D105E4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74644259-FA9D-3FD0-AF46-F39796F90AD3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75428730-CAB4-AC2C-3622-AD5531C281EB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5BFFE0ED-3843-97D4-8B46-7515A2708A05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D39AE0EB-11CC-705B-8671-E97AC126755F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8B766ED7-9B3B-214E-458D-F36073017C77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0821D67C-B784-F821-6C60-3BC036C23EEA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9" name="Google Shape;11385;p81">
            <a:extLst>
              <a:ext uri="{FF2B5EF4-FFF2-40B4-BE49-F238E27FC236}">
                <a16:creationId xmlns:a16="http://schemas.microsoft.com/office/drawing/2014/main" id="{80FB87D7-6643-C195-4293-CAC4A84E00D4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300" name="Google Shape;11386;p81">
              <a:extLst>
                <a:ext uri="{FF2B5EF4-FFF2-40B4-BE49-F238E27FC236}">
                  <a16:creationId xmlns:a16="http://schemas.microsoft.com/office/drawing/2014/main" id="{0D1B7710-BEFA-E8DA-5753-2034DA968E39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1" name="Google Shape;11387;p81">
              <a:extLst>
                <a:ext uri="{FF2B5EF4-FFF2-40B4-BE49-F238E27FC236}">
                  <a16:creationId xmlns:a16="http://schemas.microsoft.com/office/drawing/2014/main" id="{0F42157C-39D8-304E-C0CB-A5ACE43DCE91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02" name="Google Shape;11462;p81">
            <a:extLst>
              <a:ext uri="{FF2B5EF4-FFF2-40B4-BE49-F238E27FC236}">
                <a16:creationId xmlns:a16="http://schemas.microsoft.com/office/drawing/2014/main" id="{1E55E3B7-294E-ED00-68BE-FE392E3661BA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3" name="Google Shape;11715;p81">
            <a:extLst>
              <a:ext uri="{FF2B5EF4-FFF2-40B4-BE49-F238E27FC236}">
                <a16:creationId xmlns:a16="http://schemas.microsoft.com/office/drawing/2014/main" id="{98E73C7F-98A6-8C73-409A-F41D5D8736CA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304" name="Google Shape;11716;p81">
              <a:extLst>
                <a:ext uri="{FF2B5EF4-FFF2-40B4-BE49-F238E27FC236}">
                  <a16:creationId xmlns:a16="http://schemas.microsoft.com/office/drawing/2014/main" id="{0B12D1F4-FB6F-D655-02C2-10050A62F602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5" name="Google Shape;11717;p81">
              <a:extLst>
                <a:ext uri="{FF2B5EF4-FFF2-40B4-BE49-F238E27FC236}">
                  <a16:creationId xmlns:a16="http://schemas.microsoft.com/office/drawing/2014/main" id="{F239D96D-70E7-CC22-1155-97B57E08D93F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6" name="Google Shape;11718;p81">
              <a:extLst>
                <a:ext uri="{FF2B5EF4-FFF2-40B4-BE49-F238E27FC236}">
                  <a16:creationId xmlns:a16="http://schemas.microsoft.com/office/drawing/2014/main" id="{00138A93-CACF-614C-3CFA-8F41951E167D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7" name="Google Shape;11719;p81">
              <a:extLst>
                <a:ext uri="{FF2B5EF4-FFF2-40B4-BE49-F238E27FC236}">
                  <a16:creationId xmlns:a16="http://schemas.microsoft.com/office/drawing/2014/main" id="{9D0A2980-7067-1E38-386B-F8C61D87608E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8" name="Google Shape;11720;p81">
              <a:extLst>
                <a:ext uri="{FF2B5EF4-FFF2-40B4-BE49-F238E27FC236}">
                  <a16:creationId xmlns:a16="http://schemas.microsoft.com/office/drawing/2014/main" id="{C6571F40-E41D-2EF1-5EF2-6A10F014DE36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09" name="Google Shape;11935;p81">
            <a:extLst>
              <a:ext uri="{FF2B5EF4-FFF2-40B4-BE49-F238E27FC236}">
                <a16:creationId xmlns:a16="http://schemas.microsoft.com/office/drawing/2014/main" id="{E1DBD256-C142-B031-AE9E-C10228980FBA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4" grpId="0"/>
          <p:bldP spid="285" grpId="0"/>
          <p:bldP spid="286" grpId="0"/>
          <p:bldP spid="287" grpId="0"/>
          <p:bldP spid="288" grpId="0"/>
          <p:bldP spid="289" grpId="0"/>
          <p:bldP spid="302" grpId="0" animBg="1"/>
          <p:bldP spid="30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4" grpId="0"/>
          <p:bldP spid="285" grpId="0"/>
          <p:bldP spid="286" grpId="0"/>
          <p:bldP spid="287" grpId="0"/>
          <p:bldP spid="288" grpId="0"/>
          <p:bldP spid="289" grpId="0"/>
          <p:bldP spid="302" grpId="0" animBg="1"/>
          <p:bldP spid="309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Oval 32">
            <a:extLst>
              <a:ext uri="{FF2B5EF4-FFF2-40B4-BE49-F238E27FC236}">
                <a16:creationId xmlns:a16="http://schemas.microsoft.com/office/drawing/2014/main" id="{D10D41CB-B136-90D0-32CF-A8060413BEDA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823C2B69-4372-32A7-5C79-CC12FD7A2260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F5B8C0A7-2DD5-04CE-2898-EDA5F0C90561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CA6DCA9E-F73E-BBF0-B872-34D5800FE85B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D7D29E67-EE11-3505-62AD-5E49EF27E85D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C97127BC-82F7-C7EB-8CCE-BDA7C849B3CD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20271A8A-C201-EC6D-60CB-4A94D2EA9CD1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E9A49636-84E2-9FEE-E523-5B327F4602AE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9F84E83C-7116-7BE6-67EC-EA760B4CF89F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DC33C88-A53B-F187-3BE5-D3DE74B7B359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56CDDA86-4A6D-5323-1540-9C887347ED8E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grpFill/>
          </p:grpSpPr>
          <p:sp>
            <p:nvSpPr>
              <p:cNvPr id="45" name="Rectangle: Rounded Corners 44">
                <a:extLst>
                  <a:ext uri="{FF2B5EF4-FFF2-40B4-BE49-F238E27FC236}">
                    <a16:creationId xmlns:a16="http://schemas.microsoft.com/office/drawing/2014/main" id="{2D959FE3-5AA8-FB4A-83DC-7C4D375FB151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Rectangle: Rounded Corners 45">
                <a:extLst>
                  <a:ext uri="{FF2B5EF4-FFF2-40B4-BE49-F238E27FC236}">
                    <a16:creationId xmlns:a16="http://schemas.microsoft.com/office/drawing/2014/main" id="{E8BB7894-4D9E-F8D4-11BF-D9E8B08F8EB4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8B149FB-29C7-25FB-AE7F-7EC4C044103D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39790E8-E5F7-AE4E-1AAC-29EB316988D8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6693E513-056B-76C0-FCB4-CE0A8ACF6873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42DAF3D-D1EF-6872-BEAA-99F0BDCCF194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Xác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định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sứ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mệnh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giá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trị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cốt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lõi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3A987F4-3241-7DEF-BA23-DC9270DD2ADA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3EBAB499-89C3-B19D-659E-EA6492C5FD92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AC9906E5-AD77-C4CB-F95D-F9A0288FE5FA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CC1B5F45-479A-E7FD-7B4D-D9C305E6DAAE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54" name="!!SubTitle">
            <a:extLst>
              <a:ext uri="{FF2B5EF4-FFF2-40B4-BE49-F238E27FC236}">
                <a16:creationId xmlns:a16="http://schemas.microsoft.com/office/drawing/2014/main" id="{C7E5C019-B20A-4E8B-FEFC-D8453E08947F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5" name="!!MainTitle1">
            <a:extLst>
              <a:ext uri="{FF2B5EF4-FFF2-40B4-BE49-F238E27FC236}">
                <a16:creationId xmlns:a16="http://schemas.microsoft.com/office/drawing/2014/main" id="{809CE7B4-E036-5D3F-3070-355A7875C554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907821D-9398-74F3-6E37-BF1626C330AA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A770049-5C7E-0B4E-82F6-7FDF49602008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76FE7AE-BD10-9063-0346-C46F54590628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A5ACF12D-15F7-8827-8141-B3C79BE532F1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75850ACF-3B36-8C73-0F19-37FDD446220A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7B2FFB8-FC17-AB07-F115-22649290DA8D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quan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hệ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hợp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tác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dài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hạn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DDD0E834-1016-60D3-E2A6-612A4D43DE4F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AA1627E-E8DB-3512-986B-15FEEC6E00A0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B82D66C8-02B4-09BB-4A97-80058DD3DEE6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65" name="Google Shape;11385;p81">
            <a:extLst>
              <a:ext uri="{FF2B5EF4-FFF2-40B4-BE49-F238E27FC236}">
                <a16:creationId xmlns:a16="http://schemas.microsoft.com/office/drawing/2014/main" id="{BFE77137-4DF5-0F2F-B932-697CC3EC1B7E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1"/>
          </a:solidFill>
        </p:grpSpPr>
        <p:sp>
          <p:nvSpPr>
            <p:cNvPr id="66" name="Google Shape;11386;p81">
              <a:extLst>
                <a:ext uri="{FF2B5EF4-FFF2-40B4-BE49-F238E27FC236}">
                  <a16:creationId xmlns:a16="http://schemas.microsoft.com/office/drawing/2014/main" id="{C35696DB-D7AC-3272-E762-97D381D0F6DC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67" name="Google Shape;11387;p81">
              <a:extLst>
                <a:ext uri="{FF2B5EF4-FFF2-40B4-BE49-F238E27FC236}">
                  <a16:creationId xmlns:a16="http://schemas.microsoft.com/office/drawing/2014/main" id="{0ADA4BA9-CE90-0228-E78D-F4A54790A6A7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68" name="Google Shape;11462;p81">
            <a:extLst>
              <a:ext uri="{FF2B5EF4-FFF2-40B4-BE49-F238E27FC236}">
                <a16:creationId xmlns:a16="http://schemas.microsoft.com/office/drawing/2014/main" id="{148A8D00-C68E-F982-CDA0-13BC0D825700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69" name="Google Shape;11715;p81">
            <a:extLst>
              <a:ext uri="{FF2B5EF4-FFF2-40B4-BE49-F238E27FC236}">
                <a16:creationId xmlns:a16="http://schemas.microsoft.com/office/drawing/2014/main" id="{6A847538-389B-7A1E-31E3-542175ABA865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1"/>
          </a:solidFill>
        </p:grpSpPr>
        <p:sp>
          <p:nvSpPr>
            <p:cNvPr id="70" name="Google Shape;11716;p81">
              <a:extLst>
                <a:ext uri="{FF2B5EF4-FFF2-40B4-BE49-F238E27FC236}">
                  <a16:creationId xmlns:a16="http://schemas.microsoft.com/office/drawing/2014/main" id="{E0A744B3-BDCB-DE38-DDF9-8615B13C4E9F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1" name="Google Shape;11717;p81">
              <a:extLst>
                <a:ext uri="{FF2B5EF4-FFF2-40B4-BE49-F238E27FC236}">
                  <a16:creationId xmlns:a16="http://schemas.microsoft.com/office/drawing/2014/main" id="{4AEADBB1-94EF-029B-0097-58C6DE8384C6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2" name="Google Shape;11718;p81">
              <a:extLst>
                <a:ext uri="{FF2B5EF4-FFF2-40B4-BE49-F238E27FC236}">
                  <a16:creationId xmlns:a16="http://schemas.microsoft.com/office/drawing/2014/main" id="{E667EE01-E27D-2623-7158-AFE77EB5B336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3" name="Google Shape;11719;p81">
              <a:extLst>
                <a:ext uri="{FF2B5EF4-FFF2-40B4-BE49-F238E27FC236}">
                  <a16:creationId xmlns:a16="http://schemas.microsoft.com/office/drawing/2014/main" id="{4225DF43-96DB-8F21-CB13-A0B3B48FDD58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74" name="Google Shape;11720;p81">
              <a:extLst>
                <a:ext uri="{FF2B5EF4-FFF2-40B4-BE49-F238E27FC236}">
                  <a16:creationId xmlns:a16="http://schemas.microsoft.com/office/drawing/2014/main" id="{6D1CD4C0-1A2C-E0E3-D608-DB41EEC58AAA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75" name="Google Shape;11935;p81">
            <a:extLst>
              <a:ext uri="{FF2B5EF4-FFF2-40B4-BE49-F238E27FC236}">
                <a16:creationId xmlns:a16="http://schemas.microsoft.com/office/drawing/2014/main" id="{4924EA10-07AB-6C01-C8AF-EC972B13B72F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50" grpId="0"/>
          <p:bldP spid="51" grpId="0"/>
          <p:bldP spid="52" grpId="0"/>
          <p:bldP spid="53" grpId="0"/>
          <p:bldP spid="54" grpId="0"/>
          <p:bldP spid="55" grpId="0"/>
          <p:bldP spid="68" grpId="0" animBg="1"/>
          <p:bldP spid="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50" grpId="0"/>
          <p:bldP spid="51" grpId="0"/>
          <p:bldP spid="52" grpId="0"/>
          <p:bldP spid="53" grpId="0"/>
          <p:bldP spid="54" grpId="0"/>
          <p:bldP spid="55" grpId="0"/>
          <p:bldP spid="68" grpId="0" animBg="1"/>
          <p:bldP spid="75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5C1E0477-2E63-61AB-A907-026DFD1E119F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92DA40B-91E2-3EAF-275E-9305EF2C1763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182BB3-E6AE-0515-2B00-55CEA7F247C8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1F69E6A-ABB6-E862-E52B-101E12E9C3CE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62B8FDA9-6FAA-F157-0634-79DF016A4144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3C408269-A08F-86CE-51F9-C49FF91C7CFB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68B410A-51D5-1E37-FA82-37CF780DEB01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5954BE5A-8BC4-2790-1DA4-AF1D9FF1CEE6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76A32234-A2AF-B375-635F-AD066191C52A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527A44E8-85EB-87D7-43CF-DEFBB47333FD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8765097-6129-372C-47E9-AC674164ADA4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28" name="Rectangle: Rounded Corners 27">
                <a:extLst>
                  <a:ext uri="{FF2B5EF4-FFF2-40B4-BE49-F238E27FC236}">
                    <a16:creationId xmlns:a16="http://schemas.microsoft.com/office/drawing/2014/main" id="{6157ADBB-9A4D-96B3-EA64-5E5032B8C47F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Rectangle: Rounded Corners 29">
                <a:extLst>
                  <a:ext uri="{FF2B5EF4-FFF2-40B4-BE49-F238E27FC236}">
                    <a16:creationId xmlns:a16="http://schemas.microsoft.com/office/drawing/2014/main" id="{9EE497FE-BB3B-3475-4D16-C9878452260C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C49343-D130-BF3D-ECE5-B95F63E85760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F0794B7-77B0-C459-2A0B-2778F94548FC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C7259BB-C740-DA0D-455E-B95798BDBB91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B7EB0A5-50A9-2B84-874B-5F222298AA99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FAF81696-FE06-F080-A72E-8966C98FE432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0D2BFAC-5CA9-9598-432A-B7DB280EFA9C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908B5A-ECE0-B321-129C-88FB6D070E3A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9670A32C-64C5-88CB-4FAB-15B8E09974DF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45" name="!!SubTitle">
            <a:extLst>
              <a:ext uri="{FF2B5EF4-FFF2-40B4-BE49-F238E27FC236}">
                <a16:creationId xmlns:a16="http://schemas.microsoft.com/office/drawing/2014/main" id="{FAB21EC7-5EB3-0F8B-11D5-59685CB4EDF4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4" name="!!MainTitle1">
            <a:extLst>
              <a:ext uri="{FF2B5EF4-FFF2-40B4-BE49-F238E27FC236}">
                <a16:creationId xmlns:a16="http://schemas.microsoft.com/office/drawing/2014/main" id="{5A6421B2-8942-ECD7-D555-DDCE15E183FA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5C87199-6150-134A-80DA-4617700E2791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0BD6300E-8FBC-23E5-CB0A-9AD6E9FE86FD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68F4F14-3A94-8DE6-079E-6C698C3FCF62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471D84AD-175A-2E08-EC8C-0FFF69FBBD5B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8A3D916-5BBF-06D1-692C-4E7DF94EB884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3371C0E-9BAF-CFDF-7E91-CE97E0697BFE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F04F224-4F13-E2A5-E3BB-D1B74FFA97E0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D6759840-1E42-47E2-149E-EDD1E60037A1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80BBB458-0E84-E9EA-6347-331A8F4EEAEB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107" name="Google Shape;11385;p81">
            <a:extLst>
              <a:ext uri="{FF2B5EF4-FFF2-40B4-BE49-F238E27FC236}">
                <a16:creationId xmlns:a16="http://schemas.microsoft.com/office/drawing/2014/main" id="{F87092DF-D0BC-533D-F35C-973E125079A0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108" name="Google Shape;11386;p81">
              <a:extLst>
                <a:ext uri="{FF2B5EF4-FFF2-40B4-BE49-F238E27FC236}">
                  <a16:creationId xmlns:a16="http://schemas.microsoft.com/office/drawing/2014/main" id="{9F47A672-4B80-6222-0198-530AADD30FD5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09" name="Google Shape;11387;p81">
              <a:extLst>
                <a:ext uri="{FF2B5EF4-FFF2-40B4-BE49-F238E27FC236}">
                  <a16:creationId xmlns:a16="http://schemas.microsoft.com/office/drawing/2014/main" id="{77246851-5D5A-A26D-D9AF-020F5339B5D4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110" name="Google Shape;11462;p81">
            <a:extLst>
              <a:ext uri="{FF2B5EF4-FFF2-40B4-BE49-F238E27FC236}">
                <a16:creationId xmlns:a16="http://schemas.microsoft.com/office/drawing/2014/main" id="{D2D1C9B0-C2EF-F6C2-CE9E-CD3AB2CCC924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111" name="Google Shape;11715;p81">
            <a:extLst>
              <a:ext uri="{FF2B5EF4-FFF2-40B4-BE49-F238E27FC236}">
                <a16:creationId xmlns:a16="http://schemas.microsoft.com/office/drawing/2014/main" id="{D94E438D-1DC8-0DEE-ADC5-912E68CCE372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112" name="Google Shape;11716;p81">
              <a:extLst>
                <a:ext uri="{FF2B5EF4-FFF2-40B4-BE49-F238E27FC236}">
                  <a16:creationId xmlns:a16="http://schemas.microsoft.com/office/drawing/2014/main" id="{74B25246-044C-44DC-795E-6553C2801F3D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13" name="Google Shape;11717;p81">
              <a:extLst>
                <a:ext uri="{FF2B5EF4-FFF2-40B4-BE49-F238E27FC236}">
                  <a16:creationId xmlns:a16="http://schemas.microsoft.com/office/drawing/2014/main" id="{C5E57C2E-BCFA-10EC-E8F0-618D94EE8394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14" name="Google Shape;11718;p81">
              <a:extLst>
                <a:ext uri="{FF2B5EF4-FFF2-40B4-BE49-F238E27FC236}">
                  <a16:creationId xmlns:a16="http://schemas.microsoft.com/office/drawing/2014/main" id="{84DDBBEC-7E16-BE15-1FF2-497368E0F8A4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15" name="Google Shape;11719;p81">
              <a:extLst>
                <a:ext uri="{FF2B5EF4-FFF2-40B4-BE49-F238E27FC236}">
                  <a16:creationId xmlns:a16="http://schemas.microsoft.com/office/drawing/2014/main" id="{84F8B3AA-AC95-BC2C-FA5E-A60AEFE63A9F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16" name="Google Shape;11720;p81">
              <a:extLst>
                <a:ext uri="{FF2B5EF4-FFF2-40B4-BE49-F238E27FC236}">
                  <a16:creationId xmlns:a16="http://schemas.microsoft.com/office/drawing/2014/main" id="{DC80E85F-75D5-F30E-738F-4A50874B03EF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117" name="Google Shape;11935;p81">
            <a:extLst>
              <a:ext uri="{FF2B5EF4-FFF2-40B4-BE49-F238E27FC236}">
                <a16:creationId xmlns:a16="http://schemas.microsoft.com/office/drawing/2014/main" id="{942BFD07-3F21-C41F-27D3-D1865944E6AD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126173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 animBg="1"/>
          <p:bldP spid="10" grpId="0" animBg="1"/>
          <p:bldP spid="15" grpId="0" animBg="1"/>
          <p:bldP spid="16" grpId="0" animBg="1"/>
          <p:bldP spid="17" grpId="0" animBg="1"/>
          <p:bldP spid="21" grpId="0" animBg="1"/>
          <p:bldP spid="22" grpId="0" animBg="1"/>
          <p:bldP spid="36" grpId="0"/>
          <p:bldP spid="41" grpId="0"/>
          <p:bldP spid="42" grpId="0"/>
          <p:bldP spid="43" grpId="0"/>
          <p:bldP spid="45" grpId="0"/>
          <p:bldP spid="54" grpId="0"/>
          <p:bldP spid="110" grpId="0" animBg="1"/>
          <p:bldP spid="1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9" grpId="0" animBg="1"/>
          <p:bldP spid="10" grpId="0" animBg="1"/>
          <p:bldP spid="15" grpId="0" animBg="1"/>
          <p:bldP spid="16" grpId="0" animBg="1"/>
          <p:bldP spid="17" grpId="0" animBg="1"/>
          <p:bldP spid="21" grpId="0" animBg="1"/>
          <p:bldP spid="22" grpId="0" animBg="1"/>
          <p:bldP spid="36" grpId="0"/>
          <p:bldP spid="41" grpId="0"/>
          <p:bldP spid="42" grpId="0"/>
          <p:bldP spid="43" grpId="0"/>
          <p:bldP spid="45" grpId="0"/>
          <p:bldP spid="54" grpId="0"/>
          <p:bldP spid="110" grpId="0" animBg="1"/>
          <p:bldP spid="117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Oval 138">
            <a:extLst>
              <a:ext uri="{FF2B5EF4-FFF2-40B4-BE49-F238E27FC236}">
                <a16:creationId xmlns:a16="http://schemas.microsoft.com/office/drawing/2014/main" id="{A9508527-C9D5-DC0A-C872-E21F7E814BD2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F98D9028-BD9C-F016-29C6-7F5883C6546B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D70944E1-5C08-C3D7-FA2A-36A86E9CF005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97FAA643-8893-836E-4DC7-628621F0ACE4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9259228D-FAF8-6DEB-8DF8-4556F2014912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311E2AE7-7198-1143-DB60-1AE1BADDEA63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190581BB-B6FE-4EB5-8049-62E195F4FA0B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85474BAC-0E21-8B17-FDD1-6414D7B8BF8A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2B31D146-1D6A-95AC-CC40-E9258A5AE751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B6831446-3703-AC5A-09C1-D7276ABF2732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  <a:solidFill>
            <a:schemeClr val="tx1">
              <a:lumMod val="75000"/>
              <a:lumOff val="25000"/>
            </a:schemeClr>
          </a:solidFill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F7896452-9D7A-FDCF-38EC-2C53FDE6460B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grpFill/>
          </p:grpSpPr>
          <p:sp>
            <p:nvSpPr>
              <p:cNvPr id="151" name="Rectangle: Rounded Corners 150">
                <a:extLst>
                  <a:ext uri="{FF2B5EF4-FFF2-40B4-BE49-F238E27FC236}">
                    <a16:creationId xmlns:a16="http://schemas.microsoft.com/office/drawing/2014/main" id="{01FED76D-966D-CE04-1D5E-FDDFBBCE3A24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Rectangle: Rounded Corners 151">
                <a:extLst>
                  <a:ext uri="{FF2B5EF4-FFF2-40B4-BE49-F238E27FC236}">
                    <a16:creationId xmlns:a16="http://schemas.microsoft.com/office/drawing/2014/main" id="{312F72D2-CD7C-2756-69E5-0DCA9AA92E2E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C03C260-C59F-5CD7-E0A8-45541406AC4A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B89741BE-3D3E-30FE-0A22-0C24A5DF4630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D0F1CE5F-0E06-947D-FDCF-BFE2E2CD10E0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B6525878-E0C3-D19A-E5F7-D00B7BD506E7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Xác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định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sứ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mệnh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và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giá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trị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cốt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lõi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sp>
        <p:nvSpPr>
          <p:cNvPr id="156" name="TextBox 155">
            <a:extLst>
              <a:ext uri="{FF2B5EF4-FFF2-40B4-BE49-F238E27FC236}">
                <a16:creationId xmlns:a16="http://schemas.microsoft.com/office/drawing/2014/main" id="{0F2DC2B3-756F-2AF6-CD6F-EF3EC2B68EDC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822879E6-59E2-5211-B5AB-02FF54096186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45B75B73-1238-3062-A362-A6E05B4F15D0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6542FB5-6A2B-2F40-4DFC-A9627DCD63FD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160" name="!!SubTitle">
            <a:extLst>
              <a:ext uri="{FF2B5EF4-FFF2-40B4-BE49-F238E27FC236}">
                <a16:creationId xmlns:a16="http://schemas.microsoft.com/office/drawing/2014/main" id="{7FFBCCA6-763B-EFE3-8F45-BFD1E709D1CB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20000"/>
                    <a:lumOff val="8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1" name="!!MainTitle1">
            <a:extLst>
              <a:ext uri="{FF2B5EF4-FFF2-40B4-BE49-F238E27FC236}">
                <a16:creationId xmlns:a16="http://schemas.microsoft.com/office/drawing/2014/main" id="{9307CD4E-574B-B6A6-7193-E972BC53A542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D2CB3983-35FB-60E3-E5D5-F22AB04A94D3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163" name="TextBox 162">
              <a:extLst>
                <a:ext uri="{FF2B5EF4-FFF2-40B4-BE49-F238E27FC236}">
                  <a16:creationId xmlns:a16="http://schemas.microsoft.com/office/drawing/2014/main" id="{54B33C7E-E4E0-56D3-7792-6391707ABA88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60B0CFBF-7FAD-3A61-882F-112151BD9C87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73B9A9A-9702-29E6-7BD6-CF19831D7440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FFE0CAF3-6066-158A-08BE-8DCC07986A89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D6DEBA29-1BC7-7C59-7B4D-E07C381E455D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Xây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dựng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quan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hệ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hợp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tác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dài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 </a:t>
              </a:r>
              <a:r>
                <a:rPr lang="en-US" sz="2600" dirty="0" err="1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hạn</a:t>
              </a:r>
              <a:r>
                <a:rPr lang="en-US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4C26FA60-DBD7-D8AB-C45B-6EC39BF8DE85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id="{622C18C6-7339-D181-6A00-A523DBE7F5A5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4ADE1E4E-5307-0022-423C-7ADF734392D6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bg2">
                      <a:lumMod val="25000"/>
                      <a:lumOff val="75000"/>
                    </a:schemeClr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bg2">
                    <a:lumMod val="25000"/>
                    <a:lumOff val="75000"/>
                  </a:schemeClr>
                </a:solidFill>
              </a:endParaRPr>
            </a:p>
          </p:txBody>
        </p:sp>
      </p:grpSp>
      <p:grpSp>
        <p:nvGrpSpPr>
          <p:cNvPr id="171" name="Google Shape;11385;p81">
            <a:extLst>
              <a:ext uri="{FF2B5EF4-FFF2-40B4-BE49-F238E27FC236}">
                <a16:creationId xmlns:a16="http://schemas.microsoft.com/office/drawing/2014/main" id="{BF39CC36-B307-8AE6-1B28-8F47D42EAFE9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172" name="Google Shape;11386;p81">
              <a:extLst>
                <a:ext uri="{FF2B5EF4-FFF2-40B4-BE49-F238E27FC236}">
                  <a16:creationId xmlns:a16="http://schemas.microsoft.com/office/drawing/2014/main" id="{540A4C5D-1AD7-61BF-49C1-5ECEF45BBD6D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3" name="Google Shape;11387;p81">
              <a:extLst>
                <a:ext uri="{FF2B5EF4-FFF2-40B4-BE49-F238E27FC236}">
                  <a16:creationId xmlns:a16="http://schemas.microsoft.com/office/drawing/2014/main" id="{813B95DB-45EB-4C5A-CC6C-9C9E4C1DD0F1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174" name="Google Shape;11462;p81">
            <a:extLst>
              <a:ext uri="{FF2B5EF4-FFF2-40B4-BE49-F238E27FC236}">
                <a16:creationId xmlns:a16="http://schemas.microsoft.com/office/drawing/2014/main" id="{527A3F2D-B586-8943-0406-696F259FFA88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175" name="Google Shape;11715;p81">
            <a:extLst>
              <a:ext uri="{FF2B5EF4-FFF2-40B4-BE49-F238E27FC236}">
                <a16:creationId xmlns:a16="http://schemas.microsoft.com/office/drawing/2014/main" id="{157DC98E-161C-D16C-5A7A-A7E8F0D118D6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176" name="Google Shape;11716;p81">
              <a:extLst>
                <a:ext uri="{FF2B5EF4-FFF2-40B4-BE49-F238E27FC236}">
                  <a16:creationId xmlns:a16="http://schemas.microsoft.com/office/drawing/2014/main" id="{C531313D-5429-563D-95AC-FC7C88095A29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7" name="Google Shape;11717;p81">
              <a:extLst>
                <a:ext uri="{FF2B5EF4-FFF2-40B4-BE49-F238E27FC236}">
                  <a16:creationId xmlns:a16="http://schemas.microsoft.com/office/drawing/2014/main" id="{0C34815A-2A63-83A0-BF06-E1D371B8FD9F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8" name="Google Shape;11718;p81">
              <a:extLst>
                <a:ext uri="{FF2B5EF4-FFF2-40B4-BE49-F238E27FC236}">
                  <a16:creationId xmlns:a16="http://schemas.microsoft.com/office/drawing/2014/main" id="{92724BA8-450A-6DA3-6131-DEA07B981E8D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79" name="Google Shape;11719;p81">
              <a:extLst>
                <a:ext uri="{FF2B5EF4-FFF2-40B4-BE49-F238E27FC236}">
                  <a16:creationId xmlns:a16="http://schemas.microsoft.com/office/drawing/2014/main" id="{FB488338-7849-2452-CA66-F9CBC07BAF7C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180" name="Google Shape;11720;p81">
              <a:extLst>
                <a:ext uri="{FF2B5EF4-FFF2-40B4-BE49-F238E27FC236}">
                  <a16:creationId xmlns:a16="http://schemas.microsoft.com/office/drawing/2014/main" id="{338BE003-4A05-3B54-5C36-2B3B50B29E00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181" name="Google Shape;11935;p81">
            <a:extLst>
              <a:ext uri="{FF2B5EF4-FFF2-40B4-BE49-F238E27FC236}">
                <a16:creationId xmlns:a16="http://schemas.microsoft.com/office/drawing/2014/main" id="{0BA7B96A-4E1B-5A12-A2C2-38DFE317CFF4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56" grpId="0"/>
          <p:bldP spid="157" grpId="0"/>
          <p:bldP spid="158" grpId="0"/>
          <p:bldP spid="159" grpId="0"/>
          <p:bldP spid="160" grpId="0"/>
          <p:bldP spid="161" grpId="0"/>
          <p:bldP spid="174" grpId="0" animBg="1"/>
          <p:bldP spid="18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1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9" grpId="0" animBg="1"/>
          <p:bldP spid="140" grpId="0" animBg="1"/>
          <p:bldP spid="141" grpId="0" animBg="1"/>
          <p:bldP spid="142" grpId="0" animBg="1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56" grpId="0"/>
          <p:bldP spid="157" grpId="0"/>
          <p:bldP spid="158" grpId="0"/>
          <p:bldP spid="159" grpId="0"/>
          <p:bldP spid="160" grpId="0"/>
          <p:bldP spid="161" grpId="0"/>
          <p:bldP spid="174" grpId="0" animBg="1"/>
          <p:bldP spid="18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49447FEA-2EC7-2E97-BC1A-2386E08E1B89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B687799-99E3-A922-91F5-2356FB7B9F18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83D2E6A-A8A8-0B12-57AE-58B3BD5230EB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E2899B1B-6CC2-FDF2-E876-71C76B8B2416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8C72390-F497-4E00-A6E9-BB8AC0F3D92C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CF08FAA6-3CAC-291A-6AA8-96CF735A5FAE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8D607E56-F759-E4BA-D642-3E5E8BDFFA4B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84E89D7-736C-221F-AB06-8A42906AED75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3777D914-FC31-ADB1-7E56-E6429547A3A7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4440C67-12B7-1553-0176-9B01F96BF965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89531E4D-155D-9CA1-15C8-77F1A5F296F3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5E900C02-113B-6BF8-7BF6-FC53C5B67446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2443BE62-4084-311B-7F17-AC7CDF04AD7A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1808927-D90E-EFC4-352B-7B0D6FA9D32B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DEE4E0D-BF6F-61BF-CFE8-DE28D519F41F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EFA74C9-A7EE-FF0E-7E62-981271659FA8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F793DBA-7748-3E45-4D1C-D82C8B45447B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E0099E5-90EC-D3E1-452A-EA019F18170A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6CC32D8-7B93-38D7-C8C5-DB6805B229C1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71351DF-8DC3-49E7-0EC9-479407E1DD6E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D264FA2-7E4A-EF03-E4FE-905F5FB60181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3" name="!!SubTitle">
            <a:extLst>
              <a:ext uri="{FF2B5EF4-FFF2-40B4-BE49-F238E27FC236}">
                <a16:creationId xmlns:a16="http://schemas.microsoft.com/office/drawing/2014/main" id="{CBA35D80-E57C-8A9D-08BE-7EE29A4DC4AE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!!MainTitle1">
            <a:extLst>
              <a:ext uri="{FF2B5EF4-FFF2-40B4-BE49-F238E27FC236}">
                <a16:creationId xmlns:a16="http://schemas.microsoft.com/office/drawing/2014/main" id="{E585418E-C8B6-17DA-A196-6D335FB04B7C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8097C26-5FC5-9530-821E-8588D7685EF1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78D0872-AE12-520A-7296-9330E9898B2A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1B67392-CB85-B2AF-0ADC-D6D79AF39270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FE7FA57D-516E-CDD4-5C15-8D0A7E1799B4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0CF2D9F8-D6A4-3A11-01E9-4DB652628CFE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C7AE696-14E3-11B5-ABB1-0B11A92ABDC5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2F7E633-A942-4159-447F-16457D75CB0A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8FC8922-974C-1A03-4190-9E419B266281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FCE28EE0-9602-1441-DD7E-904131B4C94A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oogle Shape;11385;p81">
            <a:extLst>
              <a:ext uri="{FF2B5EF4-FFF2-40B4-BE49-F238E27FC236}">
                <a16:creationId xmlns:a16="http://schemas.microsoft.com/office/drawing/2014/main" id="{A5A2F9BB-3278-C9D5-1909-0D0331BA972A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35" name="Google Shape;11386;p81">
              <a:extLst>
                <a:ext uri="{FF2B5EF4-FFF2-40B4-BE49-F238E27FC236}">
                  <a16:creationId xmlns:a16="http://schemas.microsoft.com/office/drawing/2014/main" id="{C8166E1B-A16E-4153-86D6-F2C4B83FDC6C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" name="Google Shape;11387;p81">
              <a:extLst>
                <a:ext uri="{FF2B5EF4-FFF2-40B4-BE49-F238E27FC236}">
                  <a16:creationId xmlns:a16="http://schemas.microsoft.com/office/drawing/2014/main" id="{D9FCF7C0-6021-A959-7756-E2E784ED9BF5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7" name="Google Shape;11462;p81">
            <a:extLst>
              <a:ext uri="{FF2B5EF4-FFF2-40B4-BE49-F238E27FC236}">
                <a16:creationId xmlns:a16="http://schemas.microsoft.com/office/drawing/2014/main" id="{B101E527-CA88-C76D-1086-E1443479F53C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8" name="Google Shape;11715;p81">
            <a:extLst>
              <a:ext uri="{FF2B5EF4-FFF2-40B4-BE49-F238E27FC236}">
                <a16:creationId xmlns:a16="http://schemas.microsoft.com/office/drawing/2014/main" id="{FD500AD5-A3B4-167D-23EF-E865128FE98E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39" name="Google Shape;11716;p81">
              <a:extLst>
                <a:ext uri="{FF2B5EF4-FFF2-40B4-BE49-F238E27FC236}">
                  <a16:creationId xmlns:a16="http://schemas.microsoft.com/office/drawing/2014/main" id="{8DDD7962-63FD-0477-4744-548F7F64FE9A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1717;p81">
              <a:extLst>
                <a:ext uri="{FF2B5EF4-FFF2-40B4-BE49-F238E27FC236}">
                  <a16:creationId xmlns:a16="http://schemas.microsoft.com/office/drawing/2014/main" id="{38E9E74D-3C1D-5FB2-2A76-0A3374391421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" name="Google Shape;11718;p81">
              <a:extLst>
                <a:ext uri="{FF2B5EF4-FFF2-40B4-BE49-F238E27FC236}">
                  <a16:creationId xmlns:a16="http://schemas.microsoft.com/office/drawing/2014/main" id="{A8594B0A-EC0D-91D4-5948-7500937C07A1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1719;p81">
              <a:extLst>
                <a:ext uri="{FF2B5EF4-FFF2-40B4-BE49-F238E27FC236}">
                  <a16:creationId xmlns:a16="http://schemas.microsoft.com/office/drawing/2014/main" id="{C48D9640-A433-84C0-7626-D1B8B5D4B051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1720;p81">
              <a:extLst>
                <a:ext uri="{FF2B5EF4-FFF2-40B4-BE49-F238E27FC236}">
                  <a16:creationId xmlns:a16="http://schemas.microsoft.com/office/drawing/2014/main" id="{7C33A273-E25A-2FE1-0AA0-FE730E83D7C7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44" name="Google Shape;11935;p81">
            <a:extLst>
              <a:ext uri="{FF2B5EF4-FFF2-40B4-BE49-F238E27FC236}">
                <a16:creationId xmlns:a16="http://schemas.microsoft.com/office/drawing/2014/main" id="{A32EE8FA-21EC-1309-1DF1-50D86FD82E79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9" grpId="0"/>
          <p:bldP spid="20" grpId="0"/>
          <p:bldP spid="21" grpId="0"/>
          <p:bldP spid="22" grpId="0"/>
          <p:bldP spid="23" grpId="0"/>
          <p:bldP spid="24" grpId="0"/>
          <p:bldP spid="37" grpId="0" animBg="1"/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9" grpId="0"/>
          <p:bldP spid="20" grpId="0"/>
          <p:bldP spid="21" grpId="0"/>
          <p:bldP spid="22" grpId="0"/>
          <p:bldP spid="23" grpId="0"/>
          <p:bldP spid="24" grpId="0"/>
          <p:bldP spid="37" grpId="0" animBg="1"/>
          <p:bldP spid="4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9A73359-9026-734F-69D3-BD6B8B33225F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C00CACD9-5E25-7ACA-85F7-B44D9AAB9767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09A14A0-B84E-3331-B2D3-F653DE7E08DC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D5BD5C9-9C18-1F43-DF05-F3D067B7A9FE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E242822-FD2E-7BCB-82D2-76F983036FF5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D2E97C6E-52F4-93C7-C692-01A6197986C3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A362E1E-147B-4803-FD04-EC3ECC36625D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1ADC2267-A977-4129-91CD-1CE262D66984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9C4853B3-2458-ECB6-4DEC-F5F291EB769E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B139C46-75F3-0113-9F78-1F236B6C6E1A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3D2286-ADCA-0B10-DA43-FE7EEBF54A57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CB5B503F-8B9E-13CE-85DB-A40A9796B2FA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144688CD-A706-6D4D-4B5C-03E60E04D240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BD9F696-38F9-2A0E-03C6-3C46B2A48A1E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9B6E9A5-4806-A3AF-E41E-EA6F5D17E253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3F52A91-0A27-537D-6F11-A032AA6FDC17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2F3F6A7-7760-F84F-FE43-12636239A9CC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8E41318D-B705-AF04-282D-5E79225509B8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9E80B70-02AE-6030-AB75-D17736F2334E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02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7E94CD7-B557-F3F7-732A-E99973213905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DA94129-C1DD-2E1B-D2B9-204FC53C4B55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04</a:t>
            </a:r>
          </a:p>
        </p:txBody>
      </p:sp>
      <p:sp>
        <p:nvSpPr>
          <p:cNvPr id="23" name="!!SubTitle">
            <a:extLst>
              <a:ext uri="{FF2B5EF4-FFF2-40B4-BE49-F238E27FC236}">
                <a16:creationId xmlns:a16="http://schemas.microsoft.com/office/drawing/2014/main" id="{C12B5893-BD1E-0EB7-917A-A19E876877F8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!!MainTitle1">
            <a:extLst>
              <a:ext uri="{FF2B5EF4-FFF2-40B4-BE49-F238E27FC236}">
                <a16:creationId xmlns:a16="http://schemas.microsoft.com/office/drawing/2014/main" id="{1167A2CA-0C40-8D15-5112-2C3FC4176CB7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52D1B5D-4F8D-3B1A-F905-5D9C570D7086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9FFB21B-C3FA-F110-D4F1-80613FEB6629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DE0F57F-5A0D-844A-6286-F5C8B42F2635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ED192AD-88E1-65C8-F9F9-611279A4D47F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86127B1-BA49-05A6-3E41-6CD03E70BECC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ACB3FF9-9C03-4A84-B6AF-F55E48869039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E2FE7B6-6643-28CF-711F-B079E82FBEE5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3BB8B80-EF9A-4C6D-A7C0-D0B535FC098D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31DEEFF-1E36-AB58-BC4B-6047D67CA89B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oogle Shape;11385;p81">
            <a:extLst>
              <a:ext uri="{FF2B5EF4-FFF2-40B4-BE49-F238E27FC236}">
                <a16:creationId xmlns:a16="http://schemas.microsoft.com/office/drawing/2014/main" id="{5998F014-69B6-DD9D-5E8D-CB98AEFE32A3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>
              <a:lumMod val="10000"/>
              <a:lumOff val="90000"/>
            </a:schemeClr>
          </a:solidFill>
        </p:grpSpPr>
        <p:sp>
          <p:nvSpPr>
            <p:cNvPr id="35" name="Google Shape;11386;p81">
              <a:extLst>
                <a:ext uri="{FF2B5EF4-FFF2-40B4-BE49-F238E27FC236}">
                  <a16:creationId xmlns:a16="http://schemas.microsoft.com/office/drawing/2014/main" id="{23EF94FE-F1AE-A5B0-19B6-1F2C35E696CC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" name="Google Shape;11387;p81">
              <a:extLst>
                <a:ext uri="{FF2B5EF4-FFF2-40B4-BE49-F238E27FC236}">
                  <a16:creationId xmlns:a16="http://schemas.microsoft.com/office/drawing/2014/main" id="{DFC3AD7A-2063-D7A0-C66A-5CEAC5CE22E9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7" name="Google Shape;11462;p81">
            <a:extLst>
              <a:ext uri="{FF2B5EF4-FFF2-40B4-BE49-F238E27FC236}">
                <a16:creationId xmlns:a16="http://schemas.microsoft.com/office/drawing/2014/main" id="{CEF874E7-3073-1BE6-BEBA-03781D0B4356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8" name="Google Shape;11715;p81">
            <a:extLst>
              <a:ext uri="{FF2B5EF4-FFF2-40B4-BE49-F238E27FC236}">
                <a16:creationId xmlns:a16="http://schemas.microsoft.com/office/drawing/2014/main" id="{45E3B935-2E94-2FF0-074D-C76D641F5A8E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>
              <a:lumMod val="10000"/>
              <a:lumOff val="90000"/>
            </a:schemeClr>
          </a:solidFill>
        </p:grpSpPr>
        <p:sp>
          <p:nvSpPr>
            <p:cNvPr id="39" name="Google Shape;11716;p81">
              <a:extLst>
                <a:ext uri="{FF2B5EF4-FFF2-40B4-BE49-F238E27FC236}">
                  <a16:creationId xmlns:a16="http://schemas.microsoft.com/office/drawing/2014/main" id="{D7C7C7FC-1135-9C30-BBF6-119FD98F02EC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1717;p81">
              <a:extLst>
                <a:ext uri="{FF2B5EF4-FFF2-40B4-BE49-F238E27FC236}">
                  <a16:creationId xmlns:a16="http://schemas.microsoft.com/office/drawing/2014/main" id="{00EDB4C9-C2F5-E3B4-F2A4-290204F0F310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" name="Google Shape;11718;p81">
              <a:extLst>
                <a:ext uri="{FF2B5EF4-FFF2-40B4-BE49-F238E27FC236}">
                  <a16:creationId xmlns:a16="http://schemas.microsoft.com/office/drawing/2014/main" id="{4D91AC87-6287-C229-96D4-58C3CC8AF008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1719;p81">
              <a:extLst>
                <a:ext uri="{FF2B5EF4-FFF2-40B4-BE49-F238E27FC236}">
                  <a16:creationId xmlns:a16="http://schemas.microsoft.com/office/drawing/2014/main" id="{65EBDE31-62A9-7D5A-F1C1-261468A09BE0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1720;p81">
              <a:extLst>
                <a:ext uri="{FF2B5EF4-FFF2-40B4-BE49-F238E27FC236}">
                  <a16:creationId xmlns:a16="http://schemas.microsoft.com/office/drawing/2014/main" id="{C76D42F3-3E95-6C4B-E570-BCEAF3C626E7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44" name="Google Shape;11935;p81">
            <a:extLst>
              <a:ext uri="{FF2B5EF4-FFF2-40B4-BE49-F238E27FC236}">
                <a16:creationId xmlns:a16="http://schemas.microsoft.com/office/drawing/2014/main" id="{45099872-A6F0-84A2-92E7-8ADDD05F9F2B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>
              <a:lumMod val="10000"/>
              <a:lumOff val="90000"/>
            </a:schemeClr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9" grpId="0"/>
          <p:bldP spid="20" grpId="0"/>
          <p:bldP spid="21" grpId="0"/>
          <p:bldP spid="22" grpId="0"/>
          <p:bldP spid="23" grpId="0"/>
          <p:bldP spid="24" grpId="0"/>
          <p:bldP spid="37" grpId="0" animBg="1"/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9" grpId="0"/>
          <p:bldP spid="20" grpId="0"/>
          <p:bldP spid="21" grpId="0"/>
          <p:bldP spid="22" grpId="0"/>
          <p:bldP spid="23" grpId="0"/>
          <p:bldP spid="24" grpId="0"/>
          <p:bldP spid="37" grpId="0" animBg="1"/>
          <p:bldP spid="4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90703B21-8D30-7080-F583-B28B53B526BA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468F667-82F7-E994-EF3E-4F601FD70DD9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5939D8F-A504-27B5-080D-9DE82C892493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A4FB53D-8EBB-1160-F6BC-CB10598165C1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0379C49E-1BD6-64EF-C6EC-0FDCF3DC169D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876A62A-F9D2-FDB5-AC8B-2CB4CC53794A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E325157-3C37-6A90-E7DC-D6A83DB9F309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F39D4552-0ADC-DC2C-985C-CA104314FEE3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0A284F5-EBC3-C0CF-75AA-3A0FF42E1D90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E846874-8631-3D1C-7B0A-CFB68C9ADDC7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9AFBD08-C1D9-0CF9-F489-3AE6D904F753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14" name="Rectangle: Rounded Corners 13">
                <a:extLst>
                  <a:ext uri="{FF2B5EF4-FFF2-40B4-BE49-F238E27FC236}">
                    <a16:creationId xmlns:a16="http://schemas.microsoft.com/office/drawing/2014/main" id="{EC2C3FC5-4745-9709-CE31-ABB43026E2D1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B5BE7543-20B7-653B-D6EC-EECD19BAEE3A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CD28AD9-1BB8-5B26-737D-B32E59168145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1BC946D-E862-C824-E1B0-DC9EDD2C14BF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427A51-3F15-4338-4CB1-46AE50F1074D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4F33CE5-7850-1518-5A78-3A77C3C9392E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8C3FCBD-4FDD-8BF0-00FC-1C19B1650F69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2C9C241-DBAE-3007-CBC6-61962D73BA3E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E62BFED-7395-D386-FC93-A9262EDC6275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583E8D-45EA-9817-B0C0-A6F14A445406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3" name="!!SubTitle">
            <a:extLst>
              <a:ext uri="{FF2B5EF4-FFF2-40B4-BE49-F238E27FC236}">
                <a16:creationId xmlns:a16="http://schemas.microsoft.com/office/drawing/2014/main" id="{563D092C-FFA0-8797-C31D-70950CA49E9A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4" name="!!MainTitle1">
            <a:extLst>
              <a:ext uri="{FF2B5EF4-FFF2-40B4-BE49-F238E27FC236}">
                <a16:creationId xmlns:a16="http://schemas.microsoft.com/office/drawing/2014/main" id="{A5F5FA99-50B9-BBA8-8407-36C0093A1C04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5D24D6D-B201-0446-880C-E0396E43F552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B42F3CD-1A3C-B434-5476-DB03DF64B179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22BEE72-0E71-E1DE-FD2B-735CDC772BC5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CCAF7921-276A-C993-5B5D-A73F8ED98DE4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39E63CA-359D-FF12-5CA2-F2C1570BCE93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13BF3F82-3A0A-7EE7-596B-74F014CC4A45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25E290B-F6B0-29AB-031B-56B3A427C90C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F04415F-DD4F-3D84-E5FB-A935920C93D9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8C6229A-8027-C242-2DAA-DBFCF51CE366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34" name="Google Shape;11385;p81">
            <a:extLst>
              <a:ext uri="{FF2B5EF4-FFF2-40B4-BE49-F238E27FC236}">
                <a16:creationId xmlns:a16="http://schemas.microsoft.com/office/drawing/2014/main" id="{17541CBC-0676-D0F7-354D-B6BF9C79699D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35" name="Google Shape;11386;p81">
              <a:extLst>
                <a:ext uri="{FF2B5EF4-FFF2-40B4-BE49-F238E27FC236}">
                  <a16:creationId xmlns:a16="http://schemas.microsoft.com/office/drawing/2014/main" id="{E1E594E6-1DD9-1788-8CB4-F3E204052E4F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6" name="Google Shape;11387;p81">
              <a:extLst>
                <a:ext uri="{FF2B5EF4-FFF2-40B4-BE49-F238E27FC236}">
                  <a16:creationId xmlns:a16="http://schemas.microsoft.com/office/drawing/2014/main" id="{89D53DE7-756C-514A-821E-268EDB4B6781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7" name="Google Shape;11462;p81">
            <a:extLst>
              <a:ext uri="{FF2B5EF4-FFF2-40B4-BE49-F238E27FC236}">
                <a16:creationId xmlns:a16="http://schemas.microsoft.com/office/drawing/2014/main" id="{823DC1AA-C9CA-A308-BFB1-1C163D204BDE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8" name="Google Shape;11715;p81">
            <a:extLst>
              <a:ext uri="{FF2B5EF4-FFF2-40B4-BE49-F238E27FC236}">
                <a16:creationId xmlns:a16="http://schemas.microsoft.com/office/drawing/2014/main" id="{D07D7EC9-6844-2313-E953-209CED50F2B8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39" name="Google Shape;11716;p81">
              <a:extLst>
                <a:ext uri="{FF2B5EF4-FFF2-40B4-BE49-F238E27FC236}">
                  <a16:creationId xmlns:a16="http://schemas.microsoft.com/office/drawing/2014/main" id="{8515D27F-E343-665E-91DC-C6634233886B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0" name="Google Shape;11717;p81">
              <a:extLst>
                <a:ext uri="{FF2B5EF4-FFF2-40B4-BE49-F238E27FC236}">
                  <a16:creationId xmlns:a16="http://schemas.microsoft.com/office/drawing/2014/main" id="{4BF82F20-B4E8-4589-1121-3D6058392BE4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1" name="Google Shape;11718;p81">
              <a:extLst>
                <a:ext uri="{FF2B5EF4-FFF2-40B4-BE49-F238E27FC236}">
                  <a16:creationId xmlns:a16="http://schemas.microsoft.com/office/drawing/2014/main" id="{41688AF1-C143-DF66-4F6D-1121C6C4A4AC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2" name="Google Shape;11719;p81">
              <a:extLst>
                <a:ext uri="{FF2B5EF4-FFF2-40B4-BE49-F238E27FC236}">
                  <a16:creationId xmlns:a16="http://schemas.microsoft.com/office/drawing/2014/main" id="{F9B3938A-57BB-6D54-B8F3-7CFA7D6DD538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43" name="Google Shape;11720;p81">
              <a:extLst>
                <a:ext uri="{FF2B5EF4-FFF2-40B4-BE49-F238E27FC236}">
                  <a16:creationId xmlns:a16="http://schemas.microsoft.com/office/drawing/2014/main" id="{C87FE21B-4932-194D-33A9-39D72D80FFE0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44" name="Google Shape;11935;p81">
            <a:extLst>
              <a:ext uri="{FF2B5EF4-FFF2-40B4-BE49-F238E27FC236}">
                <a16:creationId xmlns:a16="http://schemas.microsoft.com/office/drawing/2014/main" id="{29F14B04-E011-A128-9462-9B5706919576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9" grpId="0"/>
          <p:bldP spid="20" grpId="0"/>
          <p:bldP spid="21" grpId="0"/>
          <p:bldP spid="22" grpId="0"/>
          <p:bldP spid="23" grpId="0"/>
          <p:bldP spid="24" grpId="0"/>
          <p:bldP spid="37" grpId="0" animBg="1"/>
          <p:bldP spid="4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10" grpId="0" animBg="1"/>
          <p:bldP spid="19" grpId="0"/>
          <p:bldP spid="20" grpId="0"/>
          <p:bldP spid="21" grpId="0"/>
          <p:bldP spid="22" grpId="0"/>
          <p:bldP spid="23" grpId="0"/>
          <p:bldP spid="24" grpId="0"/>
          <p:bldP spid="37" grpId="0" animBg="1"/>
          <p:bldP spid="4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Oval 266">
            <a:extLst>
              <a:ext uri="{FF2B5EF4-FFF2-40B4-BE49-F238E27FC236}">
                <a16:creationId xmlns:a16="http://schemas.microsoft.com/office/drawing/2014/main" id="{DAE9BEAA-0777-D5E2-F531-EFE9D3B19C2A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022B5204-DE00-A140-EA9F-BC834F9CCF10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6920C5FA-C22C-5E06-9347-C8775D178B54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679C5ED0-BD19-F4F7-0F6B-248E593DF5C6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1" name="Freeform: Shape 270">
            <a:extLst>
              <a:ext uri="{FF2B5EF4-FFF2-40B4-BE49-F238E27FC236}">
                <a16:creationId xmlns:a16="http://schemas.microsoft.com/office/drawing/2014/main" id="{24657129-FEF7-1E71-B409-95159BA5BFF1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2" name="Freeform: Shape 271">
            <a:extLst>
              <a:ext uri="{FF2B5EF4-FFF2-40B4-BE49-F238E27FC236}">
                <a16:creationId xmlns:a16="http://schemas.microsoft.com/office/drawing/2014/main" id="{E5FF94C4-8BA8-395E-661B-52705EB089CB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3" name="Freeform: Shape 272">
            <a:extLst>
              <a:ext uri="{FF2B5EF4-FFF2-40B4-BE49-F238E27FC236}">
                <a16:creationId xmlns:a16="http://schemas.microsoft.com/office/drawing/2014/main" id="{4421D651-8C22-6ABA-A0BF-A7100FB7069A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4" name="Freeform: Shape 273">
            <a:extLst>
              <a:ext uri="{FF2B5EF4-FFF2-40B4-BE49-F238E27FC236}">
                <a16:creationId xmlns:a16="http://schemas.microsoft.com/office/drawing/2014/main" id="{3F97C91C-2A20-CEE3-1640-E119FEB020E4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5" name="Freeform: Shape 274">
            <a:extLst>
              <a:ext uri="{FF2B5EF4-FFF2-40B4-BE49-F238E27FC236}">
                <a16:creationId xmlns:a16="http://schemas.microsoft.com/office/drawing/2014/main" id="{4B864073-7235-3C4A-270C-4711F0AC363A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76" name="Group 275">
            <a:extLst>
              <a:ext uri="{FF2B5EF4-FFF2-40B4-BE49-F238E27FC236}">
                <a16:creationId xmlns:a16="http://schemas.microsoft.com/office/drawing/2014/main" id="{4883478A-2214-5AD9-23B9-81AD23E4894C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277" name="Group 276">
              <a:extLst>
                <a:ext uri="{FF2B5EF4-FFF2-40B4-BE49-F238E27FC236}">
                  <a16:creationId xmlns:a16="http://schemas.microsoft.com/office/drawing/2014/main" id="{38B5CB16-EB62-389B-0948-009B7B6D7CEA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279" name="Rectangle: Rounded Corners 278">
                <a:extLst>
                  <a:ext uri="{FF2B5EF4-FFF2-40B4-BE49-F238E27FC236}">
                    <a16:creationId xmlns:a16="http://schemas.microsoft.com/office/drawing/2014/main" id="{B4BFEBDA-2122-745D-B9D2-A063A9ED1D9E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0" name="Rectangle: Rounded Corners 279">
                <a:extLst>
                  <a:ext uri="{FF2B5EF4-FFF2-40B4-BE49-F238E27FC236}">
                    <a16:creationId xmlns:a16="http://schemas.microsoft.com/office/drawing/2014/main" id="{1588D91F-4ED9-6874-1F11-A458E7220BFD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BF9D2798-B7AB-1FBB-2C4D-7BC0C146B1E4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367757BC-1FF8-B6C5-D0C8-2B4E0ADBC75F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282" name="TextBox 281">
              <a:extLst>
                <a:ext uri="{FF2B5EF4-FFF2-40B4-BE49-F238E27FC236}">
                  <a16:creationId xmlns:a16="http://schemas.microsoft.com/office/drawing/2014/main" id="{2AB007E9-4C8C-FAAB-DFB7-79469D557E0A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E678D979-C1E2-4673-963D-08192AE52F16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84" name="TextBox 283">
            <a:extLst>
              <a:ext uri="{FF2B5EF4-FFF2-40B4-BE49-F238E27FC236}">
                <a16:creationId xmlns:a16="http://schemas.microsoft.com/office/drawing/2014/main" id="{528006A4-8515-1D11-6D30-A7043960A161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F26E7838-C813-8A67-E869-572EA113300B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286" name="TextBox 285">
            <a:extLst>
              <a:ext uri="{FF2B5EF4-FFF2-40B4-BE49-F238E27FC236}">
                <a16:creationId xmlns:a16="http://schemas.microsoft.com/office/drawing/2014/main" id="{E4143B4A-64FC-3E69-D49A-0AF9612B8BB9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613DC5AA-9C20-8B5A-DDBE-2B2D41B2D00E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288" name="!!SubTitle">
            <a:extLst>
              <a:ext uri="{FF2B5EF4-FFF2-40B4-BE49-F238E27FC236}">
                <a16:creationId xmlns:a16="http://schemas.microsoft.com/office/drawing/2014/main" id="{2F66A074-B1FF-D283-0F28-3892B3BAB4B4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89" name="!!MainTitle1">
            <a:extLst>
              <a:ext uri="{FF2B5EF4-FFF2-40B4-BE49-F238E27FC236}">
                <a16:creationId xmlns:a16="http://schemas.microsoft.com/office/drawing/2014/main" id="{F9A94840-DBD2-E492-B5FB-236E0E57A30A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90" name="Group 289">
            <a:extLst>
              <a:ext uri="{FF2B5EF4-FFF2-40B4-BE49-F238E27FC236}">
                <a16:creationId xmlns:a16="http://schemas.microsoft.com/office/drawing/2014/main" id="{8EAED8AE-DD66-4215-6F32-499C1E3FA513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291" name="TextBox 290">
              <a:extLst>
                <a:ext uri="{FF2B5EF4-FFF2-40B4-BE49-F238E27FC236}">
                  <a16:creationId xmlns:a16="http://schemas.microsoft.com/office/drawing/2014/main" id="{6CF86416-3546-1CF3-4DA2-F03348AF8264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292" name="TextBox 291">
              <a:extLst>
                <a:ext uri="{FF2B5EF4-FFF2-40B4-BE49-F238E27FC236}">
                  <a16:creationId xmlns:a16="http://schemas.microsoft.com/office/drawing/2014/main" id="{13F3CF3B-EB3A-C6D5-F5C4-FF540FCD2513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3" name="Group 292">
            <a:extLst>
              <a:ext uri="{FF2B5EF4-FFF2-40B4-BE49-F238E27FC236}">
                <a16:creationId xmlns:a16="http://schemas.microsoft.com/office/drawing/2014/main" id="{A945A3C8-C06D-6652-2A51-3F5CBB416DFC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294" name="TextBox 293">
              <a:extLst>
                <a:ext uri="{FF2B5EF4-FFF2-40B4-BE49-F238E27FC236}">
                  <a16:creationId xmlns:a16="http://schemas.microsoft.com/office/drawing/2014/main" id="{F651A72E-4905-CB3A-C004-05DE0F8CA60B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295" name="TextBox 294">
              <a:extLst>
                <a:ext uri="{FF2B5EF4-FFF2-40B4-BE49-F238E27FC236}">
                  <a16:creationId xmlns:a16="http://schemas.microsoft.com/office/drawing/2014/main" id="{3CB332A5-2EEB-1069-B24D-9255128CF3D6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6" name="Group 295">
            <a:extLst>
              <a:ext uri="{FF2B5EF4-FFF2-40B4-BE49-F238E27FC236}">
                <a16:creationId xmlns:a16="http://schemas.microsoft.com/office/drawing/2014/main" id="{D147FE83-F775-B738-884D-F3FEC87A7F25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297" name="TextBox 296">
              <a:extLst>
                <a:ext uri="{FF2B5EF4-FFF2-40B4-BE49-F238E27FC236}">
                  <a16:creationId xmlns:a16="http://schemas.microsoft.com/office/drawing/2014/main" id="{472D8ED2-584E-5635-09A7-F9132317AB2F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25A0FF10-BB91-BEFB-5C73-14CC5D7D741C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299" name="Google Shape;11385;p81">
            <a:extLst>
              <a:ext uri="{FF2B5EF4-FFF2-40B4-BE49-F238E27FC236}">
                <a16:creationId xmlns:a16="http://schemas.microsoft.com/office/drawing/2014/main" id="{BAE7514A-7DE2-AEDF-3CD8-46A095F7E487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300" name="Google Shape;11386;p81">
              <a:extLst>
                <a:ext uri="{FF2B5EF4-FFF2-40B4-BE49-F238E27FC236}">
                  <a16:creationId xmlns:a16="http://schemas.microsoft.com/office/drawing/2014/main" id="{E5FB665F-9BB2-CC1B-15CA-C055108BFE71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1" name="Google Shape;11387;p81">
              <a:extLst>
                <a:ext uri="{FF2B5EF4-FFF2-40B4-BE49-F238E27FC236}">
                  <a16:creationId xmlns:a16="http://schemas.microsoft.com/office/drawing/2014/main" id="{B91CB90F-F12A-DC38-C6AC-7299CF5996B9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02" name="Google Shape;11462;p81">
            <a:extLst>
              <a:ext uri="{FF2B5EF4-FFF2-40B4-BE49-F238E27FC236}">
                <a16:creationId xmlns:a16="http://schemas.microsoft.com/office/drawing/2014/main" id="{4F2C489F-EA2A-F7F0-83E3-E67CC43E097D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303" name="Google Shape;11715;p81">
            <a:extLst>
              <a:ext uri="{FF2B5EF4-FFF2-40B4-BE49-F238E27FC236}">
                <a16:creationId xmlns:a16="http://schemas.microsoft.com/office/drawing/2014/main" id="{A09557F2-8993-5F51-874D-1E79DAF5FDC9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304" name="Google Shape;11716;p81">
              <a:extLst>
                <a:ext uri="{FF2B5EF4-FFF2-40B4-BE49-F238E27FC236}">
                  <a16:creationId xmlns:a16="http://schemas.microsoft.com/office/drawing/2014/main" id="{7703FA39-6D14-05D3-F3DF-01C5F072EF97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5" name="Google Shape;11717;p81">
              <a:extLst>
                <a:ext uri="{FF2B5EF4-FFF2-40B4-BE49-F238E27FC236}">
                  <a16:creationId xmlns:a16="http://schemas.microsoft.com/office/drawing/2014/main" id="{1F75FD9A-D5B9-433C-12C2-6A40AE26066E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6" name="Google Shape;11718;p81">
              <a:extLst>
                <a:ext uri="{FF2B5EF4-FFF2-40B4-BE49-F238E27FC236}">
                  <a16:creationId xmlns:a16="http://schemas.microsoft.com/office/drawing/2014/main" id="{E494D0D5-9174-FE08-D247-0BA9C14AFD6A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7" name="Google Shape;11719;p81">
              <a:extLst>
                <a:ext uri="{FF2B5EF4-FFF2-40B4-BE49-F238E27FC236}">
                  <a16:creationId xmlns:a16="http://schemas.microsoft.com/office/drawing/2014/main" id="{1F96C160-F1D0-B943-D62B-BF406EC390CC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308" name="Google Shape;11720;p81">
              <a:extLst>
                <a:ext uri="{FF2B5EF4-FFF2-40B4-BE49-F238E27FC236}">
                  <a16:creationId xmlns:a16="http://schemas.microsoft.com/office/drawing/2014/main" id="{D812E555-F62B-8AB5-049C-09FD33DA1555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309" name="Google Shape;11935;p81">
            <a:extLst>
              <a:ext uri="{FF2B5EF4-FFF2-40B4-BE49-F238E27FC236}">
                <a16:creationId xmlns:a16="http://schemas.microsoft.com/office/drawing/2014/main" id="{1CA9EAE9-EF52-EF6C-F0D6-D8A6C3D75D3F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4" grpId="0"/>
          <p:bldP spid="285" grpId="0"/>
          <p:bldP spid="286" grpId="0"/>
          <p:bldP spid="287" grpId="0"/>
          <p:bldP spid="288" grpId="0"/>
          <p:bldP spid="289" grpId="0"/>
          <p:bldP spid="302" grpId="0" animBg="1"/>
          <p:bldP spid="30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7" grpId="0" animBg="1"/>
          <p:bldP spid="268" grpId="0" animBg="1"/>
          <p:bldP spid="269" grpId="0" animBg="1"/>
          <p:bldP spid="270" grpId="0" animBg="1"/>
          <p:bldP spid="271" grpId="0" animBg="1"/>
          <p:bldP spid="272" grpId="0" animBg="1"/>
          <p:bldP spid="273" grpId="0" animBg="1"/>
          <p:bldP spid="274" grpId="0" animBg="1"/>
          <p:bldP spid="275" grpId="0" animBg="1"/>
          <p:bldP spid="284" grpId="0"/>
          <p:bldP spid="285" grpId="0"/>
          <p:bldP spid="286" grpId="0"/>
          <p:bldP spid="287" grpId="0"/>
          <p:bldP spid="288" grpId="0"/>
          <p:bldP spid="289" grpId="0"/>
          <p:bldP spid="302" grpId="0" animBg="1"/>
          <p:bldP spid="309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Oval 18">
            <a:extLst>
              <a:ext uri="{FF2B5EF4-FFF2-40B4-BE49-F238E27FC236}">
                <a16:creationId xmlns:a16="http://schemas.microsoft.com/office/drawing/2014/main" id="{DF6A3118-0FD7-7720-6AF1-DF9D6ACCE1A0}"/>
              </a:ext>
            </a:extLst>
          </p:cNvPr>
          <p:cNvSpPr/>
          <p:nvPr/>
        </p:nvSpPr>
        <p:spPr>
          <a:xfrm>
            <a:off x="6606060" y="11516019"/>
            <a:ext cx="11171880" cy="1009674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82000">
                <a:srgbClr val="000000">
                  <a:alpha val="33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26670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  <a:latin typeface="Open Sans Light"/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2FE2F30B-068D-8E25-F935-B5F995163A3B}"/>
              </a:ext>
            </a:extLst>
          </p:cNvPr>
          <p:cNvSpPr/>
          <p:nvPr/>
        </p:nvSpPr>
        <p:spPr>
          <a:xfrm>
            <a:off x="7955993" y="6173749"/>
            <a:ext cx="2049424" cy="2929669"/>
          </a:xfrm>
          <a:custGeom>
            <a:avLst/>
            <a:gdLst>
              <a:gd name="connsiteX0" fmla="*/ 677807 w 2049424"/>
              <a:gd name="connsiteY0" fmla="*/ 0 h 2929669"/>
              <a:gd name="connsiteX1" fmla="*/ 2049424 w 2049424"/>
              <a:gd name="connsiteY1" fmla="*/ 0 h 2929669"/>
              <a:gd name="connsiteX2" fmla="*/ 2049424 w 2049424"/>
              <a:gd name="connsiteY2" fmla="*/ 2929669 h 2929669"/>
              <a:gd name="connsiteX3" fmla="*/ 1984880 w 2049424"/>
              <a:gd name="connsiteY3" fmla="*/ 2918143 h 2929669"/>
              <a:gd name="connsiteX4" fmla="*/ 395417 w 2049424"/>
              <a:gd name="connsiteY4" fmla="*/ 2467289 h 2929669"/>
              <a:gd name="connsiteX5" fmla="*/ 0 w 2049424"/>
              <a:gd name="connsiteY5" fmla="*/ 2311381 h 2929669"/>
              <a:gd name="connsiteX6" fmla="*/ 0 w 2049424"/>
              <a:gd name="connsiteY6" fmla="*/ 412729 h 2929669"/>
              <a:gd name="connsiteX7" fmla="*/ 39935 w 2049424"/>
              <a:gd name="connsiteY7" fmla="*/ 339154 h 2929669"/>
              <a:gd name="connsiteX8" fmla="*/ 677807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677807" y="0"/>
                </a:moveTo>
                <a:lnTo>
                  <a:pt x="2049424" y="0"/>
                </a:lnTo>
                <a:lnTo>
                  <a:pt x="2049424" y="2929669"/>
                </a:lnTo>
                <a:lnTo>
                  <a:pt x="1984880" y="2918143"/>
                </a:lnTo>
                <a:cubicBezTo>
                  <a:pt x="1439529" y="2806548"/>
                  <a:pt x="908655" y="2655211"/>
                  <a:pt x="395417" y="2467289"/>
                </a:cubicBezTo>
                <a:lnTo>
                  <a:pt x="0" y="2311381"/>
                </a:lnTo>
                <a:lnTo>
                  <a:pt x="0" y="412729"/>
                </a:lnTo>
                <a:lnTo>
                  <a:pt x="39935" y="339154"/>
                </a:lnTo>
                <a:cubicBezTo>
                  <a:pt x="178175" y="134533"/>
                  <a:pt x="412280" y="0"/>
                  <a:pt x="677807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CF995288-D8ED-4758-D749-211E18DCA7E0}"/>
              </a:ext>
            </a:extLst>
          </p:cNvPr>
          <p:cNvSpPr/>
          <p:nvPr/>
        </p:nvSpPr>
        <p:spPr>
          <a:xfrm>
            <a:off x="10096857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3143920 h 3143920"/>
              <a:gd name="connsiteX3" fmla="*/ 1520341 w 2049423"/>
              <a:gd name="connsiteY3" fmla="*/ 3130542 h 3143920"/>
              <a:gd name="connsiteX4" fmla="*/ 394076 w 2049423"/>
              <a:gd name="connsiteY4" fmla="*/ 3016373 h 3143920"/>
              <a:gd name="connsiteX5" fmla="*/ 0 w 2049423"/>
              <a:gd name="connsiteY5" fmla="*/ 2945999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3143920"/>
                </a:lnTo>
                <a:lnTo>
                  <a:pt x="1520341" y="3130542"/>
                </a:lnTo>
                <a:cubicBezTo>
                  <a:pt x="1139577" y="3111241"/>
                  <a:pt x="763843" y="3072873"/>
                  <a:pt x="394076" y="3016373"/>
                </a:cubicBezTo>
                <a:lnTo>
                  <a:pt x="0" y="294599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061ADB72-90A6-3280-14A1-C4185E2EDC35}"/>
              </a:ext>
            </a:extLst>
          </p:cNvPr>
          <p:cNvSpPr/>
          <p:nvPr/>
        </p:nvSpPr>
        <p:spPr>
          <a:xfrm>
            <a:off x="12237720" y="6173748"/>
            <a:ext cx="2049423" cy="3143920"/>
          </a:xfrm>
          <a:custGeom>
            <a:avLst/>
            <a:gdLst>
              <a:gd name="connsiteX0" fmla="*/ 0 w 2049423"/>
              <a:gd name="connsiteY0" fmla="*/ 0 h 3143920"/>
              <a:gd name="connsiteX1" fmla="*/ 2049423 w 2049423"/>
              <a:gd name="connsiteY1" fmla="*/ 0 h 3143920"/>
              <a:gd name="connsiteX2" fmla="*/ 2049423 w 2049423"/>
              <a:gd name="connsiteY2" fmla="*/ 2945999 h 3143920"/>
              <a:gd name="connsiteX3" fmla="*/ 1655347 w 2049423"/>
              <a:gd name="connsiteY3" fmla="*/ 3016373 h 3143920"/>
              <a:gd name="connsiteX4" fmla="*/ 529082 w 2049423"/>
              <a:gd name="connsiteY4" fmla="*/ 3130542 h 3143920"/>
              <a:gd name="connsiteX5" fmla="*/ 0 w 2049423"/>
              <a:gd name="connsiteY5" fmla="*/ 3143920 h 3143920"/>
              <a:gd name="connsiteX6" fmla="*/ 0 w 2049423"/>
              <a:gd name="connsiteY6" fmla="*/ 0 h 3143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3143920">
                <a:moveTo>
                  <a:pt x="0" y="0"/>
                </a:moveTo>
                <a:lnTo>
                  <a:pt x="2049423" y="0"/>
                </a:lnTo>
                <a:lnTo>
                  <a:pt x="2049423" y="2945999"/>
                </a:lnTo>
                <a:lnTo>
                  <a:pt x="1655347" y="3016373"/>
                </a:lnTo>
                <a:cubicBezTo>
                  <a:pt x="1285580" y="3072873"/>
                  <a:pt x="909846" y="3111241"/>
                  <a:pt x="529082" y="3130542"/>
                </a:cubicBezTo>
                <a:lnTo>
                  <a:pt x="0" y="314392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8" name="Freeform: Shape 57">
            <a:extLst>
              <a:ext uri="{FF2B5EF4-FFF2-40B4-BE49-F238E27FC236}">
                <a16:creationId xmlns:a16="http://schemas.microsoft.com/office/drawing/2014/main" id="{BA4B44F7-46B1-A3D8-2C83-BA59283E509E}"/>
              </a:ext>
            </a:extLst>
          </p:cNvPr>
          <p:cNvSpPr/>
          <p:nvPr/>
        </p:nvSpPr>
        <p:spPr>
          <a:xfrm>
            <a:off x="14378583" y="6173749"/>
            <a:ext cx="2049424" cy="2929669"/>
          </a:xfrm>
          <a:custGeom>
            <a:avLst/>
            <a:gdLst>
              <a:gd name="connsiteX0" fmla="*/ 0 w 2049424"/>
              <a:gd name="connsiteY0" fmla="*/ 0 h 2929669"/>
              <a:gd name="connsiteX1" fmla="*/ 1371617 w 2049424"/>
              <a:gd name="connsiteY1" fmla="*/ 0 h 2929669"/>
              <a:gd name="connsiteX2" fmla="*/ 2009489 w 2049424"/>
              <a:gd name="connsiteY2" fmla="*/ 339154 h 2929669"/>
              <a:gd name="connsiteX3" fmla="*/ 2049424 w 2049424"/>
              <a:gd name="connsiteY3" fmla="*/ 412729 h 2929669"/>
              <a:gd name="connsiteX4" fmla="*/ 2049424 w 2049424"/>
              <a:gd name="connsiteY4" fmla="*/ 2311381 h 2929669"/>
              <a:gd name="connsiteX5" fmla="*/ 1654007 w 2049424"/>
              <a:gd name="connsiteY5" fmla="*/ 2467289 h 2929669"/>
              <a:gd name="connsiteX6" fmla="*/ 64544 w 2049424"/>
              <a:gd name="connsiteY6" fmla="*/ 2918143 h 2929669"/>
              <a:gd name="connsiteX7" fmla="*/ 0 w 2049424"/>
              <a:gd name="connsiteY7" fmla="*/ 2929669 h 2929669"/>
              <a:gd name="connsiteX8" fmla="*/ 0 w 2049424"/>
              <a:gd name="connsiteY8" fmla="*/ 0 h 29296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2929669">
                <a:moveTo>
                  <a:pt x="0" y="0"/>
                </a:moveTo>
                <a:lnTo>
                  <a:pt x="1371617" y="0"/>
                </a:lnTo>
                <a:cubicBezTo>
                  <a:pt x="1637144" y="0"/>
                  <a:pt x="1871249" y="134533"/>
                  <a:pt x="2009489" y="339154"/>
                </a:cubicBezTo>
                <a:lnTo>
                  <a:pt x="2049424" y="412729"/>
                </a:lnTo>
                <a:lnTo>
                  <a:pt x="2049424" y="2311381"/>
                </a:lnTo>
                <a:lnTo>
                  <a:pt x="1654007" y="2467289"/>
                </a:lnTo>
                <a:cubicBezTo>
                  <a:pt x="1140769" y="2655211"/>
                  <a:pt x="609895" y="2806548"/>
                  <a:pt x="64544" y="2918143"/>
                </a:cubicBezTo>
                <a:lnTo>
                  <a:pt x="0" y="292966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6A31DBD6-BE9B-3EC6-D367-5EF1162570C9}"/>
              </a:ext>
            </a:extLst>
          </p:cNvPr>
          <p:cNvSpPr/>
          <p:nvPr/>
        </p:nvSpPr>
        <p:spPr>
          <a:xfrm>
            <a:off x="7955993" y="8586350"/>
            <a:ext cx="2049424" cy="3434518"/>
          </a:xfrm>
          <a:custGeom>
            <a:avLst/>
            <a:gdLst>
              <a:gd name="connsiteX0" fmla="*/ 0 w 2049424"/>
              <a:gd name="connsiteY0" fmla="*/ 0 h 3434518"/>
              <a:gd name="connsiteX1" fmla="*/ 363038 w 2049424"/>
              <a:gd name="connsiteY1" fmla="*/ 143141 h 3434518"/>
              <a:gd name="connsiteX2" fmla="*/ 1965902 w 2049424"/>
              <a:gd name="connsiteY2" fmla="*/ 597796 h 3434518"/>
              <a:gd name="connsiteX3" fmla="*/ 2049424 w 2049424"/>
              <a:gd name="connsiteY3" fmla="*/ 612711 h 3434518"/>
              <a:gd name="connsiteX4" fmla="*/ 2049424 w 2049424"/>
              <a:gd name="connsiteY4" fmla="*/ 3434518 h 3434518"/>
              <a:gd name="connsiteX5" fmla="*/ 677807 w 2049424"/>
              <a:gd name="connsiteY5" fmla="*/ 3434518 h 3434518"/>
              <a:gd name="connsiteX6" fmla="*/ 39935 w 2049424"/>
              <a:gd name="connsiteY6" fmla="*/ 3095364 h 3434518"/>
              <a:gd name="connsiteX7" fmla="*/ 0 w 2049424"/>
              <a:gd name="connsiteY7" fmla="*/ 3021789 h 3434518"/>
              <a:gd name="connsiteX8" fmla="*/ 0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0" y="0"/>
                </a:moveTo>
                <a:lnTo>
                  <a:pt x="363038" y="143141"/>
                </a:lnTo>
                <a:cubicBezTo>
                  <a:pt x="880604" y="332647"/>
                  <a:pt x="1415954" y="485260"/>
                  <a:pt x="1965902" y="597796"/>
                </a:cubicBezTo>
                <a:lnTo>
                  <a:pt x="2049424" y="612711"/>
                </a:lnTo>
                <a:lnTo>
                  <a:pt x="2049424" y="3434518"/>
                </a:lnTo>
                <a:lnTo>
                  <a:pt x="677807" y="3434518"/>
                </a:lnTo>
                <a:cubicBezTo>
                  <a:pt x="412280" y="3434518"/>
                  <a:pt x="178175" y="3299985"/>
                  <a:pt x="39935" y="3095364"/>
                </a:cubicBezTo>
                <a:lnTo>
                  <a:pt x="0" y="302178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8E7AE992-9D83-BF3B-6AE7-A3167AE724FC}"/>
              </a:ext>
            </a:extLst>
          </p:cNvPr>
          <p:cNvSpPr/>
          <p:nvPr/>
        </p:nvSpPr>
        <p:spPr>
          <a:xfrm>
            <a:off x="14378583" y="8586350"/>
            <a:ext cx="2049424" cy="3434518"/>
          </a:xfrm>
          <a:custGeom>
            <a:avLst/>
            <a:gdLst>
              <a:gd name="connsiteX0" fmla="*/ 2049424 w 2049424"/>
              <a:gd name="connsiteY0" fmla="*/ 0 h 3434518"/>
              <a:gd name="connsiteX1" fmla="*/ 2049424 w 2049424"/>
              <a:gd name="connsiteY1" fmla="*/ 3021789 h 3434518"/>
              <a:gd name="connsiteX2" fmla="*/ 2009489 w 2049424"/>
              <a:gd name="connsiteY2" fmla="*/ 3095364 h 3434518"/>
              <a:gd name="connsiteX3" fmla="*/ 1371617 w 2049424"/>
              <a:gd name="connsiteY3" fmla="*/ 3434518 h 3434518"/>
              <a:gd name="connsiteX4" fmla="*/ 0 w 2049424"/>
              <a:gd name="connsiteY4" fmla="*/ 3434518 h 3434518"/>
              <a:gd name="connsiteX5" fmla="*/ 0 w 2049424"/>
              <a:gd name="connsiteY5" fmla="*/ 612711 h 3434518"/>
              <a:gd name="connsiteX6" fmla="*/ 83522 w 2049424"/>
              <a:gd name="connsiteY6" fmla="*/ 597796 h 3434518"/>
              <a:gd name="connsiteX7" fmla="*/ 1686386 w 2049424"/>
              <a:gd name="connsiteY7" fmla="*/ 143141 h 3434518"/>
              <a:gd name="connsiteX8" fmla="*/ 2049424 w 2049424"/>
              <a:gd name="connsiteY8" fmla="*/ 0 h 34345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49424" h="3434518">
                <a:moveTo>
                  <a:pt x="2049424" y="0"/>
                </a:moveTo>
                <a:lnTo>
                  <a:pt x="2049424" y="3021789"/>
                </a:lnTo>
                <a:lnTo>
                  <a:pt x="2009489" y="3095364"/>
                </a:lnTo>
                <a:cubicBezTo>
                  <a:pt x="1871249" y="3299985"/>
                  <a:pt x="1637144" y="3434518"/>
                  <a:pt x="1371617" y="3434518"/>
                </a:cubicBezTo>
                <a:lnTo>
                  <a:pt x="0" y="3434518"/>
                </a:lnTo>
                <a:lnTo>
                  <a:pt x="0" y="612711"/>
                </a:lnTo>
                <a:lnTo>
                  <a:pt x="83522" y="597796"/>
                </a:lnTo>
                <a:cubicBezTo>
                  <a:pt x="633470" y="485260"/>
                  <a:pt x="1168820" y="332647"/>
                  <a:pt x="1686386" y="143141"/>
                </a:cubicBezTo>
                <a:lnTo>
                  <a:pt x="2049424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Freeform: Shape 60">
            <a:extLst>
              <a:ext uri="{FF2B5EF4-FFF2-40B4-BE49-F238E27FC236}">
                <a16:creationId xmlns:a16="http://schemas.microsoft.com/office/drawing/2014/main" id="{0C559DC6-2BA7-A715-9CE0-CDA7BC0A0EFE}"/>
              </a:ext>
            </a:extLst>
          </p:cNvPr>
          <p:cNvSpPr/>
          <p:nvPr/>
        </p:nvSpPr>
        <p:spPr>
          <a:xfrm>
            <a:off x="10096857" y="9215392"/>
            <a:ext cx="2049423" cy="2805477"/>
          </a:xfrm>
          <a:custGeom>
            <a:avLst/>
            <a:gdLst>
              <a:gd name="connsiteX0" fmla="*/ 0 w 2049423"/>
              <a:gd name="connsiteY0" fmla="*/ 0 h 2805477"/>
              <a:gd name="connsiteX1" fmla="*/ 379735 w 2049423"/>
              <a:gd name="connsiteY1" fmla="*/ 67813 h 2805477"/>
              <a:gd name="connsiteX2" fmla="*/ 1515495 w 2049423"/>
              <a:gd name="connsiteY2" fmla="*/ 182944 h 2805477"/>
              <a:gd name="connsiteX3" fmla="*/ 2049423 w 2049423"/>
              <a:gd name="connsiteY3" fmla="*/ 196445 h 2805477"/>
              <a:gd name="connsiteX4" fmla="*/ 2049423 w 2049423"/>
              <a:gd name="connsiteY4" fmla="*/ 2805477 h 2805477"/>
              <a:gd name="connsiteX5" fmla="*/ 0 w 2049423"/>
              <a:gd name="connsiteY5" fmla="*/ 2805477 h 2805477"/>
              <a:gd name="connsiteX6" fmla="*/ 0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0" y="0"/>
                </a:moveTo>
                <a:lnTo>
                  <a:pt x="379735" y="67813"/>
                </a:lnTo>
                <a:cubicBezTo>
                  <a:pt x="752619" y="124789"/>
                  <a:pt x="1131521" y="163481"/>
                  <a:pt x="1515495" y="182944"/>
                </a:cubicBezTo>
                <a:lnTo>
                  <a:pt x="2049423" y="196445"/>
                </a:lnTo>
                <a:lnTo>
                  <a:pt x="2049423" y="2805477"/>
                </a:lnTo>
                <a:lnTo>
                  <a:pt x="0" y="280547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87D2A447-A3E8-43AB-084D-35B988B5B3A4}"/>
              </a:ext>
            </a:extLst>
          </p:cNvPr>
          <p:cNvSpPr/>
          <p:nvPr/>
        </p:nvSpPr>
        <p:spPr>
          <a:xfrm>
            <a:off x="12237720" y="9215392"/>
            <a:ext cx="2049423" cy="2805477"/>
          </a:xfrm>
          <a:custGeom>
            <a:avLst/>
            <a:gdLst>
              <a:gd name="connsiteX0" fmla="*/ 2049423 w 2049423"/>
              <a:gd name="connsiteY0" fmla="*/ 0 h 2805477"/>
              <a:gd name="connsiteX1" fmla="*/ 2049423 w 2049423"/>
              <a:gd name="connsiteY1" fmla="*/ 2805477 h 2805477"/>
              <a:gd name="connsiteX2" fmla="*/ 0 w 2049423"/>
              <a:gd name="connsiteY2" fmla="*/ 2805477 h 2805477"/>
              <a:gd name="connsiteX3" fmla="*/ 0 w 2049423"/>
              <a:gd name="connsiteY3" fmla="*/ 196445 h 2805477"/>
              <a:gd name="connsiteX4" fmla="*/ 533928 w 2049423"/>
              <a:gd name="connsiteY4" fmla="*/ 182944 h 2805477"/>
              <a:gd name="connsiteX5" fmla="*/ 1669688 w 2049423"/>
              <a:gd name="connsiteY5" fmla="*/ 67813 h 2805477"/>
              <a:gd name="connsiteX6" fmla="*/ 2049423 w 2049423"/>
              <a:gd name="connsiteY6" fmla="*/ 0 h 28054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049423" h="2805477">
                <a:moveTo>
                  <a:pt x="2049423" y="0"/>
                </a:moveTo>
                <a:lnTo>
                  <a:pt x="2049423" y="2805477"/>
                </a:lnTo>
                <a:lnTo>
                  <a:pt x="0" y="2805477"/>
                </a:lnTo>
                <a:lnTo>
                  <a:pt x="0" y="196445"/>
                </a:lnTo>
                <a:lnTo>
                  <a:pt x="533928" y="182944"/>
                </a:lnTo>
                <a:cubicBezTo>
                  <a:pt x="917902" y="163481"/>
                  <a:pt x="1296804" y="124789"/>
                  <a:pt x="1669688" y="67813"/>
                </a:cubicBezTo>
                <a:lnTo>
                  <a:pt x="2049423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F432CDDE-DBE1-9F9E-7187-3748C2559DF8}"/>
              </a:ext>
            </a:extLst>
          </p:cNvPr>
          <p:cNvGrpSpPr/>
          <p:nvPr/>
        </p:nvGrpSpPr>
        <p:grpSpPr>
          <a:xfrm>
            <a:off x="10127569" y="4556443"/>
            <a:ext cx="4128862" cy="1516064"/>
            <a:chOff x="10127569" y="4556443"/>
            <a:chExt cx="4128862" cy="1516064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7F999199-2728-8995-951B-A865F7DEF6F8}"/>
                </a:ext>
              </a:extLst>
            </p:cNvPr>
            <p:cNvGrpSpPr/>
            <p:nvPr/>
          </p:nvGrpSpPr>
          <p:grpSpPr>
            <a:xfrm>
              <a:off x="10127569" y="5902287"/>
              <a:ext cx="4128862" cy="170220"/>
              <a:chOff x="10127570" y="5359044"/>
              <a:chExt cx="4128862" cy="170220"/>
            </a:xfrm>
            <a:solidFill>
              <a:schemeClr val="tx2"/>
            </a:solidFill>
          </p:grpSpPr>
          <p:sp>
            <p:nvSpPr>
              <p:cNvPr id="66" name="Rectangle: Rounded Corners 65">
                <a:extLst>
                  <a:ext uri="{FF2B5EF4-FFF2-40B4-BE49-F238E27FC236}">
                    <a16:creationId xmlns:a16="http://schemas.microsoft.com/office/drawing/2014/main" id="{EB9E5EF1-49BF-8DF4-8D7D-D8567434233E}"/>
                  </a:ext>
                </a:extLst>
              </p:cNvPr>
              <p:cNvSpPr/>
              <p:nvPr/>
            </p:nvSpPr>
            <p:spPr>
              <a:xfrm>
                <a:off x="10127570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Rectangle: Rounded Corners 66">
                <a:extLst>
                  <a:ext uri="{FF2B5EF4-FFF2-40B4-BE49-F238E27FC236}">
                    <a16:creationId xmlns:a16="http://schemas.microsoft.com/office/drawing/2014/main" id="{10E7D242-61B6-383F-27AF-BD803522E062}"/>
                  </a:ext>
                </a:extLst>
              </p:cNvPr>
              <p:cNvSpPr/>
              <p:nvPr/>
            </p:nvSpPr>
            <p:spPr>
              <a:xfrm>
                <a:off x="13044489" y="5359044"/>
                <a:ext cx="1211943" cy="170220"/>
              </a:xfrm>
              <a:prstGeom prst="round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B4EF963-00C4-C91D-D239-40F4492A5300}"/>
                </a:ext>
              </a:extLst>
            </p:cNvPr>
            <p:cNvSpPr/>
            <p:nvPr/>
          </p:nvSpPr>
          <p:spPr>
            <a:xfrm>
              <a:off x="10520587" y="4556443"/>
              <a:ext cx="3342826" cy="1229934"/>
            </a:xfrm>
            <a:custGeom>
              <a:avLst/>
              <a:gdLst>
                <a:gd name="connsiteX0" fmla="*/ 1165225 w 3342826"/>
                <a:gd name="connsiteY0" fmla="*/ 0 h 1229934"/>
                <a:gd name="connsiteX1" fmla="*/ 2177601 w 3342826"/>
                <a:gd name="connsiteY1" fmla="*/ 0 h 1229934"/>
                <a:gd name="connsiteX2" fmla="*/ 3342826 w 3342826"/>
                <a:gd name="connsiteY2" fmla="*/ 1165225 h 1229934"/>
                <a:gd name="connsiteX3" fmla="*/ 3339558 w 3342826"/>
                <a:gd name="connsiteY3" fmla="*/ 1229934 h 1229934"/>
                <a:gd name="connsiteX4" fmla="*/ 2894959 w 3342826"/>
                <a:gd name="connsiteY4" fmla="*/ 1229934 h 1229934"/>
                <a:gd name="connsiteX5" fmla="*/ 2894559 w 3342826"/>
                <a:gd name="connsiteY5" fmla="*/ 1222009 h 1229934"/>
                <a:gd name="connsiteX6" fmla="*/ 2038541 w 3342826"/>
                <a:gd name="connsiteY6" fmla="*/ 449526 h 1229934"/>
                <a:gd name="connsiteX7" fmla="*/ 1304286 w 3342826"/>
                <a:gd name="connsiteY7" fmla="*/ 449526 h 1229934"/>
                <a:gd name="connsiteX8" fmla="*/ 448268 w 3342826"/>
                <a:gd name="connsiteY8" fmla="*/ 1222009 h 1229934"/>
                <a:gd name="connsiteX9" fmla="*/ 447868 w 3342826"/>
                <a:gd name="connsiteY9" fmla="*/ 1229934 h 1229934"/>
                <a:gd name="connsiteX10" fmla="*/ 3268 w 3342826"/>
                <a:gd name="connsiteY10" fmla="*/ 1229934 h 1229934"/>
                <a:gd name="connsiteX11" fmla="*/ 0 w 3342826"/>
                <a:gd name="connsiteY11" fmla="*/ 1165225 h 1229934"/>
                <a:gd name="connsiteX12" fmla="*/ 1165225 w 3342826"/>
                <a:gd name="connsiteY12" fmla="*/ 0 h 1229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342826" h="1229934">
                  <a:moveTo>
                    <a:pt x="1165225" y="0"/>
                  </a:moveTo>
                  <a:lnTo>
                    <a:pt x="2177601" y="0"/>
                  </a:lnTo>
                  <a:cubicBezTo>
                    <a:pt x="2821137" y="0"/>
                    <a:pt x="3342826" y="521689"/>
                    <a:pt x="3342826" y="1165225"/>
                  </a:cubicBezTo>
                  <a:lnTo>
                    <a:pt x="3339558" y="1229934"/>
                  </a:lnTo>
                  <a:lnTo>
                    <a:pt x="2894959" y="1229934"/>
                  </a:lnTo>
                  <a:lnTo>
                    <a:pt x="2894559" y="1222009"/>
                  </a:lnTo>
                  <a:cubicBezTo>
                    <a:pt x="2850494" y="788116"/>
                    <a:pt x="2484059" y="449526"/>
                    <a:pt x="2038541" y="449526"/>
                  </a:cubicBezTo>
                  <a:lnTo>
                    <a:pt x="1304286" y="449526"/>
                  </a:lnTo>
                  <a:cubicBezTo>
                    <a:pt x="858768" y="449526"/>
                    <a:pt x="492333" y="788116"/>
                    <a:pt x="448268" y="1222009"/>
                  </a:cubicBezTo>
                  <a:lnTo>
                    <a:pt x="447868" y="1229934"/>
                  </a:lnTo>
                  <a:lnTo>
                    <a:pt x="3268" y="1229934"/>
                  </a:lnTo>
                  <a:lnTo>
                    <a:pt x="0" y="1165225"/>
                  </a:lnTo>
                  <a:cubicBezTo>
                    <a:pt x="0" y="521689"/>
                    <a:pt x="521689" y="0"/>
                    <a:pt x="1165225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86E58DD-85C5-6F56-98AE-C065A066DEEA}"/>
              </a:ext>
            </a:extLst>
          </p:cNvPr>
          <p:cNvGrpSpPr/>
          <p:nvPr/>
        </p:nvGrpSpPr>
        <p:grpSpPr>
          <a:xfrm>
            <a:off x="1784380" y="6080479"/>
            <a:ext cx="5097721" cy="1478060"/>
            <a:chOff x="1784380" y="6080479"/>
            <a:chExt cx="5097721" cy="147806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08C28D0-CD31-4E8E-89E6-4A0A6415934F}"/>
                </a:ext>
              </a:extLst>
            </p:cNvPr>
            <p:cNvSpPr txBox="1"/>
            <p:nvPr/>
          </p:nvSpPr>
          <p:spPr>
            <a:xfrm>
              <a:off x="1784382" y="6080479"/>
              <a:ext cx="225382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PURPOSE 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715B69E-B9A1-ECC8-11B1-D47628B104B7}"/>
                </a:ext>
              </a:extLst>
            </p:cNvPr>
            <p:cNvSpPr txBox="1"/>
            <p:nvPr/>
          </p:nvSpPr>
          <p:spPr>
            <a:xfrm>
              <a:off x="1784380" y="6936977"/>
              <a:ext cx="5097721" cy="621562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định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sứ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mệnh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và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giá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trị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cốt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lõi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35206D6E-8CBB-A234-3541-82599C9FF8F2}"/>
              </a:ext>
            </a:extLst>
          </p:cNvPr>
          <p:cNvSpPr txBox="1"/>
          <p:nvPr/>
        </p:nvSpPr>
        <p:spPr>
          <a:xfrm>
            <a:off x="846934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01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5F13B873-973F-5F74-E93A-D94DE7619743}"/>
              </a:ext>
            </a:extLst>
          </p:cNvPr>
          <p:cNvSpPr txBox="1"/>
          <p:nvPr/>
        </p:nvSpPr>
        <p:spPr>
          <a:xfrm>
            <a:off x="10610211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02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8BAC0B60-7BAF-871F-CD93-CEE770F336F9}"/>
              </a:ext>
            </a:extLst>
          </p:cNvPr>
          <p:cNvSpPr txBox="1"/>
          <p:nvPr/>
        </p:nvSpPr>
        <p:spPr>
          <a:xfrm>
            <a:off x="12756638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03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66FB3ADA-47B1-66AA-0969-6C7E0822F941}"/>
              </a:ext>
            </a:extLst>
          </p:cNvPr>
          <p:cNvSpPr txBox="1"/>
          <p:nvPr/>
        </p:nvSpPr>
        <p:spPr>
          <a:xfrm>
            <a:off x="14886374" y="9782565"/>
            <a:ext cx="1022716" cy="1405880"/>
          </a:xfrm>
          <a:prstGeom prst="rect">
            <a:avLst/>
          </a:prstGeom>
          <a:noFill/>
        </p:spPr>
        <p:txBody>
          <a:bodyPr wrap="none" lIns="0" tIns="72000" rIns="0" bIns="72000" rtlCol="0">
            <a:spAutoFit/>
          </a:bodyPr>
          <a:lstStyle/>
          <a:p>
            <a:pPr algn="ctr">
              <a:lnSpc>
                <a:spcPct val="130000"/>
              </a:lnSpc>
              <a:spcBef>
                <a:spcPts val="2000"/>
              </a:spcBef>
            </a:pPr>
            <a:r>
              <a:rPr lang="en-US" sz="7200" dirty="0">
                <a:solidFill>
                  <a:schemeClr val="bg2"/>
                </a:solidFill>
                <a:latin typeface="+mj-lt"/>
              </a:rPr>
              <a:t>04</a:t>
            </a:r>
          </a:p>
        </p:txBody>
      </p:sp>
      <p:sp>
        <p:nvSpPr>
          <p:cNvPr id="75" name="!!SubTitle">
            <a:extLst>
              <a:ext uri="{FF2B5EF4-FFF2-40B4-BE49-F238E27FC236}">
                <a16:creationId xmlns:a16="http://schemas.microsoft.com/office/drawing/2014/main" id="{F27AA102-9826-C3E3-86F9-69DB7B1E006C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76" name="!!MainTitle1">
            <a:extLst>
              <a:ext uri="{FF2B5EF4-FFF2-40B4-BE49-F238E27FC236}">
                <a16:creationId xmlns:a16="http://schemas.microsoft.com/office/drawing/2014/main" id="{919D5ED0-A245-3966-1612-1C81477C1F26}"/>
              </a:ext>
            </a:extLst>
          </p:cNvPr>
          <p:cNvSpPr txBox="1"/>
          <p:nvPr/>
        </p:nvSpPr>
        <p:spPr>
          <a:xfrm>
            <a:off x="5858451" y="1190307"/>
            <a:ext cx="1266725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Sustainable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Success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Pillars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58F45AC0-1690-271A-405E-74DAD9092D28}"/>
              </a:ext>
            </a:extLst>
          </p:cNvPr>
          <p:cNvGrpSpPr/>
          <p:nvPr/>
        </p:nvGrpSpPr>
        <p:grpSpPr>
          <a:xfrm>
            <a:off x="1784380" y="9497050"/>
            <a:ext cx="5097721" cy="1998203"/>
            <a:chOff x="1784380" y="9497050"/>
            <a:chExt cx="5097721" cy="1998203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79A04C6-1A17-EAA9-EB8A-D1905B25A065}"/>
                </a:ext>
              </a:extLst>
            </p:cNvPr>
            <p:cNvSpPr txBox="1"/>
            <p:nvPr/>
          </p:nvSpPr>
          <p:spPr>
            <a:xfrm>
              <a:off x="1784382" y="9497050"/>
              <a:ext cx="2285882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PROCESS 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98170CC-6C73-6369-CD69-9DD619394916}"/>
                </a:ext>
              </a:extLst>
            </p:cNvPr>
            <p:cNvSpPr txBox="1"/>
            <p:nvPr/>
          </p:nvSpPr>
          <p:spPr>
            <a:xfrm>
              <a:off x="1784380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Chuẩn hóa quy trình để tối ưu hiệu suất.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F437D499-5759-9AE1-38FA-25950EEDB639}"/>
              </a:ext>
            </a:extLst>
          </p:cNvPr>
          <p:cNvGrpSpPr/>
          <p:nvPr/>
        </p:nvGrpSpPr>
        <p:grpSpPr>
          <a:xfrm>
            <a:off x="18256633" y="6080479"/>
            <a:ext cx="5097721" cy="1998203"/>
            <a:chOff x="18256633" y="6080479"/>
            <a:chExt cx="5097721" cy="199820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639AEEBD-C804-1A3D-FA55-F7D7F0745B24}"/>
                </a:ext>
              </a:extLst>
            </p:cNvPr>
            <p:cNvSpPr txBox="1"/>
            <p:nvPr/>
          </p:nvSpPr>
          <p:spPr>
            <a:xfrm>
              <a:off x="18256635" y="6080479"/>
              <a:ext cx="3235116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PARTNERSHIP 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7185AA7-D0F2-9F9E-940C-1CF3D9D59B8A}"/>
                </a:ext>
              </a:extLst>
            </p:cNvPr>
            <p:cNvSpPr txBox="1"/>
            <p:nvPr/>
          </p:nvSpPr>
          <p:spPr>
            <a:xfrm>
              <a:off x="18256633" y="6936977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dirty="0" err="1">
                  <a:solidFill>
                    <a:schemeClr val="tx2"/>
                  </a:solidFill>
                </a:rPr>
                <a:t>Xây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dựng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quan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hệ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hợp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tác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dài</a:t>
              </a:r>
              <a:r>
                <a:rPr lang="en-US" sz="2600" dirty="0">
                  <a:solidFill>
                    <a:schemeClr val="tx2"/>
                  </a:solidFill>
                </a:rPr>
                <a:t> </a:t>
              </a:r>
              <a:r>
                <a:rPr lang="en-US" sz="2600" dirty="0" err="1">
                  <a:solidFill>
                    <a:schemeClr val="tx2"/>
                  </a:solidFill>
                </a:rPr>
                <a:t>hạn</a:t>
              </a:r>
              <a:r>
                <a:rPr lang="en-US" sz="2600" dirty="0">
                  <a:solidFill>
                    <a:schemeClr val="tx2"/>
                  </a:solidFill>
                </a:rPr>
                <a:t>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20066391-8CE2-7656-BAEA-9B1C2EB5666A}"/>
              </a:ext>
            </a:extLst>
          </p:cNvPr>
          <p:cNvGrpSpPr/>
          <p:nvPr/>
        </p:nvGrpSpPr>
        <p:grpSpPr>
          <a:xfrm>
            <a:off x="18256633" y="9497050"/>
            <a:ext cx="5097721" cy="1998203"/>
            <a:chOff x="18256633" y="9497050"/>
            <a:chExt cx="5097721" cy="1998203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7FA87E2-984E-4C42-ED2D-88A1D5ACCAC8}"/>
                </a:ext>
              </a:extLst>
            </p:cNvPr>
            <p:cNvSpPr txBox="1"/>
            <p:nvPr/>
          </p:nvSpPr>
          <p:spPr>
            <a:xfrm>
              <a:off x="18256635" y="9497050"/>
              <a:ext cx="1601400" cy="785453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3600" b="1" dirty="0">
                  <a:solidFill>
                    <a:schemeClr val="tx2"/>
                  </a:solidFill>
                  <a:latin typeface="+mj-lt"/>
                </a:rPr>
                <a:t>PROFIT</a:t>
              </a:r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60BC0C12-EB72-7724-7B66-1EF381822BF2}"/>
                </a:ext>
              </a:extLst>
            </p:cNvPr>
            <p:cNvSpPr txBox="1"/>
            <p:nvPr/>
          </p:nvSpPr>
          <p:spPr>
            <a:xfrm>
              <a:off x="18256633" y="10353548"/>
              <a:ext cx="5097721" cy="114170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2600" dirty="0">
                  <a:solidFill>
                    <a:schemeClr val="tx2"/>
                  </a:solidFill>
                </a:rPr>
                <a:t>Duy trì lợi nhuận và tái đầu tư cho tăng trưởng.</a:t>
              </a:r>
              <a:endParaRPr lang="en-US" sz="2600" b="1" dirty="0">
                <a:solidFill>
                  <a:schemeClr val="tx2"/>
                </a:solidFill>
              </a:endParaRPr>
            </a:p>
          </p:txBody>
        </p:sp>
      </p:grpSp>
      <p:grpSp>
        <p:nvGrpSpPr>
          <p:cNvPr id="86" name="Google Shape;11385;p81">
            <a:extLst>
              <a:ext uri="{FF2B5EF4-FFF2-40B4-BE49-F238E27FC236}">
                <a16:creationId xmlns:a16="http://schemas.microsoft.com/office/drawing/2014/main" id="{63A8ADEC-B4D1-0EC9-C28B-442C7AE1C647}"/>
              </a:ext>
            </a:extLst>
          </p:cNvPr>
          <p:cNvGrpSpPr/>
          <p:nvPr/>
        </p:nvGrpSpPr>
        <p:grpSpPr>
          <a:xfrm>
            <a:off x="12683536" y="7205474"/>
            <a:ext cx="1157792" cy="981834"/>
            <a:chOff x="2661459" y="2015001"/>
            <a:chExt cx="322508" cy="273494"/>
          </a:xfrm>
          <a:solidFill>
            <a:schemeClr val="bg2"/>
          </a:solidFill>
        </p:grpSpPr>
        <p:sp>
          <p:nvSpPr>
            <p:cNvPr id="87" name="Google Shape;11386;p81">
              <a:extLst>
                <a:ext uri="{FF2B5EF4-FFF2-40B4-BE49-F238E27FC236}">
                  <a16:creationId xmlns:a16="http://schemas.microsoft.com/office/drawing/2014/main" id="{1745AB6D-D80D-903E-D52D-19034EDE8E87}"/>
                </a:ext>
              </a:extLst>
            </p:cNvPr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88" name="Google Shape;11387;p81">
              <a:extLst>
                <a:ext uri="{FF2B5EF4-FFF2-40B4-BE49-F238E27FC236}">
                  <a16:creationId xmlns:a16="http://schemas.microsoft.com/office/drawing/2014/main" id="{7B7A2BC7-BD74-B202-C195-022AF7FDB210}"/>
                </a:ext>
              </a:extLst>
            </p:cNvPr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89" name="Google Shape;11462;p81">
            <a:extLst>
              <a:ext uri="{FF2B5EF4-FFF2-40B4-BE49-F238E27FC236}">
                <a16:creationId xmlns:a16="http://schemas.microsoft.com/office/drawing/2014/main" id="{82B02DC1-D45C-29CC-C14D-FF038B4B1129}"/>
              </a:ext>
            </a:extLst>
          </p:cNvPr>
          <p:cNvSpPr/>
          <p:nvPr/>
        </p:nvSpPr>
        <p:spPr>
          <a:xfrm>
            <a:off x="8312686" y="7028371"/>
            <a:ext cx="1336038" cy="1336038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  <p:grpSp>
        <p:nvGrpSpPr>
          <p:cNvPr id="90" name="Google Shape;11715;p81">
            <a:extLst>
              <a:ext uri="{FF2B5EF4-FFF2-40B4-BE49-F238E27FC236}">
                <a16:creationId xmlns:a16="http://schemas.microsoft.com/office/drawing/2014/main" id="{A78173BE-9936-D733-AD09-B6EE4E1876A5}"/>
              </a:ext>
            </a:extLst>
          </p:cNvPr>
          <p:cNvGrpSpPr/>
          <p:nvPr/>
        </p:nvGrpSpPr>
        <p:grpSpPr>
          <a:xfrm>
            <a:off x="14767954" y="7124007"/>
            <a:ext cx="1270682" cy="1144768"/>
            <a:chOff x="3988156" y="3380210"/>
            <a:chExt cx="353954" cy="318880"/>
          </a:xfrm>
          <a:solidFill>
            <a:schemeClr val="bg2"/>
          </a:solidFill>
        </p:grpSpPr>
        <p:sp>
          <p:nvSpPr>
            <p:cNvPr id="91" name="Google Shape;11716;p81">
              <a:extLst>
                <a:ext uri="{FF2B5EF4-FFF2-40B4-BE49-F238E27FC236}">
                  <a16:creationId xmlns:a16="http://schemas.microsoft.com/office/drawing/2014/main" id="{C5DB62FE-FFB4-093A-5F04-90A1C18692DE}"/>
                </a:ext>
              </a:extLst>
            </p:cNvPr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92" name="Google Shape;11717;p81">
              <a:extLst>
                <a:ext uri="{FF2B5EF4-FFF2-40B4-BE49-F238E27FC236}">
                  <a16:creationId xmlns:a16="http://schemas.microsoft.com/office/drawing/2014/main" id="{26702AAD-9353-36A3-B674-A87AF306733D}"/>
                </a:ext>
              </a:extLst>
            </p:cNvPr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93" name="Google Shape;11718;p81">
              <a:extLst>
                <a:ext uri="{FF2B5EF4-FFF2-40B4-BE49-F238E27FC236}">
                  <a16:creationId xmlns:a16="http://schemas.microsoft.com/office/drawing/2014/main" id="{04DD1FD0-5029-7463-24B9-3890EBEBAD7E}"/>
                </a:ext>
              </a:extLst>
            </p:cNvPr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94" name="Google Shape;11719;p81">
              <a:extLst>
                <a:ext uri="{FF2B5EF4-FFF2-40B4-BE49-F238E27FC236}">
                  <a16:creationId xmlns:a16="http://schemas.microsoft.com/office/drawing/2014/main" id="{2F81A27C-73A3-C807-FF90-0927AE82E1E0}"/>
                </a:ext>
              </a:extLst>
            </p:cNvPr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  <p:sp>
          <p:nvSpPr>
            <p:cNvPr id="95" name="Google Shape;11720;p81">
              <a:extLst>
                <a:ext uri="{FF2B5EF4-FFF2-40B4-BE49-F238E27FC236}">
                  <a16:creationId xmlns:a16="http://schemas.microsoft.com/office/drawing/2014/main" id="{6EFCC3C9-11BA-87AD-D9FC-5A76C43A3F0A}"/>
                </a:ext>
              </a:extLst>
            </p:cNvPr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7" tIns="243737" rIns="243737" bIns="243737" anchor="ctr" anchorCtr="0">
              <a:noAutofit/>
            </a:bodyPr>
            <a:lstStyle/>
            <a:p>
              <a:endParaRPr sz="9598"/>
            </a:p>
          </p:txBody>
        </p:sp>
      </p:grpSp>
      <p:sp>
        <p:nvSpPr>
          <p:cNvPr id="96" name="Google Shape;11935;p81">
            <a:extLst>
              <a:ext uri="{FF2B5EF4-FFF2-40B4-BE49-F238E27FC236}">
                <a16:creationId xmlns:a16="http://schemas.microsoft.com/office/drawing/2014/main" id="{D453D4FB-B30E-B437-1AF3-9F422F1C1382}"/>
              </a:ext>
            </a:extLst>
          </p:cNvPr>
          <p:cNvSpPr/>
          <p:nvPr/>
        </p:nvSpPr>
        <p:spPr>
          <a:xfrm>
            <a:off x="10482115" y="7056251"/>
            <a:ext cx="1278908" cy="1280278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spcFirstLastPara="1" wrap="square" lIns="243737" tIns="243737" rIns="243737" bIns="243737" anchor="ctr" anchorCtr="0">
            <a:noAutofit/>
          </a:bodyPr>
          <a:lstStyle/>
          <a:p>
            <a:endParaRPr sz="95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71" grpId="0"/>
          <p:bldP spid="72" grpId="0"/>
          <p:bldP spid="73" grpId="0"/>
          <p:bldP spid="74" grpId="0"/>
          <p:bldP spid="75" grpId="0"/>
          <p:bldP spid="76" grpId="0"/>
          <p:bldP spid="89" grpId="0" animBg="1"/>
          <p:bldP spid="9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7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7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75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7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10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8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9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2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3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5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7" dur="75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2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" grpId="0" animBg="1"/>
          <p:bldP spid="36" grpId="0" animBg="1"/>
          <p:bldP spid="48" grpId="0" animBg="1"/>
          <p:bldP spid="53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71" grpId="0"/>
          <p:bldP spid="72" grpId="0"/>
          <p:bldP spid="73" grpId="0"/>
          <p:bldP spid="74" grpId="0"/>
          <p:bldP spid="75" grpId="0"/>
          <p:bldP spid="76" grpId="0"/>
          <p:bldP spid="89" grpId="0" animBg="1"/>
          <p:bldP spid="9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5">
      <a:dk1>
        <a:srgbClr val="10141A"/>
      </a:dk1>
      <a:lt1>
        <a:srgbClr val="FFFFFF"/>
      </a:lt1>
      <a:dk2>
        <a:srgbClr val="334257"/>
      </a:dk2>
      <a:lt2>
        <a:srgbClr val="242E3D"/>
      </a:lt2>
      <a:accent1>
        <a:srgbClr val="6E84A6"/>
      </a:accent1>
      <a:accent2>
        <a:srgbClr val="D1B6D6"/>
      </a:accent2>
      <a:accent3>
        <a:srgbClr val="4308F8"/>
      </a:accent3>
      <a:accent4>
        <a:srgbClr val="3B0159"/>
      </a:accent4>
      <a:accent5>
        <a:srgbClr val="BB85D5"/>
      </a:accent5>
      <a:accent6>
        <a:srgbClr val="210228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65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342559"/>
      </a:accent1>
      <a:accent2>
        <a:srgbClr val="FD0076"/>
      </a:accent2>
      <a:accent3>
        <a:srgbClr val="E0C792"/>
      </a:accent3>
      <a:accent4>
        <a:srgbClr val="FFDD00"/>
      </a:accent4>
      <a:accent5>
        <a:srgbClr val="720136"/>
      </a:accent5>
      <a:accent6>
        <a:srgbClr val="FFE1EF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11828</TotalTime>
  <Words>570</Words>
  <Application>Microsoft Office PowerPoint</Application>
  <PresentationFormat>Custom</PresentationFormat>
  <Paragraphs>140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95 - Sustainable Success Pillars</dc:title>
  <dc:creator>Slide Ocean</dc:creator>
  <cp:lastModifiedBy>SO</cp:lastModifiedBy>
  <cp:revision>2703</cp:revision>
  <dcterms:created xsi:type="dcterms:W3CDTF">2024-04-24T08:43:56Z</dcterms:created>
  <dcterms:modified xsi:type="dcterms:W3CDTF">2025-10-28T02:15:46Z</dcterms:modified>
</cp:coreProperties>
</file>