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5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8.xml" ContentType="application/vnd.openxmlformats-officedocument.theme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9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1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theme/theme12.xml" ContentType="application/vnd.openxmlformats-officedocument.theme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theme/theme13.xml" ContentType="application/vnd.openxmlformats-officedocument.theme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4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6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7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theme/theme18.xml" ContentType="application/vnd.openxmlformats-officedocument.theme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theme/theme19.xml" ContentType="application/vnd.openxmlformats-officedocument.theme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896" r:id="rId20"/>
  </p:sldMasterIdLst>
  <p:notesMasterIdLst>
    <p:notesMasterId r:id="rId31"/>
  </p:notesMasterIdLst>
  <p:handoutMasterIdLst>
    <p:handoutMasterId r:id="rId32"/>
  </p:handoutMasterIdLst>
  <p:sldIdLst>
    <p:sldId id="2147378183" r:id="rId21"/>
    <p:sldId id="2147378227" r:id="rId22"/>
    <p:sldId id="566" r:id="rId23"/>
    <p:sldId id="2147378225" r:id="rId24"/>
    <p:sldId id="536" r:id="rId25"/>
    <p:sldId id="2147378229" r:id="rId26"/>
    <p:sldId id="2147378224" r:id="rId27"/>
    <p:sldId id="2147378236" r:id="rId28"/>
    <p:sldId id="2147378235" r:id="rId29"/>
    <p:sldId id="2147378218" r:id="rId30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5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216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.xml"/><Relationship Id="rId34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5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4.xml"/><Relationship Id="rId32" Type="http://schemas.openxmlformats.org/officeDocument/2006/relationships/handoutMaster" Target="handoutMasters/handout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3.xml"/><Relationship Id="rId28" Type="http://schemas.openxmlformats.org/officeDocument/2006/relationships/slide" Target="slides/slide8.xml"/><Relationship Id="rId36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2.xml"/><Relationship Id="rId27" Type="http://schemas.openxmlformats.org/officeDocument/2006/relationships/slide" Target="slides/slide7.xml"/><Relationship Id="rId30" Type="http://schemas.openxmlformats.org/officeDocument/2006/relationships/slide" Target="slides/slide10.xml"/><Relationship Id="rId35" Type="http://schemas.openxmlformats.org/officeDocument/2006/relationships/theme" Target="theme/theme1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6560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4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3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6.xml"/><Relationship Id="rId2" Type="http://schemas.openxmlformats.org/officeDocument/2006/relationships/slideLayout" Target="../slideLayouts/slideLayout111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14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6.xml"/><Relationship Id="rId3" Type="http://schemas.openxmlformats.org/officeDocument/2006/relationships/slideLayout" Target="../slideLayouts/slideLayout121.xml"/><Relationship Id="rId7" Type="http://schemas.openxmlformats.org/officeDocument/2006/relationships/slideLayout" Target="../slideLayouts/slideLayout125.xml"/><Relationship Id="rId2" Type="http://schemas.openxmlformats.org/officeDocument/2006/relationships/slideLayout" Target="../slideLayouts/slideLayout120.xml"/><Relationship Id="rId1" Type="http://schemas.openxmlformats.org/officeDocument/2006/relationships/slideLayout" Target="../slideLayouts/slideLayout119.xml"/><Relationship Id="rId6" Type="http://schemas.openxmlformats.org/officeDocument/2006/relationships/slideLayout" Target="../slideLayouts/slideLayout124.xml"/><Relationship Id="rId5" Type="http://schemas.openxmlformats.org/officeDocument/2006/relationships/slideLayout" Target="../slideLayouts/slideLayout123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2.xml"/><Relationship Id="rId9" Type="http://schemas.openxmlformats.org/officeDocument/2006/relationships/slideLayout" Target="../slideLayouts/slideLayout127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5.xml"/><Relationship Id="rId3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34.xml"/><Relationship Id="rId2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28.xml"/><Relationship Id="rId6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32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1.xml"/><Relationship Id="rId9" Type="http://schemas.openxmlformats.org/officeDocument/2006/relationships/slideLayout" Target="../slideLayouts/slideLayout136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1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1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5" Type="http://schemas.openxmlformats.org/officeDocument/2006/relationships/slideLayout" Target="../slideLayouts/slideLayout170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2.xml"/><Relationship Id="rId3" Type="http://schemas.openxmlformats.org/officeDocument/2006/relationships/slideLayout" Target="../slideLayouts/slideLayout177.xml"/><Relationship Id="rId7" Type="http://schemas.openxmlformats.org/officeDocument/2006/relationships/slideLayout" Target="../slideLayouts/slideLayout181.xml"/><Relationship Id="rId2" Type="http://schemas.openxmlformats.org/officeDocument/2006/relationships/slideLayout" Target="../slideLayouts/slideLayout176.xml"/><Relationship Id="rId1" Type="http://schemas.openxmlformats.org/officeDocument/2006/relationships/slideLayout" Target="../slideLayouts/slideLayout175.xml"/><Relationship Id="rId6" Type="http://schemas.openxmlformats.org/officeDocument/2006/relationships/slideLayout" Target="../slideLayouts/slideLayout180.xml"/><Relationship Id="rId5" Type="http://schemas.openxmlformats.org/officeDocument/2006/relationships/slideLayout" Target="../slideLayouts/slideLayout179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8.xml"/><Relationship Id="rId9" Type="http://schemas.openxmlformats.org/officeDocument/2006/relationships/slideLayout" Target="../slideLayouts/slideLayout18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84.xml"/><Relationship Id="rId6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88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87.xml"/><Relationship Id="rId9" Type="http://schemas.openxmlformats.org/officeDocument/2006/relationships/slideLayout" Target="../slideLayouts/slideLayout19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7.xml"/><Relationship Id="rId3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6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1.xml"/><Relationship Id="rId1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5.xml"/><Relationship Id="rId11" Type="http://schemas.openxmlformats.org/officeDocument/2006/relationships/slideLayout" Target="../slideLayouts/slideLayout80.xml"/><Relationship Id="rId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9.xml"/><Relationship Id="rId4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8.xml"/><Relationship Id="rId3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7.xml"/><Relationship Id="rId2" Type="http://schemas.openxmlformats.org/officeDocument/2006/relationships/slideLayout" Target="../slideLayouts/slideLayout82.xml"/><Relationship Id="rId1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6.xml"/><Relationship Id="rId5" Type="http://schemas.openxmlformats.org/officeDocument/2006/relationships/slideLayout" Target="../slideLayouts/slideLayout85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895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F35ACA7-6D00-70C7-4239-4DDFE071BCCA}"/>
              </a:ext>
            </a:extLst>
          </p:cNvPr>
          <p:cNvGrpSpPr/>
          <p:nvPr/>
        </p:nvGrpSpPr>
        <p:grpSpPr>
          <a:xfrm>
            <a:off x="1388731" y="6858000"/>
            <a:ext cx="1851660" cy="3750385"/>
            <a:chOff x="1388731" y="6693336"/>
            <a:chExt cx="1851660" cy="375038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AFC559C4-D138-E418-C990-9BD64CF15858}"/>
                </a:ext>
              </a:extLst>
            </p:cNvPr>
            <p:cNvSpPr/>
            <p:nvPr/>
          </p:nvSpPr>
          <p:spPr>
            <a:xfrm rot="10800000">
              <a:off x="1388731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3B59188C-F97F-6CE7-8327-9FBA257CEB09}"/>
                </a:ext>
              </a:extLst>
            </p:cNvPr>
            <p:cNvSpPr txBox="1"/>
            <p:nvPr/>
          </p:nvSpPr>
          <p:spPr>
            <a:xfrm>
              <a:off x="1936026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01 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BF57D3FF-71E1-E364-41F2-323C933833CC}"/>
              </a:ext>
            </a:extLst>
          </p:cNvPr>
          <p:cNvGrpSpPr/>
          <p:nvPr/>
        </p:nvGrpSpPr>
        <p:grpSpPr>
          <a:xfrm>
            <a:off x="1314996" y="5966460"/>
            <a:ext cx="1999129" cy="3750385"/>
            <a:chOff x="1314996" y="4532555"/>
            <a:chExt cx="1999129" cy="3750385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076549D2-13AC-557B-9B43-7BAE7C1103C4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C16AF7AA-3759-A24E-9EC9-6DE388251B85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0A8DF45-4349-CE97-EC2F-713DE0B67E5B}"/>
              </a:ext>
            </a:extLst>
          </p:cNvPr>
          <p:cNvGrpSpPr/>
          <p:nvPr/>
        </p:nvGrpSpPr>
        <p:grpSpPr>
          <a:xfrm>
            <a:off x="1587567" y="6528437"/>
            <a:ext cx="1453988" cy="1462993"/>
            <a:chOff x="1587567" y="6363773"/>
            <a:chExt cx="1453988" cy="146299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CA38F8E-246E-35C8-D39D-90F59C8E252A}"/>
                </a:ext>
              </a:extLst>
            </p:cNvPr>
            <p:cNvSpPr txBox="1"/>
            <p:nvPr/>
          </p:nvSpPr>
          <p:spPr>
            <a:xfrm>
              <a:off x="1740526" y="6363773"/>
              <a:ext cx="114807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OBSERVE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B701767F-BF0F-BEC3-3366-5F632E055AE1}"/>
                </a:ext>
              </a:extLst>
            </p:cNvPr>
            <p:cNvSpPr txBox="1"/>
            <p:nvPr/>
          </p:nvSpPr>
          <p:spPr>
            <a:xfrm>
              <a:off x="1587567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Nhận diện vấn đề và cơ hội cải thiện.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id="{C97711C6-2326-CBEF-1DA3-42E39F7CFA8C}"/>
              </a:ext>
            </a:extLst>
          </p:cNvPr>
          <p:cNvSpPr/>
          <p:nvPr/>
        </p:nvSpPr>
        <p:spPr>
          <a:xfrm rot="10800000">
            <a:off x="2163971" y="9257924"/>
            <a:ext cx="301180" cy="25963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BAE2105A-55E0-D110-4164-3CE5773D348F}"/>
              </a:ext>
            </a:extLst>
          </p:cNvPr>
          <p:cNvGrpSpPr/>
          <p:nvPr/>
        </p:nvGrpSpPr>
        <p:grpSpPr>
          <a:xfrm>
            <a:off x="4210856" y="5966460"/>
            <a:ext cx="1851660" cy="3750385"/>
            <a:chOff x="4210856" y="5801796"/>
            <a:chExt cx="1851660" cy="3750385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2DBA5351-16DA-2E5C-41C4-BCB3B6A7322C}"/>
                </a:ext>
              </a:extLst>
            </p:cNvPr>
            <p:cNvSpPr/>
            <p:nvPr/>
          </p:nvSpPr>
          <p:spPr>
            <a:xfrm>
              <a:off x="4210856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EB49F83-EB4B-B996-F882-39F18E4A6869}"/>
                </a:ext>
              </a:extLst>
            </p:cNvPr>
            <p:cNvSpPr txBox="1"/>
            <p:nvPr/>
          </p:nvSpPr>
          <p:spPr>
            <a:xfrm>
              <a:off x="4758151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63198258-5513-A9A4-0BC4-CEF0436BC23F}"/>
              </a:ext>
            </a:extLst>
          </p:cNvPr>
          <p:cNvGrpSpPr/>
          <p:nvPr/>
        </p:nvGrpSpPr>
        <p:grpSpPr>
          <a:xfrm>
            <a:off x="4137122" y="6858000"/>
            <a:ext cx="1999129" cy="3750385"/>
            <a:chOff x="4137122" y="5424095"/>
            <a:chExt cx="1999129" cy="3750385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71FB1470-103D-31DA-EC5C-173C3364DEE2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Rectangle: Rounded Corners 34">
              <a:extLst>
                <a:ext uri="{FF2B5EF4-FFF2-40B4-BE49-F238E27FC236}">
                  <a16:creationId xmlns:a16="http://schemas.microsoft.com/office/drawing/2014/main" id="{12C46FC7-48B9-9763-6391-9EF7BD8FD429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2BEC94F-9ABD-3587-CB5B-5550F320EEF9}"/>
              </a:ext>
            </a:extLst>
          </p:cNvPr>
          <p:cNvGrpSpPr/>
          <p:nvPr/>
        </p:nvGrpSpPr>
        <p:grpSpPr>
          <a:xfrm>
            <a:off x="4409692" y="8583415"/>
            <a:ext cx="1453988" cy="1462993"/>
            <a:chOff x="4409692" y="8418751"/>
            <a:chExt cx="1453988" cy="1462993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8429F38-ACB7-BB93-E47B-BC7142894D52}"/>
                </a:ext>
              </a:extLst>
            </p:cNvPr>
            <p:cNvSpPr txBox="1"/>
            <p:nvPr/>
          </p:nvSpPr>
          <p:spPr>
            <a:xfrm>
              <a:off x="4679669" y="8418751"/>
              <a:ext cx="91403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ASSESS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3A93E29-C1BA-90FC-D8B3-1AAE1450FA6B}"/>
                </a:ext>
              </a:extLst>
            </p:cNvPr>
            <p:cNvSpPr txBox="1"/>
            <p:nvPr/>
          </p:nvSpPr>
          <p:spPr>
            <a:xfrm>
              <a:off x="4409692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Phân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tích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năng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lực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khoảng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suất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77BC0F69-70FF-6966-F152-9D647D6E9896}"/>
              </a:ext>
            </a:extLst>
          </p:cNvPr>
          <p:cNvSpPr/>
          <p:nvPr/>
        </p:nvSpPr>
        <p:spPr>
          <a:xfrm>
            <a:off x="4986096" y="7057283"/>
            <a:ext cx="301180" cy="259638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7026A9B5-BB79-BC8F-5F1B-82870FCE6BB9}"/>
              </a:ext>
            </a:extLst>
          </p:cNvPr>
          <p:cNvGrpSpPr/>
          <p:nvPr/>
        </p:nvGrpSpPr>
        <p:grpSpPr>
          <a:xfrm>
            <a:off x="7032983" y="6858000"/>
            <a:ext cx="1851660" cy="3750385"/>
            <a:chOff x="7032983" y="6693336"/>
            <a:chExt cx="1851660" cy="3750385"/>
          </a:xfrm>
        </p:grpSpPr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63E21A72-2D09-71EF-706C-EFB75CF3541B}"/>
                </a:ext>
              </a:extLst>
            </p:cNvPr>
            <p:cNvSpPr/>
            <p:nvPr/>
          </p:nvSpPr>
          <p:spPr>
            <a:xfrm rot="10800000">
              <a:off x="7032983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3542DA88-0B64-942C-3289-141D7CAA3A99}"/>
                </a:ext>
              </a:extLst>
            </p:cNvPr>
            <p:cNvSpPr txBox="1"/>
            <p:nvPr/>
          </p:nvSpPr>
          <p:spPr>
            <a:xfrm>
              <a:off x="7580278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03 </a:t>
              </a: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57D058B0-2DAB-FE48-92FD-09F6A34CC20A}"/>
              </a:ext>
            </a:extLst>
          </p:cNvPr>
          <p:cNvGrpSpPr/>
          <p:nvPr/>
        </p:nvGrpSpPr>
        <p:grpSpPr>
          <a:xfrm>
            <a:off x="6959248" y="5966460"/>
            <a:ext cx="1999129" cy="3750385"/>
            <a:chOff x="6959248" y="4532555"/>
            <a:chExt cx="1999129" cy="3750385"/>
          </a:xfrm>
        </p:grpSpPr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CE0F9021-6191-00A1-C067-ECE674AFC0CD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1D37E695-D53C-DF87-2095-C31C2E317146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E24CCFC-66C8-B074-087F-4DDD7DC49B3F}"/>
              </a:ext>
            </a:extLst>
          </p:cNvPr>
          <p:cNvGrpSpPr/>
          <p:nvPr/>
        </p:nvGrpSpPr>
        <p:grpSpPr>
          <a:xfrm>
            <a:off x="7231819" y="6528437"/>
            <a:ext cx="1453988" cy="1462993"/>
            <a:chOff x="7231819" y="6363773"/>
            <a:chExt cx="1453988" cy="1462993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17801C3F-81E0-A7FD-84EC-DAC774813DE1}"/>
                </a:ext>
              </a:extLst>
            </p:cNvPr>
            <p:cNvSpPr txBox="1"/>
            <p:nvPr/>
          </p:nvSpPr>
          <p:spPr>
            <a:xfrm>
              <a:off x="7583551" y="6363773"/>
              <a:ext cx="75052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PLAN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B3BEB5D-19CB-E120-5505-6AF36AFB0410}"/>
                </a:ext>
              </a:extLst>
            </p:cNvPr>
            <p:cNvSpPr txBox="1"/>
            <p:nvPr/>
          </p:nvSpPr>
          <p:spPr>
            <a:xfrm>
              <a:off x="7231819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Xây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dựng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hành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động</a:t>
              </a:r>
              <a:r>
                <a:rPr lang="en-US" sz="1400" dirty="0">
                  <a:solidFill>
                    <a:schemeClr val="tx2"/>
                  </a:solidFill>
                </a:rPr>
                <a:t> chi </a:t>
              </a:r>
              <a:r>
                <a:rPr lang="en-US" sz="1400" dirty="0" err="1">
                  <a:solidFill>
                    <a:schemeClr val="tx2"/>
                  </a:solidFill>
                </a:rPr>
                <a:t>tiết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0" name="Isosceles Triangle 69">
            <a:extLst>
              <a:ext uri="{FF2B5EF4-FFF2-40B4-BE49-F238E27FC236}">
                <a16:creationId xmlns:a16="http://schemas.microsoft.com/office/drawing/2014/main" id="{6A4ED54D-EB66-66A7-929D-4ACDA86D2229}"/>
              </a:ext>
            </a:extLst>
          </p:cNvPr>
          <p:cNvSpPr/>
          <p:nvPr/>
        </p:nvSpPr>
        <p:spPr>
          <a:xfrm rot="10800000">
            <a:off x="7808223" y="9257924"/>
            <a:ext cx="301180" cy="2596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DA19A6C-B6BE-93F7-25EB-A92546D083F9}"/>
              </a:ext>
            </a:extLst>
          </p:cNvPr>
          <p:cNvGrpSpPr/>
          <p:nvPr/>
        </p:nvGrpSpPr>
        <p:grpSpPr>
          <a:xfrm>
            <a:off x="9855107" y="5966460"/>
            <a:ext cx="1851660" cy="3750385"/>
            <a:chOff x="9855107" y="5801796"/>
            <a:chExt cx="1851660" cy="3750385"/>
          </a:xfrm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A87C363A-BCDE-40E9-0DF3-26F38DAEB3ED}"/>
                </a:ext>
              </a:extLst>
            </p:cNvPr>
            <p:cNvSpPr/>
            <p:nvPr/>
          </p:nvSpPr>
          <p:spPr>
            <a:xfrm>
              <a:off x="9855107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E4FA2C8-6B15-2C97-BF31-422D86E97A41}"/>
                </a:ext>
              </a:extLst>
            </p:cNvPr>
            <p:cNvSpPr txBox="1"/>
            <p:nvPr/>
          </p:nvSpPr>
          <p:spPr>
            <a:xfrm>
              <a:off x="10402403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 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8228F50C-01DC-EE06-A72A-6FB96ACCADEF}"/>
              </a:ext>
            </a:extLst>
          </p:cNvPr>
          <p:cNvGrpSpPr/>
          <p:nvPr/>
        </p:nvGrpSpPr>
        <p:grpSpPr>
          <a:xfrm>
            <a:off x="9781374" y="6858000"/>
            <a:ext cx="1999129" cy="3750385"/>
            <a:chOff x="9781374" y="5424095"/>
            <a:chExt cx="1999129" cy="3750385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8E772D3D-7DB9-A7B3-59B8-4366363877E5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F6333B7E-D2F1-5C3D-C747-19EAF622F365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0E2E3EEB-F671-95CB-8008-344DBFFC4A17}"/>
              </a:ext>
            </a:extLst>
          </p:cNvPr>
          <p:cNvGrpSpPr/>
          <p:nvPr/>
        </p:nvGrpSpPr>
        <p:grpSpPr>
          <a:xfrm>
            <a:off x="10053944" y="8583415"/>
            <a:ext cx="1453988" cy="1462993"/>
            <a:chOff x="10053944" y="8418751"/>
            <a:chExt cx="1453988" cy="1462993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EAA01F80-3D47-ED48-9405-99E8E6BC658C}"/>
                </a:ext>
              </a:extLst>
            </p:cNvPr>
            <p:cNvSpPr txBox="1"/>
            <p:nvPr/>
          </p:nvSpPr>
          <p:spPr>
            <a:xfrm>
              <a:off x="10476207" y="8418751"/>
              <a:ext cx="609462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ACT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DD0A2D4-6F89-A4AF-2C4F-839AADF04598}"/>
                </a:ext>
              </a:extLst>
            </p:cNvPr>
            <p:cNvSpPr txBox="1"/>
            <p:nvPr/>
          </p:nvSpPr>
          <p:spPr>
            <a:xfrm>
              <a:off x="10053944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Triển khai chiến lược với nguồn lực phù hợp.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80" name="Isosceles Triangle 79">
            <a:extLst>
              <a:ext uri="{FF2B5EF4-FFF2-40B4-BE49-F238E27FC236}">
                <a16:creationId xmlns:a16="http://schemas.microsoft.com/office/drawing/2014/main" id="{3E077950-D237-852F-4077-76B2192BDE80}"/>
              </a:ext>
            </a:extLst>
          </p:cNvPr>
          <p:cNvSpPr/>
          <p:nvPr/>
        </p:nvSpPr>
        <p:spPr>
          <a:xfrm>
            <a:off x="10630348" y="7057283"/>
            <a:ext cx="301180" cy="25963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B40919E-59B5-4E09-265B-C2764FC5FAAA}"/>
              </a:ext>
            </a:extLst>
          </p:cNvPr>
          <p:cNvGrpSpPr/>
          <p:nvPr/>
        </p:nvGrpSpPr>
        <p:grpSpPr>
          <a:xfrm>
            <a:off x="12677235" y="6858000"/>
            <a:ext cx="1851660" cy="3750385"/>
            <a:chOff x="12677235" y="6693336"/>
            <a:chExt cx="1851660" cy="3750385"/>
          </a:xfrm>
        </p:grpSpPr>
        <p:sp>
          <p:nvSpPr>
            <p:cNvPr id="82" name="Rectangle: Rounded Corners 81">
              <a:extLst>
                <a:ext uri="{FF2B5EF4-FFF2-40B4-BE49-F238E27FC236}">
                  <a16:creationId xmlns:a16="http://schemas.microsoft.com/office/drawing/2014/main" id="{078571BB-F4A0-3FE3-99A7-E843A5EC740C}"/>
                </a:ext>
              </a:extLst>
            </p:cNvPr>
            <p:cNvSpPr/>
            <p:nvPr/>
          </p:nvSpPr>
          <p:spPr>
            <a:xfrm rot="10800000">
              <a:off x="12677235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4C14C225-2DE4-6760-9178-BDF3AF8D11BE}"/>
                </a:ext>
              </a:extLst>
            </p:cNvPr>
            <p:cNvSpPr txBox="1"/>
            <p:nvPr/>
          </p:nvSpPr>
          <p:spPr>
            <a:xfrm>
              <a:off x="13224530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05 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A7927CF9-7EB8-DE61-65C2-6EA8C4FEDA79}"/>
              </a:ext>
            </a:extLst>
          </p:cNvPr>
          <p:cNvGrpSpPr/>
          <p:nvPr/>
        </p:nvGrpSpPr>
        <p:grpSpPr>
          <a:xfrm>
            <a:off x="12603500" y="5966460"/>
            <a:ext cx="1999129" cy="3750385"/>
            <a:chOff x="12603500" y="4532555"/>
            <a:chExt cx="1999129" cy="3750385"/>
          </a:xfrm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5E68245E-710C-3691-76FC-6C8A0189E79A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Rectangle: Rounded Corners 85">
              <a:extLst>
                <a:ext uri="{FF2B5EF4-FFF2-40B4-BE49-F238E27FC236}">
                  <a16:creationId xmlns:a16="http://schemas.microsoft.com/office/drawing/2014/main" id="{566F8177-A218-67F4-5F0C-100A91DD11B6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10A1B5A-9B06-F042-D8B6-00C3E63F6BE4}"/>
              </a:ext>
            </a:extLst>
          </p:cNvPr>
          <p:cNvGrpSpPr/>
          <p:nvPr/>
        </p:nvGrpSpPr>
        <p:grpSpPr>
          <a:xfrm>
            <a:off x="12876071" y="6528437"/>
            <a:ext cx="1453988" cy="1462993"/>
            <a:chOff x="12876071" y="6363773"/>
            <a:chExt cx="1453988" cy="1462993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7541A4F1-2C6F-4C5E-7791-1105E58D5B89}"/>
                </a:ext>
              </a:extLst>
            </p:cNvPr>
            <p:cNvSpPr txBox="1"/>
            <p:nvPr/>
          </p:nvSpPr>
          <p:spPr>
            <a:xfrm>
              <a:off x="12970521" y="6363773"/>
              <a:ext cx="126509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MEASURE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7020E5EF-3711-8ED8-B957-72DA51A81EF8}"/>
                </a:ext>
              </a:extLst>
            </p:cNvPr>
            <p:cNvSpPr txBox="1"/>
            <p:nvPr/>
          </p:nvSpPr>
          <p:spPr>
            <a:xfrm>
              <a:off x="12876071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Theo dõi, đánh giá kết quả đạt được.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90" name="Isosceles Triangle 89">
            <a:extLst>
              <a:ext uri="{FF2B5EF4-FFF2-40B4-BE49-F238E27FC236}">
                <a16:creationId xmlns:a16="http://schemas.microsoft.com/office/drawing/2014/main" id="{7875B4F8-75CF-A058-B219-E6F0D6D369DB}"/>
              </a:ext>
            </a:extLst>
          </p:cNvPr>
          <p:cNvSpPr/>
          <p:nvPr/>
        </p:nvSpPr>
        <p:spPr>
          <a:xfrm rot="10800000">
            <a:off x="13452475" y="9257924"/>
            <a:ext cx="301180" cy="2596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349D55C-013E-5C72-3D4F-07C4E4D15018}"/>
              </a:ext>
            </a:extLst>
          </p:cNvPr>
          <p:cNvGrpSpPr/>
          <p:nvPr/>
        </p:nvGrpSpPr>
        <p:grpSpPr>
          <a:xfrm>
            <a:off x="15499360" y="5966460"/>
            <a:ext cx="1851660" cy="3750385"/>
            <a:chOff x="15499360" y="5801796"/>
            <a:chExt cx="1851660" cy="3750385"/>
          </a:xfrm>
        </p:grpSpPr>
        <p:sp>
          <p:nvSpPr>
            <p:cNvPr id="92" name="Rectangle: Rounded Corners 91">
              <a:extLst>
                <a:ext uri="{FF2B5EF4-FFF2-40B4-BE49-F238E27FC236}">
                  <a16:creationId xmlns:a16="http://schemas.microsoft.com/office/drawing/2014/main" id="{EDDA2689-0921-D4B8-FC4C-8F08E7F9EA30}"/>
                </a:ext>
              </a:extLst>
            </p:cNvPr>
            <p:cNvSpPr/>
            <p:nvPr/>
          </p:nvSpPr>
          <p:spPr>
            <a:xfrm>
              <a:off x="15499360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BE9E639-776B-ABB8-50E4-99906D3AA1D4}"/>
                </a:ext>
              </a:extLst>
            </p:cNvPr>
            <p:cNvSpPr txBox="1"/>
            <p:nvPr/>
          </p:nvSpPr>
          <p:spPr>
            <a:xfrm>
              <a:off x="16046655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06 </a:t>
              </a: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230172D-90AC-EE1A-F243-43100520A9C7}"/>
              </a:ext>
            </a:extLst>
          </p:cNvPr>
          <p:cNvGrpSpPr/>
          <p:nvPr/>
        </p:nvGrpSpPr>
        <p:grpSpPr>
          <a:xfrm>
            <a:off x="15425626" y="6858000"/>
            <a:ext cx="1999129" cy="3750385"/>
            <a:chOff x="15425626" y="5424095"/>
            <a:chExt cx="1999129" cy="3750385"/>
          </a:xfrm>
        </p:grpSpPr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CF0BCDBE-FBC4-816F-E234-E4727D54126E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: Rounded Corners 95">
              <a:extLst>
                <a:ext uri="{FF2B5EF4-FFF2-40B4-BE49-F238E27FC236}">
                  <a16:creationId xmlns:a16="http://schemas.microsoft.com/office/drawing/2014/main" id="{E6C86031-5276-A888-2587-3EE76E1570AC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F8DE8EEF-49C1-B25F-03C8-5BF75AA4E0BF}"/>
              </a:ext>
            </a:extLst>
          </p:cNvPr>
          <p:cNvGrpSpPr/>
          <p:nvPr/>
        </p:nvGrpSpPr>
        <p:grpSpPr>
          <a:xfrm>
            <a:off x="15698196" y="8583415"/>
            <a:ext cx="1453988" cy="1462993"/>
            <a:chOff x="15698196" y="8418751"/>
            <a:chExt cx="1453988" cy="1462993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74B3394E-B5AE-642E-3978-521447FCB082}"/>
                </a:ext>
              </a:extLst>
            </p:cNvPr>
            <p:cNvSpPr txBox="1"/>
            <p:nvPr/>
          </p:nvSpPr>
          <p:spPr>
            <a:xfrm>
              <a:off x="15798191" y="8418751"/>
              <a:ext cx="125399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IMPROVE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D9817D93-A192-DF21-E2B5-4AFEA66FE23C}"/>
                </a:ext>
              </a:extLst>
            </p:cNvPr>
            <p:cNvSpPr txBox="1"/>
            <p:nvPr/>
          </p:nvSpPr>
          <p:spPr>
            <a:xfrm>
              <a:off x="15698196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Điều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chỉnh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trình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để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nâng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cao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00" name="Isosceles Triangle 99">
            <a:extLst>
              <a:ext uri="{FF2B5EF4-FFF2-40B4-BE49-F238E27FC236}">
                <a16:creationId xmlns:a16="http://schemas.microsoft.com/office/drawing/2014/main" id="{1687A7C7-22C5-869F-916C-F246B9BC1A43}"/>
              </a:ext>
            </a:extLst>
          </p:cNvPr>
          <p:cNvSpPr/>
          <p:nvPr/>
        </p:nvSpPr>
        <p:spPr>
          <a:xfrm>
            <a:off x="16274600" y="7057283"/>
            <a:ext cx="301180" cy="25963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C9C5BAD-EC9C-F21C-3CA0-B7348DA4308C}"/>
              </a:ext>
            </a:extLst>
          </p:cNvPr>
          <p:cNvGrpSpPr/>
          <p:nvPr/>
        </p:nvGrpSpPr>
        <p:grpSpPr>
          <a:xfrm>
            <a:off x="18321486" y="6858000"/>
            <a:ext cx="1851660" cy="3750385"/>
            <a:chOff x="18321486" y="6693336"/>
            <a:chExt cx="1851660" cy="3750385"/>
          </a:xfrm>
        </p:grpSpPr>
        <p:sp>
          <p:nvSpPr>
            <p:cNvPr id="102" name="Rectangle: Rounded Corners 101">
              <a:extLst>
                <a:ext uri="{FF2B5EF4-FFF2-40B4-BE49-F238E27FC236}">
                  <a16:creationId xmlns:a16="http://schemas.microsoft.com/office/drawing/2014/main" id="{82BF0AE4-DBF1-17F1-247F-DE485D8E8F7D}"/>
                </a:ext>
              </a:extLst>
            </p:cNvPr>
            <p:cNvSpPr/>
            <p:nvPr/>
          </p:nvSpPr>
          <p:spPr>
            <a:xfrm rot="10800000">
              <a:off x="18321486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8D1E1176-5AC1-D479-BEAE-6786D05CD2DF}"/>
                </a:ext>
              </a:extLst>
            </p:cNvPr>
            <p:cNvSpPr txBox="1"/>
            <p:nvPr/>
          </p:nvSpPr>
          <p:spPr>
            <a:xfrm>
              <a:off x="18868781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07 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EB88BBD5-3597-7AD2-16DE-797DEFA62F93}"/>
              </a:ext>
            </a:extLst>
          </p:cNvPr>
          <p:cNvGrpSpPr/>
          <p:nvPr/>
        </p:nvGrpSpPr>
        <p:grpSpPr>
          <a:xfrm>
            <a:off x="18247752" y="5966460"/>
            <a:ext cx="1999129" cy="3750385"/>
            <a:chOff x="18247752" y="4532555"/>
            <a:chExt cx="1999129" cy="3750385"/>
          </a:xfrm>
        </p:grpSpPr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4B4E5805-CDFF-44DD-0D68-5FCBEEB286A8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383E7050-E888-1865-B345-148CE0F9BAD5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BAF8663-945F-0CFC-24BB-ACB2165BAB59}"/>
              </a:ext>
            </a:extLst>
          </p:cNvPr>
          <p:cNvGrpSpPr/>
          <p:nvPr/>
        </p:nvGrpSpPr>
        <p:grpSpPr>
          <a:xfrm>
            <a:off x="18520322" y="6528437"/>
            <a:ext cx="1453988" cy="1462993"/>
            <a:chOff x="18520323" y="6363773"/>
            <a:chExt cx="1453988" cy="1462993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54CD7452-7EA3-94A3-F9B1-85D771AF0710}"/>
                </a:ext>
              </a:extLst>
            </p:cNvPr>
            <p:cNvSpPr txBox="1"/>
            <p:nvPr/>
          </p:nvSpPr>
          <p:spPr>
            <a:xfrm>
              <a:off x="18800079" y="6363773"/>
              <a:ext cx="89447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ALIGN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F6B53546-2E7C-9542-21BD-1826B62B1533}"/>
                </a:ext>
              </a:extLst>
            </p:cNvPr>
            <p:cNvSpPr txBox="1"/>
            <p:nvPr/>
          </p:nvSpPr>
          <p:spPr>
            <a:xfrm>
              <a:off x="18520323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Đồng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bộ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tổ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chức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34" name="Isosceles Triangle 133">
            <a:extLst>
              <a:ext uri="{FF2B5EF4-FFF2-40B4-BE49-F238E27FC236}">
                <a16:creationId xmlns:a16="http://schemas.microsoft.com/office/drawing/2014/main" id="{648EAD6D-06F9-363F-56B4-6ED1D3CA49D8}"/>
              </a:ext>
            </a:extLst>
          </p:cNvPr>
          <p:cNvSpPr/>
          <p:nvPr/>
        </p:nvSpPr>
        <p:spPr>
          <a:xfrm rot="10800000">
            <a:off x="19096726" y="9257924"/>
            <a:ext cx="301180" cy="2596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EE014E78-AF1A-9DC8-536E-91641C7CED65}"/>
              </a:ext>
            </a:extLst>
          </p:cNvPr>
          <p:cNvGrpSpPr/>
          <p:nvPr/>
        </p:nvGrpSpPr>
        <p:grpSpPr>
          <a:xfrm>
            <a:off x="21143609" y="5966460"/>
            <a:ext cx="1851660" cy="3750385"/>
            <a:chOff x="21143609" y="5801796"/>
            <a:chExt cx="1851660" cy="3750385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7626DC0B-69DD-F665-E38A-ACAF39BE4B2B}"/>
                </a:ext>
              </a:extLst>
            </p:cNvPr>
            <p:cNvSpPr/>
            <p:nvPr/>
          </p:nvSpPr>
          <p:spPr>
            <a:xfrm>
              <a:off x="21143609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619A6C70-9450-DB5B-EB91-DDCE51A4142D}"/>
                </a:ext>
              </a:extLst>
            </p:cNvPr>
            <p:cNvSpPr txBox="1"/>
            <p:nvPr/>
          </p:nvSpPr>
          <p:spPr>
            <a:xfrm>
              <a:off x="21690904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08 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16319E44-6528-8147-CC87-69B08C962813}"/>
              </a:ext>
            </a:extLst>
          </p:cNvPr>
          <p:cNvGrpSpPr/>
          <p:nvPr/>
        </p:nvGrpSpPr>
        <p:grpSpPr>
          <a:xfrm>
            <a:off x="21069875" y="6858000"/>
            <a:ext cx="1999129" cy="3750385"/>
            <a:chOff x="21069875" y="5424095"/>
            <a:chExt cx="1999129" cy="3750385"/>
          </a:xfrm>
        </p:grpSpPr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id="{1607C14A-3833-DB1C-969C-722DCF30AF4B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: Rounded Corners 139">
              <a:extLst>
                <a:ext uri="{FF2B5EF4-FFF2-40B4-BE49-F238E27FC236}">
                  <a16:creationId xmlns:a16="http://schemas.microsoft.com/office/drawing/2014/main" id="{3D4AA469-58BE-2F39-6445-83F850145B4B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1C6238A6-1DD0-02A1-80BC-C008EB8F9865}"/>
              </a:ext>
            </a:extLst>
          </p:cNvPr>
          <p:cNvGrpSpPr/>
          <p:nvPr/>
        </p:nvGrpSpPr>
        <p:grpSpPr>
          <a:xfrm>
            <a:off x="21342445" y="8583415"/>
            <a:ext cx="1453988" cy="1462993"/>
            <a:chOff x="21342445" y="8418751"/>
            <a:chExt cx="1453988" cy="1462993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B14B466C-83C9-4F0C-C795-A94A7A67C596}"/>
                </a:ext>
              </a:extLst>
            </p:cNvPr>
            <p:cNvSpPr txBox="1"/>
            <p:nvPr/>
          </p:nvSpPr>
          <p:spPr>
            <a:xfrm>
              <a:off x="21631660" y="8418751"/>
              <a:ext cx="87556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EXCEL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26B91474-7F60-237F-BC61-F53095371F36}"/>
                </a:ext>
              </a:extLst>
            </p:cNvPr>
            <p:cNvSpPr txBox="1"/>
            <p:nvPr/>
          </p:nvSpPr>
          <p:spPr>
            <a:xfrm>
              <a:off x="21342445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Duy trì và mở rộng hiệu suất vượt trội.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44" name="Isosceles Triangle 143">
            <a:extLst>
              <a:ext uri="{FF2B5EF4-FFF2-40B4-BE49-F238E27FC236}">
                <a16:creationId xmlns:a16="http://schemas.microsoft.com/office/drawing/2014/main" id="{623F8440-BA99-100F-1856-CD9FDC60D0A2}"/>
              </a:ext>
            </a:extLst>
          </p:cNvPr>
          <p:cNvSpPr/>
          <p:nvPr/>
        </p:nvSpPr>
        <p:spPr>
          <a:xfrm>
            <a:off x="21918849" y="7057283"/>
            <a:ext cx="301180" cy="25963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CF4D2F62-AFA0-8748-AD63-3DCEDB28161A}"/>
              </a:ext>
            </a:extLst>
          </p:cNvPr>
          <p:cNvGrpSpPr/>
          <p:nvPr/>
        </p:nvGrpSpPr>
        <p:grpSpPr>
          <a:xfrm>
            <a:off x="906040" y="5540849"/>
            <a:ext cx="22547080" cy="5502112"/>
            <a:chOff x="906040" y="4106944"/>
            <a:chExt cx="22547080" cy="5502112"/>
          </a:xfrm>
        </p:grpSpPr>
        <p:sp>
          <p:nvSpPr>
            <p:cNvPr id="146" name="Arc 145">
              <a:extLst>
                <a:ext uri="{FF2B5EF4-FFF2-40B4-BE49-F238E27FC236}">
                  <a16:creationId xmlns:a16="http://schemas.microsoft.com/office/drawing/2014/main" id="{77402696-5C7C-4B0A-E034-4C30B9FE3570}"/>
                </a:ext>
              </a:extLst>
            </p:cNvPr>
            <p:cNvSpPr/>
            <p:nvPr/>
          </p:nvSpPr>
          <p:spPr>
            <a:xfrm>
              <a:off x="937496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Arc 146">
              <a:extLst>
                <a:ext uri="{FF2B5EF4-FFF2-40B4-BE49-F238E27FC236}">
                  <a16:creationId xmlns:a16="http://schemas.microsoft.com/office/drawing/2014/main" id="{ED1B56A8-8337-597B-6462-33BCC91067B2}"/>
                </a:ext>
              </a:extLst>
            </p:cNvPr>
            <p:cNvSpPr/>
            <p:nvPr/>
          </p:nvSpPr>
          <p:spPr>
            <a:xfrm rot="10800000">
              <a:off x="1219199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C950EBF7-453D-DCE8-9789-83F60F601065}"/>
                </a:ext>
              </a:extLst>
            </p:cNvPr>
            <p:cNvCxnSpPr/>
            <p:nvPr/>
          </p:nvCxnSpPr>
          <p:spPr>
            <a:xfrm>
              <a:off x="1219200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9DBCFBB0-79D4-9307-A312-C7801A84F7EB}"/>
                </a:ext>
              </a:extLst>
            </p:cNvPr>
            <p:cNvCxnSpPr/>
            <p:nvPr/>
          </p:nvCxnSpPr>
          <p:spPr>
            <a:xfrm>
              <a:off x="1500903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Arc 149">
              <a:extLst>
                <a:ext uri="{FF2B5EF4-FFF2-40B4-BE49-F238E27FC236}">
                  <a16:creationId xmlns:a16="http://schemas.microsoft.com/office/drawing/2014/main" id="{FEE7C51F-9E2A-E05E-4EC5-9C5E0BC98AD0}"/>
                </a:ext>
              </a:extLst>
            </p:cNvPr>
            <p:cNvSpPr/>
            <p:nvPr/>
          </p:nvSpPr>
          <p:spPr>
            <a:xfrm rot="10800000">
              <a:off x="6555388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61332647-A307-249C-34FF-209765CAC37B}"/>
                </a:ext>
              </a:extLst>
            </p:cNvPr>
            <p:cNvCxnSpPr/>
            <p:nvPr/>
          </p:nvCxnSpPr>
          <p:spPr>
            <a:xfrm>
              <a:off x="9372421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Arc 151">
              <a:extLst>
                <a:ext uri="{FF2B5EF4-FFF2-40B4-BE49-F238E27FC236}">
                  <a16:creationId xmlns:a16="http://schemas.microsoft.com/office/drawing/2014/main" id="{A849F119-0AC5-7A97-4CD3-C5454BD3B7EA}"/>
                </a:ext>
              </a:extLst>
            </p:cNvPr>
            <p:cNvSpPr/>
            <p:nvPr/>
          </p:nvSpPr>
          <p:spPr>
            <a:xfrm>
              <a:off x="3725618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CC3A599E-0E05-E01D-D1AD-EA6F5C67BD88}"/>
                </a:ext>
              </a:extLst>
            </p:cNvPr>
            <p:cNvCxnSpPr/>
            <p:nvPr/>
          </p:nvCxnSpPr>
          <p:spPr>
            <a:xfrm>
              <a:off x="654265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Arc 153">
              <a:extLst>
                <a:ext uri="{FF2B5EF4-FFF2-40B4-BE49-F238E27FC236}">
                  <a16:creationId xmlns:a16="http://schemas.microsoft.com/office/drawing/2014/main" id="{FC7444F2-6F18-B1AE-034E-BE4A1A16E0D4}"/>
                </a:ext>
              </a:extLst>
            </p:cNvPr>
            <p:cNvSpPr/>
            <p:nvPr/>
          </p:nvSpPr>
          <p:spPr>
            <a:xfrm rot="10800000">
              <a:off x="906040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59A5DB28-BC4C-6976-4B45-9BF66E910B86}"/>
                </a:ext>
              </a:extLst>
            </p:cNvPr>
            <p:cNvCxnSpPr/>
            <p:nvPr/>
          </p:nvCxnSpPr>
          <p:spPr>
            <a:xfrm>
              <a:off x="3723073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Arc 155">
              <a:extLst>
                <a:ext uri="{FF2B5EF4-FFF2-40B4-BE49-F238E27FC236}">
                  <a16:creationId xmlns:a16="http://schemas.microsoft.com/office/drawing/2014/main" id="{22D8A3F4-7FDB-6943-F9AD-11F89944CA53}"/>
                </a:ext>
              </a:extLst>
            </p:cNvPr>
            <p:cNvSpPr/>
            <p:nvPr/>
          </p:nvSpPr>
          <p:spPr>
            <a:xfrm>
              <a:off x="1500552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Arc 156">
              <a:extLst>
                <a:ext uri="{FF2B5EF4-FFF2-40B4-BE49-F238E27FC236}">
                  <a16:creationId xmlns:a16="http://schemas.microsoft.com/office/drawing/2014/main" id="{78601334-D664-3880-92FA-DED226470831}"/>
                </a:ext>
              </a:extLst>
            </p:cNvPr>
            <p:cNvSpPr/>
            <p:nvPr/>
          </p:nvSpPr>
          <p:spPr>
            <a:xfrm rot="10800000">
              <a:off x="1782255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0B8BFDDC-FE72-6367-A147-235E15C727AB}"/>
                </a:ext>
              </a:extLst>
            </p:cNvPr>
            <p:cNvCxnSpPr/>
            <p:nvPr/>
          </p:nvCxnSpPr>
          <p:spPr>
            <a:xfrm>
              <a:off x="1782256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8E1D07CE-4788-B10F-D91A-D684CE0F6B8B}"/>
                </a:ext>
              </a:extLst>
            </p:cNvPr>
            <p:cNvCxnSpPr/>
            <p:nvPr/>
          </p:nvCxnSpPr>
          <p:spPr>
            <a:xfrm>
              <a:off x="2063959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Arc 159">
              <a:extLst>
                <a:ext uri="{FF2B5EF4-FFF2-40B4-BE49-F238E27FC236}">
                  <a16:creationId xmlns:a16="http://schemas.microsoft.com/office/drawing/2014/main" id="{A9EBE6FA-55E3-89C6-424E-3A02450B2E50}"/>
                </a:ext>
              </a:extLst>
            </p:cNvPr>
            <p:cNvSpPr/>
            <p:nvPr/>
          </p:nvSpPr>
          <p:spPr>
            <a:xfrm>
              <a:off x="2063608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1" name="!!SubTitle">
            <a:extLst>
              <a:ext uri="{FF2B5EF4-FFF2-40B4-BE49-F238E27FC236}">
                <a16:creationId xmlns:a16="http://schemas.microsoft.com/office/drawing/2014/main" id="{CDE69CE5-2617-17AD-FA34-634CF5C433C6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2" name="!!MainTitle1">
            <a:extLst>
              <a:ext uri="{FF2B5EF4-FFF2-40B4-BE49-F238E27FC236}">
                <a16:creationId xmlns:a16="http://schemas.microsoft.com/office/drawing/2014/main" id="{B0A99140-9BD2-5B14-A87A-D26FE74BD9BF}"/>
              </a:ext>
            </a:extLst>
          </p:cNvPr>
          <p:cNvSpPr txBox="1"/>
          <p:nvPr/>
        </p:nvSpPr>
        <p:spPr>
          <a:xfrm>
            <a:off x="6692573" y="1190307"/>
            <a:ext cx="1099897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Evolution</a:t>
            </a:r>
          </a:p>
        </p:txBody>
      </p:sp>
      <p:sp>
        <p:nvSpPr>
          <p:cNvPr id="163" name="!!SlideOcean">
            <a:extLst>
              <a:ext uri="{FF2B5EF4-FFF2-40B4-BE49-F238E27FC236}">
                <a16:creationId xmlns:a16="http://schemas.microsoft.com/office/drawing/2014/main" id="{0C7992F7-BC1D-FB0E-BF64-926300325E7F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bg1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bg1"/>
                </a:solidFill>
                <a:latin typeface="+mn-lt"/>
              </a:rPr>
              <a:t>.net</a:t>
            </a:r>
          </a:p>
        </p:txBody>
      </p:sp>
      <p:sp>
        <p:nvSpPr>
          <p:cNvPr id="164" name="!!SubTitle">
            <a:extLst>
              <a:ext uri="{FF2B5EF4-FFF2-40B4-BE49-F238E27FC236}">
                <a16:creationId xmlns:a16="http://schemas.microsoft.com/office/drawing/2014/main" id="{0DAFB686-F862-55E5-C5BF-B7BBF12FB62C}"/>
              </a:ext>
            </a:extLst>
          </p:cNvPr>
          <p:cNvSpPr txBox="1"/>
          <p:nvPr/>
        </p:nvSpPr>
        <p:spPr>
          <a:xfrm>
            <a:off x="7373868" y="3673933"/>
            <a:ext cx="94949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800" i="1" dirty="0">
                <a:solidFill>
                  <a:schemeClr val="tx2"/>
                </a:solidFill>
              </a:rPr>
              <a:t>Khung </a:t>
            </a:r>
            <a:r>
              <a:rPr lang="en-US" sz="2800" i="1" dirty="0" err="1">
                <a:solidFill>
                  <a:schemeClr val="tx2"/>
                </a:solidFill>
              </a:rPr>
              <a:t>phát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triển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năng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suất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và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hiệu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quả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làm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việc</a:t>
            </a:r>
            <a:r>
              <a:rPr lang="en-US" sz="2800" i="1" dirty="0">
                <a:solidFill>
                  <a:schemeClr val="tx2"/>
                </a:solidFill>
              </a:rPr>
              <a:t> 8 </a:t>
            </a:r>
            <a:r>
              <a:rPr lang="en-US" sz="2800" i="1" dirty="0" err="1">
                <a:solidFill>
                  <a:schemeClr val="tx2"/>
                </a:solidFill>
              </a:rPr>
              <a:t>giai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đoạn</a:t>
            </a:r>
            <a:r>
              <a:rPr lang="en-US" sz="2800" i="1" dirty="0">
                <a:solidFill>
                  <a:schemeClr val="tx2"/>
                </a:solidFill>
              </a:rPr>
              <a:t>.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65" name="Freeform 142">
            <a:extLst>
              <a:ext uri="{FF2B5EF4-FFF2-40B4-BE49-F238E27FC236}">
                <a16:creationId xmlns:a16="http://schemas.microsoft.com/office/drawing/2014/main" id="{27A02632-8DA4-0C54-9C08-9F2EE83B2953}"/>
              </a:ext>
            </a:extLst>
          </p:cNvPr>
          <p:cNvSpPr>
            <a:spLocks noEditPoints="1"/>
          </p:cNvSpPr>
          <p:nvPr/>
        </p:nvSpPr>
        <p:spPr bwMode="auto">
          <a:xfrm>
            <a:off x="1933143" y="8267007"/>
            <a:ext cx="685482" cy="68548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 151">
            <a:extLst>
              <a:ext uri="{FF2B5EF4-FFF2-40B4-BE49-F238E27FC236}">
                <a16:creationId xmlns:a16="http://schemas.microsoft.com/office/drawing/2014/main" id="{ACBAB594-6843-38DF-62C1-A35C0C72C95D}"/>
              </a:ext>
            </a:extLst>
          </p:cNvPr>
          <p:cNvSpPr>
            <a:spLocks noEditPoints="1"/>
          </p:cNvSpPr>
          <p:nvPr/>
        </p:nvSpPr>
        <p:spPr bwMode="auto">
          <a:xfrm>
            <a:off x="10568843" y="7710902"/>
            <a:ext cx="444434" cy="755788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7" name="Freeform 153">
            <a:extLst>
              <a:ext uri="{FF2B5EF4-FFF2-40B4-BE49-F238E27FC236}">
                <a16:creationId xmlns:a16="http://schemas.microsoft.com/office/drawing/2014/main" id="{1661B809-DA0B-FF25-D1C7-73F214F950A4}"/>
              </a:ext>
            </a:extLst>
          </p:cNvPr>
          <p:cNvSpPr>
            <a:spLocks noEditPoints="1"/>
          </p:cNvSpPr>
          <p:nvPr/>
        </p:nvSpPr>
        <p:spPr bwMode="auto">
          <a:xfrm>
            <a:off x="13286688" y="8299649"/>
            <a:ext cx="632752" cy="620198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8" name="Freeform 158">
            <a:extLst>
              <a:ext uri="{FF2B5EF4-FFF2-40B4-BE49-F238E27FC236}">
                <a16:creationId xmlns:a16="http://schemas.microsoft.com/office/drawing/2014/main" id="{F63EC88A-4162-7F4E-6791-020426DC5678}"/>
              </a:ext>
            </a:extLst>
          </p:cNvPr>
          <p:cNvSpPr>
            <a:spLocks noEditPoints="1"/>
          </p:cNvSpPr>
          <p:nvPr/>
        </p:nvSpPr>
        <p:spPr bwMode="auto">
          <a:xfrm>
            <a:off x="18917130" y="8258220"/>
            <a:ext cx="660372" cy="70305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9" name="Freeform 159">
            <a:extLst>
              <a:ext uri="{FF2B5EF4-FFF2-40B4-BE49-F238E27FC236}">
                <a16:creationId xmlns:a16="http://schemas.microsoft.com/office/drawing/2014/main" id="{0C064E2E-E129-265C-F5E3-FAEF02E84F74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6152754" y="7815105"/>
            <a:ext cx="544870" cy="54738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0" name="Freeform 164">
            <a:extLst>
              <a:ext uri="{FF2B5EF4-FFF2-40B4-BE49-F238E27FC236}">
                <a16:creationId xmlns:a16="http://schemas.microsoft.com/office/drawing/2014/main" id="{00D48A0C-D894-4207-779E-20188CBEADE6}"/>
              </a:ext>
            </a:extLst>
          </p:cNvPr>
          <p:cNvSpPr>
            <a:spLocks noEditPoints="1"/>
          </p:cNvSpPr>
          <p:nvPr/>
        </p:nvSpPr>
        <p:spPr bwMode="auto">
          <a:xfrm>
            <a:off x="4893127" y="7822638"/>
            <a:ext cx="487118" cy="532316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1" name="Freeform 167">
            <a:extLst>
              <a:ext uri="{FF2B5EF4-FFF2-40B4-BE49-F238E27FC236}">
                <a16:creationId xmlns:a16="http://schemas.microsoft.com/office/drawing/2014/main" id="{E0378A97-B4CD-EC4C-4B58-CEABDD3C5145}"/>
              </a:ext>
            </a:extLst>
          </p:cNvPr>
          <p:cNvSpPr>
            <a:spLocks noEditPoints="1"/>
          </p:cNvSpPr>
          <p:nvPr/>
        </p:nvSpPr>
        <p:spPr bwMode="auto">
          <a:xfrm>
            <a:off x="21785202" y="7757354"/>
            <a:ext cx="564956" cy="6628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2" name="Freeform 169">
            <a:extLst>
              <a:ext uri="{FF2B5EF4-FFF2-40B4-BE49-F238E27FC236}">
                <a16:creationId xmlns:a16="http://schemas.microsoft.com/office/drawing/2014/main" id="{D1860BD7-468E-E845-A7F3-3ACFF5D18D57}"/>
              </a:ext>
            </a:extLst>
          </p:cNvPr>
          <p:cNvSpPr>
            <a:spLocks noEditPoints="1"/>
          </p:cNvSpPr>
          <p:nvPr/>
        </p:nvSpPr>
        <p:spPr bwMode="auto">
          <a:xfrm>
            <a:off x="7670829" y="8273285"/>
            <a:ext cx="534826" cy="672926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00"/>
    </mc:Choice>
    <mc:Fallback xmlns="">
      <p:transition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51" grpId="0" animBg="1"/>
          <p:bldP spid="70" grpId="0" animBg="1"/>
          <p:bldP spid="80" grpId="0" animBg="1"/>
          <p:bldP spid="90" grpId="0" animBg="1"/>
          <p:bldP spid="100" grpId="0" animBg="1"/>
          <p:bldP spid="134" grpId="0" animBg="1"/>
          <p:bldP spid="144" grpId="0" animBg="1"/>
          <p:bldP spid="161" grpId="0"/>
          <p:bldP spid="162" grpId="0"/>
          <p:bldP spid="164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" grpId="0" animBg="1"/>
          <p:bldP spid="51" grpId="0" animBg="1"/>
          <p:bldP spid="70" grpId="0" animBg="1"/>
          <p:bldP spid="80" grpId="0" animBg="1"/>
          <p:bldP spid="90" grpId="0" animBg="1"/>
          <p:bldP spid="100" grpId="0" animBg="1"/>
          <p:bldP spid="134" grpId="0" animBg="1"/>
          <p:bldP spid="144" grpId="0" animBg="1"/>
          <p:bldP spid="161" grpId="0"/>
          <p:bldP spid="162" grpId="0"/>
          <p:bldP spid="164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1" name="Group 280">
            <a:extLst>
              <a:ext uri="{FF2B5EF4-FFF2-40B4-BE49-F238E27FC236}">
                <a16:creationId xmlns:a16="http://schemas.microsoft.com/office/drawing/2014/main" id="{55CB3A5B-5E29-B0FE-11A0-8E0AE9860985}"/>
              </a:ext>
            </a:extLst>
          </p:cNvPr>
          <p:cNvGrpSpPr/>
          <p:nvPr/>
        </p:nvGrpSpPr>
        <p:grpSpPr>
          <a:xfrm>
            <a:off x="1388731" y="6858000"/>
            <a:ext cx="1851660" cy="3750385"/>
            <a:chOff x="1388731" y="6693336"/>
            <a:chExt cx="1851660" cy="3750385"/>
          </a:xfrm>
        </p:grpSpPr>
        <p:sp>
          <p:nvSpPr>
            <p:cNvPr id="282" name="Rectangle: Rounded Corners 281">
              <a:extLst>
                <a:ext uri="{FF2B5EF4-FFF2-40B4-BE49-F238E27FC236}">
                  <a16:creationId xmlns:a16="http://schemas.microsoft.com/office/drawing/2014/main" id="{49DD1786-0A38-BE79-FD26-89DAA36E435B}"/>
                </a:ext>
              </a:extLst>
            </p:cNvPr>
            <p:cNvSpPr/>
            <p:nvPr/>
          </p:nvSpPr>
          <p:spPr>
            <a:xfrm rot="10800000">
              <a:off x="1388731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C3865FA7-384D-5C73-2AEA-440176CC11B0}"/>
                </a:ext>
              </a:extLst>
            </p:cNvPr>
            <p:cNvSpPr txBox="1"/>
            <p:nvPr/>
          </p:nvSpPr>
          <p:spPr>
            <a:xfrm>
              <a:off x="1936026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01 </a:t>
              </a: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6A4373E3-B833-51FB-6404-7F01E9F88BB2}"/>
              </a:ext>
            </a:extLst>
          </p:cNvPr>
          <p:cNvGrpSpPr/>
          <p:nvPr/>
        </p:nvGrpSpPr>
        <p:grpSpPr>
          <a:xfrm>
            <a:off x="1314996" y="5966460"/>
            <a:ext cx="1999129" cy="3750385"/>
            <a:chOff x="1314996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285" name="Rectangle: Rounded Corners 284">
              <a:extLst>
                <a:ext uri="{FF2B5EF4-FFF2-40B4-BE49-F238E27FC236}">
                  <a16:creationId xmlns:a16="http://schemas.microsoft.com/office/drawing/2014/main" id="{BC2488B3-32A2-B709-7BEA-6C5405D6F458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Rectangle: Rounded Corners 285">
              <a:extLst>
                <a:ext uri="{FF2B5EF4-FFF2-40B4-BE49-F238E27FC236}">
                  <a16:creationId xmlns:a16="http://schemas.microsoft.com/office/drawing/2014/main" id="{66631F41-6B38-80CB-91B6-32D3F8267C18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392E0A67-9308-65E3-CDE5-F61EAA96C5D6}"/>
              </a:ext>
            </a:extLst>
          </p:cNvPr>
          <p:cNvGrpSpPr/>
          <p:nvPr/>
        </p:nvGrpSpPr>
        <p:grpSpPr>
          <a:xfrm>
            <a:off x="1587567" y="6528437"/>
            <a:ext cx="1453988" cy="1462993"/>
            <a:chOff x="1587567" y="6363773"/>
            <a:chExt cx="1453988" cy="1462993"/>
          </a:xfrm>
        </p:grpSpPr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5C23A261-1923-A505-6A1E-EC706CF78182}"/>
                </a:ext>
              </a:extLst>
            </p:cNvPr>
            <p:cNvSpPr txBox="1"/>
            <p:nvPr/>
          </p:nvSpPr>
          <p:spPr>
            <a:xfrm>
              <a:off x="1740526" y="6363773"/>
              <a:ext cx="114807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OBSERVE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B2E7D825-35B1-E2A7-E0F9-E7963BC84C0A}"/>
                </a:ext>
              </a:extLst>
            </p:cNvPr>
            <p:cNvSpPr txBox="1"/>
            <p:nvPr/>
          </p:nvSpPr>
          <p:spPr>
            <a:xfrm>
              <a:off x="1587567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Nhận diện vấn đề và cơ hội cải thiện.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90" name="Isosceles Triangle 289">
            <a:extLst>
              <a:ext uri="{FF2B5EF4-FFF2-40B4-BE49-F238E27FC236}">
                <a16:creationId xmlns:a16="http://schemas.microsoft.com/office/drawing/2014/main" id="{AECCDC89-D1AD-E694-38C9-B76C3C5C4DDE}"/>
              </a:ext>
            </a:extLst>
          </p:cNvPr>
          <p:cNvSpPr/>
          <p:nvPr/>
        </p:nvSpPr>
        <p:spPr>
          <a:xfrm rot="10800000">
            <a:off x="2163971" y="9257924"/>
            <a:ext cx="301180" cy="25963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D901764D-8423-E8F2-C56F-531DD8A85B9D}"/>
              </a:ext>
            </a:extLst>
          </p:cNvPr>
          <p:cNvGrpSpPr/>
          <p:nvPr/>
        </p:nvGrpSpPr>
        <p:grpSpPr>
          <a:xfrm>
            <a:off x="4210856" y="5966460"/>
            <a:ext cx="1851660" cy="3750385"/>
            <a:chOff x="4210856" y="5801796"/>
            <a:chExt cx="1851660" cy="3750385"/>
          </a:xfrm>
        </p:grpSpPr>
        <p:sp>
          <p:nvSpPr>
            <p:cNvPr id="292" name="Rectangle: Rounded Corners 291">
              <a:extLst>
                <a:ext uri="{FF2B5EF4-FFF2-40B4-BE49-F238E27FC236}">
                  <a16:creationId xmlns:a16="http://schemas.microsoft.com/office/drawing/2014/main" id="{D4331599-72F7-0C69-AB4E-F5827B6B5C7D}"/>
                </a:ext>
              </a:extLst>
            </p:cNvPr>
            <p:cNvSpPr/>
            <p:nvPr/>
          </p:nvSpPr>
          <p:spPr>
            <a:xfrm>
              <a:off x="4210856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C3F99288-31F0-0B38-3FFE-552EF92DF0E1}"/>
                </a:ext>
              </a:extLst>
            </p:cNvPr>
            <p:cNvSpPr txBox="1"/>
            <p:nvPr/>
          </p:nvSpPr>
          <p:spPr>
            <a:xfrm>
              <a:off x="4758151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02 </a:t>
              </a:r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937BDCC5-2CD1-8F1E-BBD6-F289DD54746D}"/>
              </a:ext>
            </a:extLst>
          </p:cNvPr>
          <p:cNvGrpSpPr/>
          <p:nvPr/>
        </p:nvGrpSpPr>
        <p:grpSpPr>
          <a:xfrm>
            <a:off x="4137122" y="6858000"/>
            <a:ext cx="1999129" cy="3750385"/>
            <a:chOff x="4137122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295" name="Rectangle: Rounded Corners 294">
              <a:extLst>
                <a:ext uri="{FF2B5EF4-FFF2-40B4-BE49-F238E27FC236}">
                  <a16:creationId xmlns:a16="http://schemas.microsoft.com/office/drawing/2014/main" id="{8BC7A523-C49F-8629-BF3C-4CB355124389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Rectangle: Rounded Corners 295">
              <a:extLst>
                <a:ext uri="{FF2B5EF4-FFF2-40B4-BE49-F238E27FC236}">
                  <a16:creationId xmlns:a16="http://schemas.microsoft.com/office/drawing/2014/main" id="{DE49D5E0-0124-457B-FDD7-76103C4764F2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6A99D052-43C7-2243-8D26-FE816F734B15}"/>
              </a:ext>
            </a:extLst>
          </p:cNvPr>
          <p:cNvGrpSpPr/>
          <p:nvPr/>
        </p:nvGrpSpPr>
        <p:grpSpPr>
          <a:xfrm>
            <a:off x="4409692" y="8583415"/>
            <a:ext cx="1453988" cy="1462993"/>
            <a:chOff x="4409692" y="8418751"/>
            <a:chExt cx="1453988" cy="1462993"/>
          </a:xfrm>
        </p:grpSpPr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4BDCEA1E-ED23-BB9B-9C18-735623EC1A0C}"/>
                </a:ext>
              </a:extLst>
            </p:cNvPr>
            <p:cNvSpPr txBox="1"/>
            <p:nvPr/>
          </p:nvSpPr>
          <p:spPr>
            <a:xfrm>
              <a:off x="4679669" y="8418751"/>
              <a:ext cx="91403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ASSESS</a:t>
              </a:r>
            </a:p>
          </p:txBody>
        </p:sp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39235337-2BB3-5D5D-F38D-E03C56C95F9C}"/>
                </a:ext>
              </a:extLst>
            </p:cNvPr>
            <p:cNvSpPr txBox="1"/>
            <p:nvPr/>
          </p:nvSpPr>
          <p:spPr>
            <a:xfrm>
              <a:off x="4409692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Phân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tích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năng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lực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khoảng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cách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hiệu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suất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00" name="Isosceles Triangle 299">
            <a:extLst>
              <a:ext uri="{FF2B5EF4-FFF2-40B4-BE49-F238E27FC236}">
                <a16:creationId xmlns:a16="http://schemas.microsoft.com/office/drawing/2014/main" id="{D157A263-B6F9-E8AA-0908-1E57AF43D75A}"/>
              </a:ext>
            </a:extLst>
          </p:cNvPr>
          <p:cNvSpPr/>
          <p:nvPr/>
        </p:nvSpPr>
        <p:spPr>
          <a:xfrm>
            <a:off x="4986096" y="7057283"/>
            <a:ext cx="301180" cy="259638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B1F90F3B-FAD4-FDE5-9DF4-52884276DA40}"/>
              </a:ext>
            </a:extLst>
          </p:cNvPr>
          <p:cNvGrpSpPr/>
          <p:nvPr/>
        </p:nvGrpSpPr>
        <p:grpSpPr>
          <a:xfrm>
            <a:off x="7032983" y="6858000"/>
            <a:ext cx="1851660" cy="3750385"/>
            <a:chOff x="7032983" y="6693336"/>
            <a:chExt cx="1851660" cy="3750385"/>
          </a:xfrm>
        </p:grpSpPr>
        <p:sp>
          <p:nvSpPr>
            <p:cNvPr id="302" name="Rectangle: Rounded Corners 301">
              <a:extLst>
                <a:ext uri="{FF2B5EF4-FFF2-40B4-BE49-F238E27FC236}">
                  <a16:creationId xmlns:a16="http://schemas.microsoft.com/office/drawing/2014/main" id="{33C72AFB-94A2-830E-C578-83A83D968450}"/>
                </a:ext>
              </a:extLst>
            </p:cNvPr>
            <p:cNvSpPr/>
            <p:nvPr/>
          </p:nvSpPr>
          <p:spPr>
            <a:xfrm rot="10800000">
              <a:off x="7032983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id="{722F4DC2-5F78-5FE5-33D7-409FC405D713}"/>
                </a:ext>
              </a:extLst>
            </p:cNvPr>
            <p:cNvSpPr txBox="1"/>
            <p:nvPr/>
          </p:nvSpPr>
          <p:spPr>
            <a:xfrm>
              <a:off x="7580278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03 </a:t>
              </a:r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845B125A-8141-690D-A4A5-7390647D5EF2}"/>
              </a:ext>
            </a:extLst>
          </p:cNvPr>
          <p:cNvGrpSpPr/>
          <p:nvPr/>
        </p:nvGrpSpPr>
        <p:grpSpPr>
          <a:xfrm>
            <a:off x="6959248" y="5966460"/>
            <a:ext cx="1999129" cy="3750385"/>
            <a:chOff x="6959248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05" name="Rectangle: Rounded Corners 304">
              <a:extLst>
                <a:ext uri="{FF2B5EF4-FFF2-40B4-BE49-F238E27FC236}">
                  <a16:creationId xmlns:a16="http://schemas.microsoft.com/office/drawing/2014/main" id="{F30B1255-F0F2-AEAD-9750-3FA1C0D0F47A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Rectangle: Rounded Corners 305">
              <a:extLst>
                <a:ext uri="{FF2B5EF4-FFF2-40B4-BE49-F238E27FC236}">
                  <a16:creationId xmlns:a16="http://schemas.microsoft.com/office/drawing/2014/main" id="{60F09695-FF83-E80F-86F1-A7C6BD26051E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1572B4DF-F284-EB31-65DE-025412EABE1E}"/>
              </a:ext>
            </a:extLst>
          </p:cNvPr>
          <p:cNvGrpSpPr/>
          <p:nvPr/>
        </p:nvGrpSpPr>
        <p:grpSpPr>
          <a:xfrm>
            <a:off x="7231819" y="6528437"/>
            <a:ext cx="1453988" cy="1462993"/>
            <a:chOff x="7231819" y="6363773"/>
            <a:chExt cx="1453988" cy="1462993"/>
          </a:xfrm>
        </p:grpSpPr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C0D4C2E9-128F-F541-F1A2-859F1A7DB498}"/>
                </a:ext>
              </a:extLst>
            </p:cNvPr>
            <p:cNvSpPr txBox="1"/>
            <p:nvPr/>
          </p:nvSpPr>
          <p:spPr>
            <a:xfrm>
              <a:off x="7583551" y="6363773"/>
              <a:ext cx="75052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PLAN </a:t>
              </a: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4CA09C27-609B-6C86-7A5C-CD3C153E6375}"/>
                </a:ext>
              </a:extLst>
            </p:cNvPr>
            <p:cNvSpPr txBox="1"/>
            <p:nvPr/>
          </p:nvSpPr>
          <p:spPr>
            <a:xfrm>
              <a:off x="7231819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Xây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dựng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kế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hoạch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hành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động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chi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tiết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10" name="Isosceles Triangle 309">
            <a:extLst>
              <a:ext uri="{FF2B5EF4-FFF2-40B4-BE49-F238E27FC236}">
                <a16:creationId xmlns:a16="http://schemas.microsoft.com/office/drawing/2014/main" id="{A7CFB59F-EB70-7BCF-839D-21DFBD8A3B21}"/>
              </a:ext>
            </a:extLst>
          </p:cNvPr>
          <p:cNvSpPr/>
          <p:nvPr/>
        </p:nvSpPr>
        <p:spPr>
          <a:xfrm rot="10800000">
            <a:off x="7808223" y="9257924"/>
            <a:ext cx="301180" cy="2596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1BC867B9-6E91-26AD-F965-9AB148231364}"/>
              </a:ext>
            </a:extLst>
          </p:cNvPr>
          <p:cNvGrpSpPr/>
          <p:nvPr/>
        </p:nvGrpSpPr>
        <p:grpSpPr>
          <a:xfrm>
            <a:off x="9855107" y="5966460"/>
            <a:ext cx="1851660" cy="3750385"/>
            <a:chOff x="9855107" y="5801796"/>
            <a:chExt cx="1851660" cy="3750385"/>
          </a:xfrm>
        </p:grpSpPr>
        <p:sp>
          <p:nvSpPr>
            <p:cNvPr id="312" name="Rectangle: Rounded Corners 311">
              <a:extLst>
                <a:ext uri="{FF2B5EF4-FFF2-40B4-BE49-F238E27FC236}">
                  <a16:creationId xmlns:a16="http://schemas.microsoft.com/office/drawing/2014/main" id="{82E2EC22-923D-B38D-9574-CC7CB3164284}"/>
                </a:ext>
              </a:extLst>
            </p:cNvPr>
            <p:cNvSpPr/>
            <p:nvPr/>
          </p:nvSpPr>
          <p:spPr>
            <a:xfrm>
              <a:off x="9855107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6A743851-C4DB-5DA4-3299-CDA49EF84A73}"/>
                </a:ext>
              </a:extLst>
            </p:cNvPr>
            <p:cNvSpPr txBox="1"/>
            <p:nvPr/>
          </p:nvSpPr>
          <p:spPr>
            <a:xfrm>
              <a:off x="10402403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 </a:t>
              </a: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D73B8B14-7788-17E4-CB6B-4CB429BC565A}"/>
              </a:ext>
            </a:extLst>
          </p:cNvPr>
          <p:cNvGrpSpPr/>
          <p:nvPr/>
        </p:nvGrpSpPr>
        <p:grpSpPr>
          <a:xfrm>
            <a:off x="9781374" y="6858000"/>
            <a:ext cx="1999129" cy="3750385"/>
            <a:chOff x="9781374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15" name="Rectangle: Rounded Corners 314">
              <a:extLst>
                <a:ext uri="{FF2B5EF4-FFF2-40B4-BE49-F238E27FC236}">
                  <a16:creationId xmlns:a16="http://schemas.microsoft.com/office/drawing/2014/main" id="{2AB55A1B-3CD3-9950-A1B0-ACD1EBD1651A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Rectangle: Rounded Corners 315">
              <a:extLst>
                <a:ext uri="{FF2B5EF4-FFF2-40B4-BE49-F238E27FC236}">
                  <a16:creationId xmlns:a16="http://schemas.microsoft.com/office/drawing/2014/main" id="{8173CA12-A288-B952-FD02-43BB827E1095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DAA993B1-5409-0E14-29E5-97E8677E6A38}"/>
              </a:ext>
            </a:extLst>
          </p:cNvPr>
          <p:cNvGrpSpPr/>
          <p:nvPr/>
        </p:nvGrpSpPr>
        <p:grpSpPr>
          <a:xfrm>
            <a:off x="10053944" y="8583415"/>
            <a:ext cx="1453988" cy="1462993"/>
            <a:chOff x="10053944" y="8418751"/>
            <a:chExt cx="1453988" cy="1462993"/>
          </a:xfrm>
        </p:grpSpPr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52B48DA0-4A7F-3AED-03C9-54E6493B3378}"/>
                </a:ext>
              </a:extLst>
            </p:cNvPr>
            <p:cNvSpPr txBox="1"/>
            <p:nvPr/>
          </p:nvSpPr>
          <p:spPr>
            <a:xfrm>
              <a:off x="10476207" y="8418751"/>
              <a:ext cx="609462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ACT </a:t>
              </a: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AB19F5A3-0403-212D-1449-D0EA28C2DF96}"/>
                </a:ext>
              </a:extLst>
            </p:cNvPr>
            <p:cNvSpPr txBox="1"/>
            <p:nvPr/>
          </p:nvSpPr>
          <p:spPr>
            <a:xfrm>
              <a:off x="10053944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Triển khai chiến lược với nguồn lực phù hợp.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20" name="Isosceles Triangle 319">
            <a:extLst>
              <a:ext uri="{FF2B5EF4-FFF2-40B4-BE49-F238E27FC236}">
                <a16:creationId xmlns:a16="http://schemas.microsoft.com/office/drawing/2014/main" id="{CDDEBA46-7E91-6936-BBC7-68857E36A432}"/>
              </a:ext>
            </a:extLst>
          </p:cNvPr>
          <p:cNvSpPr/>
          <p:nvPr/>
        </p:nvSpPr>
        <p:spPr>
          <a:xfrm>
            <a:off x="10630348" y="7057283"/>
            <a:ext cx="301180" cy="25963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09616853-A963-DA1D-42DA-9D82A75F4A31}"/>
              </a:ext>
            </a:extLst>
          </p:cNvPr>
          <p:cNvGrpSpPr/>
          <p:nvPr/>
        </p:nvGrpSpPr>
        <p:grpSpPr>
          <a:xfrm>
            <a:off x="12677235" y="6858000"/>
            <a:ext cx="1851660" cy="3750385"/>
            <a:chOff x="12677235" y="6693336"/>
            <a:chExt cx="1851660" cy="3750385"/>
          </a:xfrm>
        </p:grpSpPr>
        <p:sp>
          <p:nvSpPr>
            <p:cNvPr id="322" name="Rectangle: Rounded Corners 321">
              <a:extLst>
                <a:ext uri="{FF2B5EF4-FFF2-40B4-BE49-F238E27FC236}">
                  <a16:creationId xmlns:a16="http://schemas.microsoft.com/office/drawing/2014/main" id="{FB6AB2C1-73AE-E457-3A65-C5E684AAAED0}"/>
                </a:ext>
              </a:extLst>
            </p:cNvPr>
            <p:cNvSpPr/>
            <p:nvPr/>
          </p:nvSpPr>
          <p:spPr>
            <a:xfrm rot="10800000">
              <a:off x="12677235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E327A7C6-12C3-194E-67A7-456967850D2B}"/>
                </a:ext>
              </a:extLst>
            </p:cNvPr>
            <p:cNvSpPr txBox="1"/>
            <p:nvPr/>
          </p:nvSpPr>
          <p:spPr>
            <a:xfrm>
              <a:off x="13224530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05 </a:t>
              </a: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0DA11053-DA4F-D966-DDFE-7C36446D50D4}"/>
              </a:ext>
            </a:extLst>
          </p:cNvPr>
          <p:cNvGrpSpPr/>
          <p:nvPr/>
        </p:nvGrpSpPr>
        <p:grpSpPr>
          <a:xfrm>
            <a:off x="12603500" y="5966460"/>
            <a:ext cx="1999129" cy="3750385"/>
            <a:chOff x="12603500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25" name="Rectangle: Rounded Corners 324">
              <a:extLst>
                <a:ext uri="{FF2B5EF4-FFF2-40B4-BE49-F238E27FC236}">
                  <a16:creationId xmlns:a16="http://schemas.microsoft.com/office/drawing/2014/main" id="{C037D6BF-67EC-0C5A-E873-20D8E3EB77A6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Rectangle: Rounded Corners 325">
              <a:extLst>
                <a:ext uri="{FF2B5EF4-FFF2-40B4-BE49-F238E27FC236}">
                  <a16:creationId xmlns:a16="http://schemas.microsoft.com/office/drawing/2014/main" id="{071FCAC9-4D08-D917-F02B-6D556348DDFA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01F4ECEB-568C-0B27-3933-BFCC1EAEB8DC}"/>
              </a:ext>
            </a:extLst>
          </p:cNvPr>
          <p:cNvGrpSpPr/>
          <p:nvPr/>
        </p:nvGrpSpPr>
        <p:grpSpPr>
          <a:xfrm>
            <a:off x="12876071" y="6528437"/>
            <a:ext cx="1453988" cy="1462993"/>
            <a:chOff x="12876071" y="6363773"/>
            <a:chExt cx="1453988" cy="1462993"/>
          </a:xfrm>
        </p:grpSpPr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3DA1986D-605A-7BC5-4F5A-92AD8949D50D}"/>
                </a:ext>
              </a:extLst>
            </p:cNvPr>
            <p:cNvSpPr txBox="1"/>
            <p:nvPr/>
          </p:nvSpPr>
          <p:spPr>
            <a:xfrm>
              <a:off x="12970521" y="6363773"/>
              <a:ext cx="126509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MEASURE </a:t>
              </a:r>
            </a:p>
          </p:txBody>
        </p:sp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8BA49200-14F4-C85E-C7CC-25889B026460}"/>
                </a:ext>
              </a:extLst>
            </p:cNvPr>
            <p:cNvSpPr txBox="1"/>
            <p:nvPr/>
          </p:nvSpPr>
          <p:spPr>
            <a:xfrm>
              <a:off x="12876071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Theo dõi, đánh giá kết quả đạt được.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30" name="Isosceles Triangle 329">
            <a:extLst>
              <a:ext uri="{FF2B5EF4-FFF2-40B4-BE49-F238E27FC236}">
                <a16:creationId xmlns:a16="http://schemas.microsoft.com/office/drawing/2014/main" id="{ED47618B-715D-BE65-0399-B8FE6B23248D}"/>
              </a:ext>
            </a:extLst>
          </p:cNvPr>
          <p:cNvSpPr/>
          <p:nvPr/>
        </p:nvSpPr>
        <p:spPr>
          <a:xfrm rot="10800000">
            <a:off x="13452475" y="9257924"/>
            <a:ext cx="301180" cy="2596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E338B56B-4503-A10F-09C5-0638DD9E0E39}"/>
              </a:ext>
            </a:extLst>
          </p:cNvPr>
          <p:cNvGrpSpPr/>
          <p:nvPr/>
        </p:nvGrpSpPr>
        <p:grpSpPr>
          <a:xfrm>
            <a:off x="15499360" y="5966460"/>
            <a:ext cx="1851660" cy="3750385"/>
            <a:chOff x="15499360" y="5801796"/>
            <a:chExt cx="1851660" cy="3750385"/>
          </a:xfrm>
        </p:grpSpPr>
        <p:sp>
          <p:nvSpPr>
            <p:cNvPr id="332" name="Rectangle: Rounded Corners 331">
              <a:extLst>
                <a:ext uri="{FF2B5EF4-FFF2-40B4-BE49-F238E27FC236}">
                  <a16:creationId xmlns:a16="http://schemas.microsoft.com/office/drawing/2014/main" id="{6461AA83-2D66-F42C-2727-64B7C9308D75}"/>
                </a:ext>
              </a:extLst>
            </p:cNvPr>
            <p:cNvSpPr/>
            <p:nvPr/>
          </p:nvSpPr>
          <p:spPr>
            <a:xfrm>
              <a:off x="15499360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E99E00EE-3F83-F001-2A42-64BA6D256D89}"/>
                </a:ext>
              </a:extLst>
            </p:cNvPr>
            <p:cNvSpPr txBox="1"/>
            <p:nvPr/>
          </p:nvSpPr>
          <p:spPr>
            <a:xfrm>
              <a:off x="16046655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06 </a:t>
              </a: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487F2D1A-4427-CC33-4D1A-2A3D083DACD2}"/>
              </a:ext>
            </a:extLst>
          </p:cNvPr>
          <p:cNvGrpSpPr/>
          <p:nvPr/>
        </p:nvGrpSpPr>
        <p:grpSpPr>
          <a:xfrm>
            <a:off x="15425626" y="6858000"/>
            <a:ext cx="1999129" cy="3750385"/>
            <a:chOff x="15425626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35" name="Rectangle: Rounded Corners 334">
              <a:extLst>
                <a:ext uri="{FF2B5EF4-FFF2-40B4-BE49-F238E27FC236}">
                  <a16:creationId xmlns:a16="http://schemas.microsoft.com/office/drawing/2014/main" id="{42E295C0-3859-CD3A-C478-E26EDA6CFD19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Rectangle: Rounded Corners 335">
              <a:extLst>
                <a:ext uri="{FF2B5EF4-FFF2-40B4-BE49-F238E27FC236}">
                  <a16:creationId xmlns:a16="http://schemas.microsoft.com/office/drawing/2014/main" id="{7E18C678-144C-094A-A9BC-834C4C82452B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1345CC55-485D-E591-E53E-D3FA4AD77498}"/>
              </a:ext>
            </a:extLst>
          </p:cNvPr>
          <p:cNvGrpSpPr/>
          <p:nvPr/>
        </p:nvGrpSpPr>
        <p:grpSpPr>
          <a:xfrm>
            <a:off x="15698196" y="8583415"/>
            <a:ext cx="1453988" cy="1462993"/>
            <a:chOff x="15698196" y="8418751"/>
            <a:chExt cx="1453988" cy="1462993"/>
          </a:xfrm>
        </p:grpSpPr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C3782582-5497-D1A4-EC4D-2FCEE9532D14}"/>
                </a:ext>
              </a:extLst>
            </p:cNvPr>
            <p:cNvSpPr txBox="1"/>
            <p:nvPr/>
          </p:nvSpPr>
          <p:spPr>
            <a:xfrm>
              <a:off x="15798191" y="8418751"/>
              <a:ext cx="125399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IMPROVE </a:t>
              </a:r>
            </a:p>
          </p:txBody>
        </p:sp>
        <p:sp>
          <p:nvSpPr>
            <p:cNvPr id="339" name="TextBox 338">
              <a:extLst>
                <a:ext uri="{FF2B5EF4-FFF2-40B4-BE49-F238E27FC236}">
                  <a16:creationId xmlns:a16="http://schemas.microsoft.com/office/drawing/2014/main" id="{83C46D0C-5D5E-8659-19BA-DB9E830B3A94}"/>
                </a:ext>
              </a:extLst>
            </p:cNvPr>
            <p:cNvSpPr txBox="1"/>
            <p:nvPr/>
          </p:nvSpPr>
          <p:spPr>
            <a:xfrm>
              <a:off x="15698196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Điều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chỉnh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quy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trình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để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nâng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cao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hiệu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quả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40" name="Isosceles Triangle 339">
            <a:extLst>
              <a:ext uri="{FF2B5EF4-FFF2-40B4-BE49-F238E27FC236}">
                <a16:creationId xmlns:a16="http://schemas.microsoft.com/office/drawing/2014/main" id="{21E53109-5AAF-FBF3-7730-2B275E449CF5}"/>
              </a:ext>
            </a:extLst>
          </p:cNvPr>
          <p:cNvSpPr/>
          <p:nvPr/>
        </p:nvSpPr>
        <p:spPr>
          <a:xfrm>
            <a:off x="16274600" y="7057283"/>
            <a:ext cx="301180" cy="25963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8C920AC4-A9FA-8009-147B-EF51B4E4829D}"/>
              </a:ext>
            </a:extLst>
          </p:cNvPr>
          <p:cNvGrpSpPr/>
          <p:nvPr/>
        </p:nvGrpSpPr>
        <p:grpSpPr>
          <a:xfrm>
            <a:off x="18321486" y="6858000"/>
            <a:ext cx="1851660" cy="3750385"/>
            <a:chOff x="18321486" y="6693336"/>
            <a:chExt cx="1851660" cy="3750385"/>
          </a:xfrm>
        </p:grpSpPr>
        <p:sp>
          <p:nvSpPr>
            <p:cNvPr id="342" name="Rectangle: Rounded Corners 341">
              <a:extLst>
                <a:ext uri="{FF2B5EF4-FFF2-40B4-BE49-F238E27FC236}">
                  <a16:creationId xmlns:a16="http://schemas.microsoft.com/office/drawing/2014/main" id="{F6335CDF-E972-307F-8F0F-CB6706ACB748}"/>
                </a:ext>
              </a:extLst>
            </p:cNvPr>
            <p:cNvSpPr/>
            <p:nvPr/>
          </p:nvSpPr>
          <p:spPr>
            <a:xfrm rot="10800000">
              <a:off x="18321486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A9D077CD-6D3B-E1E7-3316-04CA84932686}"/>
                </a:ext>
              </a:extLst>
            </p:cNvPr>
            <p:cNvSpPr txBox="1"/>
            <p:nvPr/>
          </p:nvSpPr>
          <p:spPr>
            <a:xfrm>
              <a:off x="18868781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07 </a:t>
              </a:r>
            </a:p>
          </p:txBody>
        </p:sp>
      </p:grp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1544DA44-FB42-66BA-0416-15BC2FC21BC3}"/>
              </a:ext>
            </a:extLst>
          </p:cNvPr>
          <p:cNvGrpSpPr/>
          <p:nvPr/>
        </p:nvGrpSpPr>
        <p:grpSpPr>
          <a:xfrm>
            <a:off x="18247752" y="5966460"/>
            <a:ext cx="1999129" cy="3750385"/>
            <a:chOff x="18247752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45" name="Rectangle: Rounded Corners 344">
              <a:extLst>
                <a:ext uri="{FF2B5EF4-FFF2-40B4-BE49-F238E27FC236}">
                  <a16:creationId xmlns:a16="http://schemas.microsoft.com/office/drawing/2014/main" id="{993803D9-C899-0F52-1EEA-AE998270F407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Rectangle: Rounded Corners 345">
              <a:extLst>
                <a:ext uri="{FF2B5EF4-FFF2-40B4-BE49-F238E27FC236}">
                  <a16:creationId xmlns:a16="http://schemas.microsoft.com/office/drawing/2014/main" id="{C9AF22C9-392A-86F6-6074-5AA9E3A47C55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83149833-4FB2-3EAC-96C9-5E3ECF518297}"/>
              </a:ext>
            </a:extLst>
          </p:cNvPr>
          <p:cNvGrpSpPr/>
          <p:nvPr/>
        </p:nvGrpSpPr>
        <p:grpSpPr>
          <a:xfrm>
            <a:off x="18520322" y="6528437"/>
            <a:ext cx="1453988" cy="1462993"/>
            <a:chOff x="18520323" y="6363773"/>
            <a:chExt cx="1453988" cy="1462993"/>
          </a:xfrm>
        </p:grpSpPr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FF2F12FE-AC19-8296-45FD-BB07E730C927}"/>
                </a:ext>
              </a:extLst>
            </p:cNvPr>
            <p:cNvSpPr txBox="1"/>
            <p:nvPr/>
          </p:nvSpPr>
          <p:spPr>
            <a:xfrm>
              <a:off x="18800079" y="6363773"/>
              <a:ext cx="89447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ALIGN </a:t>
              </a: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4D56A430-8085-7E46-C11C-6239C035A5CD}"/>
                </a:ext>
              </a:extLst>
            </p:cNvPr>
            <p:cNvSpPr txBox="1"/>
            <p:nvPr/>
          </p:nvSpPr>
          <p:spPr>
            <a:xfrm>
              <a:off x="18520323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Đồng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bộ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mục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tiêu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cá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nhân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tổ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chức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50" name="Isosceles Triangle 349">
            <a:extLst>
              <a:ext uri="{FF2B5EF4-FFF2-40B4-BE49-F238E27FC236}">
                <a16:creationId xmlns:a16="http://schemas.microsoft.com/office/drawing/2014/main" id="{20D91B11-930F-91EA-D40E-5A04CEB16DB8}"/>
              </a:ext>
            </a:extLst>
          </p:cNvPr>
          <p:cNvSpPr/>
          <p:nvPr/>
        </p:nvSpPr>
        <p:spPr>
          <a:xfrm rot="10800000">
            <a:off x="19096726" y="9257924"/>
            <a:ext cx="301180" cy="2596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F07F9D94-1139-AF1A-1F91-DAB1604E8011}"/>
              </a:ext>
            </a:extLst>
          </p:cNvPr>
          <p:cNvGrpSpPr/>
          <p:nvPr/>
        </p:nvGrpSpPr>
        <p:grpSpPr>
          <a:xfrm>
            <a:off x="21143609" y="5966460"/>
            <a:ext cx="1851660" cy="3750385"/>
            <a:chOff x="21143609" y="5801796"/>
            <a:chExt cx="1851660" cy="3750385"/>
          </a:xfrm>
        </p:grpSpPr>
        <p:sp>
          <p:nvSpPr>
            <p:cNvPr id="352" name="Rectangle: Rounded Corners 351">
              <a:extLst>
                <a:ext uri="{FF2B5EF4-FFF2-40B4-BE49-F238E27FC236}">
                  <a16:creationId xmlns:a16="http://schemas.microsoft.com/office/drawing/2014/main" id="{079D592D-3637-D971-632A-F2E131B7C2BE}"/>
                </a:ext>
              </a:extLst>
            </p:cNvPr>
            <p:cNvSpPr/>
            <p:nvPr/>
          </p:nvSpPr>
          <p:spPr>
            <a:xfrm>
              <a:off x="21143609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TextBox 352">
              <a:extLst>
                <a:ext uri="{FF2B5EF4-FFF2-40B4-BE49-F238E27FC236}">
                  <a16:creationId xmlns:a16="http://schemas.microsoft.com/office/drawing/2014/main" id="{EA83A47C-77D1-9B76-1DE0-C9FA80D25D48}"/>
                </a:ext>
              </a:extLst>
            </p:cNvPr>
            <p:cNvSpPr txBox="1"/>
            <p:nvPr/>
          </p:nvSpPr>
          <p:spPr>
            <a:xfrm>
              <a:off x="21690904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08 </a:t>
              </a:r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2C7D9E17-EF63-A6D7-4209-A6D0D54212FA}"/>
              </a:ext>
            </a:extLst>
          </p:cNvPr>
          <p:cNvGrpSpPr/>
          <p:nvPr/>
        </p:nvGrpSpPr>
        <p:grpSpPr>
          <a:xfrm>
            <a:off x="21069875" y="6858000"/>
            <a:ext cx="1999129" cy="3750385"/>
            <a:chOff x="21069875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55" name="Rectangle: Rounded Corners 354">
              <a:extLst>
                <a:ext uri="{FF2B5EF4-FFF2-40B4-BE49-F238E27FC236}">
                  <a16:creationId xmlns:a16="http://schemas.microsoft.com/office/drawing/2014/main" id="{C0A5A4B6-3DFB-6E4B-333B-D264B4E579DA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Rectangle: Rounded Corners 355">
              <a:extLst>
                <a:ext uri="{FF2B5EF4-FFF2-40B4-BE49-F238E27FC236}">
                  <a16:creationId xmlns:a16="http://schemas.microsoft.com/office/drawing/2014/main" id="{D81377E1-AB8E-AEC3-9A6E-FC06481447BB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028809F0-0D68-3AAD-1C6B-6A6203A172A0}"/>
              </a:ext>
            </a:extLst>
          </p:cNvPr>
          <p:cNvGrpSpPr/>
          <p:nvPr/>
        </p:nvGrpSpPr>
        <p:grpSpPr>
          <a:xfrm>
            <a:off x="21342445" y="8583415"/>
            <a:ext cx="1453988" cy="1462993"/>
            <a:chOff x="21342445" y="8418751"/>
            <a:chExt cx="1453988" cy="1462993"/>
          </a:xfrm>
        </p:grpSpPr>
        <p:sp>
          <p:nvSpPr>
            <p:cNvPr id="358" name="TextBox 357">
              <a:extLst>
                <a:ext uri="{FF2B5EF4-FFF2-40B4-BE49-F238E27FC236}">
                  <a16:creationId xmlns:a16="http://schemas.microsoft.com/office/drawing/2014/main" id="{C7AF1443-6B7A-8C37-460F-AB8CF6CF960E}"/>
                </a:ext>
              </a:extLst>
            </p:cNvPr>
            <p:cNvSpPr txBox="1"/>
            <p:nvPr/>
          </p:nvSpPr>
          <p:spPr>
            <a:xfrm>
              <a:off x="21631660" y="8418751"/>
              <a:ext cx="87556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EXCEL </a:t>
              </a:r>
            </a:p>
          </p:txBody>
        </p:sp>
        <p:sp>
          <p:nvSpPr>
            <p:cNvPr id="359" name="TextBox 358">
              <a:extLst>
                <a:ext uri="{FF2B5EF4-FFF2-40B4-BE49-F238E27FC236}">
                  <a16:creationId xmlns:a16="http://schemas.microsoft.com/office/drawing/2014/main" id="{D1EBA40E-1A99-DE81-4E8E-75556B55F4DD}"/>
                </a:ext>
              </a:extLst>
            </p:cNvPr>
            <p:cNvSpPr txBox="1"/>
            <p:nvPr/>
          </p:nvSpPr>
          <p:spPr>
            <a:xfrm>
              <a:off x="21342445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Duy trì và mở rộng hiệu suất vượt trội.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60" name="Isosceles Triangle 359">
            <a:extLst>
              <a:ext uri="{FF2B5EF4-FFF2-40B4-BE49-F238E27FC236}">
                <a16:creationId xmlns:a16="http://schemas.microsoft.com/office/drawing/2014/main" id="{459EE53F-F85E-B132-F937-D3223C1501AC}"/>
              </a:ext>
            </a:extLst>
          </p:cNvPr>
          <p:cNvSpPr/>
          <p:nvPr/>
        </p:nvSpPr>
        <p:spPr>
          <a:xfrm>
            <a:off x="21918849" y="7057283"/>
            <a:ext cx="301180" cy="25963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D12CC5D-B4C7-0E7D-F2AB-5190BC6E3349}"/>
              </a:ext>
            </a:extLst>
          </p:cNvPr>
          <p:cNvGrpSpPr/>
          <p:nvPr/>
        </p:nvGrpSpPr>
        <p:grpSpPr>
          <a:xfrm>
            <a:off x="906040" y="5540849"/>
            <a:ext cx="22547080" cy="5502112"/>
            <a:chOff x="906040" y="4106944"/>
            <a:chExt cx="22547080" cy="5502112"/>
          </a:xfrm>
        </p:grpSpPr>
        <p:sp>
          <p:nvSpPr>
            <p:cNvPr id="362" name="Arc 361">
              <a:extLst>
                <a:ext uri="{FF2B5EF4-FFF2-40B4-BE49-F238E27FC236}">
                  <a16:creationId xmlns:a16="http://schemas.microsoft.com/office/drawing/2014/main" id="{69EBCF52-AA55-F4CD-6A32-C6036510F767}"/>
                </a:ext>
              </a:extLst>
            </p:cNvPr>
            <p:cNvSpPr/>
            <p:nvPr/>
          </p:nvSpPr>
          <p:spPr>
            <a:xfrm>
              <a:off x="937496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Arc 362">
              <a:extLst>
                <a:ext uri="{FF2B5EF4-FFF2-40B4-BE49-F238E27FC236}">
                  <a16:creationId xmlns:a16="http://schemas.microsoft.com/office/drawing/2014/main" id="{3FBB66D2-E9E2-A97F-FA34-11CDA2BF6554}"/>
                </a:ext>
              </a:extLst>
            </p:cNvPr>
            <p:cNvSpPr/>
            <p:nvPr/>
          </p:nvSpPr>
          <p:spPr>
            <a:xfrm rot="10800000">
              <a:off x="1219199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F8F7A37E-80E6-A0D1-82FE-AFAE9466E381}"/>
                </a:ext>
              </a:extLst>
            </p:cNvPr>
            <p:cNvCxnSpPr/>
            <p:nvPr/>
          </p:nvCxnSpPr>
          <p:spPr>
            <a:xfrm>
              <a:off x="12192000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7F08A47F-6391-CCA8-EEB0-26B94F48DA53}"/>
                </a:ext>
              </a:extLst>
            </p:cNvPr>
            <p:cNvCxnSpPr/>
            <p:nvPr/>
          </p:nvCxnSpPr>
          <p:spPr>
            <a:xfrm>
              <a:off x="15009032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6" name="Arc 365">
              <a:extLst>
                <a:ext uri="{FF2B5EF4-FFF2-40B4-BE49-F238E27FC236}">
                  <a16:creationId xmlns:a16="http://schemas.microsoft.com/office/drawing/2014/main" id="{ABA0800D-0E0F-C3FB-8F3F-69FB7B64E44C}"/>
                </a:ext>
              </a:extLst>
            </p:cNvPr>
            <p:cNvSpPr/>
            <p:nvPr/>
          </p:nvSpPr>
          <p:spPr>
            <a:xfrm rot="10800000">
              <a:off x="6555388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414566A2-6C71-1596-FB2D-B272203641D5}"/>
                </a:ext>
              </a:extLst>
            </p:cNvPr>
            <p:cNvCxnSpPr/>
            <p:nvPr/>
          </p:nvCxnSpPr>
          <p:spPr>
            <a:xfrm>
              <a:off x="9372421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8" name="Arc 367">
              <a:extLst>
                <a:ext uri="{FF2B5EF4-FFF2-40B4-BE49-F238E27FC236}">
                  <a16:creationId xmlns:a16="http://schemas.microsoft.com/office/drawing/2014/main" id="{A866256D-EF85-118D-E2E0-A47C45FEE57C}"/>
                </a:ext>
              </a:extLst>
            </p:cNvPr>
            <p:cNvSpPr/>
            <p:nvPr/>
          </p:nvSpPr>
          <p:spPr>
            <a:xfrm>
              <a:off x="3725618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61610420-0E2D-7F61-E541-27CCDFD6EC20}"/>
                </a:ext>
              </a:extLst>
            </p:cNvPr>
            <p:cNvCxnSpPr/>
            <p:nvPr/>
          </p:nvCxnSpPr>
          <p:spPr>
            <a:xfrm>
              <a:off x="6542652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Arc 369">
              <a:extLst>
                <a:ext uri="{FF2B5EF4-FFF2-40B4-BE49-F238E27FC236}">
                  <a16:creationId xmlns:a16="http://schemas.microsoft.com/office/drawing/2014/main" id="{6ED06F0C-1F96-C64F-3281-0FBCE5FA81C6}"/>
                </a:ext>
              </a:extLst>
            </p:cNvPr>
            <p:cNvSpPr/>
            <p:nvPr/>
          </p:nvSpPr>
          <p:spPr>
            <a:xfrm rot="10800000">
              <a:off x="906040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27BD9931-0ACE-B9B9-A4C8-109999301B55}"/>
                </a:ext>
              </a:extLst>
            </p:cNvPr>
            <p:cNvCxnSpPr/>
            <p:nvPr/>
          </p:nvCxnSpPr>
          <p:spPr>
            <a:xfrm>
              <a:off x="3723073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2" name="Arc 371">
              <a:extLst>
                <a:ext uri="{FF2B5EF4-FFF2-40B4-BE49-F238E27FC236}">
                  <a16:creationId xmlns:a16="http://schemas.microsoft.com/office/drawing/2014/main" id="{48631702-AADE-81C5-52E1-016BCB26F25E}"/>
                </a:ext>
              </a:extLst>
            </p:cNvPr>
            <p:cNvSpPr/>
            <p:nvPr/>
          </p:nvSpPr>
          <p:spPr>
            <a:xfrm>
              <a:off x="1500552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Arc 372">
              <a:extLst>
                <a:ext uri="{FF2B5EF4-FFF2-40B4-BE49-F238E27FC236}">
                  <a16:creationId xmlns:a16="http://schemas.microsoft.com/office/drawing/2014/main" id="{14321717-34C0-5B76-50F2-8E254CF030A3}"/>
                </a:ext>
              </a:extLst>
            </p:cNvPr>
            <p:cNvSpPr/>
            <p:nvPr/>
          </p:nvSpPr>
          <p:spPr>
            <a:xfrm rot="10800000">
              <a:off x="1782255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4" name="Straight Connector 373">
              <a:extLst>
                <a:ext uri="{FF2B5EF4-FFF2-40B4-BE49-F238E27FC236}">
                  <a16:creationId xmlns:a16="http://schemas.microsoft.com/office/drawing/2014/main" id="{9ADE78D5-7556-1C35-4E49-8F1D9A7387C6}"/>
                </a:ext>
              </a:extLst>
            </p:cNvPr>
            <p:cNvCxnSpPr/>
            <p:nvPr/>
          </p:nvCxnSpPr>
          <p:spPr>
            <a:xfrm>
              <a:off x="17822560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A6EEEAA6-CEA5-541D-9A31-E40F1061EEA7}"/>
                </a:ext>
              </a:extLst>
            </p:cNvPr>
            <p:cNvCxnSpPr/>
            <p:nvPr/>
          </p:nvCxnSpPr>
          <p:spPr>
            <a:xfrm>
              <a:off x="20639592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Arc 375">
              <a:extLst>
                <a:ext uri="{FF2B5EF4-FFF2-40B4-BE49-F238E27FC236}">
                  <a16:creationId xmlns:a16="http://schemas.microsoft.com/office/drawing/2014/main" id="{B7187BFF-0348-4812-06A0-09C6CEE56177}"/>
                </a:ext>
              </a:extLst>
            </p:cNvPr>
            <p:cNvSpPr/>
            <p:nvPr/>
          </p:nvSpPr>
          <p:spPr>
            <a:xfrm>
              <a:off x="2063608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7" name="!!SubTitle">
            <a:extLst>
              <a:ext uri="{FF2B5EF4-FFF2-40B4-BE49-F238E27FC236}">
                <a16:creationId xmlns:a16="http://schemas.microsoft.com/office/drawing/2014/main" id="{538C0619-3169-02E0-624D-E9EF50907FDF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78" name="!!SlideOcean">
            <a:extLst>
              <a:ext uri="{FF2B5EF4-FFF2-40B4-BE49-F238E27FC236}">
                <a16:creationId xmlns:a16="http://schemas.microsoft.com/office/drawing/2014/main" id="{A169A067-BC3D-C184-6F8D-AE583EEA956A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79" name="!!SubTitle">
            <a:extLst>
              <a:ext uri="{FF2B5EF4-FFF2-40B4-BE49-F238E27FC236}">
                <a16:creationId xmlns:a16="http://schemas.microsoft.com/office/drawing/2014/main" id="{10A72BE7-9664-B1E3-EED1-E8BD0C91455D}"/>
              </a:ext>
            </a:extLst>
          </p:cNvPr>
          <p:cNvSpPr txBox="1"/>
          <p:nvPr/>
        </p:nvSpPr>
        <p:spPr>
          <a:xfrm>
            <a:off x="7373868" y="3673933"/>
            <a:ext cx="94949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Khung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phát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triển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năng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suất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và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hiệu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quả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làm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việc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8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giai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đoạn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.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80" name="Freeform 142">
            <a:extLst>
              <a:ext uri="{FF2B5EF4-FFF2-40B4-BE49-F238E27FC236}">
                <a16:creationId xmlns:a16="http://schemas.microsoft.com/office/drawing/2014/main" id="{5BA33AF3-1C9D-31FD-1D63-179865CF85D6}"/>
              </a:ext>
            </a:extLst>
          </p:cNvPr>
          <p:cNvSpPr>
            <a:spLocks noEditPoints="1"/>
          </p:cNvSpPr>
          <p:nvPr/>
        </p:nvSpPr>
        <p:spPr bwMode="auto">
          <a:xfrm>
            <a:off x="1933143" y="8267007"/>
            <a:ext cx="685482" cy="68548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1" name="Freeform 151">
            <a:extLst>
              <a:ext uri="{FF2B5EF4-FFF2-40B4-BE49-F238E27FC236}">
                <a16:creationId xmlns:a16="http://schemas.microsoft.com/office/drawing/2014/main" id="{2C4A0B27-50CC-DFBB-18CB-8A591CD4C5BA}"/>
              </a:ext>
            </a:extLst>
          </p:cNvPr>
          <p:cNvSpPr>
            <a:spLocks noEditPoints="1"/>
          </p:cNvSpPr>
          <p:nvPr/>
        </p:nvSpPr>
        <p:spPr bwMode="auto">
          <a:xfrm>
            <a:off x="10568843" y="7710902"/>
            <a:ext cx="444434" cy="755788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2" name="Freeform 153">
            <a:extLst>
              <a:ext uri="{FF2B5EF4-FFF2-40B4-BE49-F238E27FC236}">
                <a16:creationId xmlns:a16="http://schemas.microsoft.com/office/drawing/2014/main" id="{7368A54A-0148-A869-011F-DFFB0974E329}"/>
              </a:ext>
            </a:extLst>
          </p:cNvPr>
          <p:cNvSpPr>
            <a:spLocks noEditPoints="1"/>
          </p:cNvSpPr>
          <p:nvPr/>
        </p:nvSpPr>
        <p:spPr bwMode="auto">
          <a:xfrm>
            <a:off x="13286688" y="8299649"/>
            <a:ext cx="632752" cy="620198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3" name="Freeform 158">
            <a:extLst>
              <a:ext uri="{FF2B5EF4-FFF2-40B4-BE49-F238E27FC236}">
                <a16:creationId xmlns:a16="http://schemas.microsoft.com/office/drawing/2014/main" id="{0129348D-B5CE-0984-0060-A4813B8570DC}"/>
              </a:ext>
            </a:extLst>
          </p:cNvPr>
          <p:cNvSpPr>
            <a:spLocks noEditPoints="1"/>
          </p:cNvSpPr>
          <p:nvPr/>
        </p:nvSpPr>
        <p:spPr bwMode="auto">
          <a:xfrm>
            <a:off x="18917130" y="8258220"/>
            <a:ext cx="660372" cy="70305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4" name="Freeform 159">
            <a:extLst>
              <a:ext uri="{FF2B5EF4-FFF2-40B4-BE49-F238E27FC236}">
                <a16:creationId xmlns:a16="http://schemas.microsoft.com/office/drawing/2014/main" id="{23DCE745-4A0E-C0B6-4EF6-A86C91B5FED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6152754" y="7815105"/>
            <a:ext cx="544870" cy="54738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5" name="Freeform 164">
            <a:extLst>
              <a:ext uri="{FF2B5EF4-FFF2-40B4-BE49-F238E27FC236}">
                <a16:creationId xmlns:a16="http://schemas.microsoft.com/office/drawing/2014/main" id="{0D1AE0FC-69ED-81A5-BDF8-33EE565FCFD7}"/>
              </a:ext>
            </a:extLst>
          </p:cNvPr>
          <p:cNvSpPr>
            <a:spLocks noEditPoints="1"/>
          </p:cNvSpPr>
          <p:nvPr/>
        </p:nvSpPr>
        <p:spPr bwMode="auto">
          <a:xfrm>
            <a:off x="4893127" y="7822638"/>
            <a:ext cx="487118" cy="532316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6" name="Freeform 167">
            <a:extLst>
              <a:ext uri="{FF2B5EF4-FFF2-40B4-BE49-F238E27FC236}">
                <a16:creationId xmlns:a16="http://schemas.microsoft.com/office/drawing/2014/main" id="{1A16C19D-2CDA-0047-270A-9E166F9CE585}"/>
              </a:ext>
            </a:extLst>
          </p:cNvPr>
          <p:cNvSpPr>
            <a:spLocks noEditPoints="1"/>
          </p:cNvSpPr>
          <p:nvPr/>
        </p:nvSpPr>
        <p:spPr bwMode="auto">
          <a:xfrm>
            <a:off x="21785202" y="7757354"/>
            <a:ext cx="564956" cy="6628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7" name="Freeform 169">
            <a:extLst>
              <a:ext uri="{FF2B5EF4-FFF2-40B4-BE49-F238E27FC236}">
                <a16:creationId xmlns:a16="http://schemas.microsoft.com/office/drawing/2014/main" id="{D84ED0E5-D844-92E3-CA05-59E93D2F0976}"/>
              </a:ext>
            </a:extLst>
          </p:cNvPr>
          <p:cNvSpPr>
            <a:spLocks noEditPoints="1"/>
          </p:cNvSpPr>
          <p:nvPr/>
        </p:nvSpPr>
        <p:spPr bwMode="auto">
          <a:xfrm>
            <a:off x="7670829" y="8273285"/>
            <a:ext cx="534826" cy="672926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8" name="!!MainTitle1">
            <a:extLst>
              <a:ext uri="{FF2B5EF4-FFF2-40B4-BE49-F238E27FC236}">
                <a16:creationId xmlns:a16="http://schemas.microsoft.com/office/drawing/2014/main" id="{044A0AF4-3ED1-960E-1ED4-3755E2B42747}"/>
              </a:ext>
            </a:extLst>
          </p:cNvPr>
          <p:cNvSpPr txBox="1"/>
          <p:nvPr/>
        </p:nvSpPr>
        <p:spPr>
          <a:xfrm>
            <a:off x="6692573" y="1190307"/>
            <a:ext cx="1099897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Evolution</a:t>
            </a:r>
          </a:p>
        </p:txBody>
      </p: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10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7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8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100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0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1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0" grpId="0" animBg="1"/>
          <p:bldP spid="300" grpId="0" animBg="1"/>
          <p:bldP spid="310" grpId="0" animBg="1"/>
          <p:bldP spid="320" grpId="0" animBg="1"/>
          <p:bldP spid="330" grpId="0" animBg="1"/>
          <p:bldP spid="340" grpId="0" animBg="1"/>
          <p:bldP spid="350" grpId="0" animBg="1"/>
          <p:bldP spid="360" grpId="0" animBg="1"/>
          <p:bldP spid="377" grpId="0"/>
          <p:bldP spid="379" grpId="0"/>
          <p:bldP spid="380" grpId="0" animBg="1"/>
          <p:bldP spid="381" grpId="0" animBg="1"/>
          <p:bldP spid="382" grpId="0" animBg="1"/>
          <p:bldP spid="383" grpId="0" animBg="1"/>
          <p:bldP spid="384" grpId="0" animBg="1"/>
          <p:bldP spid="385" grpId="0" animBg="1"/>
          <p:bldP spid="386" grpId="0" animBg="1"/>
          <p:bldP spid="387" grpId="0" animBg="1"/>
          <p:bldP spid="38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10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100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1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0" grpId="0" animBg="1"/>
          <p:bldP spid="300" grpId="0" animBg="1"/>
          <p:bldP spid="310" grpId="0" animBg="1"/>
          <p:bldP spid="320" grpId="0" animBg="1"/>
          <p:bldP spid="330" grpId="0" animBg="1"/>
          <p:bldP spid="340" grpId="0" animBg="1"/>
          <p:bldP spid="350" grpId="0" animBg="1"/>
          <p:bldP spid="360" grpId="0" animBg="1"/>
          <p:bldP spid="377" grpId="0"/>
          <p:bldP spid="379" grpId="0"/>
          <p:bldP spid="380" grpId="0" animBg="1"/>
          <p:bldP spid="381" grpId="0" animBg="1"/>
          <p:bldP spid="382" grpId="0" animBg="1"/>
          <p:bldP spid="383" grpId="0" animBg="1"/>
          <p:bldP spid="384" grpId="0" animBg="1"/>
          <p:bldP spid="385" grpId="0" animBg="1"/>
          <p:bldP spid="386" grpId="0" animBg="1"/>
          <p:bldP spid="387" grpId="0" animBg="1"/>
          <p:bldP spid="388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BEF0457-A2EC-5EF8-A5F5-DBB248506454}"/>
              </a:ext>
            </a:extLst>
          </p:cNvPr>
          <p:cNvGrpSpPr/>
          <p:nvPr/>
        </p:nvGrpSpPr>
        <p:grpSpPr>
          <a:xfrm>
            <a:off x="1388731" y="6858000"/>
            <a:ext cx="1851660" cy="3750385"/>
            <a:chOff x="1388731" y="6693336"/>
            <a:chExt cx="1851660" cy="375038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1EDF7BA7-A2DE-A15F-C3AB-EC9B5AFD7588}"/>
                </a:ext>
              </a:extLst>
            </p:cNvPr>
            <p:cNvSpPr/>
            <p:nvPr/>
          </p:nvSpPr>
          <p:spPr>
            <a:xfrm rot="10800000">
              <a:off x="1388731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0F9BB462-9F81-DC7C-7EB0-0D81B35DC03A}"/>
                </a:ext>
              </a:extLst>
            </p:cNvPr>
            <p:cNvSpPr txBox="1"/>
            <p:nvPr/>
          </p:nvSpPr>
          <p:spPr>
            <a:xfrm>
              <a:off x="1936026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01 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E851C2FC-7129-F177-57A3-C24DED13037A}"/>
              </a:ext>
            </a:extLst>
          </p:cNvPr>
          <p:cNvGrpSpPr/>
          <p:nvPr/>
        </p:nvGrpSpPr>
        <p:grpSpPr>
          <a:xfrm>
            <a:off x="1314996" y="5966460"/>
            <a:ext cx="1999129" cy="3750385"/>
            <a:chOff x="1314996" y="4532555"/>
            <a:chExt cx="1999129" cy="3750385"/>
          </a:xfrm>
          <a:gradFill>
            <a:gsLst>
              <a:gs pos="100000">
                <a:schemeClr val="tx1">
                  <a:lumMod val="90000"/>
                  <a:lumOff val="10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2B74A48-7350-DE63-6B3B-AEACA87DA9AC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74FF229-4679-CCCD-62E8-EDB5F79BE4B5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2C81E65-6CF4-ABDE-A222-E7997DEA54EE}"/>
              </a:ext>
            </a:extLst>
          </p:cNvPr>
          <p:cNvGrpSpPr/>
          <p:nvPr/>
        </p:nvGrpSpPr>
        <p:grpSpPr>
          <a:xfrm>
            <a:off x="1587567" y="6528437"/>
            <a:ext cx="1453988" cy="1462993"/>
            <a:chOff x="1587567" y="6363773"/>
            <a:chExt cx="1453988" cy="146299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94B8E0B-8833-36E6-923F-845693234CD8}"/>
                </a:ext>
              </a:extLst>
            </p:cNvPr>
            <p:cNvSpPr txBox="1"/>
            <p:nvPr/>
          </p:nvSpPr>
          <p:spPr>
            <a:xfrm>
              <a:off x="1740526" y="6363773"/>
              <a:ext cx="114807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OBSERVE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3D10467-44A2-5944-8257-EA3AE47039E2}"/>
                </a:ext>
              </a:extLst>
            </p:cNvPr>
            <p:cNvSpPr txBox="1"/>
            <p:nvPr/>
          </p:nvSpPr>
          <p:spPr>
            <a:xfrm>
              <a:off x="1587567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Nhận diện vấn đề và cơ hội cải thiện.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87E8888D-DA9F-7CE8-56BF-2456F9F183A5}"/>
              </a:ext>
            </a:extLst>
          </p:cNvPr>
          <p:cNvSpPr/>
          <p:nvPr/>
        </p:nvSpPr>
        <p:spPr>
          <a:xfrm rot="10800000">
            <a:off x="2163971" y="9257924"/>
            <a:ext cx="301180" cy="25963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CDFD24A-1B51-F907-1CC5-B792E09BFB7C}"/>
              </a:ext>
            </a:extLst>
          </p:cNvPr>
          <p:cNvGrpSpPr/>
          <p:nvPr/>
        </p:nvGrpSpPr>
        <p:grpSpPr>
          <a:xfrm>
            <a:off x="4210856" y="5966460"/>
            <a:ext cx="1851660" cy="3750385"/>
            <a:chOff x="4210856" y="5801796"/>
            <a:chExt cx="1851660" cy="3750385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8B88D606-F18C-57E3-BD1B-9551E8CF2C44}"/>
                </a:ext>
              </a:extLst>
            </p:cNvPr>
            <p:cNvSpPr/>
            <p:nvPr/>
          </p:nvSpPr>
          <p:spPr>
            <a:xfrm>
              <a:off x="4210856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A9C68F5-1F0F-326E-CFF9-625D00562ADD}"/>
                </a:ext>
              </a:extLst>
            </p:cNvPr>
            <p:cNvSpPr txBox="1"/>
            <p:nvPr/>
          </p:nvSpPr>
          <p:spPr>
            <a:xfrm>
              <a:off x="4758151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14AA8E1-A5F2-2D6E-9485-BE73FA2040FC}"/>
              </a:ext>
            </a:extLst>
          </p:cNvPr>
          <p:cNvGrpSpPr/>
          <p:nvPr/>
        </p:nvGrpSpPr>
        <p:grpSpPr>
          <a:xfrm>
            <a:off x="4137122" y="6858000"/>
            <a:ext cx="1999129" cy="3750385"/>
            <a:chOff x="4137122" y="5424095"/>
            <a:chExt cx="1999129" cy="3750385"/>
          </a:xfrm>
          <a:gradFill>
            <a:gsLst>
              <a:gs pos="100000">
                <a:schemeClr val="tx1">
                  <a:lumMod val="90000"/>
                  <a:lumOff val="10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E9D67B59-8B95-2940-A501-C00E17CC0747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69384363-4DED-E2AF-5F34-8EF05CE94F78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9C0BC0C-47BF-6E87-CB5E-E742626044CB}"/>
              </a:ext>
            </a:extLst>
          </p:cNvPr>
          <p:cNvGrpSpPr/>
          <p:nvPr/>
        </p:nvGrpSpPr>
        <p:grpSpPr>
          <a:xfrm>
            <a:off x="4409692" y="8583415"/>
            <a:ext cx="1453988" cy="1462993"/>
            <a:chOff x="4409692" y="8418751"/>
            <a:chExt cx="1453988" cy="146299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0DD25B9-06FE-1352-8DAC-A48144D660EC}"/>
                </a:ext>
              </a:extLst>
            </p:cNvPr>
            <p:cNvSpPr txBox="1"/>
            <p:nvPr/>
          </p:nvSpPr>
          <p:spPr>
            <a:xfrm>
              <a:off x="4679669" y="8418751"/>
              <a:ext cx="91403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ASSESS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E0C4553-EF6B-CF80-1CAC-9926EA469261}"/>
                </a:ext>
              </a:extLst>
            </p:cNvPr>
            <p:cNvSpPr txBox="1"/>
            <p:nvPr/>
          </p:nvSpPr>
          <p:spPr>
            <a:xfrm>
              <a:off x="4409692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Phân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tích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năng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lực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khoảng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cách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hiệu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suất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B93D7421-B2F2-2765-9B7A-F4A2C27FF081}"/>
              </a:ext>
            </a:extLst>
          </p:cNvPr>
          <p:cNvSpPr/>
          <p:nvPr/>
        </p:nvSpPr>
        <p:spPr>
          <a:xfrm>
            <a:off x="4986096" y="7057283"/>
            <a:ext cx="301180" cy="259638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ADC1301-CDD1-1A55-83D4-466464C4D81B}"/>
              </a:ext>
            </a:extLst>
          </p:cNvPr>
          <p:cNvGrpSpPr/>
          <p:nvPr/>
        </p:nvGrpSpPr>
        <p:grpSpPr>
          <a:xfrm>
            <a:off x="7032983" y="6858000"/>
            <a:ext cx="1851660" cy="3750385"/>
            <a:chOff x="7032983" y="6693336"/>
            <a:chExt cx="1851660" cy="3750385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9818CAE6-BC61-42B6-14D0-78A61BDB0AB7}"/>
                </a:ext>
              </a:extLst>
            </p:cNvPr>
            <p:cNvSpPr/>
            <p:nvPr/>
          </p:nvSpPr>
          <p:spPr>
            <a:xfrm rot="10800000">
              <a:off x="7032983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9FB14E3-1DFC-17D9-FE3E-59EBC54E3C79}"/>
                </a:ext>
              </a:extLst>
            </p:cNvPr>
            <p:cNvSpPr txBox="1"/>
            <p:nvPr/>
          </p:nvSpPr>
          <p:spPr>
            <a:xfrm>
              <a:off x="7580278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03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A0354F4-9672-1931-94EE-2F25A43514BF}"/>
              </a:ext>
            </a:extLst>
          </p:cNvPr>
          <p:cNvGrpSpPr/>
          <p:nvPr/>
        </p:nvGrpSpPr>
        <p:grpSpPr>
          <a:xfrm>
            <a:off x="6959248" y="5966460"/>
            <a:ext cx="1999129" cy="3750385"/>
            <a:chOff x="6959248" y="4532555"/>
            <a:chExt cx="1999129" cy="3750385"/>
          </a:xfrm>
          <a:gradFill>
            <a:gsLst>
              <a:gs pos="100000">
                <a:schemeClr val="tx1">
                  <a:lumMod val="90000"/>
                  <a:lumOff val="10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34024F4A-1C36-BE7F-B4A5-E816F166F6A3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21355FE9-4CF6-F322-F53E-1B912E705BF4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5A54CDF2-29EB-DD77-5D85-031E82CE6AC2}"/>
              </a:ext>
            </a:extLst>
          </p:cNvPr>
          <p:cNvGrpSpPr/>
          <p:nvPr/>
        </p:nvGrpSpPr>
        <p:grpSpPr>
          <a:xfrm>
            <a:off x="7231819" y="6528437"/>
            <a:ext cx="1453988" cy="1462993"/>
            <a:chOff x="7231819" y="6363773"/>
            <a:chExt cx="1453988" cy="146299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F7C4BAAA-DE10-9D3C-3DBA-66613416D7AF}"/>
                </a:ext>
              </a:extLst>
            </p:cNvPr>
            <p:cNvSpPr txBox="1"/>
            <p:nvPr/>
          </p:nvSpPr>
          <p:spPr>
            <a:xfrm>
              <a:off x="7583551" y="6363773"/>
              <a:ext cx="75052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PLAN 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03375B3-4D65-8592-F232-A2071BBB0D19}"/>
                </a:ext>
              </a:extLst>
            </p:cNvPr>
            <p:cNvSpPr txBox="1"/>
            <p:nvPr/>
          </p:nvSpPr>
          <p:spPr>
            <a:xfrm>
              <a:off x="7231819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Xây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dựng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kế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hoạch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hành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động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chi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tiết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07EBB263-FA50-9C3C-4190-21B9226FAF10}"/>
              </a:ext>
            </a:extLst>
          </p:cNvPr>
          <p:cNvSpPr/>
          <p:nvPr/>
        </p:nvSpPr>
        <p:spPr>
          <a:xfrm rot="10800000">
            <a:off x="7808223" y="9257924"/>
            <a:ext cx="301180" cy="2596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BE2A568-42AF-FA6A-0ACB-5FC06F9C8942}"/>
              </a:ext>
            </a:extLst>
          </p:cNvPr>
          <p:cNvGrpSpPr/>
          <p:nvPr/>
        </p:nvGrpSpPr>
        <p:grpSpPr>
          <a:xfrm>
            <a:off x="9855107" y="5966460"/>
            <a:ext cx="1851660" cy="3750385"/>
            <a:chOff x="9855107" y="5801796"/>
            <a:chExt cx="1851660" cy="3750385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5EF28CF0-20A7-1D25-B1BD-7910CA60D7D4}"/>
                </a:ext>
              </a:extLst>
            </p:cNvPr>
            <p:cNvSpPr/>
            <p:nvPr/>
          </p:nvSpPr>
          <p:spPr>
            <a:xfrm>
              <a:off x="9855107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0A4031F6-6F2F-9918-383E-7C8EAA8109F0}"/>
                </a:ext>
              </a:extLst>
            </p:cNvPr>
            <p:cNvSpPr txBox="1"/>
            <p:nvPr/>
          </p:nvSpPr>
          <p:spPr>
            <a:xfrm>
              <a:off x="10402403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A3F9251-6BA8-7EEF-2572-DC5870BCCD62}"/>
              </a:ext>
            </a:extLst>
          </p:cNvPr>
          <p:cNvGrpSpPr/>
          <p:nvPr/>
        </p:nvGrpSpPr>
        <p:grpSpPr>
          <a:xfrm>
            <a:off x="9781374" y="6858000"/>
            <a:ext cx="1999129" cy="3750385"/>
            <a:chOff x="9781374" y="5424095"/>
            <a:chExt cx="1999129" cy="3750385"/>
          </a:xfrm>
          <a:gradFill>
            <a:gsLst>
              <a:gs pos="100000">
                <a:schemeClr val="tx1">
                  <a:lumMod val="90000"/>
                  <a:lumOff val="10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BDC4F6C1-E3B1-9EA6-1172-5F2143E7C92B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E7A7928C-D3F1-46DE-6101-3A7615E38206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248C369C-20DD-886D-2C00-A5BF4BFF6844}"/>
              </a:ext>
            </a:extLst>
          </p:cNvPr>
          <p:cNvGrpSpPr/>
          <p:nvPr/>
        </p:nvGrpSpPr>
        <p:grpSpPr>
          <a:xfrm>
            <a:off x="10053944" y="8583415"/>
            <a:ext cx="1453988" cy="1462993"/>
            <a:chOff x="10053944" y="8418751"/>
            <a:chExt cx="1453988" cy="1462993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C61B18F-7422-7A2F-9571-7B1FB8C1FB0C}"/>
                </a:ext>
              </a:extLst>
            </p:cNvPr>
            <p:cNvSpPr txBox="1"/>
            <p:nvPr/>
          </p:nvSpPr>
          <p:spPr>
            <a:xfrm>
              <a:off x="10476207" y="8418751"/>
              <a:ext cx="609462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ACT 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8F7D42F-4A63-6DB1-FAD8-572D19580E12}"/>
                </a:ext>
              </a:extLst>
            </p:cNvPr>
            <p:cNvSpPr txBox="1"/>
            <p:nvPr/>
          </p:nvSpPr>
          <p:spPr>
            <a:xfrm>
              <a:off x="10053944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Triển khai chiến lược với nguồn lực phù hợp.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C9CBA36D-A67E-DD9F-9298-DDA48C4C60DF}"/>
              </a:ext>
            </a:extLst>
          </p:cNvPr>
          <p:cNvSpPr/>
          <p:nvPr/>
        </p:nvSpPr>
        <p:spPr>
          <a:xfrm>
            <a:off x="10630348" y="7057283"/>
            <a:ext cx="301180" cy="25963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21712AFC-A280-4919-EACB-B6C1293E36E7}"/>
              </a:ext>
            </a:extLst>
          </p:cNvPr>
          <p:cNvGrpSpPr/>
          <p:nvPr/>
        </p:nvGrpSpPr>
        <p:grpSpPr>
          <a:xfrm>
            <a:off x="12677235" y="6858000"/>
            <a:ext cx="1851660" cy="3750385"/>
            <a:chOff x="12677235" y="6693336"/>
            <a:chExt cx="1851660" cy="3750385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0EA9E6A5-5BC7-9D90-13AD-203F2A0D3AE4}"/>
                </a:ext>
              </a:extLst>
            </p:cNvPr>
            <p:cNvSpPr/>
            <p:nvPr/>
          </p:nvSpPr>
          <p:spPr>
            <a:xfrm rot="10800000">
              <a:off x="12677235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C4541EA6-B985-3180-81DE-3826F123BE32}"/>
                </a:ext>
              </a:extLst>
            </p:cNvPr>
            <p:cNvSpPr txBox="1"/>
            <p:nvPr/>
          </p:nvSpPr>
          <p:spPr>
            <a:xfrm>
              <a:off x="13224530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05 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A99E0202-54F9-2D0E-8E1D-3C0B1AE719C0}"/>
              </a:ext>
            </a:extLst>
          </p:cNvPr>
          <p:cNvGrpSpPr/>
          <p:nvPr/>
        </p:nvGrpSpPr>
        <p:grpSpPr>
          <a:xfrm>
            <a:off x="12603500" y="5966460"/>
            <a:ext cx="1999129" cy="3750385"/>
            <a:chOff x="12603500" y="4532555"/>
            <a:chExt cx="1999129" cy="3750385"/>
          </a:xfrm>
          <a:gradFill>
            <a:gsLst>
              <a:gs pos="100000">
                <a:schemeClr val="tx1">
                  <a:lumMod val="90000"/>
                  <a:lumOff val="10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5260401C-9210-8483-02A0-D84684C8FCF5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9CFCF51F-2912-2BAC-69BA-0F8E405F48E6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6104F38-2F07-C02F-83FE-8EA0BBA4CDAF}"/>
              </a:ext>
            </a:extLst>
          </p:cNvPr>
          <p:cNvGrpSpPr/>
          <p:nvPr/>
        </p:nvGrpSpPr>
        <p:grpSpPr>
          <a:xfrm>
            <a:off x="12876071" y="6528437"/>
            <a:ext cx="1453988" cy="1462993"/>
            <a:chOff x="12876071" y="6363773"/>
            <a:chExt cx="1453988" cy="1462993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C0A8D4F-CF80-4EF1-A0CA-58581BBD4E9E}"/>
                </a:ext>
              </a:extLst>
            </p:cNvPr>
            <p:cNvSpPr txBox="1"/>
            <p:nvPr/>
          </p:nvSpPr>
          <p:spPr>
            <a:xfrm>
              <a:off x="12970521" y="6363773"/>
              <a:ext cx="126509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MEASURE 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C2BAB28-1666-77A8-24CD-EBFB201F5AEA}"/>
                </a:ext>
              </a:extLst>
            </p:cNvPr>
            <p:cNvSpPr txBox="1"/>
            <p:nvPr/>
          </p:nvSpPr>
          <p:spPr>
            <a:xfrm>
              <a:off x="12876071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Theo dõi, đánh giá kết quả đạt được.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30A7A2CC-D1F5-31A4-ADCB-5B38EBE2C809}"/>
              </a:ext>
            </a:extLst>
          </p:cNvPr>
          <p:cNvSpPr/>
          <p:nvPr/>
        </p:nvSpPr>
        <p:spPr>
          <a:xfrm rot="10800000">
            <a:off x="13452475" y="9257924"/>
            <a:ext cx="301180" cy="2596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6030378-16C8-8E6F-62A1-747BEE367E6E}"/>
              </a:ext>
            </a:extLst>
          </p:cNvPr>
          <p:cNvGrpSpPr/>
          <p:nvPr/>
        </p:nvGrpSpPr>
        <p:grpSpPr>
          <a:xfrm>
            <a:off x="15499360" y="5966460"/>
            <a:ext cx="1851660" cy="3750385"/>
            <a:chOff x="15499360" y="5801796"/>
            <a:chExt cx="1851660" cy="3750385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B8A5C6A9-D29B-4006-EE5E-F172F7D7A50C}"/>
                </a:ext>
              </a:extLst>
            </p:cNvPr>
            <p:cNvSpPr/>
            <p:nvPr/>
          </p:nvSpPr>
          <p:spPr>
            <a:xfrm>
              <a:off x="15499360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3D41CD4-AFAB-E964-B326-52D17E620DB8}"/>
                </a:ext>
              </a:extLst>
            </p:cNvPr>
            <p:cNvSpPr txBox="1"/>
            <p:nvPr/>
          </p:nvSpPr>
          <p:spPr>
            <a:xfrm>
              <a:off x="16046655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06 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C7F990C-95EE-F5E0-977A-A34FDC48F929}"/>
              </a:ext>
            </a:extLst>
          </p:cNvPr>
          <p:cNvGrpSpPr/>
          <p:nvPr/>
        </p:nvGrpSpPr>
        <p:grpSpPr>
          <a:xfrm>
            <a:off x="15425626" y="6858000"/>
            <a:ext cx="1999129" cy="3750385"/>
            <a:chOff x="15425626" y="5424095"/>
            <a:chExt cx="1999129" cy="3750385"/>
          </a:xfrm>
          <a:gradFill>
            <a:gsLst>
              <a:gs pos="100000">
                <a:schemeClr val="tx1">
                  <a:lumMod val="90000"/>
                  <a:lumOff val="10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D49D6C40-39CD-2EBA-E55B-EF499AAE4D2B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128E0548-D608-F454-D197-D0BB5D48D090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1A83B02-9BF4-8012-F910-3E4976A138BD}"/>
              </a:ext>
            </a:extLst>
          </p:cNvPr>
          <p:cNvGrpSpPr/>
          <p:nvPr/>
        </p:nvGrpSpPr>
        <p:grpSpPr>
          <a:xfrm>
            <a:off x="15698196" y="8583415"/>
            <a:ext cx="1453988" cy="1462993"/>
            <a:chOff x="15698196" y="8418751"/>
            <a:chExt cx="1453988" cy="1462993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C1986DA-8C12-80BF-5FA1-B4AD15CC0E79}"/>
                </a:ext>
              </a:extLst>
            </p:cNvPr>
            <p:cNvSpPr txBox="1"/>
            <p:nvPr/>
          </p:nvSpPr>
          <p:spPr>
            <a:xfrm>
              <a:off x="15798191" y="8418751"/>
              <a:ext cx="125399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IMPROVE 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5AC0154-7B0A-8711-CA6C-0E0924B5C9D9}"/>
                </a:ext>
              </a:extLst>
            </p:cNvPr>
            <p:cNvSpPr txBox="1"/>
            <p:nvPr/>
          </p:nvSpPr>
          <p:spPr>
            <a:xfrm>
              <a:off x="15698196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Điều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chỉnh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quy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trình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để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nâng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cao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hiệu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quả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61" name="Isosceles Triangle 60">
            <a:extLst>
              <a:ext uri="{FF2B5EF4-FFF2-40B4-BE49-F238E27FC236}">
                <a16:creationId xmlns:a16="http://schemas.microsoft.com/office/drawing/2014/main" id="{3FFE5B2E-8C21-D9F0-5A72-5FE15046640E}"/>
              </a:ext>
            </a:extLst>
          </p:cNvPr>
          <p:cNvSpPr/>
          <p:nvPr/>
        </p:nvSpPr>
        <p:spPr>
          <a:xfrm>
            <a:off x="16274600" y="7057283"/>
            <a:ext cx="301180" cy="25963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0E7E0FC-8166-CE36-B7BF-56705DE615B2}"/>
              </a:ext>
            </a:extLst>
          </p:cNvPr>
          <p:cNvGrpSpPr/>
          <p:nvPr/>
        </p:nvGrpSpPr>
        <p:grpSpPr>
          <a:xfrm>
            <a:off x="18321486" y="6858000"/>
            <a:ext cx="1851660" cy="3750385"/>
            <a:chOff x="18321486" y="6693336"/>
            <a:chExt cx="1851660" cy="3750385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1AFD96BD-06CF-AE1E-4E67-DF9530B19F1E}"/>
                </a:ext>
              </a:extLst>
            </p:cNvPr>
            <p:cNvSpPr/>
            <p:nvPr/>
          </p:nvSpPr>
          <p:spPr>
            <a:xfrm rot="10800000">
              <a:off x="18321486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D91AAF26-D06E-A5E7-4F5E-40D7E6ADB81F}"/>
                </a:ext>
              </a:extLst>
            </p:cNvPr>
            <p:cNvSpPr txBox="1"/>
            <p:nvPr/>
          </p:nvSpPr>
          <p:spPr>
            <a:xfrm>
              <a:off x="18868781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07 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C8770EC-791B-DBAA-4081-8D56F7D989B2}"/>
              </a:ext>
            </a:extLst>
          </p:cNvPr>
          <p:cNvGrpSpPr/>
          <p:nvPr/>
        </p:nvGrpSpPr>
        <p:grpSpPr>
          <a:xfrm>
            <a:off x="18247752" y="5966460"/>
            <a:ext cx="1999129" cy="3750385"/>
            <a:chOff x="18247752" y="4532555"/>
            <a:chExt cx="1999129" cy="3750385"/>
          </a:xfrm>
          <a:gradFill>
            <a:gsLst>
              <a:gs pos="100000">
                <a:schemeClr val="tx1">
                  <a:lumMod val="90000"/>
                  <a:lumOff val="10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</p:grpSpPr>
        <p:sp>
          <p:nvSpPr>
            <p:cNvPr id="66" name="Rectangle: Rounded Corners 65">
              <a:extLst>
                <a:ext uri="{FF2B5EF4-FFF2-40B4-BE49-F238E27FC236}">
                  <a16:creationId xmlns:a16="http://schemas.microsoft.com/office/drawing/2014/main" id="{A066B029-A95E-1238-2FD8-6399C3E9F7D0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Rectangle: Rounded Corners 66">
              <a:extLst>
                <a:ext uri="{FF2B5EF4-FFF2-40B4-BE49-F238E27FC236}">
                  <a16:creationId xmlns:a16="http://schemas.microsoft.com/office/drawing/2014/main" id="{5CDD2EE1-870E-3582-29ED-BC85129DCF4A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87AD165B-FB32-9945-1350-8A2AEB95B576}"/>
              </a:ext>
            </a:extLst>
          </p:cNvPr>
          <p:cNvGrpSpPr/>
          <p:nvPr/>
        </p:nvGrpSpPr>
        <p:grpSpPr>
          <a:xfrm>
            <a:off x="18520322" y="6528437"/>
            <a:ext cx="1453988" cy="1462993"/>
            <a:chOff x="18520323" y="6363773"/>
            <a:chExt cx="1453988" cy="1462993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E1A5162-BB43-18D7-B0FE-4134FADE6F02}"/>
                </a:ext>
              </a:extLst>
            </p:cNvPr>
            <p:cNvSpPr txBox="1"/>
            <p:nvPr/>
          </p:nvSpPr>
          <p:spPr>
            <a:xfrm>
              <a:off x="18800079" y="6363773"/>
              <a:ext cx="89447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ALIGN 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CA621F2-496A-654F-E557-B319B8DF592B}"/>
                </a:ext>
              </a:extLst>
            </p:cNvPr>
            <p:cNvSpPr txBox="1"/>
            <p:nvPr/>
          </p:nvSpPr>
          <p:spPr>
            <a:xfrm>
              <a:off x="18520323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Đồng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bộ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mục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tiêu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cá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nhân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tổ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chức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71" name="Isosceles Triangle 70">
            <a:extLst>
              <a:ext uri="{FF2B5EF4-FFF2-40B4-BE49-F238E27FC236}">
                <a16:creationId xmlns:a16="http://schemas.microsoft.com/office/drawing/2014/main" id="{C8A9D69C-3D2B-89E8-C567-11F411590435}"/>
              </a:ext>
            </a:extLst>
          </p:cNvPr>
          <p:cNvSpPr/>
          <p:nvPr/>
        </p:nvSpPr>
        <p:spPr>
          <a:xfrm rot="10800000">
            <a:off x="19096726" y="9257924"/>
            <a:ext cx="301180" cy="2596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320DBB88-758A-1972-DAD8-81148205C949}"/>
              </a:ext>
            </a:extLst>
          </p:cNvPr>
          <p:cNvGrpSpPr/>
          <p:nvPr/>
        </p:nvGrpSpPr>
        <p:grpSpPr>
          <a:xfrm>
            <a:off x="21143609" y="5966460"/>
            <a:ext cx="1851660" cy="3750385"/>
            <a:chOff x="21143609" y="5801796"/>
            <a:chExt cx="1851660" cy="3750385"/>
          </a:xfrm>
        </p:grpSpPr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E5C2E959-9F48-C95D-23A4-72D41320CC19}"/>
                </a:ext>
              </a:extLst>
            </p:cNvPr>
            <p:cNvSpPr/>
            <p:nvPr/>
          </p:nvSpPr>
          <p:spPr>
            <a:xfrm>
              <a:off x="21143609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68D5C936-9A97-6AF9-243D-4476030F6C2D}"/>
                </a:ext>
              </a:extLst>
            </p:cNvPr>
            <p:cNvSpPr txBox="1"/>
            <p:nvPr/>
          </p:nvSpPr>
          <p:spPr>
            <a:xfrm>
              <a:off x="21690904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08 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C0CEACC-B85E-81F5-4DEA-80FFA9256078}"/>
              </a:ext>
            </a:extLst>
          </p:cNvPr>
          <p:cNvGrpSpPr/>
          <p:nvPr/>
        </p:nvGrpSpPr>
        <p:grpSpPr>
          <a:xfrm>
            <a:off x="21069875" y="6858000"/>
            <a:ext cx="1999129" cy="3750385"/>
            <a:chOff x="21069875" y="5424095"/>
            <a:chExt cx="1999129" cy="3750385"/>
          </a:xfrm>
          <a:gradFill>
            <a:gsLst>
              <a:gs pos="100000">
                <a:schemeClr val="tx1">
                  <a:lumMod val="90000"/>
                  <a:lumOff val="10000"/>
                </a:schemeClr>
              </a:gs>
              <a:gs pos="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</p:grpSpPr>
        <p:sp>
          <p:nvSpPr>
            <p:cNvPr id="76" name="Rectangle: Rounded Corners 75">
              <a:extLst>
                <a:ext uri="{FF2B5EF4-FFF2-40B4-BE49-F238E27FC236}">
                  <a16:creationId xmlns:a16="http://schemas.microsoft.com/office/drawing/2014/main" id="{BE2819C1-77F4-D3D2-0F71-C94399C153F7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Rectangle: Rounded Corners 76">
              <a:extLst>
                <a:ext uri="{FF2B5EF4-FFF2-40B4-BE49-F238E27FC236}">
                  <a16:creationId xmlns:a16="http://schemas.microsoft.com/office/drawing/2014/main" id="{8EC62E2D-6508-6F50-EB56-DB61E448900B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8A2259CE-92D9-E593-18B4-69E3293C7C9C}"/>
              </a:ext>
            </a:extLst>
          </p:cNvPr>
          <p:cNvGrpSpPr/>
          <p:nvPr/>
        </p:nvGrpSpPr>
        <p:grpSpPr>
          <a:xfrm>
            <a:off x="21342445" y="8583415"/>
            <a:ext cx="1453988" cy="1462993"/>
            <a:chOff x="21342445" y="8418751"/>
            <a:chExt cx="1453988" cy="1462993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5507E13-11AC-2B18-7113-49D88798EE2B}"/>
                </a:ext>
              </a:extLst>
            </p:cNvPr>
            <p:cNvSpPr txBox="1"/>
            <p:nvPr/>
          </p:nvSpPr>
          <p:spPr>
            <a:xfrm>
              <a:off x="21631660" y="8418751"/>
              <a:ext cx="87556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EXCEL 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C88EFF8-AB5C-124A-BE14-86730B26D1CD}"/>
                </a:ext>
              </a:extLst>
            </p:cNvPr>
            <p:cNvSpPr txBox="1"/>
            <p:nvPr/>
          </p:nvSpPr>
          <p:spPr>
            <a:xfrm>
              <a:off x="21342445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Duy trì và mở rộng hiệu suất vượt trội.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81" name="Isosceles Triangle 80">
            <a:extLst>
              <a:ext uri="{FF2B5EF4-FFF2-40B4-BE49-F238E27FC236}">
                <a16:creationId xmlns:a16="http://schemas.microsoft.com/office/drawing/2014/main" id="{8040F8FE-C0CB-F994-A194-B565EC768344}"/>
              </a:ext>
            </a:extLst>
          </p:cNvPr>
          <p:cNvSpPr/>
          <p:nvPr/>
        </p:nvSpPr>
        <p:spPr>
          <a:xfrm>
            <a:off x="21918849" y="7057283"/>
            <a:ext cx="301180" cy="25963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E24FFF7A-9404-0F48-7626-92A091BB4694}"/>
              </a:ext>
            </a:extLst>
          </p:cNvPr>
          <p:cNvGrpSpPr/>
          <p:nvPr/>
        </p:nvGrpSpPr>
        <p:grpSpPr>
          <a:xfrm>
            <a:off x="906040" y="5540849"/>
            <a:ext cx="22547080" cy="5502112"/>
            <a:chOff x="906040" y="4106944"/>
            <a:chExt cx="22547080" cy="5502112"/>
          </a:xfrm>
        </p:grpSpPr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3E01B29A-DF57-81E4-69B7-E90D159732DB}"/>
                </a:ext>
              </a:extLst>
            </p:cNvPr>
            <p:cNvSpPr/>
            <p:nvPr/>
          </p:nvSpPr>
          <p:spPr>
            <a:xfrm>
              <a:off x="937496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C993C072-355F-833C-31E1-585B06A61448}"/>
                </a:ext>
              </a:extLst>
            </p:cNvPr>
            <p:cNvSpPr/>
            <p:nvPr/>
          </p:nvSpPr>
          <p:spPr>
            <a:xfrm rot="10800000">
              <a:off x="1219199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FDB1FF8D-9C12-4BAD-1EA3-A068A510198F}"/>
                </a:ext>
              </a:extLst>
            </p:cNvPr>
            <p:cNvCxnSpPr/>
            <p:nvPr/>
          </p:nvCxnSpPr>
          <p:spPr>
            <a:xfrm>
              <a:off x="1219200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9CAB8AA3-AA7A-2ADC-D156-2315917CA12F}"/>
                </a:ext>
              </a:extLst>
            </p:cNvPr>
            <p:cNvCxnSpPr/>
            <p:nvPr/>
          </p:nvCxnSpPr>
          <p:spPr>
            <a:xfrm>
              <a:off x="1500903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A2B0C40F-EB11-84FC-AECA-5D5F4069A46C}"/>
                </a:ext>
              </a:extLst>
            </p:cNvPr>
            <p:cNvSpPr/>
            <p:nvPr/>
          </p:nvSpPr>
          <p:spPr>
            <a:xfrm rot="10800000">
              <a:off x="6555388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EDD84140-7162-6D27-DD95-E506EE7B6F31}"/>
                </a:ext>
              </a:extLst>
            </p:cNvPr>
            <p:cNvCxnSpPr/>
            <p:nvPr/>
          </p:nvCxnSpPr>
          <p:spPr>
            <a:xfrm>
              <a:off x="9372421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4C00A1BD-D4B7-938A-AAA0-2EFF562674D9}"/>
                </a:ext>
              </a:extLst>
            </p:cNvPr>
            <p:cNvSpPr/>
            <p:nvPr/>
          </p:nvSpPr>
          <p:spPr>
            <a:xfrm>
              <a:off x="3725618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DF9B393B-FAAB-E5C8-C026-5E44C6CE2FB4}"/>
                </a:ext>
              </a:extLst>
            </p:cNvPr>
            <p:cNvCxnSpPr/>
            <p:nvPr/>
          </p:nvCxnSpPr>
          <p:spPr>
            <a:xfrm>
              <a:off x="654265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341BA649-F1C2-43E9-D6DC-51D7A381D3D9}"/>
                </a:ext>
              </a:extLst>
            </p:cNvPr>
            <p:cNvSpPr/>
            <p:nvPr/>
          </p:nvSpPr>
          <p:spPr>
            <a:xfrm rot="10800000">
              <a:off x="906040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BCED81C-9E3E-7D16-6498-96517F3819C2}"/>
                </a:ext>
              </a:extLst>
            </p:cNvPr>
            <p:cNvCxnSpPr/>
            <p:nvPr/>
          </p:nvCxnSpPr>
          <p:spPr>
            <a:xfrm>
              <a:off x="3723073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Arc 92">
              <a:extLst>
                <a:ext uri="{FF2B5EF4-FFF2-40B4-BE49-F238E27FC236}">
                  <a16:creationId xmlns:a16="http://schemas.microsoft.com/office/drawing/2014/main" id="{3181978C-D9C1-2A9B-036A-E4E4B8DE7D4B}"/>
                </a:ext>
              </a:extLst>
            </p:cNvPr>
            <p:cNvSpPr/>
            <p:nvPr/>
          </p:nvSpPr>
          <p:spPr>
            <a:xfrm>
              <a:off x="1500552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Arc 93">
              <a:extLst>
                <a:ext uri="{FF2B5EF4-FFF2-40B4-BE49-F238E27FC236}">
                  <a16:creationId xmlns:a16="http://schemas.microsoft.com/office/drawing/2014/main" id="{9908872F-ED01-97A8-B731-D7A37DB3D818}"/>
                </a:ext>
              </a:extLst>
            </p:cNvPr>
            <p:cNvSpPr/>
            <p:nvPr/>
          </p:nvSpPr>
          <p:spPr>
            <a:xfrm rot="10800000">
              <a:off x="1782255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DDE40D67-866D-C03E-8581-90BF23EFE91D}"/>
                </a:ext>
              </a:extLst>
            </p:cNvPr>
            <p:cNvCxnSpPr/>
            <p:nvPr/>
          </p:nvCxnSpPr>
          <p:spPr>
            <a:xfrm>
              <a:off x="1782256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50AD508F-989F-91EE-6510-ED571CA48053}"/>
                </a:ext>
              </a:extLst>
            </p:cNvPr>
            <p:cNvCxnSpPr/>
            <p:nvPr/>
          </p:nvCxnSpPr>
          <p:spPr>
            <a:xfrm>
              <a:off x="2063959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Arc 96">
              <a:extLst>
                <a:ext uri="{FF2B5EF4-FFF2-40B4-BE49-F238E27FC236}">
                  <a16:creationId xmlns:a16="http://schemas.microsoft.com/office/drawing/2014/main" id="{E08273CD-CB03-C04B-44F0-A4E9D8A86BEA}"/>
                </a:ext>
              </a:extLst>
            </p:cNvPr>
            <p:cNvSpPr/>
            <p:nvPr/>
          </p:nvSpPr>
          <p:spPr>
            <a:xfrm>
              <a:off x="2063608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8" name="!!SubTitle">
            <a:extLst>
              <a:ext uri="{FF2B5EF4-FFF2-40B4-BE49-F238E27FC236}">
                <a16:creationId xmlns:a16="http://schemas.microsoft.com/office/drawing/2014/main" id="{23F8A6E9-9410-A151-3884-8E86750BDA67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00" name="!!SlideOcean">
            <a:extLst>
              <a:ext uri="{FF2B5EF4-FFF2-40B4-BE49-F238E27FC236}">
                <a16:creationId xmlns:a16="http://schemas.microsoft.com/office/drawing/2014/main" id="{E23A35B1-F673-1EF3-3137-A35C58F16B5F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01" name="!!SubTitle">
            <a:extLst>
              <a:ext uri="{FF2B5EF4-FFF2-40B4-BE49-F238E27FC236}">
                <a16:creationId xmlns:a16="http://schemas.microsoft.com/office/drawing/2014/main" id="{60689B59-AF3E-475F-2F9C-DED940DED81C}"/>
              </a:ext>
            </a:extLst>
          </p:cNvPr>
          <p:cNvSpPr txBox="1"/>
          <p:nvPr/>
        </p:nvSpPr>
        <p:spPr>
          <a:xfrm>
            <a:off x="7373868" y="3673933"/>
            <a:ext cx="94949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Khung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phát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triển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năng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suất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và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hiệu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quả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làm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việc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8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giai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đoạn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.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02" name="Freeform 142">
            <a:extLst>
              <a:ext uri="{FF2B5EF4-FFF2-40B4-BE49-F238E27FC236}">
                <a16:creationId xmlns:a16="http://schemas.microsoft.com/office/drawing/2014/main" id="{A587BFC3-CB72-4755-23B8-704D6C851C67}"/>
              </a:ext>
            </a:extLst>
          </p:cNvPr>
          <p:cNvSpPr>
            <a:spLocks noEditPoints="1"/>
          </p:cNvSpPr>
          <p:nvPr/>
        </p:nvSpPr>
        <p:spPr bwMode="auto">
          <a:xfrm>
            <a:off x="1933143" y="8267007"/>
            <a:ext cx="685482" cy="68548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3" name="Freeform 151">
            <a:extLst>
              <a:ext uri="{FF2B5EF4-FFF2-40B4-BE49-F238E27FC236}">
                <a16:creationId xmlns:a16="http://schemas.microsoft.com/office/drawing/2014/main" id="{982BA60F-5445-B05A-D68C-0B26567D80C7}"/>
              </a:ext>
            </a:extLst>
          </p:cNvPr>
          <p:cNvSpPr>
            <a:spLocks noEditPoints="1"/>
          </p:cNvSpPr>
          <p:nvPr/>
        </p:nvSpPr>
        <p:spPr bwMode="auto">
          <a:xfrm>
            <a:off x="10568843" y="7710902"/>
            <a:ext cx="444434" cy="755788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4" name="Freeform 153">
            <a:extLst>
              <a:ext uri="{FF2B5EF4-FFF2-40B4-BE49-F238E27FC236}">
                <a16:creationId xmlns:a16="http://schemas.microsoft.com/office/drawing/2014/main" id="{AC97F94B-E39F-4736-05BB-EE7E0EDA47C6}"/>
              </a:ext>
            </a:extLst>
          </p:cNvPr>
          <p:cNvSpPr>
            <a:spLocks noEditPoints="1"/>
          </p:cNvSpPr>
          <p:nvPr/>
        </p:nvSpPr>
        <p:spPr bwMode="auto">
          <a:xfrm>
            <a:off x="13286688" y="8299649"/>
            <a:ext cx="632752" cy="620198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5" name="Freeform 158">
            <a:extLst>
              <a:ext uri="{FF2B5EF4-FFF2-40B4-BE49-F238E27FC236}">
                <a16:creationId xmlns:a16="http://schemas.microsoft.com/office/drawing/2014/main" id="{B6812EE5-D7A7-D51E-0309-DABC8F32FE6B}"/>
              </a:ext>
            </a:extLst>
          </p:cNvPr>
          <p:cNvSpPr>
            <a:spLocks noEditPoints="1"/>
          </p:cNvSpPr>
          <p:nvPr/>
        </p:nvSpPr>
        <p:spPr bwMode="auto">
          <a:xfrm>
            <a:off x="18917130" y="8258220"/>
            <a:ext cx="660372" cy="70305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6" name="Freeform 159">
            <a:extLst>
              <a:ext uri="{FF2B5EF4-FFF2-40B4-BE49-F238E27FC236}">
                <a16:creationId xmlns:a16="http://schemas.microsoft.com/office/drawing/2014/main" id="{5A899ED9-B6F6-41B0-76FE-6F60457046F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6152754" y="7815105"/>
            <a:ext cx="544870" cy="54738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07" name="Freeform 164">
            <a:extLst>
              <a:ext uri="{FF2B5EF4-FFF2-40B4-BE49-F238E27FC236}">
                <a16:creationId xmlns:a16="http://schemas.microsoft.com/office/drawing/2014/main" id="{D0581D7E-7613-3B6E-E4EA-A70845CE270E}"/>
              </a:ext>
            </a:extLst>
          </p:cNvPr>
          <p:cNvSpPr>
            <a:spLocks noEditPoints="1"/>
          </p:cNvSpPr>
          <p:nvPr/>
        </p:nvSpPr>
        <p:spPr bwMode="auto">
          <a:xfrm>
            <a:off x="4893127" y="7822638"/>
            <a:ext cx="487118" cy="532316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1" name="Freeform 167">
            <a:extLst>
              <a:ext uri="{FF2B5EF4-FFF2-40B4-BE49-F238E27FC236}">
                <a16:creationId xmlns:a16="http://schemas.microsoft.com/office/drawing/2014/main" id="{6C30A779-BB85-977D-B4F3-455ABE9981D8}"/>
              </a:ext>
            </a:extLst>
          </p:cNvPr>
          <p:cNvSpPr>
            <a:spLocks noEditPoints="1"/>
          </p:cNvSpPr>
          <p:nvPr/>
        </p:nvSpPr>
        <p:spPr bwMode="auto">
          <a:xfrm>
            <a:off x="21785202" y="7757354"/>
            <a:ext cx="564956" cy="6628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2" name="Freeform 169">
            <a:extLst>
              <a:ext uri="{FF2B5EF4-FFF2-40B4-BE49-F238E27FC236}">
                <a16:creationId xmlns:a16="http://schemas.microsoft.com/office/drawing/2014/main" id="{4E044998-AB17-4CB6-7A1F-B3DD953CEB95}"/>
              </a:ext>
            </a:extLst>
          </p:cNvPr>
          <p:cNvSpPr>
            <a:spLocks noEditPoints="1"/>
          </p:cNvSpPr>
          <p:nvPr/>
        </p:nvSpPr>
        <p:spPr bwMode="auto">
          <a:xfrm>
            <a:off x="7670829" y="8273285"/>
            <a:ext cx="534826" cy="672926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173" name="!!MainTitle1">
            <a:extLst>
              <a:ext uri="{FF2B5EF4-FFF2-40B4-BE49-F238E27FC236}">
                <a16:creationId xmlns:a16="http://schemas.microsoft.com/office/drawing/2014/main" id="{F82B5721-0D79-7485-799B-65C53726560C}"/>
              </a:ext>
            </a:extLst>
          </p:cNvPr>
          <p:cNvSpPr txBox="1"/>
          <p:nvPr/>
        </p:nvSpPr>
        <p:spPr>
          <a:xfrm>
            <a:off x="6692573" y="1190307"/>
            <a:ext cx="1099897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Evolution</a:t>
            </a:r>
          </a:p>
        </p:txBody>
      </p: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1" grpId="0" animBg="1"/>
          <p:bldP spid="31" grpId="0" animBg="1"/>
          <p:bldP spid="41" grpId="0" animBg="1"/>
          <p:bldP spid="51" grpId="0" animBg="1"/>
          <p:bldP spid="61" grpId="0" animBg="1"/>
          <p:bldP spid="71" grpId="0" animBg="1"/>
          <p:bldP spid="81" grpId="0" animBg="1"/>
          <p:bldP spid="98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71" grpId="0" animBg="1"/>
          <p:bldP spid="172" grpId="0" animBg="1"/>
          <p:bldP spid="17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1" grpId="0" animBg="1"/>
          <p:bldP spid="31" grpId="0" animBg="1"/>
          <p:bldP spid="41" grpId="0" animBg="1"/>
          <p:bldP spid="51" grpId="0" animBg="1"/>
          <p:bldP spid="61" grpId="0" animBg="1"/>
          <p:bldP spid="71" grpId="0" animBg="1"/>
          <p:bldP spid="81" grpId="0" animBg="1"/>
          <p:bldP spid="98" grpId="0"/>
          <p:bldP spid="101" grpId="0"/>
          <p:bldP spid="102" grpId="0" animBg="1"/>
          <p:bldP spid="103" grpId="0" animBg="1"/>
          <p:bldP spid="104" grpId="0" animBg="1"/>
          <p:bldP spid="105" grpId="0" animBg="1"/>
          <p:bldP spid="106" grpId="0" animBg="1"/>
          <p:bldP spid="107" grpId="0" animBg="1"/>
          <p:bldP spid="171" grpId="0" animBg="1"/>
          <p:bldP spid="172" grpId="0" animBg="1"/>
          <p:bldP spid="17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6" name="Group 205">
            <a:extLst>
              <a:ext uri="{FF2B5EF4-FFF2-40B4-BE49-F238E27FC236}">
                <a16:creationId xmlns:a16="http://schemas.microsoft.com/office/drawing/2014/main" id="{40628EB5-D81D-6DC9-978C-A7DEB7629F3C}"/>
              </a:ext>
            </a:extLst>
          </p:cNvPr>
          <p:cNvGrpSpPr/>
          <p:nvPr/>
        </p:nvGrpSpPr>
        <p:grpSpPr>
          <a:xfrm>
            <a:off x="1388731" y="6858000"/>
            <a:ext cx="1851660" cy="3750385"/>
            <a:chOff x="1388731" y="6693336"/>
            <a:chExt cx="1851660" cy="3750385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D04743D3-B4CB-1152-02F6-A458C5AF0693}"/>
                </a:ext>
              </a:extLst>
            </p:cNvPr>
            <p:cNvSpPr/>
            <p:nvPr/>
          </p:nvSpPr>
          <p:spPr>
            <a:xfrm rot="10800000">
              <a:off x="1388731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716EA31-537B-E35A-036E-296D1C2998D2}"/>
                </a:ext>
              </a:extLst>
            </p:cNvPr>
            <p:cNvSpPr txBox="1"/>
            <p:nvPr/>
          </p:nvSpPr>
          <p:spPr>
            <a:xfrm>
              <a:off x="1936026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01 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1092E008-F758-2EA9-7D7F-4F12F2BA7C5E}"/>
              </a:ext>
            </a:extLst>
          </p:cNvPr>
          <p:cNvGrpSpPr/>
          <p:nvPr/>
        </p:nvGrpSpPr>
        <p:grpSpPr>
          <a:xfrm>
            <a:off x="1314996" y="5966460"/>
            <a:ext cx="1999129" cy="3750385"/>
            <a:chOff x="1314996" y="4532555"/>
            <a:chExt cx="1999129" cy="3750385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9AB09463-5E63-F140-5310-566B5FEC84A5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E8283B0C-E448-FEC3-13E3-F63421D485F4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1688C306-052C-5AE2-5DDD-A4B9108B3EC6}"/>
              </a:ext>
            </a:extLst>
          </p:cNvPr>
          <p:cNvGrpSpPr/>
          <p:nvPr/>
        </p:nvGrpSpPr>
        <p:grpSpPr>
          <a:xfrm>
            <a:off x="1587567" y="6528437"/>
            <a:ext cx="1453988" cy="1462993"/>
            <a:chOff x="1587567" y="6363773"/>
            <a:chExt cx="1453988" cy="146299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385FB28-22B4-E1BA-8AE5-744792579BEA}"/>
                </a:ext>
              </a:extLst>
            </p:cNvPr>
            <p:cNvSpPr txBox="1"/>
            <p:nvPr/>
          </p:nvSpPr>
          <p:spPr>
            <a:xfrm>
              <a:off x="1740526" y="6363773"/>
              <a:ext cx="114807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OBSERVE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DFD4DB2-C5DB-E270-676F-1F88B42BC8DB}"/>
                </a:ext>
              </a:extLst>
            </p:cNvPr>
            <p:cNvSpPr txBox="1"/>
            <p:nvPr/>
          </p:nvSpPr>
          <p:spPr>
            <a:xfrm>
              <a:off x="1587567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Nhận diện vấn đề và cơ hội cải thiện.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884A0F59-9BBB-3455-BF82-066D9F102A4A}"/>
              </a:ext>
            </a:extLst>
          </p:cNvPr>
          <p:cNvSpPr/>
          <p:nvPr/>
        </p:nvSpPr>
        <p:spPr>
          <a:xfrm rot="10800000">
            <a:off x="2163971" y="9257924"/>
            <a:ext cx="301180" cy="25963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2CEC9E30-6584-3F6C-5881-B9544E5DB5B5}"/>
              </a:ext>
            </a:extLst>
          </p:cNvPr>
          <p:cNvGrpSpPr/>
          <p:nvPr/>
        </p:nvGrpSpPr>
        <p:grpSpPr>
          <a:xfrm>
            <a:off x="4210856" y="5966460"/>
            <a:ext cx="1851660" cy="3750385"/>
            <a:chOff x="4210856" y="5801796"/>
            <a:chExt cx="1851660" cy="3750385"/>
          </a:xfrm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2169EB5B-A9D3-0A67-ED4E-582E8833D0E9}"/>
                </a:ext>
              </a:extLst>
            </p:cNvPr>
            <p:cNvSpPr/>
            <p:nvPr/>
          </p:nvSpPr>
          <p:spPr>
            <a:xfrm>
              <a:off x="4210856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CF41667-E1B0-1438-018E-32C149714C13}"/>
                </a:ext>
              </a:extLst>
            </p:cNvPr>
            <p:cNvSpPr txBox="1"/>
            <p:nvPr/>
          </p:nvSpPr>
          <p:spPr>
            <a:xfrm>
              <a:off x="4758151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 </a:t>
              </a: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488A6233-67D8-2742-EA38-264EFF8D647B}"/>
              </a:ext>
            </a:extLst>
          </p:cNvPr>
          <p:cNvGrpSpPr/>
          <p:nvPr/>
        </p:nvGrpSpPr>
        <p:grpSpPr>
          <a:xfrm>
            <a:off x="4137122" y="6858000"/>
            <a:ext cx="1999129" cy="3750385"/>
            <a:chOff x="4137122" y="5424095"/>
            <a:chExt cx="1999129" cy="3750385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EC4B9870-F8DF-3DAA-6F2C-9A08DC913746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DC113821-AF46-4F12-6F81-19EE0B35B993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949C401F-EBC1-DE86-AEAB-7AFA82300EE0}"/>
              </a:ext>
            </a:extLst>
          </p:cNvPr>
          <p:cNvGrpSpPr/>
          <p:nvPr/>
        </p:nvGrpSpPr>
        <p:grpSpPr>
          <a:xfrm>
            <a:off x="4409692" y="8583415"/>
            <a:ext cx="1453988" cy="1462993"/>
            <a:chOff x="4409692" y="8418751"/>
            <a:chExt cx="1453988" cy="146299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5BA0ADC0-2EAD-9EA0-E557-77B4048CD13F}"/>
                </a:ext>
              </a:extLst>
            </p:cNvPr>
            <p:cNvSpPr txBox="1"/>
            <p:nvPr/>
          </p:nvSpPr>
          <p:spPr>
            <a:xfrm>
              <a:off x="4679669" y="8418751"/>
              <a:ext cx="91403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ASSESS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ACC7D4B-5E8B-4E2F-A1CF-4D7584F702EF}"/>
                </a:ext>
              </a:extLst>
            </p:cNvPr>
            <p:cNvSpPr txBox="1"/>
            <p:nvPr/>
          </p:nvSpPr>
          <p:spPr>
            <a:xfrm>
              <a:off x="4409692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Phân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tích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năng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lực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khoảng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suất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7" name="Isosceles Triangle 26">
            <a:extLst>
              <a:ext uri="{FF2B5EF4-FFF2-40B4-BE49-F238E27FC236}">
                <a16:creationId xmlns:a16="http://schemas.microsoft.com/office/drawing/2014/main" id="{C5DE5833-9210-51A7-F5B0-C534609273DB}"/>
              </a:ext>
            </a:extLst>
          </p:cNvPr>
          <p:cNvSpPr/>
          <p:nvPr/>
        </p:nvSpPr>
        <p:spPr>
          <a:xfrm>
            <a:off x="4986096" y="7057283"/>
            <a:ext cx="301180" cy="259638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EAAF5385-FEC8-B70E-8147-BBA44711AB15}"/>
              </a:ext>
            </a:extLst>
          </p:cNvPr>
          <p:cNvGrpSpPr/>
          <p:nvPr/>
        </p:nvGrpSpPr>
        <p:grpSpPr>
          <a:xfrm>
            <a:off x="7032983" y="6858000"/>
            <a:ext cx="1851660" cy="3750385"/>
            <a:chOff x="7032983" y="6693336"/>
            <a:chExt cx="1851660" cy="3750385"/>
          </a:xfrm>
        </p:grpSpPr>
        <p:sp>
          <p:nvSpPr>
            <p:cNvPr id="32" name="Rectangle: Rounded Corners 31">
              <a:extLst>
                <a:ext uri="{FF2B5EF4-FFF2-40B4-BE49-F238E27FC236}">
                  <a16:creationId xmlns:a16="http://schemas.microsoft.com/office/drawing/2014/main" id="{ED11FF6A-7AB0-0F03-66F9-EC976BB64753}"/>
                </a:ext>
              </a:extLst>
            </p:cNvPr>
            <p:cNvSpPr/>
            <p:nvPr/>
          </p:nvSpPr>
          <p:spPr>
            <a:xfrm rot="10800000">
              <a:off x="7032983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4DD2E375-56F7-9BC8-037C-30A7B236F559}"/>
                </a:ext>
              </a:extLst>
            </p:cNvPr>
            <p:cNvSpPr txBox="1"/>
            <p:nvPr/>
          </p:nvSpPr>
          <p:spPr>
            <a:xfrm>
              <a:off x="7580278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03 </a:t>
              </a:r>
            </a:p>
          </p:txBody>
        </p:sp>
      </p:grp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43918D3A-D2E4-66EB-35A8-0A8045517091}"/>
              </a:ext>
            </a:extLst>
          </p:cNvPr>
          <p:cNvGrpSpPr/>
          <p:nvPr/>
        </p:nvGrpSpPr>
        <p:grpSpPr>
          <a:xfrm>
            <a:off x="6959248" y="5966460"/>
            <a:ext cx="1999129" cy="3750385"/>
            <a:chOff x="6959248" y="4532555"/>
            <a:chExt cx="1999129" cy="3750385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53431952-87C5-274B-F4EB-E02D6271B8B8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881C56CA-CA21-2EE3-0DA5-82A7963411E2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5BB181B6-8837-1FFB-56C0-8CBEE299E841}"/>
              </a:ext>
            </a:extLst>
          </p:cNvPr>
          <p:cNvGrpSpPr/>
          <p:nvPr/>
        </p:nvGrpSpPr>
        <p:grpSpPr>
          <a:xfrm>
            <a:off x="7231819" y="6528437"/>
            <a:ext cx="1453988" cy="1462993"/>
            <a:chOff x="7231819" y="6363773"/>
            <a:chExt cx="1453988" cy="146299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E29E5807-220A-6C4B-C043-38953D0EAE2E}"/>
                </a:ext>
              </a:extLst>
            </p:cNvPr>
            <p:cNvSpPr txBox="1"/>
            <p:nvPr/>
          </p:nvSpPr>
          <p:spPr>
            <a:xfrm>
              <a:off x="7583551" y="6363773"/>
              <a:ext cx="75052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PLAN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5A430EB-A364-CA09-0278-0AD7687A3D1A}"/>
                </a:ext>
              </a:extLst>
            </p:cNvPr>
            <p:cNvSpPr txBox="1"/>
            <p:nvPr/>
          </p:nvSpPr>
          <p:spPr>
            <a:xfrm>
              <a:off x="7231819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Xây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dựng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hành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động</a:t>
              </a:r>
              <a:r>
                <a:rPr lang="en-US" sz="1400" dirty="0">
                  <a:solidFill>
                    <a:schemeClr val="tx2"/>
                  </a:solidFill>
                </a:rPr>
                <a:t> chi </a:t>
              </a:r>
              <a:r>
                <a:rPr lang="en-US" sz="1400" dirty="0" err="1">
                  <a:solidFill>
                    <a:schemeClr val="tx2"/>
                  </a:solidFill>
                </a:rPr>
                <a:t>tiết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CD6D17D4-71F9-5427-F04B-3B09CBC513D4}"/>
              </a:ext>
            </a:extLst>
          </p:cNvPr>
          <p:cNvSpPr/>
          <p:nvPr/>
        </p:nvSpPr>
        <p:spPr>
          <a:xfrm rot="10800000">
            <a:off x="7808223" y="9257924"/>
            <a:ext cx="301180" cy="2596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559DC25-139E-198B-84E0-CFE85A97174C}"/>
              </a:ext>
            </a:extLst>
          </p:cNvPr>
          <p:cNvGrpSpPr/>
          <p:nvPr/>
        </p:nvGrpSpPr>
        <p:grpSpPr>
          <a:xfrm>
            <a:off x="9855107" y="5966460"/>
            <a:ext cx="1851660" cy="3750385"/>
            <a:chOff x="9855107" y="5801796"/>
            <a:chExt cx="1851660" cy="3750385"/>
          </a:xfrm>
        </p:grpSpPr>
        <p:sp>
          <p:nvSpPr>
            <p:cNvPr id="45" name="Rectangle: Rounded Corners 44">
              <a:extLst>
                <a:ext uri="{FF2B5EF4-FFF2-40B4-BE49-F238E27FC236}">
                  <a16:creationId xmlns:a16="http://schemas.microsoft.com/office/drawing/2014/main" id="{CB9D7D5F-AEB8-966C-6076-055820F72EDD}"/>
                </a:ext>
              </a:extLst>
            </p:cNvPr>
            <p:cNvSpPr/>
            <p:nvPr/>
          </p:nvSpPr>
          <p:spPr>
            <a:xfrm>
              <a:off x="9855107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3CF6F682-4FA0-A63E-1285-5C48799CB2AD}"/>
                </a:ext>
              </a:extLst>
            </p:cNvPr>
            <p:cNvSpPr txBox="1"/>
            <p:nvPr/>
          </p:nvSpPr>
          <p:spPr>
            <a:xfrm>
              <a:off x="10402403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 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9289906E-FC6A-DCC5-999D-0AE5F8051D5A}"/>
              </a:ext>
            </a:extLst>
          </p:cNvPr>
          <p:cNvGrpSpPr/>
          <p:nvPr/>
        </p:nvGrpSpPr>
        <p:grpSpPr>
          <a:xfrm>
            <a:off x="9781374" y="6858000"/>
            <a:ext cx="1999129" cy="3750385"/>
            <a:chOff x="9781374" y="5424095"/>
            <a:chExt cx="1999129" cy="3750385"/>
          </a:xfrm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C835D24E-D4F9-F818-8957-EE54A5F5C637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06EDE175-E396-731E-8A46-1287ABB8E630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309B4AFB-F38A-D49E-7F38-9150BF076A01}"/>
              </a:ext>
            </a:extLst>
          </p:cNvPr>
          <p:cNvGrpSpPr/>
          <p:nvPr/>
        </p:nvGrpSpPr>
        <p:grpSpPr>
          <a:xfrm>
            <a:off x="10053944" y="8583415"/>
            <a:ext cx="1453988" cy="1462993"/>
            <a:chOff x="10053944" y="8418751"/>
            <a:chExt cx="1453988" cy="1462993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EED5677E-794D-A861-F79E-BECEF84145F6}"/>
                </a:ext>
              </a:extLst>
            </p:cNvPr>
            <p:cNvSpPr txBox="1"/>
            <p:nvPr/>
          </p:nvSpPr>
          <p:spPr>
            <a:xfrm>
              <a:off x="10476207" y="8418751"/>
              <a:ext cx="609462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ACT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B1ACF6AB-13AC-4125-A762-D133767EB671}"/>
                </a:ext>
              </a:extLst>
            </p:cNvPr>
            <p:cNvSpPr txBox="1"/>
            <p:nvPr/>
          </p:nvSpPr>
          <p:spPr>
            <a:xfrm>
              <a:off x="10053944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Triển khai chiến lược với nguồn lực phù hợp.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9" name="Isosceles Triangle 58">
            <a:extLst>
              <a:ext uri="{FF2B5EF4-FFF2-40B4-BE49-F238E27FC236}">
                <a16:creationId xmlns:a16="http://schemas.microsoft.com/office/drawing/2014/main" id="{55E429C8-46E5-C699-3855-FB5A6C77BF39}"/>
              </a:ext>
            </a:extLst>
          </p:cNvPr>
          <p:cNvSpPr/>
          <p:nvPr/>
        </p:nvSpPr>
        <p:spPr>
          <a:xfrm>
            <a:off x="10630348" y="7057283"/>
            <a:ext cx="301180" cy="25963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09CB3B30-7EEC-17A0-18FF-254D8D1EF46A}"/>
              </a:ext>
            </a:extLst>
          </p:cNvPr>
          <p:cNvGrpSpPr/>
          <p:nvPr/>
        </p:nvGrpSpPr>
        <p:grpSpPr>
          <a:xfrm>
            <a:off x="12677235" y="6858000"/>
            <a:ext cx="1851660" cy="3750385"/>
            <a:chOff x="12677235" y="6693336"/>
            <a:chExt cx="1851660" cy="3750385"/>
          </a:xfrm>
        </p:grpSpPr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F09C99E3-AFC1-2700-374F-D95A618D808D}"/>
                </a:ext>
              </a:extLst>
            </p:cNvPr>
            <p:cNvSpPr/>
            <p:nvPr/>
          </p:nvSpPr>
          <p:spPr>
            <a:xfrm rot="10800000">
              <a:off x="12677235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D6FDC2F3-61C4-DE93-9CD7-398991BA780B}"/>
                </a:ext>
              </a:extLst>
            </p:cNvPr>
            <p:cNvSpPr txBox="1"/>
            <p:nvPr/>
          </p:nvSpPr>
          <p:spPr>
            <a:xfrm>
              <a:off x="13224530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05 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45A04725-A778-7B05-FE09-535CE7F39EE7}"/>
              </a:ext>
            </a:extLst>
          </p:cNvPr>
          <p:cNvGrpSpPr/>
          <p:nvPr/>
        </p:nvGrpSpPr>
        <p:grpSpPr>
          <a:xfrm>
            <a:off x="12603500" y="5966460"/>
            <a:ext cx="1999129" cy="3750385"/>
            <a:chOff x="12603500" y="4532555"/>
            <a:chExt cx="1999129" cy="3750385"/>
          </a:xfrm>
        </p:grpSpPr>
        <p:sp>
          <p:nvSpPr>
            <p:cNvPr id="111" name="Rectangle: Rounded Corners 110">
              <a:extLst>
                <a:ext uri="{FF2B5EF4-FFF2-40B4-BE49-F238E27FC236}">
                  <a16:creationId xmlns:a16="http://schemas.microsoft.com/office/drawing/2014/main" id="{E00B30BA-2664-34C9-4ED0-E0108B409E08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: Rounded Corners 112">
              <a:extLst>
                <a:ext uri="{FF2B5EF4-FFF2-40B4-BE49-F238E27FC236}">
                  <a16:creationId xmlns:a16="http://schemas.microsoft.com/office/drawing/2014/main" id="{A9277A04-F6CF-7D05-4FA4-8BD3CC960840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1" name="Group 190">
            <a:extLst>
              <a:ext uri="{FF2B5EF4-FFF2-40B4-BE49-F238E27FC236}">
                <a16:creationId xmlns:a16="http://schemas.microsoft.com/office/drawing/2014/main" id="{742BBF25-8660-960C-FE97-CC6D4C2B36C1}"/>
              </a:ext>
            </a:extLst>
          </p:cNvPr>
          <p:cNvGrpSpPr/>
          <p:nvPr/>
        </p:nvGrpSpPr>
        <p:grpSpPr>
          <a:xfrm>
            <a:off x="12876071" y="6528437"/>
            <a:ext cx="1453988" cy="1462993"/>
            <a:chOff x="12876071" y="6363773"/>
            <a:chExt cx="1453988" cy="1462993"/>
          </a:xfrm>
        </p:grpSpPr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EA76DAE8-968C-010E-5436-AB7E440CEB79}"/>
                </a:ext>
              </a:extLst>
            </p:cNvPr>
            <p:cNvSpPr txBox="1"/>
            <p:nvPr/>
          </p:nvSpPr>
          <p:spPr>
            <a:xfrm>
              <a:off x="12970521" y="6363773"/>
              <a:ext cx="126509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MEASURE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C3ACD567-CF3C-3C22-4BE5-6AC35BDB91E0}"/>
                </a:ext>
              </a:extLst>
            </p:cNvPr>
            <p:cNvSpPr txBox="1"/>
            <p:nvPr/>
          </p:nvSpPr>
          <p:spPr>
            <a:xfrm>
              <a:off x="12876071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Theo dõi, đánh giá kết quả đạt được.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16" name="Isosceles Triangle 115">
            <a:extLst>
              <a:ext uri="{FF2B5EF4-FFF2-40B4-BE49-F238E27FC236}">
                <a16:creationId xmlns:a16="http://schemas.microsoft.com/office/drawing/2014/main" id="{77A1ABC8-032D-E44E-8CD8-A74413BCC15B}"/>
              </a:ext>
            </a:extLst>
          </p:cNvPr>
          <p:cNvSpPr/>
          <p:nvPr/>
        </p:nvSpPr>
        <p:spPr>
          <a:xfrm rot="10800000">
            <a:off x="13452475" y="9257924"/>
            <a:ext cx="301180" cy="2596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753286D4-BA41-3E8F-6CA0-D0025642A25F}"/>
              </a:ext>
            </a:extLst>
          </p:cNvPr>
          <p:cNvGrpSpPr/>
          <p:nvPr/>
        </p:nvGrpSpPr>
        <p:grpSpPr>
          <a:xfrm>
            <a:off x="15499360" y="5966460"/>
            <a:ext cx="1851660" cy="3750385"/>
            <a:chOff x="15499360" y="5801796"/>
            <a:chExt cx="1851660" cy="3750385"/>
          </a:xfrm>
        </p:grpSpPr>
        <p:sp>
          <p:nvSpPr>
            <p:cNvPr id="121" name="Rectangle: Rounded Corners 120">
              <a:extLst>
                <a:ext uri="{FF2B5EF4-FFF2-40B4-BE49-F238E27FC236}">
                  <a16:creationId xmlns:a16="http://schemas.microsoft.com/office/drawing/2014/main" id="{F8ABFF64-2EC0-F7BA-7CA2-3E84D8020CD2}"/>
                </a:ext>
              </a:extLst>
            </p:cNvPr>
            <p:cNvSpPr/>
            <p:nvPr/>
          </p:nvSpPr>
          <p:spPr>
            <a:xfrm>
              <a:off x="15499360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FDD2B9BD-0C9F-8CB9-6CE8-21B10BA10A4E}"/>
                </a:ext>
              </a:extLst>
            </p:cNvPr>
            <p:cNvSpPr txBox="1"/>
            <p:nvPr/>
          </p:nvSpPr>
          <p:spPr>
            <a:xfrm>
              <a:off x="16046655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06 </a:t>
              </a:r>
            </a:p>
          </p:txBody>
        </p:sp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C44F909F-337E-5EF8-83A9-0AACB6448BFF}"/>
              </a:ext>
            </a:extLst>
          </p:cNvPr>
          <p:cNvGrpSpPr/>
          <p:nvPr/>
        </p:nvGrpSpPr>
        <p:grpSpPr>
          <a:xfrm>
            <a:off x="15425626" y="6858000"/>
            <a:ext cx="1999129" cy="3750385"/>
            <a:chOff x="15425626" y="5424095"/>
            <a:chExt cx="1999129" cy="3750385"/>
          </a:xfrm>
        </p:grpSpPr>
        <p:sp>
          <p:nvSpPr>
            <p:cNvPr id="122" name="Rectangle: Rounded Corners 121">
              <a:extLst>
                <a:ext uri="{FF2B5EF4-FFF2-40B4-BE49-F238E27FC236}">
                  <a16:creationId xmlns:a16="http://schemas.microsoft.com/office/drawing/2014/main" id="{564E4575-C741-A05D-2916-A4095C7B2629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Rectangle: Rounded Corners 123">
              <a:extLst>
                <a:ext uri="{FF2B5EF4-FFF2-40B4-BE49-F238E27FC236}">
                  <a16:creationId xmlns:a16="http://schemas.microsoft.com/office/drawing/2014/main" id="{66C8E81D-FDB8-8FE7-6D0E-3071589599A9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61DE76A5-7258-6BF2-F78A-7FF4C19306A3}"/>
              </a:ext>
            </a:extLst>
          </p:cNvPr>
          <p:cNvGrpSpPr/>
          <p:nvPr/>
        </p:nvGrpSpPr>
        <p:grpSpPr>
          <a:xfrm>
            <a:off x="15698196" y="8583415"/>
            <a:ext cx="1453988" cy="1462993"/>
            <a:chOff x="15698196" y="8418751"/>
            <a:chExt cx="1453988" cy="1462993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985DB7EE-9ED6-00C6-2E4F-F4DC2EC63DDF}"/>
                </a:ext>
              </a:extLst>
            </p:cNvPr>
            <p:cNvSpPr txBox="1"/>
            <p:nvPr/>
          </p:nvSpPr>
          <p:spPr>
            <a:xfrm>
              <a:off x="15798191" y="8418751"/>
              <a:ext cx="125399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IMPROVE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id="{169FB196-8EEC-C855-2761-A801C2FA8C8C}"/>
                </a:ext>
              </a:extLst>
            </p:cNvPr>
            <p:cNvSpPr txBox="1"/>
            <p:nvPr/>
          </p:nvSpPr>
          <p:spPr>
            <a:xfrm>
              <a:off x="15698196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Điều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chỉnh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trình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để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nâng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cao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27" name="Isosceles Triangle 126">
            <a:extLst>
              <a:ext uri="{FF2B5EF4-FFF2-40B4-BE49-F238E27FC236}">
                <a16:creationId xmlns:a16="http://schemas.microsoft.com/office/drawing/2014/main" id="{6F788FB9-4892-D298-5378-03E0CE3D7700}"/>
              </a:ext>
            </a:extLst>
          </p:cNvPr>
          <p:cNvSpPr/>
          <p:nvPr/>
        </p:nvSpPr>
        <p:spPr>
          <a:xfrm>
            <a:off x="16274600" y="7057283"/>
            <a:ext cx="301180" cy="25963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5AE3DF44-EA9B-A9C7-455F-96E8C03D99A6}"/>
              </a:ext>
            </a:extLst>
          </p:cNvPr>
          <p:cNvGrpSpPr/>
          <p:nvPr/>
        </p:nvGrpSpPr>
        <p:grpSpPr>
          <a:xfrm>
            <a:off x="18321486" y="6858000"/>
            <a:ext cx="1851660" cy="3750385"/>
            <a:chOff x="18321486" y="6693336"/>
            <a:chExt cx="1851660" cy="3750385"/>
          </a:xfrm>
        </p:grpSpPr>
        <p:sp>
          <p:nvSpPr>
            <p:cNvPr id="131" name="Rectangle: Rounded Corners 130">
              <a:extLst>
                <a:ext uri="{FF2B5EF4-FFF2-40B4-BE49-F238E27FC236}">
                  <a16:creationId xmlns:a16="http://schemas.microsoft.com/office/drawing/2014/main" id="{712F7DFF-FA9F-2CAB-D5CC-4B08F8A3F021}"/>
                </a:ext>
              </a:extLst>
            </p:cNvPr>
            <p:cNvSpPr/>
            <p:nvPr/>
          </p:nvSpPr>
          <p:spPr>
            <a:xfrm rot="10800000">
              <a:off x="18321486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1302A075-E648-D24C-0383-0DF1165E5F90}"/>
                </a:ext>
              </a:extLst>
            </p:cNvPr>
            <p:cNvSpPr txBox="1"/>
            <p:nvPr/>
          </p:nvSpPr>
          <p:spPr>
            <a:xfrm>
              <a:off x="18868781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07 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17D1B93E-B718-073F-B7A9-4053C386BE3F}"/>
              </a:ext>
            </a:extLst>
          </p:cNvPr>
          <p:cNvGrpSpPr/>
          <p:nvPr/>
        </p:nvGrpSpPr>
        <p:grpSpPr>
          <a:xfrm>
            <a:off x="18247752" y="5966460"/>
            <a:ext cx="1999129" cy="3750385"/>
            <a:chOff x="18247752" y="4532555"/>
            <a:chExt cx="1999129" cy="3750385"/>
          </a:xfrm>
        </p:grpSpPr>
        <p:sp>
          <p:nvSpPr>
            <p:cNvPr id="132" name="Rectangle: Rounded Corners 131">
              <a:extLst>
                <a:ext uri="{FF2B5EF4-FFF2-40B4-BE49-F238E27FC236}">
                  <a16:creationId xmlns:a16="http://schemas.microsoft.com/office/drawing/2014/main" id="{30DEE07B-1D05-CB68-A99F-55E414F851EE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: Rounded Corners 133">
              <a:extLst>
                <a:ext uri="{FF2B5EF4-FFF2-40B4-BE49-F238E27FC236}">
                  <a16:creationId xmlns:a16="http://schemas.microsoft.com/office/drawing/2014/main" id="{4FD2831E-F02D-B02E-CC41-925821AC3969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27D93F93-D1A7-3E3F-1137-8398EA655F8A}"/>
              </a:ext>
            </a:extLst>
          </p:cNvPr>
          <p:cNvGrpSpPr/>
          <p:nvPr/>
        </p:nvGrpSpPr>
        <p:grpSpPr>
          <a:xfrm>
            <a:off x="18520322" y="6528437"/>
            <a:ext cx="1453988" cy="1462993"/>
            <a:chOff x="18520323" y="6363773"/>
            <a:chExt cx="1453988" cy="1462993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8E926DDF-2599-DC79-01CF-F61F53C687EC}"/>
                </a:ext>
              </a:extLst>
            </p:cNvPr>
            <p:cNvSpPr txBox="1"/>
            <p:nvPr/>
          </p:nvSpPr>
          <p:spPr>
            <a:xfrm>
              <a:off x="18800079" y="6363773"/>
              <a:ext cx="89447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ALIGN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42334E02-082A-3F1D-3516-A97AC6EE8BC5}"/>
                </a:ext>
              </a:extLst>
            </p:cNvPr>
            <p:cNvSpPr txBox="1"/>
            <p:nvPr/>
          </p:nvSpPr>
          <p:spPr>
            <a:xfrm>
              <a:off x="18520323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Đồng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bộ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tổ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chức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37" name="Isosceles Triangle 136">
            <a:extLst>
              <a:ext uri="{FF2B5EF4-FFF2-40B4-BE49-F238E27FC236}">
                <a16:creationId xmlns:a16="http://schemas.microsoft.com/office/drawing/2014/main" id="{0D03D05A-86C6-721E-59E3-EDB772FBABF5}"/>
              </a:ext>
            </a:extLst>
          </p:cNvPr>
          <p:cNvSpPr/>
          <p:nvPr/>
        </p:nvSpPr>
        <p:spPr>
          <a:xfrm rot="10800000">
            <a:off x="19096726" y="9257924"/>
            <a:ext cx="301180" cy="2596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CDFFFAED-5129-606D-BFFC-19B9DB21DAE0}"/>
              </a:ext>
            </a:extLst>
          </p:cNvPr>
          <p:cNvGrpSpPr/>
          <p:nvPr/>
        </p:nvGrpSpPr>
        <p:grpSpPr>
          <a:xfrm>
            <a:off x="21143609" y="5966460"/>
            <a:ext cx="1851660" cy="3750385"/>
            <a:chOff x="21143609" y="5801796"/>
            <a:chExt cx="1851660" cy="3750385"/>
          </a:xfrm>
        </p:grpSpPr>
        <p:sp>
          <p:nvSpPr>
            <p:cNvPr id="141" name="Rectangle: Rounded Corners 140">
              <a:extLst>
                <a:ext uri="{FF2B5EF4-FFF2-40B4-BE49-F238E27FC236}">
                  <a16:creationId xmlns:a16="http://schemas.microsoft.com/office/drawing/2014/main" id="{96C227E0-A177-378F-E2DD-18F50A662FCE}"/>
                </a:ext>
              </a:extLst>
            </p:cNvPr>
            <p:cNvSpPr/>
            <p:nvPr/>
          </p:nvSpPr>
          <p:spPr>
            <a:xfrm>
              <a:off x="21143609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B88DF166-8741-E1B0-3A2A-AF448EDEEF31}"/>
                </a:ext>
              </a:extLst>
            </p:cNvPr>
            <p:cNvSpPr txBox="1"/>
            <p:nvPr/>
          </p:nvSpPr>
          <p:spPr>
            <a:xfrm>
              <a:off x="21690904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08 </a:t>
              </a: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65C6B7A1-9557-81FC-EAAC-4C1D59E9908A}"/>
              </a:ext>
            </a:extLst>
          </p:cNvPr>
          <p:cNvGrpSpPr/>
          <p:nvPr/>
        </p:nvGrpSpPr>
        <p:grpSpPr>
          <a:xfrm>
            <a:off x="21069875" y="6858000"/>
            <a:ext cx="1999129" cy="3750385"/>
            <a:chOff x="21069875" y="5424095"/>
            <a:chExt cx="1999129" cy="3750385"/>
          </a:xfrm>
        </p:grpSpPr>
        <p:sp>
          <p:nvSpPr>
            <p:cNvPr id="142" name="Rectangle: Rounded Corners 141">
              <a:extLst>
                <a:ext uri="{FF2B5EF4-FFF2-40B4-BE49-F238E27FC236}">
                  <a16:creationId xmlns:a16="http://schemas.microsoft.com/office/drawing/2014/main" id="{165A09E2-3ABB-E65F-73B6-4D5EB2BF2815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4" name="Rectangle: Rounded Corners 143">
              <a:extLst>
                <a:ext uri="{FF2B5EF4-FFF2-40B4-BE49-F238E27FC236}">
                  <a16:creationId xmlns:a16="http://schemas.microsoft.com/office/drawing/2014/main" id="{8F22C801-64C2-14E1-7715-5904D17F52A2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4831EE15-FBC5-20D5-72FC-F71DCD064E08}"/>
              </a:ext>
            </a:extLst>
          </p:cNvPr>
          <p:cNvGrpSpPr/>
          <p:nvPr/>
        </p:nvGrpSpPr>
        <p:grpSpPr>
          <a:xfrm>
            <a:off x="21342445" y="8583415"/>
            <a:ext cx="1453988" cy="1462993"/>
            <a:chOff x="21342445" y="8418751"/>
            <a:chExt cx="1453988" cy="1462993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FB4AA84D-64FA-0F91-946B-55C634964480}"/>
                </a:ext>
              </a:extLst>
            </p:cNvPr>
            <p:cNvSpPr txBox="1"/>
            <p:nvPr/>
          </p:nvSpPr>
          <p:spPr>
            <a:xfrm>
              <a:off x="21631660" y="8418751"/>
              <a:ext cx="87556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EXCEL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9395DD8F-ABC2-5947-C29F-CE0DDCFC7D68}"/>
                </a:ext>
              </a:extLst>
            </p:cNvPr>
            <p:cNvSpPr txBox="1"/>
            <p:nvPr/>
          </p:nvSpPr>
          <p:spPr>
            <a:xfrm>
              <a:off x="21342445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Duy trì và mở rộng hiệu suất vượt trội.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47" name="Isosceles Triangle 146">
            <a:extLst>
              <a:ext uri="{FF2B5EF4-FFF2-40B4-BE49-F238E27FC236}">
                <a16:creationId xmlns:a16="http://schemas.microsoft.com/office/drawing/2014/main" id="{FBD4B749-CC60-C53C-044C-B5D73658116B}"/>
              </a:ext>
            </a:extLst>
          </p:cNvPr>
          <p:cNvSpPr/>
          <p:nvPr/>
        </p:nvSpPr>
        <p:spPr>
          <a:xfrm>
            <a:off x="21918849" y="7057283"/>
            <a:ext cx="301180" cy="25963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E680E6EB-829B-38FF-4F8A-19E080F61503}"/>
              </a:ext>
            </a:extLst>
          </p:cNvPr>
          <p:cNvGrpSpPr/>
          <p:nvPr/>
        </p:nvGrpSpPr>
        <p:grpSpPr>
          <a:xfrm>
            <a:off x="906040" y="5540849"/>
            <a:ext cx="22547080" cy="5502112"/>
            <a:chOff x="906040" y="4106944"/>
            <a:chExt cx="22547080" cy="5502112"/>
          </a:xfrm>
        </p:grpSpPr>
        <p:sp>
          <p:nvSpPr>
            <p:cNvPr id="159" name="Arc 158">
              <a:extLst>
                <a:ext uri="{FF2B5EF4-FFF2-40B4-BE49-F238E27FC236}">
                  <a16:creationId xmlns:a16="http://schemas.microsoft.com/office/drawing/2014/main" id="{A08E539A-ED4B-D99D-633A-19B451ED4B92}"/>
                </a:ext>
              </a:extLst>
            </p:cNvPr>
            <p:cNvSpPr/>
            <p:nvPr/>
          </p:nvSpPr>
          <p:spPr>
            <a:xfrm>
              <a:off x="937496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0" name="Arc 159">
              <a:extLst>
                <a:ext uri="{FF2B5EF4-FFF2-40B4-BE49-F238E27FC236}">
                  <a16:creationId xmlns:a16="http://schemas.microsoft.com/office/drawing/2014/main" id="{7BE73AA5-395C-CB38-784B-7CCDD91FDCED}"/>
                </a:ext>
              </a:extLst>
            </p:cNvPr>
            <p:cNvSpPr/>
            <p:nvPr/>
          </p:nvSpPr>
          <p:spPr>
            <a:xfrm rot="10800000">
              <a:off x="1219199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86FC0EED-A8F8-EF1F-6BBB-0CC7646F6A1A}"/>
                </a:ext>
              </a:extLst>
            </p:cNvPr>
            <p:cNvCxnSpPr/>
            <p:nvPr/>
          </p:nvCxnSpPr>
          <p:spPr>
            <a:xfrm>
              <a:off x="1219200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96A941E3-2724-5255-F65B-7B44CB2345E3}"/>
                </a:ext>
              </a:extLst>
            </p:cNvPr>
            <p:cNvCxnSpPr/>
            <p:nvPr/>
          </p:nvCxnSpPr>
          <p:spPr>
            <a:xfrm>
              <a:off x="1500903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9" name="Arc 168">
              <a:extLst>
                <a:ext uri="{FF2B5EF4-FFF2-40B4-BE49-F238E27FC236}">
                  <a16:creationId xmlns:a16="http://schemas.microsoft.com/office/drawing/2014/main" id="{3E2B567C-9B10-D7A0-CC5B-A6FFBC94B7C0}"/>
                </a:ext>
              </a:extLst>
            </p:cNvPr>
            <p:cNvSpPr/>
            <p:nvPr/>
          </p:nvSpPr>
          <p:spPr>
            <a:xfrm rot="10800000">
              <a:off x="6555388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1141D460-98BD-A20A-1DF5-C8CA3068B29C}"/>
                </a:ext>
              </a:extLst>
            </p:cNvPr>
            <p:cNvCxnSpPr/>
            <p:nvPr/>
          </p:nvCxnSpPr>
          <p:spPr>
            <a:xfrm>
              <a:off x="9372421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Arc 170">
              <a:extLst>
                <a:ext uri="{FF2B5EF4-FFF2-40B4-BE49-F238E27FC236}">
                  <a16:creationId xmlns:a16="http://schemas.microsoft.com/office/drawing/2014/main" id="{D1E0700E-D8AC-2B35-1DDC-DC75D78F8AE2}"/>
                </a:ext>
              </a:extLst>
            </p:cNvPr>
            <p:cNvSpPr/>
            <p:nvPr/>
          </p:nvSpPr>
          <p:spPr>
            <a:xfrm>
              <a:off x="3725618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2" name="Straight Connector 171">
              <a:extLst>
                <a:ext uri="{FF2B5EF4-FFF2-40B4-BE49-F238E27FC236}">
                  <a16:creationId xmlns:a16="http://schemas.microsoft.com/office/drawing/2014/main" id="{E119E60F-204C-6CC8-415A-6C13C53D90FE}"/>
                </a:ext>
              </a:extLst>
            </p:cNvPr>
            <p:cNvCxnSpPr/>
            <p:nvPr/>
          </p:nvCxnSpPr>
          <p:spPr>
            <a:xfrm>
              <a:off x="654265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Arc 172">
              <a:extLst>
                <a:ext uri="{FF2B5EF4-FFF2-40B4-BE49-F238E27FC236}">
                  <a16:creationId xmlns:a16="http://schemas.microsoft.com/office/drawing/2014/main" id="{D54ABF18-0069-9BB8-7349-48DD3E30D4E4}"/>
                </a:ext>
              </a:extLst>
            </p:cNvPr>
            <p:cNvSpPr/>
            <p:nvPr/>
          </p:nvSpPr>
          <p:spPr>
            <a:xfrm rot="10800000">
              <a:off x="906040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4" name="Straight Connector 173">
              <a:extLst>
                <a:ext uri="{FF2B5EF4-FFF2-40B4-BE49-F238E27FC236}">
                  <a16:creationId xmlns:a16="http://schemas.microsoft.com/office/drawing/2014/main" id="{762DBDDD-646A-909B-54E4-DBBD80EF78B7}"/>
                </a:ext>
              </a:extLst>
            </p:cNvPr>
            <p:cNvCxnSpPr/>
            <p:nvPr/>
          </p:nvCxnSpPr>
          <p:spPr>
            <a:xfrm>
              <a:off x="3723073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Arc 175">
              <a:extLst>
                <a:ext uri="{FF2B5EF4-FFF2-40B4-BE49-F238E27FC236}">
                  <a16:creationId xmlns:a16="http://schemas.microsoft.com/office/drawing/2014/main" id="{ABB8A2A0-3871-21A3-7C74-F2E0B92FD878}"/>
                </a:ext>
              </a:extLst>
            </p:cNvPr>
            <p:cNvSpPr/>
            <p:nvPr/>
          </p:nvSpPr>
          <p:spPr>
            <a:xfrm>
              <a:off x="1500552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7" name="Arc 176">
              <a:extLst>
                <a:ext uri="{FF2B5EF4-FFF2-40B4-BE49-F238E27FC236}">
                  <a16:creationId xmlns:a16="http://schemas.microsoft.com/office/drawing/2014/main" id="{579D268B-597B-C97D-47B2-23A811F945B0}"/>
                </a:ext>
              </a:extLst>
            </p:cNvPr>
            <p:cNvSpPr/>
            <p:nvPr/>
          </p:nvSpPr>
          <p:spPr>
            <a:xfrm rot="10800000">
              <a:off x="1782255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8" name="Straight Connector 177">
              <a:extLst>
                <a:ext uri="{FF2B5EF4-FFF2-40B4-BE49-F238E27FC236}">
                  <a16:creationId xmlns:a16="http://schemas.microsoft.com/office/drawing/2014/main" id="{60160D0E-FE6A-00A0-D993-FBBF0C3106E6}"/>
                </a:ext>
              </a:extLst>
            </p:cNvPr>
            <p:cNvCxnSpPr/>
            <p:nvPr/>
          </p:nvCxnSpPr>
          <p:spPr>
            <a:xfrm>
              <a:off x="1782256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9" name="Straight Connector 178">
              <a:extLst>
                <a:ext uri="{FF2B5EF4-FFF2-40B4-BE49-F238E27FC236}">
                  <a16:creationId xmlns:a16="http://schemas.microsoft.com/office/drawing/2014/main" id="{5F4FB149-C3C8-C442-3AEF-F88D40FE1641}"/>
                </a:ext>
              </a:extLst>
            </p:cNvPr>
            <p:cNvCxnSpPr/>
            <p:nvPr/>
          </p:nvCxnSpPr>
          <p:spPr>
            <a:xfrm>
              <a:off x="2063959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Arc 179">
              <a:extLst>
                <a:ext uri="{FF2B5EF4-FFF2-40B4-BE49-F238E27FC236}">
                  <a16:creationId xmlns:a16="http://schemas.microsoft.com/office/drawing/2014/main" id="{C63EFB8A-CB66-1204-633B-2B8B14202344}"/>
                </a:ext>
              </a:extLst>
            </p:cNvPr>
            <p:cNvSpPr/>
            <p:nvPr/>
          </p:nvSpPr>
          <p:spPr>
            <a:xfrm>
              <a:off x="2063608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3" name="!!SubTitle">
            <a:extLst>
              <a:ext uri="{FF2B5EF4-FFF2-40B4-BE49-F238E27FC236}">
                <a16:creationId xmlns:a16="http://schemas.microsoft.com/office/drawing/2014/main" id="{74CC87AF-62AF-9767-6535-95B031364A58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84" name="!!MainTitle1">
            <a:extLst>
              <a:ext uri="{FF2B5EF4-FFF2-40B4-BE49-F238E27FC236}">
                <a16:creationId xmlns:a16="http://schemas.microsoft.com/office/drawing/2014/main" id="{225D0088-A4BD-0B0A-7760-223E9ACC1264}"/>
              </a:ext>
            </a:extLst>
          </p:cNvPr>
          <p:cNvSpPr txBox="1"/>
          <p:nvPr/>
        </p:nvSpPr>
        <p:spPr>
          <a:xfrm>
            <a:off x="6692573" y="1190307"/>
            <a:ext cx="1099897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Evolution</a:t>
            </a:r>
          </a:p>
        </p:txBody>
      </p:sp>
      <p:sp>
        <p:nvSpPr>
          <p:cNvPr id="185" name="!!SlideOcean">
            <a:extLst>
              <a:ext uri="{FF2B5EF4-FFF2-40B4-BE49-F238E27FC236}">
                <a16:creationId xmlns:a16="http://schemas.microsoft.com/office/drawing/2014/main" id="{4BF019AE-5B2B-9E8D-0E7F-0D0E90FB279F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86" name="!!SubTitle">
            <a:extLst>
              <a:ext uri="{FF2B5EF4-FFF2-40B4-BE49-F238E27FC236}">
                <a16:creationId xmlns:a16="http://schemas.microsoft.com/office/drawing/2014/main" id="{5E1D6AAF-04D3-D70F-1D8B-198280E5CC7D}"/>
              </a:ext>
            </a:extLst>
          </p:cNvPr>
          <p:cNvSpPr txBox="1"/>
          <p:nvPr/>
        </p:nvSpPr>
        <p:spPr>
          <a:xfrm>
            <a:off x="7373868" y="3673933"/>
            <a:ext cx="94949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800" i="1" dirty="0">
                <a:solidFill>
                  <a:schemeClr val="tx2"/>
                </a:solidFill>
              </a:rPr>
              <a:t>Khung </a:t>
            </a:r>
            <a:r>
              <a:rPr lang="en-US" sz="2800" i="1" dirty="0" err="1">
                <a:solidFill>
                  <a:schemeClr val="tx2"/>
                </a:solidFill>
              </a:rPr>
              <a:t>phát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triển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năng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suất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và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hiệu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quả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làm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việc</a:t>
            </a:r>
            <a:r>
              <a:rPr lang="en-US" sz="2800" i="1" dirty="0">
                <a:solidFill>
                  <a:schemeClr val="tx2"/>
                </a:solidFill>
              </a:rPr>
              <a:t> 8 </a:t>
            </a:r>
            <a:r>
              <a:rPr lang="en-US" sz="2800" i="1" dirty="0" err="1">
                <a:solidFill>
                  <a:schemeClr val="tx2"/>
                </a:solidFill>
              </a:rPr>
              <a:t>giai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đoạn</a:t>
            </a:r>
            <a:r>
              <a:rPr lang="en-US" sz="2800" i="1" dirty="0">
                <a:solidFill>
                  <a:schemeClr val="tx2"/>
                </a:solidFill>
              </a:rPr>
              <a:t>.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96" name="Freeform 142">
            <a:extLst>
              <a:ext uri="{FF2B5EF4-FFF2-40B4-BE49-F238E27FC236}">
                <a16:creationId xmlns:a16="http://schemas.microsoft.com/office/drawing/2014/main" id="{543B6C0C-119A-4152-E087-499D188C7CFD}"/>
              </a:ext>
            </a:extLst>
          </p:cNvPr>
          <p:cNvSpPr>
            <a:spLocks noEditPoints="1"/>
          </p:cNvSpPr>
          <p:nvPr/>
        </p:nvSpPr>
        <p:spPr bwMode="auto">
          <a:xfrm>
            <a:off x="1933143" y="8267007"/>
            <a:ext cx="685482" cy="68548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8" name="Freeform 151">
            <a:extLst>
              <a:ext uri="{FF2B5EF4-FFF2-40B4-BE49-F238E27FC236}">
                <a16:creationId xmlns:a16="http://schemas.microsoft.com/office/drawing/2014/main" id="{D59BAA65-2F92-2E4E-5995-3DC84EC8522F}"/>
              </a:ext>
            </a:extLst>
          </p:cNvPr>
          <p:cNvSpPr>
            <a:spLocks noEditPoints="1"/>
          </p:cNvSpPr>
          <p:nvPr/>
        </p:nvSpPr>
        <p:spPr bwMode="auto">
          <a:xfrm>
            <a:off x="10568843" y="7710902"/>
            <a:ext cx="444434" cy="755788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0" name="Freeform 153">
            <a:extLst>
              <a:ext uri="{FF2B5EF4-FFF2-40B4-BE49-F238E27FC236}">
                <a16:creationId xmlns:a16="http://schemas.microsoft.com/office/drawing/2014/main" id="{99A556A6-3E3C-6742-0688-BFD57911C424}"/>
              </a:ext>
            </a:extLst>
          </p:cNvPr>
          <p:cNvSpPr>
            <a:spLocks noEditPoints="1"/>
          </p:cNvSpPr>
          <p:nvPr/>
        </p:nvSpPr>
        <p:spPr bwMode="auto">
          <a:xfrm>
            <a:off x="13286688" y="8299649"/>
            <a:ext cx="632752" cy="620198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1" name="Freeform 158">
            <a:extLst>
              <a:ext uri="{FF2B5EF4-FFF2-40B4-BE49-F238E27FC236}">
                <a16:creationId xmlns:a16="http://schemas.microsoft.com/office/drawing/2014/main" id="{ED60321A-6FD6-7BCB-8D31-DEEAAA94C5B6}"/>
              </a:ext>
            </a:extLst>
          </p:cNvPr>
          <p:cNvSpPr>
            <a:spLocks noEditPoints="1"/>
          </p:cNvSpPr>
          <p:nvPr/>
        </p:nvSpPr>
        <p:spPr bwMode="auto">
          <a:xfrm>
            <a:off x="18917130" y="8258220"/>
            <a:ext cx="660372" cy="70305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2" name="Freeform 159">
            <a:extLst>
              <a:ext uri="{FF2B5EF4-FFF2-40B4-BE49-F238E27FC236}">
                <a16:creationId xmlns:a16="http://schemas.microsoft.com/office/drawing/2014/main" id="{D24C7061-3A91-2C2A-4C4C-A5B7288E4395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6152754" y="7815105"/>
            <a:ext cx="544870" cy="54738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3" name="Freeform 164">
            <a:extLst>
              <a:ext uri="{FF2B5EF4-FFF2-40B4-BE49-F238E27FC236}">
                <a16:creationId xmlns:a16="http://schemas.microsoft.com/office/drawing/2014/main" id="{82533111-7740-3C48-CB69-6FC2C68F8DC4}"/>
              </a:ext>
            </a:extLst>
          </p:cNvPr>
          <p:cNvSpPr>
            <a:spLocks noEditPoints="1"/>
          </p:cNvSpPr>
          <p:nvPr/>
        </p:nvSpPr>
        <p:spPr bwMode="auto">
          <a:xfrm>
            <a:off x="4893127" y="7822638"/>
            <a:ext cx="487118" cy="532316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4" name="Freeform 167">
            <a:extLst>
              <a:ext uri="{FF2B5EF4-FFF2-40B4-BE49-F238E27FC236}">
                <a16:creationId xmlns:a16="http://schemas.microsoft.com/office/drawing/2014/main" id="{D6656E35-349A-6E56-044C-662FAD9A0B40}"/>
              </a:ext>
            </a:extLst>
          </p:cNvPr>
          <p:cNvSpPr>
            <a:spLocks noEditPoints="1"/>
          </p:cNvSpPr>
          <p:nvPr/>
        </p:nvSpPr>
        <p:spPr bwMode="auto">
          <a:xfrm>
            <a:off x="21785202" y="7757354"/>
            <a:ext cx="564956" cy="6628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5" name="Freeform 169">
            <a:extLst>
              <a:ext uri="{FF2B5EF4-FFF2-40B4-BE49-F238E27FC236}">
                <a16:creationId xmlns:a16="http://schemas.microsoft.com/office/drawing/2014/main" id="{83786274-2C72-4C41-2B7F-B5249818D741}"/>
              </a:ext>
            </a:extLst>
          </p:cNvPr>
          <p:cNvSpPr>
            <a:spLocks noEditPoints="1"/>
          </p:cNvSpPr>
          <p:nvPr/>
        </p:nvSpPr>
        <p:spPr bwMode="auto">
          <a:xfrm>
            <a:off x="7670829" y="8273285"/>
            <a:ext cx="534826" cy="672926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261731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27" grpId="0" animBg="1"/>
          <p:bldP spid="41" grpId="0" animBg="1"/>
          <p:bldP spid="59" grpId="0" animBg="1"/>
          <p:bldP spid="116" grpId="0" animBg="1"/>
          <p:bldP spid="127" grpId="0" animBg="1"/>
          <p:bldP spid="137" grpId="0" animBg="1"/>
          <p:bldP spid="147" grpId="0" animBg="1"/>
          <p:bldP spid="183" grpId="0"/>
          <p:bldP spid="184" grpId="0"/>
          <p:bldP spid="186" grpId="0"/>
          <p:bldP spid="196" grpId="0" animBg="1"/>
          <p:bldP spid="198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27" grpId="0" animBg="1"/>
          <p:bldP spid="41" grpId="0" animBg="1"/>
          <p:bldP spid="59" grpId="0" animBg="1"/>
          <p:bldP spid="116" grpId="0" animBg="1"/>
          <p:bldP spid="127" grpId="0" animBg="1"/>
          <p:bldP spid="137" grpId="0" animBg="1"/>
          <p:bldP spid="147" grpId="0" animBg="1"/>
          <p:bldP spid="183" grpId="0"/>
          <p:bldP spid="184" grpId="0"/>
          <p:bldP spid="186" grpId="0"/>
          <p:bldP spid="196" grpId="0" animBg="1"/>
          <p:bldP spid="198" grpId="0" animBg="1"/>
          <p:bldP spid="200" grpId="0" animBg="1"/>
          <p:bldP spid="201" grpId="0" animBg="1"/>
          <p:bldP spid="202" grpId="0" animBg="1"/>
          <p:bldP spid="203" grpId="0" animBg="1"/>
          <p:bldP spid="204" grpId="0" animBg="1"/>
          <p:bldP spid="205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roup 172">
            <a:extLst>
              <a:ext uri="{FF2B5EF4-FFF2-40B4-BE49-F238E27FC236}">
                <a16:creationId xmlns:a16="http://schemas.microsoft.com/office/drawing/2014/main" id="{B9A19B50-FC5B-8B74-5A7A-9EE4B3B7387C}"/>
              </a:ext>
            </a:extLst>
          </p:cNvPr>
          <p:cNvGrpSpPr/>
          <p:nvPr/>
        </p:nvGrpSpPr>
        <p:grpSpPr>
          <a:xfrm>
            <a:off x="1388731" y="6858000"/>
            <a:ext cx="1851660" cy="3750385"/>
            <a:chOff x="1388731" y="6693336"/>
            <a:chExt cx="1851660" cy="3750385"/>
          </a:xfrm>
        </p:grpSpPr>
        <p:sp>
          <p:nvSpPr>
            <p:cNvPr id="174" name="Rectangle: Rounded Corners 173">
              <a:extLst>
                <a:ext uri="{FF2B5EF4-FFF2-40B4-BE49-F238E27FC236}">
                  <a16:creationId xmlns:a16="http://schemas.microsoft.com/office/drawing/2014/main" id="{9F560AC6-3EAF-B9A8-1962-33C9AC2CBB18}"/>
                </a:ext>
              </a:extLst>
            </p:cNvPr>
            <p:cNvSpPr/>
            <p:nvPr/>
          </p:nvSpPr>
          <p:spPr>
            <a:xfrm rot="10800000">
              <a:off x="1388731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992A18F8-8C4E-BAEB-AC8D-D967F7D94D1D}"/>
                </a:ext>
              </a:extLst>
            </p:cNvPr>
            <p:cNvSpPr txBox="1"/>
            <p:nvPr/>
          </p:nvSpPr>
          <p:spPr>
            <a:xfrm>
              <a:off x="1936026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01 </a:t>
              </a: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BB0F8B13-BB4A-3BA8-7E3E-FA5DCE7364C4}"/>
              </a:ext>
            </a:extLst>
          </p:cNvPr>
          <p:cNvGrpSpPr/>
          <p:nvPr/>
        </p:nvGrpSpPr>
        <p:grpSpPr>
          <a:xfrm>
            <a:off x="1314996" y="5966460"/>
            <a:ext cx="1999129" cy="3750385"/>
            <a:chOff x="1314996" y="4532555"/>
            <a:chExt cx="1999129" cy="3750385"/>
          </a:xfrm>
        </p:grpSpPr>
        <p:sp>
          <p:nvSpPr>
            <p:cNvPr id="177" name="Rectangle: Rounded Corners 176">
              <a:extLst>
                <a:ext uri="{FF2B5EF4-FFF2-40B4-BE49-F238E27FC236}">
                  <a16:creationId xmlns:a16="http://schemas.microsoft.com/office/drawing/2014/main" id="{D0ED2A6E-F120-EBDA-0340-49B6DA9D101F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ectangle: Rounded Corners 177">
              <a:extLst>
                <a:ext uri="{FF2B5EF4-FFF2-40B4-BE49-F238E27FC236}">
                  <a16:creationId xmlns:a16="http://schemas.microsoft.com/office/drawing/2014/main" id="{2F4F1940-DA01-9D9D-C952-93304D156E2E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B5D108C1-FD83-C8CF-E299-55F272CAE6ED}"/>
              </a:ext>
            </a:extLst>
          </p:cNvPr>
          <p:cNvGrpSpPr/>
          <p:nvPr/>
        </p:nvGrpSpPr>
        <p:grpSpPr>
          <a:xfrm>
            <a:off x="1587567" y="6528437"/>
            <a:ext cx="1453988" cy="1462993"/>
            <a:chOff x="1587567" y="6363773"/>
            <a:chExt cx="1453988" cy="1462993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0D61F4C9-FE0B-E7AA-5E88-DF08F7D442E7}"/>
                </a:ext>
              </a:extLst>
            </p:cNvPr>
            <p:cNvSpPr txBox="1"/>
            <p:nvPr/>
          </p:nvSpPr>
          <p:spPr>
            <a:xfrm>
              <a:off x="1740526" y="6363773"/>
              <a:ext cx="114807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OBSERVE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D9F02F3E-D509-6CFD-B32B-A73010A5558A}"/>
                </a:ext>
              </a:extLst>
            </p:cNvPr>
            <p:cNvSpPr txBox="1"/>
            <p:nvPr/>
          </p:nvSpPr>
          <p:spPr>
            <a:xfrm>
              <a:off x="1587567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Nhận diện vấn đề và cơ hội cải thiện.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82" name="Isosceles Triangle 181">
            <a:extLst>
              <a:ext uri="{FF2B5EF4-FFF2-40B4-BE49-F238E27FC236}">
                <a16:creationId xmlns:a16="http://schemas.microsoft.com/office/drawing/2014/main" id="{C5E8EF1B-81F7-5238-F7A5-0264AA7AAA5E}"/>
              </a:ext>
            </a:extLst>
          </p:cNvPr>
          <p:cNvSpPr/>
          <p:nvPr/>
        </p:nvSpPr>
        <p:spPr>
          <a:xfrm rot="10800000">
            <a:off x="2163971" y="9257924"/>
            <a:ext cx="301180" cy="25963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9345306-9F08-B7F7-0074-958402F2B726}"/>
              </a:ext>
            </a:extLst>
          </p:cNvPr>
          <p:cNvGrpSpPr/>
          <p:nvPr/>
        </p:nvGrpSpPr>
        <p:grpSpPr>
          <a:xfrm>
            <a:off x="4210856" y="5966460"/>
            <a:ext cx="1851660" cy="3750385"/>
            <a:chOff x="4210856" y="5801796"/>
            <a:chExt cx="1851660" cy="3750385"/>
          </a:xfrm>
        </p:grpSpPr>
        <p:sp>
          <p:nvSpPr>
            <p:cNvPr id="184" name="Rectangle: Rounded Corners 183">
              <a:extLst>
                <a:ext uri="{FF2B5EF4-FFF2-40B4-BE49-F238E27FC236}">
                  <a16:creationId xmlns:a16="http://schemas.microsoft.com/office/drawing/2014/main" id="{6332452D-4B1D-AFB4-02A0-0FA9A7B1AD4E}"/>
                </a:ext>
              </a:extLst>
            </p:cNvPr>
            <p:cNvSpPr/>
            <p:nvPr/>
          </p:nvSpPr>
          <p:spPr>
            <a:xfrm>
              <a:off x="4210856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D53ACBD7-55A9-BE48-EA8C-E7C0757FE7CE}"/>
                </a:ext>
              </a:extLst>
            </p:cNvPr>
            <p:cNvSpPr txBox="1"/>
            <p:nvPr/>
          </p:nvSpPr>
          <p:spPr>
            <a:xfrm>
              <a:off x="4758151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 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FFE1899F-0B96-F36F-DCF1-7BA42BAF11EF}"/>
              </a:ext>
            </a:extLst>
          </p:cNvPr>
          <p:cNvGrpSpPr/>
          <p:nvPr/>
        </p:nvGrpSpPr>
        <p:grpSpPr>
          <a:xfrm>
            <a:off x="4137122" y="6858000"/>
            <a:ext cx="1999129" cy="3750385"/>
            <a:chOff x="4137122" y="5424095"/>
            <a:chExt cx="1999129" cy="3750385"/>
          </a:xfrm>
        </p:grpSpPr>
        <p:sp>
          <p:nvSpPr>
            <p:cNvPr id="187" name="Rectangle: Rounded Corners 186">
              <a:extLst>
                <a:ext uri="{FF2B5EF4-FFF2-40B4-BE49-F238E27FC236}">
                  <a16:creationId xmlns:a16="http://schemas.microsoft.com/office/drawing/2014/main" id="{C3C272C4-17C4-5B37-B004-C45AD1013E8F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: Rounded Corners 187">
              <a:extLst>
                <a:ext uri="{FF2B5EF4-FFF2-40B4-BE49-F238E27FC236}">
                  <a16:creationId xmlns:a16="http://schemas.microsoft.com/office/drawing/2014/main" id="{696D2F54-0722-6D1C-1135-B55210993ED0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B35E62D2-B9C8-1045-4A71-AB9D02F8CCF6}"/>
              </a:ext>
            </a:extLst>
          </p:cNvPr>
          <p:cNvGrpSpPr/>
          <p:nvPr/>
        </p:nvGrpSpPr>
        <p:grpSpPr>
          <a:xfrm>
            <a:off x="4409692" y="8583415"/>
            <a:ext cx="1453988" cy="1462993"/>
            <a:chOff x="4409692" y="8418751"/>
            <a:chExt cx="1453988" cy="146299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C1CE271E-A56A-034D-79F2-43BB283A74B9}"/>
                </a:ext>
              </a:extLst>
            </p:cNvPr>
            <p:cNvSpPr txBox="1"/>
            <p:nvPr/>
          </p:nvSpPr>
          <p:spPr>
            <a:xfrm>
              <a:off x="4679669" y="8418751"/>
              <a:ext cx="91403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ASSESS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E682AE0F-3F3B-0595-3E22-EC28BD2C103F}"/>
                </a:ext>
              </a:extLst>
            </p:cNvPr>
            <p:cNvSpPr txBox="1"/>
            <p:nvPr/>
          </p:nvSpPr>
          <p:spPr>
            <a:xfrm>
              <a:off x="4409692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Phân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tích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năng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lực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khoảng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suất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92" name="Isosceles Triangle 191">
            <a:extLst>
              <a:ext uri="{FF2B5EF4-FFF2-40B4-BE49-F238E27FC236}">
                <a16:creationId xmlns:a16="http://schemas.microsoft.com/office/drawing/2014/main" id="{2B510F4C-D088-DA48-A226-FF4EA393531B}"/>
              </a:ext>
            </a:extLst>
          </p:cNvPr>
          <p:cNvSpPr/>
          <p:nvPr/>
        </p:nvSpPr>
        <p:spPr>
          <a:xfrm>
            <a:off x="4986096" y="7057283"/>
            <a:ext cx="301180" cy="259638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83A336C1-2A77-432E-01AE-57DDFE28E45A}"/>
              </a:ext>
            </a:extLst>
          </p:cNvPr>
          <p:cNvGrpSpPr/>
          <p:nvPr/>
        </p:nvGrpSpPr>
        <p:grpSpPr>
          <a:xfrm>
            <a:off x="7032983" y="6858000"/>
            <a:ext cx="1851660" cy="3750385"/>
            <a:chOff x="7032983" y="6693336"/>
            <a:chExt cx="1851660" cy="3750385"/>
          </a:xfrm>
        </p:grpSpPr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95BB1004-D85D-0B76-848D-68D70D3F67AF}"/>
                </a:ext>
              </a:extLst>
            </p:cNvPr>
            <p:cNvSpPr/>
            <p:nvPr/>
          </p:nvSpPr>
          <p:spPr>
            <a:xfrm rot="10800000">
              <a:off x="7032983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AB019850-88A9-F93F-6A87-0CF9E7AD5CC1}"/>
                </a:ext>
              </a:extLst>
            </p:cNvPr>
            <p:cNvSpPr txBox="1"/>
            <p:nvPr/>
          </p:nvSpPr>
          <p:spPr>
            <a:xfrm>
              <a:off x="7580278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03 </a:t>
              </a: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BD27A404-4933-AFAE-3564-C3D36B17E107}"/>
              </a:ext>
            </a:extLst>
          </p:cNvPr>
          <p:cNvGrpSpPr/>
          <p:nvPr/>
        </p:nvGrpSpPr>
        <p:grpSpPr>
          <a:xfrm>
            <a:off x="6959248" y="5966460"/>
            <a:ext cx="1999129" cy="3750385"/>
            <a:chOff x="6959248" y="4532555"/>
            <a:chExt cx="1999129" cy="3750385"/>
          </a:xfrm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B3EAB7BB-D16F-940A-2FF5-4DE6935BAFE4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ectangle: Rounded Corners 197">
              <a:extLst>
                <a:ext uri="{FF2B5EF4-FFF2-40B4-BE49-F238E27FC236}">
                  <a16:creationId xmlns:a16="http://schemas.microsoft.com/office/drawing/2014/main" id="{EEC16742-C201-3FA1-5BB2-7B17658075C3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6F6608BA-2B58-C013-7486-4829E308739E}"/>
              </a:ext>
            </a:extLst>
          </p:cNvPr>
          <p:cNvGrpSpPr/>
          <p:nvPr/>
        </p:nvGrpSpPr>
        <p:grpSpPr>
          <a:xfrm>
            <a:off x="7231819" y="6528437"/>
            <a:ext cx="1453988" cy="1462993"/>
            <a:chOff x="7231819" y="6363773"/>
            <a:chExt cx="1453988" cy="1462993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71B70301-6910-AECC-A409-55B9D7AE55AE}"/>
                </a:ext>
              </a:extLst>
            </p:cNvPr>
            <p:cNvSpPr txBox="1"/>
            <p:nvPr/>
          </p:nvSpPr>
          <p:spPr>
            <a:xfrm>
              <a:off x="7583551" y="6363773"/>
              <a:ext cx="75052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PLAN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22989F98-97DA-2D73-52E2-473E9662E34B}"/>
                </a:ext>
              </a:extLst>
            </p:cNvPr>
            <p:cNvSpPr txBox="1"/>
            <p:nvPr/>
          </p:nvSpPr>
          <p:spPr>
            <a:xfrm>
              <a:off x="7231819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Xây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dựng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hành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động</a:t>
              </a:r>
              <a:r>
                <a:rPr lang="en-US" sz="1400" dirty="0">
                  <a:solidFill>
                    <a:schemeClr val="tx2"/>
                  </a:solidFill>
                </a:rPr>
                <a:t> chi </a:t>
              </a:r>
              <a:r>
                <a:rPr lang="en-US" sz="1400" dirty="0" err="1">
                  <a:solidFill>
                    <a:schemeClr val="tx2"/>
                  </a:solidFill>
                </a:rPr>
                <a:t>tiết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02" name="Isosceles Triangle 201">
            <a:extLst>
              <a:ext uri="{FF2B5EF4-FFF2-40B4-BE49-F238E27FC236}">
                <a16:creationId xmlns:a16="http://schemas.microsoft.com/office/drawing/2014/main" id="{9C49D628-B807-C4C9-052B-4EFE4A4F116D}"/>
              </a:ext>
            </a:extLst>
          </p:cNvPr>
          <p:cNvSpPr/>
          <p:nvPr/>
        </p:nvSpPr>
        <p:spPr>
          <a:xfrm rot="10800000">
            <a:off x="7808223" y="9257924"/>
            <a:ext cx="301180" cy="2596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C7CBDE7A-4A44-B204-B3EC-305190C5EE71}"/>
              </a:ext>
            </a:extLst>
          </p:cNvPr>
          <p:cNvGrpSpPr/>
          <p:nvPr/>
        </p:nvGrpSpPr>
        <p:grpSpPr>
          <a:xfrm>
            <a:off x="9855107" y="5966460"/>
            <a:ext cx="1851660" cy="3750385"/>
            <a:chOff x="9855107" y="5801796"/>
            <a:chExt cx="1851660" cy="3750385"/>
          </a:xfrm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6B1318DA-A0B3-F47D-D9F2-A5ACCFDF7DDE}"/>
                </a:ext>
              </a:extLst>
            </p:cNvPr>
            <p:cNvSpPr/>
            <p:nvPr/>
          </p:nvSpPr>
          <p:spPr>
            <a:xfrm>
              <a:off x="9855107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C044607E-ECEF-16B8-7E03-C4BA1B02B217}"/>
                </a:ext>
              </a:extLst>
            </p:cNvPr>
            <p:cNvSpPr txBox="1"/>
            <p:nvPr/>
          </p:nvSpPr>
          <p:spPr>
            <a:xfrm>
              <a:off x="10402403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 </a:t>
              </a:r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5BC8975E-42EB-6305-C2DC-042548434868}"/>
              </a:ext>
            </a:extLst>
          </p:cNvPr>
          <p:cNvGrpSpPr/>
          <p:nvPr/>
        </p:nvGrpSpPr>
        <p:grpSpPr>
          <a:xfrm>
            <a:off x="9781374" y="6858000"/>
            <a:ext cx="1999129" cy="3750385"/>
            <a:chOff x="9781374" y="5424095"/>
            <a:chExt cx="1999129" cy="3750385"/>
          </a:xfrm>
        </p:grpSpPr>
        <p:sp>
          <p:nvSpPr>
            <p:cNvPr id="207" name="Rectangle: Rounded Corners 206">
              <a:extLst>
                <a:ext uri="{FF2B5EF4-FFF2-40B4-BE49-F238E27FC236}">
                  <a16:creationId xmlns:a16="http://schemas.microsoft.com/office/drawing/2014/main" id="{31E50EE4-FE70-6C21-0A96-E8A01803956D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Rectangle: Rounded Corners 207">
              <a:extLst>
                <a:ext uri="{FF2B5EF4-FFF2-40B4-BE49-F238E27FC236}">
                  <a16:creationId xmlns:a16="http://schemas.microsoft.com/office/drawing/2014/main" id="{FB202EA7-6D00-258C-B66D-E501B50FBD44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94D3DA81-B6DD-5F8E-66EE-6052A50CC8B9}"/>
              </a:ext>
            </a:extLst>
          </p:cNvPr>
          <p:cNvGrpSpPr/>
          <p:nvPr/>
        </p:nvGrpSpPr>
        <p:grpSpPr>
          <a:xfrm>
            <a:off x="10053944" y="8583415"/>
            <a:ext cx="1453988" cy="1462993"/>
            <a:chOff x="10053944" y="8418751"/>
            <a:chExt cx="1453988" cy="1462993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BCE40CFD-97ED-8BE9-33CB-238139664EC0}"/>
                </a:ext>
              </a:extLst>
            </p:cNvPr>
            <p:cNvSpPr txBox="1"/>
            <p:nvPr/>
          </p:nvSpPr>
          <p:spPr>
            <a:xfrm>
              <a:off x="10476207" y="8418751"/>
              <a:ext cx="609462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ACT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12F01841-73D6-C7AE-A244-4FE78AE4792F}"/>
                </a:ext>
              </a:extLst>
            </p:cNvPr>
            <p:cNvSpPr txBox="1"/>
            <p:nvPr/>
          </p:nvSpPr>
          <p:spPr>
            <a:xfrm>
              <a:off x="10053944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Triển khai chiến lược với nguồn lực phù hợp.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12" name="Isosceles Triangle 211">
            <a:extLst>
              <a:ext uri="{FF2B5EF4-FFF2-40B4-BE49-F238E27FC236}">
                <a16:creationId xmlns:a16="http://schemas.microsoft.com/office/drawing/2014/main" id="{258B020E-F21C-E3C4-182A-E708608F8DB6}"/>
              </a:ext>
            </a:extLst>
          </p:cNvPr>
          <p:cNvSpPr/>
          <p:nvPr/>
        </p:nvSpPr>
        <p:spPr>
          <a:xfrm>
            <a:off x="10630348" y="7057283"/>
            <a:ext cx="301180" cy="25963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A454F79A-79C2-94FF-A86B-321DC04773E5}"/>
              </a:ext>
            </a:extLst>
          </p:cNvPr>
          <p:cNvGrpSpPr/>
          <p:nvPr/>
        </p:nvGrpSpPr>
        <p:grpSpPr>
          <a:xfrm>
            <a:off x="12677235" y="6858000"/>
            <a:ext cx="1851660" cy="3750385"/>
            <a:chOff x="12677235" y="6693336"/>
            <a:chExt cx="1851660" cy="3750385"/>
          </a:xfrm>
        </p:grpSpPr>
        <p:sp>
          <p:nvSpPr>
            <p:cNvPr id="214" name="Rectangle: Rounded Corners 213">
              <a:extLst>
                <a:ext uri="{FF2B5EF4-FFF2-40B4-BE49-F238E27FC236}">
                  <a16:creationId xmlns:a16="http://schemas.microsoft.com/office/drawing/2014/main" id="{168A623E-860A-7832-7F29-B6BEC12056C7}"/>
                </a:ext>
              </a:extLst>
            </p:cNvPr>
            <p:cNvSpPr/>
            <p:nvPr/>
          </p:nvSpPr>
          <p:spPr>
            <a:xfrm rot="10800000">
              <a:off x="12677235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BC43E17E-2F41-408C-EC2B-3C318AEDCB6F}"/>
                </a:ext>
              </a:extLst>
            </p:cNvPr>
            <p:cNvSpPr txBox="1"/>
            <p:nvPr/>
          </p:nvSpPr>
          <p:spPr>
            <a:xfrm>
              <a:off x="13224530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05 </a:t>
              </a: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23D8C0AE-2256-7485-7CB0-655C92F37013}"/>
              </a:ext>
            </a:extLst>
          </p:cNvPr>
          <p:cNvGrpSpPr/>
          <p:nvPr/>
        </p:nvGrpSpPr>
        <p:grpSpPr>
          <a:xfrm>
            <a:off x="12603500" y="5966460"/>
            <a:ext cx="1999129" cy="3750385"/>
            <a:chOff x="12603500" y="4532555"/>
            <a:chExt cx="1999129" cy="3750385"/>
          </a:xfrm>
        </p:grpSpPr>
        <p:sp>
          <p:nvSpPr>
            <p:cNvPr id="217" name="Rectangle: Rounded Corners 216">
              <a:extLst>
                <a:ext uri="{FF2B5EF4-FFF2-40B4-BE49-F238E27FC236}">
                  <a16:creationId xmlns:a16="http://schemas.microsoft.com/office/drawing/2014/main" id="{3611B709-B2E4-02B2-554F-E46FD43A7FE0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49091CBB-5C32-FFF5-9F23-EEAB0D3F7D6D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9169127A-7B20-224B-5704-7DA0FB5112B6}"/>
              </a:ext>
            </a:extLst>
          </p:cNvPr>
          <p:cNvGrpSpPr/>
          <p:nvPr/>
        </p:nvGrpSpPr>
        <p:grpSpPr>
          <a:xfrm>
            <a:off x="12876071" y="6528437"/>
            <a:ext cx="1453988" cy="1462993"/>
            <a:chOff x="12876071" y="6363773"/>
            <a:chExt cx="1453988" cy="1462993"/>
          </a:xfrm>
        </p:grpSpPr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52F23630-AF9D-EDA8-FB59-3E337B9A3272}"/>
                </a:ext>
              </a:extLst>
            </p:cNvPr>
            <p:cNvSpPr txBox="1"/>
            <p:nvPr/>
          </p:nvSpPr>
          <p:spPr>
            <a:xfrm>
              <a:off x="12970521" y="6363773"/>
              <a:ext cx="126509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MEASURE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63783559-5DE7-6C62-0211-979D77911D98}"/>
                </a:ext>
              </a:extLst>
            </p:cNvPr>
            <p:cNvSpPr txBox="1"/>
            <p:nvPr/>
          </p:nvSpPr>
          <p:spPr>
            <a:xfrm>
              <a:off x="12876071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Theo dõi, đánh giá kết quả đạt được.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22" name="Isosceles Triangle 221">
            <a:extLst>
              <a:ext uri="{FF2B5EF4-FFF2-40B4-BE49-F238E27FC236}">
                <a16:creationId xmlns:a16="http://schemas.microsoft.com/office/drawing/2014/main" id="{616E73DE-C736-1683-E2DA-66C017B053F0}"/>
              </a:ext>
            </a:extLst>
          </p:cNvPr>
          <p:cNvSpPr/>
          <p:nvPr/>
        </p:nvSpPr>
        <p:spPr>
          <a:xfrm rot="10800000">
            <a:off x="13452475" y="9257924"/>
            <a:ext cx="301180" cy="2596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518A6349-66BC-E788-A72D-6E18426BAD1C}"/>
              </a:ext>
            </a:extLst>
          </p:cNvPr>
          <p:cNvGrpSpPr/>
          <p:nvPr/>
        </p:nvGrpSpPr>
        <p:grpSpPr>
          <a:xfrm>
            <a:off x="15499360" y="5966460"/>
            <a:ext cx="1851660" cy="3750385"/>
            <a:chOff x="15499360" y="5801796"/>
            <a:chExt cx="1851660" cy="3750385"/>
          </a:xfrm>
        </p:grpSpPr>
        <p:sp>
          <p:nvSpPr>
            <p:cNvPr id="224" name="Rectangle: Rounded Corners 223">
              <a:extLst>
                <a:ext uri="{FF2B5EF4-FFF2-40B4-BE49-F238E27FC236}">
                  <a16:creationId xmlns:a16="http://schemas.microsoft.com/office/drawing/2014/main" id="{45F057C3-2927-AFA9-C35B-449DE228E5DE}"/>
                </a:ext>
              </a:extLst>
            </p:cNvPr>
            <p:cNvSpPr/>
            <p:nvPr/>
          </p:nvSpPr>
          <p:spPr>
            <a:xfrm>
              <a:off x="15499360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4C720830-0AD5-5104-2E88-782A36698A53}"/>
                </a:ext>
              </a:extLst>
            </p:cNvPr>
            <p:cNvSpPr txBox="1"/>
            <p:nvPr/>
          </p:nvSpPr>
          <p:spPr>
            <a:xfrm>
              <a:off x="16046655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06 </a:t>
              </a: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0C156925-654E-24CD-E1F9-8B09E77E24CA}"/>
              </a:ext>
            </a:extLst>
          </p:cNvPr>
          <p:cNvGrpSpPr/>
          <p:nvPr/>
        </p:nvGrpSpPr>
        <p:grpSpPr>
          <a:xfrm>
            <a:off x="15425626" y="6858000"/>
            <a:ext cx="1999129" cy="3750385"/>
            <a:chOff x="15425626" y="5424095"/>
            <a:chExt cx="1999129" cy="3750385"/>
          </a:xfrm>
        </p:grpSpPr>
        <p:sp>
          <p:nvSpPr>
            <p:cNvPr id="227" name="Rectangle: Rounded Corners 226">
              <a:extLst>
                <a:ext uri="{FF2B5EF4-FFF2-40B4-BE49-F238E27FC236}">
                  <a16:creationId xmlns:a16="http://schemas.microsoft.com/office/drawing/2014/main" id="{B3E5F4C3-EB99-C4B5-C8A4-EC7FE46F4882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Rectangle: Rounded Corners 227">
              <a:extLst>
                <a:ext uri="{FF2B5EF4-FFF2-40B4-BE49-F238E27FC236}">
                  <a16:creationId xmlns:a16="http://schemas.microsoft.com/office/drawing/2014/main" id="{603961CD-3738-1EE0-25AB-A269E5D9E1FF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9B6F4D67-C19E-52FF-F3BC-251D4D1E06D4}"/>
              </a:ext>
            </a:extLst>
          </p:cNvPr>
          <p:cNvGrpSpPr/>
          <p:nvPr/>
        </p:nvGrpSpPr>
        <p:grpSpPr>
          <a:xfrm>
            <a:off x="15698196" y="8583415"/>
            <a:ext cx="1453988" cy="1462993"/>
            <a:chOff x="15698196" y="8418751"/>
            <a:chExt cx="1453988" cy="1462993"/>
          </a:xfrm>
        </p:grpSpPr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378391F4-6E2F-E2AE-4E6A-4CC283B30AF4}"/>
                </a:ext>
              </a:extLst>
            </p:cNvPr>
            <p:cNvSpPr txBox="1"/>
            <p:nvPr/>
          </p:nvSpPr>
          <p:spPr>
            <a:xfrm>
              <a:off x="15798191" y="8418751"/>
              <a:ext cx="125399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IMPROVE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8312FEF3-F926-6034-D231-2D52E15886B1}"/>
                </a:ext>
              </a:extLst>
            </p:cNvPr>
            <p:cNvSpPr txBox="1"/>
            <p:nvPr/>
          </p:nvSpPr>
          <p:spPr>
            <a:xfrm>
              <a:off x="15698196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Điều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chỉnh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trình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để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nâng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cao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32" name="Isosceles Triangle 231">
            <a:extLst>
              <a:ext uri="{FF2B5EF4-FFF2-40B4-BE49-F238E27FC236}">
                <a16:creationId xmlns:a16="http://schemas.microsoft.com/office/drawing/2014/main" id="{FAFB3361-5BFF-C583-2199-44FD0C9C41D3}"/>
              </a:ext>
            </a:extLst>
          </p:cNvPr>
          <p:cNvSpPr/>
          <p:nvPr/>
        </p:nvSpPr>
        <p:spPr>
          <a:xfrm>
            <a:off x="16274600" y="7057283"/>
            <a:ext cx="301180" cy="25963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5598DC82-CE24-6E0C-1488-A82465C14E41}"/>
              </a:ext>
            </a:extLst>
          </p:cNvPr>
          <p:cNvGrpSpPr/>
          <p:nvPr/>
        </p:nvGrpSpPr>
        <p:grpSpPr>
          <a:xfrm>
            <a:off x="18321486" y="6858000"/>
            <a:ext cx="1851660" cy="3750385"/>
            <a:chOff x="18321486" y="6693336"/>
            <a:chExt cx="1851660" cy="3750385"/>
          </a:xfrm>
        </p:grpSpPr>
        <p:sp>
          <p:nvSpPr>
            <p:cNvPr id="234" name="Rectangle: Rounded Corners 233">
              <a:extLst>
                <a:ext uri="{FF2B5EF4-FFF2-40B4-BE49-F238E27FC236}">
                  <a16:creationId xmlns:a16="http://schemas.microsoft.com/office/drawing/2014/main" id="{2A3F5CAC-2136-1F23-B5D2-5E70DB836A8E}"/>
                </a:ext>
              </a:extLst>
            </p:cNvPr>
            <p:cNvSpPr/>
            <p:nvPr/>
          </p:nvSpPr>
          <p:spPr>
            <a:xfrm rot="10800000">
              <a:off x="18321486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64C72B95-CC08-0FCB-75F5-F09489BC77FE}"/>
                </a:ext>
              </a:extLst>
            </p:cNvPr>
            <p:cNvSpPr txBox="1"/>
            <p:nvPr/>
          </p:nvSpPr>
          <p:spPr>
            <a:xfrm>
              <a:off x="18868781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07 </a:t>
              </a: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A3C356F1-75BA-5FFE-3E79-95D8954B6CD2}"/>
              </a:ext>
            </a:extLst>
          </p:cNvPr>
          <p:cNvGrpSpPr/>
          <p:nvPr/>
        </p:nvGrpSpPr>
        <p:grpSpPr>
          <a:xfrm>
            <a:off x="18247752" y="5966460"/>
            <a:ext cx="1999129" cy="3750385"/>
            <a:chOff x="18247752" y="4532555"/>
            <a:chExt cx="1999129" cy="3750385"/>
          </a:xfrm>
        </p:grpSpPr>
        <p:sp>
          <p:nvSpPr>
            <p:cNvPr id="237" name="Rectangle: Rounded Corners 236">
              <a:extLst>
                <a:ext uri="{FF2B5EF4-FFF2-40B4-BE49-F238E27FC236}">
                  <a16:creationId xmlns:a16="http://schemas.microsoft.com/office/drawing/2014/main" id="{1A4C1261-7053-60C8-67D9-019E5FB1C4AC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Rectangle: Rounded Corners 237">
              <a:extLst>
                <a:ext uri="{FF2B5EF4-FFF2-40B4-BE49-F238E27FC236}">
                  <a16:creationId xmlns:a16="http://schemas.microsoft.com/office/drawing/2014/main" id="{C4D40BC6-2BD9-7BD1-C341-51FFDFD805F3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D57B0D9D-4A3E-CB7E-CFD1-EB8FCDC872C1}"/>
              </a:ext>
            </a:extLst>
          </p:cNvPr>
          <p:cNvGrpSpPr/>
          <p:nvPr/>
        </p:nvGrpSpPr>
        <p:grpSpPr>
          <a:xfrm>
            <a:off x="18520322" y="6528437"/>
            <a:ext cx="1453988" cy="1462993"/>
            <a:chOff x="18520323" y="6363773"/>
            <a:chExt cx="1453988" cy="1462993"/>
          </a:xfrm>
        </p:grpSpPr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39A2AFAE-A746-2EBC-7EBC-EF176CD65752}"/>
                </a:ext>
              </a:extLst>
            </p:cNvPr>
            <p:cNvSpPr txBox="1"/>
            <p:nvPr/>
          </p:nvSpPr>
          <p:spPr>
            <a:xfrm>
              <a:off x="18800079" y="6363773"/>
              <a:ext cx="89447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ALIGN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A310B8DE-75A0-02BE-CAC0-855CC8E8D325}"/>
                </a:ext>
              </a:extLst>
            </p:cNvPr>
            <p:cNvSpPr txBox="1"/>
            <p:nvPr/>
          </p:nvSpPr>
          <p:spPr>
            <a:xfrm>
              <a:off x="18520323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Đồng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bộ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tổ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chức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42" name="Isosceles Triangle 241">
            <a:extLst>
              <a:ext uri="{FF2B5EF4-FFF2-40B4-BE49-F238E27FC236}">
                <a16:creationId xmlns:a16="http://schemas.microsoft.com/office/drawing/2014/main" id="{F563A82B-9736-1ACD-252E-51C66D173C15}"/>
              </a:ext>
            </a:extLst>
          </p:cNvPr>
          <p:cNvSpPr/>
          <p:nvPr/>
        </p:nvSpPr>
        <p:spPr>
          <a:xfrm rot="10800000">
            <a:off x="19096726" y="9257924"/>
            <a:ext cx="301180" cy="2596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39CE4116-D93F-DFFE-FA28-F88FBD1AC60D}"/>
              </a:ext>
            </a:extLst>
          </p:cNvPr>
          <p:cNvGrpSpPr/>
          <p:nvPr/>
        </p:nvGrpSpPr>
        <p:grpSpPr>
          <a:xfrm>
            <a:off x="21143609" y="5966460"/>
            <a:ext cx="1851660" cy="3750385"/>
            <a:chOff x="21143609" y="5801796"/>
            <a:chExt cx="1851660" cy="3750385"/>
          </a:xfrm>
        </p:grpSpPr>
        <p:sp>
          <p:nvSpPr>
            <p:cNvPr id="244" name="Rectangle: Rounded Corners 243">
              <a:extLst>
                <a:ext uri="{FF2B5EF4-FFF2-40B4-BE49-F238E27FC236}">
                  <a16:creationId xmlns:a16="http://schemas.microsoft.com/office/drawing/2014/main" id="{7E016E30-A1C8-5BF2-729B-F3E26C3EA653}"/>
                </a:ext>
              </a:extLst>
            </p:cNvPr>
            <p:cNvSpPr/>
            <p:nvPr/>
          </p:nvSpPr>
          <p:spPr>
            <a:xfrm>
              <a:off x="21143609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352ED307-B336-A4AF-4D64-165B38375E29}"/>
                </a:ext>
              </a:extLst>
            </p:cNvPr>
            <p:cNvSpPr txBox="1"/>
            <p:nvPr/>
          </p:nvSpPr>
          <p:spPr>
            <a:xfrm>
              <a:off x="21690904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08 </a:t>
              </a:r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54562B20-E371-889C-3652-0222ACA8C378}"/>
              </a:ext>
            </a:extLst>
          </p:cNvPr>
          <p:cNvGrpSpPr/>
          <p:nvPr/>
        </p:nvGrpSpPr>
        <p:grpSpPr>
          <a:xfrm>
            <a:off x="21069875" y="6858000"/>
            <a:ext cx="1999129" cy="3750385"/>
            <a:chOff x="21069875" y="5424095"/>
            <a:chExt cx="1999129" cy="3750385"/>
          </a:xfrm>
        </p:grpSpPr>
        <p:sp>
          <p:nvSpPr>
            <p:cNvPr id="247" name="Rectangle: Rounded Corners 246">
              <a:extLst>
                <a:ext uri="{FF2B5EF4-FFF2-40B4-BE49-F238E27FC236}">
                  <a16:creationId xmlns:a16="http://schemas.microsoft.com/office/drawing/2014/main" id="{CCF3B188-A883-F80A-21C8-E1CF2F87E476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Rectangle: Rounded Corners 247">
              <a:extLst>
                <a:ext uri="{FF2B5EF4-FFF2-40B4-BE49-F238E27FC236}">
                  <a16:creationId xmlns:a16="http://schemas.microsoft.com/office/drawing/2014/main" id="{F8906604-6422-B660-41EA-F704863C9ED2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08A990D9-81EC-9CF7-674B-65176E80DF26}"/>
              </a:ext>
            </a:extLst>
          </p:cNvPr>
          <p:cNvGrpSpPr/>
          <p:nvPr/>
        </p:nvGrpSpPr>
        <p:grpSpPr>
          <a:xfrm>
            <a:off x="21342445" y="8583415"/>
            <a:ext cx="1453988" cy="1462993"/>
            <a:chOff x="21342445" y="8418751"/>
            <a:chExt cx="1453988" cy="1462993"/>
          </a:xfrm>
        </p:grpSpPr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53ACB053-1D46-5EA1-DF04-2C7A6496DFEB}"/>
                </a:ext>
              </a:extLst>
            </p:cNvPr>
            <p:cNvSpPr txBox="1"/>
            <p:nvPr/>
          </p:nvSpPr>
          <p:spPr>
            <a:xfrm>
              <a:off x="21631660" y="8418751"/>
              <a:ext cx="87556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EXCEL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FF3068D2-E6F7-BAC3-FDC4-AA819F15CE07}"/>
                </a:ext>
              </a:extLst>
            </p:cNvPr>
            <p:cNvSpPr txBox="1"/>
            <p:nvPr/>
          </p:nvSpPr>
          <p:spPr>
            <a:xfrm>
              <a:off x="21342445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Duy trì và mở rộng hiệu suất vượt trội.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52" name="Isosceles Triangle 251">
            <a:extLst>
              <a:ext uri="{FF2B5EF4-FFF2-40B4-BE49-F238E27FC236}">
                <a16:creationId xmlns:a16="http://schemas.microsoft.com/office/drawing/2014/main" id="{0B516CF4-D797-4C93-777B-3B3058D3344A}"/>
              </a:ext>
            </a:extLst>
          </p:cNvPr>
          <p:cNvSpPr/>
          <p:nvPr/>
        </p:nvSpPr>
        <p:spPr>
          <a:xfrm>
            <a:off x="21918849" y="7057283"/>
            <a:ext cx="301180" cy="25963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645D0A48-1800-AB9F-65A1-06282CC85B14}"/>
              </a:ext>
            </a:extLst>
          </p:cNvPr>
          <p:cNvGrpSpPr/>
          <p:nvPr/>
        </p:nvGrpSpPr>
        <p:grpSpPr>
          <a:xfrm>
            <a:off x="906040" y="5540849"/>
            <a:ext cx="22547080" cy="5502112"/>
            <a:chOff x="906040" y="4106944"/>
            <a:chExt cx="22547080" cy="5502112"/>
          </a:xfrm>
        </p:grpSpPr>
        <p:sp>
          <p:nvSpPr>
            <p:cNvPr id="254" name="Arc 253">
              <a:extLst>
                <a:ext uri="{FF2B5EF4-FFF2-40B4-BE49-F238E27FC236}">
                  <a16:creationId xmlns:a16="http://schemas.microsoft.com/office/drawing/2014/main" id="{D8EC909A-20D7-BA62-097B-822D851915F1}"/>
                </a:ext>
              </a:extLst>
            </p:cNvPr>
            <p:cNvSpPr/>
            <p:nvPr/>
          </p:nvSpPr>
          <p:spPr>
            <a:xfrm>
              <a:off x="937496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Arc 254">
              <a:extLst>
                <a:ext uri="{FF2B5EF4-FFF2-40B4-BE49-F238E27FC236}">
                  <a16:creationId xmlns:a16="http://schemas.microsoft.com/office/drawing/2014/main" id="{99BCE0E1-DAE4-E28A-3282-3BFC38AA011F}"/>
                </a:ext>
              </a:extLst>
            </p:cNvPr>
            <p:cNvSpPr/>
            <p:nvPr/>
          </p:nvSpPr>
          <p:spPr>
            <a:xfrm rot="10800000">
              <a:off x="1219199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6154D2F1-7CC2-86E1-7506-E3C6F315690A}"/>
                </a:ext>
              </a:extLst>
            </p:cNvPr>
            <p:cNvCxnSpPr/>
            <p:nvPr/>
          </p:nvCxnSpPr>
          <p:spPr>
            <a:xfrm>
              <a:off x="1219200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06991EE6-CF57-634F-559C-85D991846EFD}"/>
                </a:ext>
              </a:extLst>
            </p:cNvPr>
            <p:cNvCxnSpPr/>
            <p:nvPr/>
          </p:nvCxnSpPr>
          <p:spPr>
            <a:xfrm>
              <a:off x="1500903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Arc 257">
              <a:extLst>
                <a:ext uri="{FF2B5EF4-FFF2-40B4-BE49-F238E27FC236}">
                  <a16:creationId xmlns:a16="http://schemas.microsoft.com/office/drawing/2014/main" id="{41C322AF-6858-3F75-8058-2B520BF9E075}"/>
                </a:ext>
              </a:extLst>
            </p:cNvPr>
            <p:cNvSpPr/>
            <p:nvPr/>
          </p:nvSpPr>
          <p:spPr>
            <a:xfrm rot="10800000">
              <a:off x="6555388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5B6A50ED-74AA-D320-D535-ECC2E3780011}"/>
                </a:ext>
              </a:extLst>
            </p:cNvPr>
            <p:cNvCxnSpPr/>
            <p:nvPr/>
          </p:nvCxnSpPr>
          <p:spPr>
            <a:xfrm>
              <a:off x="9372421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Arc 259">
              <a:extLst>
                <a:ext uri="{FF2B5EF4-FFF2-40B4-BE49-F238E27FC236}">
                  <a16:creationId xmlns:a16="http://schemas.microsoft.com/office/drawing/2014/main" id="{6A24688F-D196-948C-DA92-E528BFE2CD10}"/>
                </a:ext>
              </a:extLst>
            </p:cNvPr>
            <p:cNvSpPr/>
            <p:nvPr/>
          </p:nvSpPr>
          <p:spPr>
            <a:xfrm>
              <a:off x="3725618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A5C9DB32-0C0C-7870-1EA5-4370D5116B5D}"/>
                </a:ext>
              </a:extLst>
            </p:cNvPr>
            <p:cNvCxnSpPr/>
            <p:nvPr/>
          </p:nvCxnSpPr>
          <p:spPr>
            <a:xfrm>
              <a:off x="654265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Arc 261">
              <a:extLst>
                <a:ext uri="{FF2B5EF4-FFF2-40B4-BE49-F238E27FC236}">
                  <a16:creationId xmlns:a16="http://schemas.microsoft.com/office/drawing/2014/main" id="{8244D696-A77A-C73A-B3D1-84E9BA89E213}"/>
                </a:ext>
              </a:extLst>
            </p:cNvPr>
            <p:cNvSpPr/>
            <p:nvPr/>
          </p:nvSpPr>
          <p:spPr>
            <a:xfrm rot="10800000">
              <a:off x="906040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3" name="Straight Connector 262">
              <a:extLst>
                <a:ext uri="{FF2B5EF4-FFF2-40B4-BE49-F238E27FC236}">
                  <a16:creationId xmlns:a16="http://schemas.microsoft.com/office/drawing/2014/main" id="{77934532-B245-D517-9878-BABE5FCEAA3A}"/>
                </a:ext>
              </a:extLst>
            </p:cNvPr>
            <p:cNvCxnSpPr/>
            <p:nvPr/>
          </p:nvCxnSpPr>
          <p:spPr>
            <a:xfrm>
              <a:off x="3723073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Arc 263">
              <a:extLst>
                <a:ext uri="{FF2B5EF4-FFF2-40B4-BE49-F238E27FC236}">
                  <a16:creationId xmlns:a16="http://schemas.microsoft.com/office/drawing/2014/main" id="{6E5DB0D9-83C9-BDFB-F606-D54BCC6508FE}"/>
                </a:ext>
              </a:extLst>
            </p:cNvPr>
            <p:cNvSpPr/>
            <p:nvPr/>
          </p:nvSpPr>
          <p:spPr>
            <a:xfrm>
              <a:off x="1500552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Arc 264">
              <a:extLst>
                <a:ext uri="{FF2B5EF4-FFF2-40B4-BE49-F238E27FC236}">
                  <a16:creationId xmlns:a16="http://schemas.microsoft.com/office/drawing/2014/main" id="{BE51A28D-C77A-7667-671F-B435616A7157}"/>
                </a:ext>
              </a:extLst>
            </p:cNvPr>
            <p:cNvSpPr/>
            <p:nvPr/>
          </p:nvSpPr>
          <p:spPr>
            <a:xfrm rot="10800000">
              <a:off x="1782255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2A043636-BE91-A1D1-9953-9056519E0BC1}"/>
                </a:ext>
              </a:extLst>
            </p:cNvPr>
            <p:cNvCxnSpPr/>
            <p:nvPr/>
          </p:nvCxnSpPr>
          <p:spPr>
            <a:xfrm>
              <a:off x="1782256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4B11F2DE-9460-4288-0F5C-AFAB78289BA0}"/>
                </a:ext>
              </a:extLst>
            </p:cNvPr>
            <p:cNvCxnSpPr/>
            <p:nvPr/>
          </p:nvCxnSpPr>
          <p:spPr>
            <a:xfrm>
              <a:off x="2063959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Arc 267">
              <a:extLst>
                <a:ext uri="{FF2B5EF4-FFF2-40B4-BE49-F238E27FC236}">
                  <a16:creationId xmlns:a16="http://schemas.microsoft.com/office/drawing/2014/main" id="{EEFD7DEB-6242-51A8-0ADF-1ABD6AFF08DB}"/>
                </a:ext>
              </a:extLst>
            </p:cNvPr>
            <p:cNvSpPr/>
            <p:nvPr/>
          </p:nvSpPr>
          <p:spPr>
            <a:xfrm>
              <a:off x="2063608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9" name="!!SubTitle">
            <a:extLst>
              <a:ext uri="{FF2B5EF4-FFF2-40B4-BE49-F238E27FC236}">
                <a16:creationId xmlns:a16="http://schemas.microsoft.com/office/drawing/2014/main" id="{B12F70A9-5E34-681E-0438-97A8B72DED6C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70" name="!!MainTitle1">
            <a:extLst>
              <a:ext uri="{FF2B5EF4-FFF2-40B4-BE49-F238E27FC236}">
                <a16:creationId xmlns:a16="http://schemas.microsoft.com/office/drawing/2014/main" id="{48ADA4EF-E2DC-FA4C-3128-6BDE23F9C44A}"/>
              </a:ext>
            </a:extLst>
          </p:cNvPr>
          <p:cNvSpPr txBox="1"/>
          <p:nvPr/>
        </p:nvSpPr>
        <p:spPr>
          <a:xfrm>
            <a:off x="6692573" y="1190307"/>
            <a:ext cx="1099897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Evolution</a:t>
            </a:r>
          </a:p>
        </p:txBody>
      </p:sp>
      <p:sp>
        <p:nvSpPr>
          <p:cNvPr id="271" name="!!SlideOcean">
            <a:extLst>
              <a:ext uri="{FF2B5EF4-FFF2-40B4-BE49-F238E27FC236}">
                <a16:creationId xmlns:a16="http://schemas.microsoft.com/office/drawing/2014/main" id="{CDB7069B-3735-C7EF-B732-974950CCBE99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2" name="!!SubTitle">
            <a:extLst>
              <a:ext uri="{FF2B5EF4-FFF2-40B4-BE49-F238E27FC236}">
                <a16:creationId xmlns:a16="http://schemas.microsoft.com/office/drawing/2014/main" id="{25763A0E-455A-6B62-5365-A838C89A710C}"/>
              </a:ext>
            </a:extLst>
          </p:cNvPr>
          <p:cNvSpPr txBox="1"/>
          <p:nvPr/>
        </p:nvSpPr>
        <p:spPr>
          <a:xfrm>
            <a:off x="7373868" y="3673933"/>
            <a:ext cx="94949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Khung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phát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triển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năng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suất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và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hiệu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quả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làm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việc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8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giai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2">
                    <a:lumMod val="20000"/>
                    <a:lumOff val="80000"/>
                  </a:schemeClr>
                </a:solidFill>
              </a:rPr>
              <a:t>đoạn</a:t>
            </a:r>
            <a:r>
              <a:rPr lang="en-US" sz="28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.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73" name="Freeform 142">
            <a:extLst>
              <a:ext uri="{FF2B5EF4-FFF2-40B4-BE49-F238E27FC236}">
                <a16:creationId xmlns:a16="http://schemas.microsoft.com/office/drawing/2014/main" id="{8368005A-4875-2919-CA43-F9DEACBA2B48}"/>
              </a:ext>
            </a:extLst>
          </p:cNvPr>
          <p:cNvSpPr>
            <a:spLocks noEditPoints="1"/>
          </p:cNvSpPr>
          <p:nvPr/>
        </p:nvSpPr>
        <p:spPr bwMode="auto">
          <a:xfrm>
            <a:off x="1933143" y="8267007"/>
            <a:ext cx="685482" cy="68548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4" name="Freeform 151">
            <a:extLst>
              <a:ext uri="{FF2B5EF4-FFF2-40B4-BE49-F238E27FC236}">
                <a16:creationId xmlns:a16="http://schemas.microsoft.com/office/drawing/2014/main" id="{52AD5F2F-CCAC-9608-0BC5-B78356D44C69}"/>
              </a:ext>
            </a:extLst>
          </p:cNvPr>
          <p:cNvSpPr>
            <a:spLocks noEditPoints="1"/>
          </p:cNvSpPr>
          <p:nvPr/>
        </p:nvSpPr>
        <p:spPr bwMode="auto">
          <a:xfrm>
            <a:off x="10568843" y="7710902"/>
            <a:ext cx="444434" cy="755788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5" name="Freeform 153">
            <a:extLst>
              <a:ext uri="{FF2B5EF4-FFF2-40B4-BE49-F238E27FC236}">
                <a16:creationId xmlns:a16="http://schemas.microsoft.com/office/drawing/2014/main" id="{35960FAD-B9D4-AD27-AFC1-20A6179065FC}"/>
              </a:ext>
            </a:extLst>
          </p:cNvPr>
          <p:cNvSpPr>
            <a:spLocks noEditPoints="1"/>
          </p:cNvSpPr>
          <p:nvPr/>
        </p:nvSpPr>
        <p:spPr bwMode="auto">
          <a:xfrm>
            <a:off x="13286688" y="8299649"/>
            <a:ext cx="632752" cy="620198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6" name="Freeform 158">
            <a:extLst>
              <a:ext uri="{FF2B5EF4-FFF2-40B4-BE49-F238E27FC236}">
                <a16:creationId xmlns:a16="http://schemas.microsoft.com/office/drawing/2014/main" id="{2D02E721-F4EF-4562-3C80-9C3244961786}"/>
              </a:ext>
            </a:extLst>
          </p:cNvPr>
          <p:cNvSpPr>
            <a:spLocks noEditPoints="1"/>
          </p:cNvSpPr>
          <p:nvPr/>
        </p:nvSpPr>
        <p:spPr bwMode="auto">
          <a:xfrm>
            <a:off x="18917130" y="8258220"/>
            <a:ext cx="660372" cy="70305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7" name="Freeform 159">
            <a:extLst>
              <a:ext uri="{FF2B5EF4-FFF2-40B4-BE49-F238E27FC236}">
                <a16:creationId xmlns:a16="http://schemas.microsoft.com/office/drawing/2014/main" id="{D3DEF213-CEA0-366B-9667-83C9BE9DEACA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6152754" y="7815105"/>
            <a:ext cx="544870" cy="54738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8" name="Freeform 164">
            <a:extLst>
              <a:ext uri="{FF2B5EF4-FFF2-40B4-BE49-F238E27FC236}">
                <a16:creationId xmlns:a16="http://schemas.microsoft.com/office/drawing/2014/main" id="{8A96CF76-D0E1-9D89-E633-92E610618763}"/>
              </a:ext>
            </a:extLst>
          </p:cNvPr>
          <p:cNvSpPr>
            <a:spLocks noEditPoints="1"/>
          </p:cNvSpPr>
          <p:nvPr/>
        </p:nvSpPr>
        <p:spPr bwMode="auto">
          <a:xfrm>
            <a:off x="4893127" y="7822638"/>
            <a:ext cx="487118" cy="532316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9" name="Freeform 167">
            <a:extLst>
              <a:ext uri="{FF2B5EF4-FFF2-40B4-BE49-F238E27FC236}">
                <a16:creationId xmlns:a16="http://schemas.microsoft.com/office/drawing/2014/main" id="{A3641476-7C8C-F8C6-D8ED-B7ED089D438F}"/>
              </a:ext>
            </a:extLst>
          </p:cNvPr>
          <p:cNvSpPr>
            <a:spLocks noEditPoints="1"/>
          </p:cNvSpPr>
          <p:nvPr/>
        </p:nvSpPr>
        <p:spPr bwMode="auto">
          <a:xfrm>
            <a:off x="21785202" y="7757354"/>
            <a:ext cx="564956" cy="6628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80" name="Freeform 169">
            <a:extLst>
              <a:ext uri="{FF2B5EF4-FFF2-40B4-BE49-F238E27FC236}">
                <a16:creationId xmlns:a16="http://schemas.microsoft.com/office/drawing/2014/main" id="{71429355-ACF6-7E3B-DCAA-B01CC3C0F8BD}"/>
              </a:ext>
            </a:extLst>
          </p:cNvPr>
          <p:cNvSpPr>
            <a:spLocks noEditPoints="1"/>
          </p:cNvSpPr>
          <p:nvPr/>
        </p:nvSpPr>
        <p:spPr bwMode="auto">
          <a:xfrm>
            <a:off x="7670829" y="8273285"/>
            <a:ext cx="534826" cy="672926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1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2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2" grpId="0" animBg="1"/>
          <p:bldP spid="192" grpId="0" animBg="1"/>
          <p:bldP spid="202" grpId="0" animBg="1"/>
          <p:bldP spid="212" grpId="0" animBg="1"/>
          <p:bldP spid="222" grpId="0" animBg="1"/>
          <p:bldP spid="232" grpId="0" animBg="1"/>
          <p:bldP spid="242" grpId="0" animBg="1"/>
          <p:bldP spid="252" grpId="0" animBg="1"/>
          <p:bldP spid="269" grpId="0"/>
          <p:bldP spid="270" grpId="0"/>
          <p:bldP spid="272" grpId="0"/>
          <p:bldP spid="273" grpId="0" animBg="1"/>
          <p:bldP spid="274" grpId="0" animBg="1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2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2" grpId="0" animBg="1"/>
          <p:bldP spid="192" grpId="0" animBg="1"/>
          <p:bldP spid="202" grpId="0" animBg="1"/>
          <p:bldP spid="212" grpId="0" animBg="1"/>
          <p:bldP spid="222" grpId="0" animBg="1"/>
          <p:bldP spid="232" grpId="0" animBg="1"/>
          <p:bldP spid="242" grpId="0" animBg="1"/>
          <p:bldP spid="252" grpId="0" animBg="1"/>
          <p:bldP spid="269" grpId="0"/>
          <p:bldP spid="270" grpId="0"/>
          <p:bldP spid="272" grpId="0"/>
          <p:bldP spid="273" grpId="0" animBg="1"/>
          <p:bldP spid="274" grpId="0" animBg="1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19887683-F218-7B3A-65D8-49431E665F8E}"/>
              </a:ext>
            </a:extLst>
          </p:cNvPr>
          <p:cNvGrpSpPr/>
          <p:nvPr/>
        </p:nvGrpSpPr>
        <p:grpSpPr>
          <a:xfrm>
            <a:off x="1388731" y="6858000"/>
            <a:ext cx="1851660" cy="3750385"/>
            <a:chOff x="1388731" y="6693336"/>
            <a:chExt cx="1851660" cy="375038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43F3AADA-9F04-B8DA-1268-8AAA6E4EEB50}"/>
                </a:ext>
              </a:extLst>
            </p:cNvPr>
            <p:cNvSpPr/>
            <p:nvPr/>
          </p:nvSpPr>
          <p:spPr>
            <a:xfrm rot="10800000">
              <a:off x="1388731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F175FC7-3B12-2111-D35D-522257DFA666}"/>
                </a:ext>
              </a:extLst>
            </p:cNvPr>
            <p:cNvSpPr txBox="1"/>
            <p:nvPr/>
          </p:nvSpPr>
          <p:spPr>
            <a:xfrm>
              <a:off x="1936026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01 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8FFC355-A0BB-0E1D-83B1-172D04435A05}"/>
              </a:ext>
            </a:extLst>
          </p:cNvPr>
          <p:cNvGrpSpPr/>
          <p:nvPr/>
        </p:nvGrpSpPr>
        <p:grpSpPr>
          <a:xfrm>
            <a:off x="1314996" y="5966460"/>
            <a:ext cx="1999129" cy="3750385"/>
            <a:chOff x="1314996" y="4532555"/>
            <a:chExt cx="1999129" cy="3750385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066F63B7-1C9C-2FEC-A1B4-ABA08654767C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1793CC43-E62E-6231-D9F4-8E4C1C9A3D3E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59B22C1-3451-9CAF-7CB9-00231F2B50EF}"/>
              </a:ext>
            </a:extLst>
          </p:cNvPr>
          <p:cNvGrpSpPr/>
          <p:nvPr/>
        </p:nvGrpSpPr>
        <p:grpSpPr>
          <a:xfrm>
            <a:off x="1587567" y="6528437"/>
            <a:ext cx="1453988" cy="1462993"/>
            <a:chOff x="1587567" y="6363773"/>
            <a:chExt cx="1453988" cy="1462993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5CB8C84-F46E-F201-AE72-2D715F9BF5E6}"/>
                </a:ext>
              </a:extLst>
            </p:cNvPr>
            <p:cNvSpPr txBox="1"/>
            <p:nvPr/>
          </p:nvSpPr>
          <p:spPr>
            <a:xfrm>
              <a:off x="1740526" y="6363773"/>
              <a:ext cx="114807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OBSERVE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0E003B8-D179-6BD0-73A5-93347C018059}"/>
                </a:ext>
              </a:extLst>
            </p:cNvPr>
            <p:cNvSpPr txBox="1"/>
            <p:nvPr/>
          </p:nvSpPr>
          <p:spPr>
            <a:xfrm>
              <a:off x="1587567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Nhận diện vấn đề và cơ hội cải thiện.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7" name="Isosceles Triangle 16">
            <a:extLst>
              <a:ext uri="{FF2B5EF4-FFF2-40B4-BE49-F238E27FC236}">
                <a16:creationId xmlns:a16="http://schemas.microsoft.com/office/drawing/2014/main" id="{41586930-317C-0663-52D6-9184ED6D868B}"/>
              </a:ext>
            </a:extLst>
          </p:cNvPr>
          <p:cNvSpPr/>
          <p:nvPr/>
        </p:nvSpPr>
        <p:spPr>
          <a:xfrm rot="10800000">
            <a:off x="2163971" y="9257924"/>
            <a:ext cx="301180" cy="25963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05EDC04-5D3B-ED58-7C5C-AFC602A383F2}"/>
              </a:ext>
            </a:extLst>
          </p:cNvPr>
          <p:cNvGrpSpPr/>
          <p:nvPr/>
        </p:nvGrpSpPr>
        <p:grpSpPr>
          <a:xfrm>
            <a:off x="4210856" y="5966460"/>
            <a:ext cx="1851660" cy="3750385"/>
            <a:chOff x="4210856" y="5801796"/>
            <a:chExt cx="1851660" cy="3750385"/>
          </a:xfrm>
        </p:grpSpPr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5040D224-2426-BF5E-3A32-AC8B1762447E}"/>
                </a:ext>
              </a:extLst>
            </p:cNvPr>
            <p:cNvSpPr/>
            <p:nvPr/>
          </p:nvSpPr>
          <p:spPr>
            <a:xfrm>
              <a:off x="4210856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F2F3C9F-B463-5E1B-5B16-44A300ED273B}"/>
                </a:ext>
              </a:extLst>
            </p:cNvPr>
            <p:cNvSpPr txBox="1"/>
            <p:nvPr/>
          </p:nvSpPr>
          <p:spPr>
            <a:xfrm>
              <a:off x="4758151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68FBA43-728B-66E4-B346-A3CA7E5D0400}"/>
              </a:ext>
            </a:extLst>
          </p:cNvPr>
          <p:cNvGrpSpPr/>
          <p:nvPr/>
        </p:nvGrpSpPr>
        <p:grpSpPr>
          <a:xfrm>
            <a:off x="4137122" y="6858000"/>
            <a:ext cx="1999129" cy="3750385"/>
            <a:chOff x="4137122" y="5424095"/>
            <a:chExt cx="1999129" cy="3750385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ABA58523-1248-04D8-36AE-435C7EA6B35B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: Rounded Corners 23">
              <a:extLst>
                <a:ext uri="{FF2B5EF4-FFF2-40B4-BE49-F238E27FC236}">
                  <a16:creationId xmlns:a16="http://schemas.microsoft.com/office/drawing/2014/main" id="{0F5249C8-CCCD-2F2C-5837-4A2A24359DF5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9FC7DD8-B654-B915-9563-6A4610D5878B}"/>
              </a:ext>
            </a:extLst>
          </p:cNvPr>
          <p:cNvGrpSpPr/>
          <p:nvPr/>
        </p:nvGrpSpPr>
        <p:grpSpPr>
          <a:xfrm>
            <a:off x="4409692" y="8583415"/>
            <a:ext cx="1453988" cy="1462993"/>
            <a:chOff x="4409692" y="8418751"/>
            <a:chExt cx="1453988" cy="1462993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A02BD66-E1D7-4D3D-27BF-C33CC336E719}"/>
                </a:ext>
              </a:extLst>
            </p:cNvPr>
            <p:cNvSpPr txBox="1"/>
            <p:nvPr/>
          </p:nvSpPr>
          <p:spPr>
            <a:xfrm>
              <a:off x="4679669" y="8418751"/>
              <a:ext cx="91403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ASSESS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A7D307F-5562-0669-1FDE-7D62EF0C7E92}"/>
                </a:ext>
              </a:extLst>
            </p:cNvPr>
            <p:cNvSpPr txBox="1"/>
            <p:nvPr/>
          </p:nvSpPr>
          <p:spPr>
            <a:xfrm>
              <a:off x="4409692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Phân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tích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năng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lực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khoảng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suất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A32E4D11-A8B6-F519-7914-56C0719B2335}"/>
              </a:ext>
            </a:extLst>
          </p:cNvPr>
          <p:cNvSpPr/>
          <p:nvPr/>
        </p:nvSpPr>
        <p:spPr>
          <a:xfrm>
            <a:off x="4986096" y="7057283"/>
            <a:ext cx="301180" cy="259638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4EA2D88-1247-4583-8AD2-DBFB56850DE7}"/>
              </a:ext>
            </a:extLst>
          </p:cNvPr>
          <p:cNvGrpSpPr/>
          <p:nvPr/>
        </p:nvGrpSpPr>
        <p:grpSpPr>
          <a:xfrm>
            <a:off x="7032983" y="6858000"/>
            <a:ext cx="1851660" cy="3750385"/>
            <a:chOff x="7032983" y="6693336"/>
            <a:chExt cx="1851660" cy="3750385"/>
          </a:xfrm>
        </p:grpSpPr>
        <p:sp>
          <p:nvSpPr>
            <p:cNvPr id="42" name="Rectangle: Rounded Corners 41">
              <a:extLst>
                <a:ext uri="{FF2B5EF4-FFF2-40B4-BE49-F238E27FC236}">
                  <a16:creationId xmlns:a16="http://schemas.microsoft.com/office/drawing/2014/main" id="{1C299B88-2663-ACBD-5C2C-7DE33F22D2BF}"/>
                </a:ext>
              </a:extLst>
            </p:cNvPr>
            <p:cNvSpPr/>
            <p:nvPr/>
          </p:nvSpPr>
          <p:spPr>
            <a:xfrm rot="10800000">
              <a:off x="7032983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84AB9A6E-7EC5-D443-61D9-F977B18CAD38}"/>
                </a:ext>
              </a:extLst>
            </p:cNvPr>
            <p:cNvSpPr txBox="1"/>
            <p:nvPr/>
          </p:nvSpPr>
          <p:spPr>
            <a:xfrm>
              <a:off x="7580278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03 </a:t>
              </a: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A278673A-4F58-5BEB-8F9C-E298FF02353E}"/>
              </a:ext>
            </a:extLst>
          </p:cNvPr>
          <p:cNvGrpSpPr/>
          <p:nvPr/>
        </p:nvGrpSpPr>
        <p:grpSpPr>
          <a:xfrm>
            <a:off x="6959248" y="5966460"/>
            <a:ext cx="1999129" cy="3750385"/>
            <a:chOff x="6959248" y="4532555"/>
            <a:chExt cx="1999129" cy="3750385"/>
          </a:xfrm>
        </p:grpSpPr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4E97D06A-46DE-00A1-8EC3-5F77D85E7930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CBA2A307-8E5E-64AE-2BDF-D71D523F6B94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184D53B6-4767-860E-039E-14A371450B80}"/>
              </a:ext>
            </a:extLst>
          </p:cNvPr>
          <p:cNvGrpSpPr/>
          <p:nvPr/>
        </p:nvGrpSpPr>
        <p:grpSpPr>
          <a:xfrm>
            <a:off x="7231819" y="6528437"/>
            <a:ext cx="1453988" cy="1462993"/>
            <a:chOff x="7231819" y="6363773"/>
            <a:chExt cx="1453988" cy="1462993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A792C39-554A-6749-B111-A2AC9EE69D4B}"/>
                </a:ext>
              </a:extLst>
            </p:cNvPr>
            <p:cNvSpPr txBox="1"/>
            <p:nvPr/>
          </p:nvSpPr>
          <p:spPr>
            <a:xfrm>
              <a:off x="7583551" y="6363773"/>
              <a:ext cx="75052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PLAN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67255D3-EB57-9200-6A0F-D745643AC84A}"/>
                </a:ext>
              </a:extLst>
            </p:cNvPr>
            <p:cNvSpPr txBox="1"/>
            <p:nvPr/>
          </p:nvSpPr>
          <p:spPr>
            <a:xfrm>
              <a:off x="7231819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Xây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dựng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hành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động</a:t>
              </a:r>
              <a:r>
                <a:rPr lang="en-US" sz="1400" dirty="0">
                  <a:solidFill>
                    <a:schemeClr val="tx2"/>
                  </a:solidFill>
                </a:rPr>
                <a:t> chi </a:t>
              </a:r>
              <a:r>
                <a:rPr lang="en-US" sz="1400" dirty="0" err="1">
                  <a:solidFill>
                    <a:schemeClr val="tx2"/>
                  </a:solidFill>
                </a:rPr>
                <a:t>tiết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BCA923AC-9958-0AFC-EE9C-64FD9E8246A6}"/>
              </a:ext>
            </a:extLst>
          </p:cNvPr>
          <p:cNvSpPr/>
          <p:nvPr/>
        </p:nvSpPr>
        <p:spPr>
          <a:xfrm rot="10800000">
            <a:off x="7808223" y="9257924"/>
            <a:ext cx="301180" cy="2596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647CFC0-51A4-DD28-753F-E9CCCE2CC6AA}"/>
              </a:ext>
            </a:extLst>
          </p:cNvPr>
          <p:cNvGrpSpPr/>
          <p:nvPr/>
        </p:nvGrpSpPr>
        <p:grpSpPr>
          <a:xfrm>
            <a:off x="9855107" y="5966460"/>
            <a:ext cx="1851660" cy="3750385"/>
            <a:chOff x="9855107" y="5801796"/>
            <a:chExt cx="1851660" cy="3750385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B10601BC-1D13-733F-72A2-BF5E1CDD2B75}"/>
                </a:ext>
              </a:extLst>
            </p:cNvPr>
            <p:cNvSpPr/>
            <p:nvPr/>
          </p:nvSpPr>
          <p:spPr>
            <a:xfrm>
              <a:off x="9855107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DABD2A5-768B-FE06-C2C5-AEA9F7D5DC9C}"/>
                </a:ext>
              </a:extLst>
            </p:cNvPr>
            <p:cNvSpPr txBox="1"/>
            <p:nvPr/>
          </p:nvSpPr>
          <p:spPr>
            <a:xfrm>
              <a:off x="10402403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 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8B056B0-10E0-773D-1EC4-938F46ABD054}"/>
              </a:ext>
            </a:extLst>
          </p:cNvPr>
          <p:cNvGrpSpPr/>
          <p:nvPr/>
        </p:nvGrpSpPr>
        <p:grpSpPr>
          <a:xfrm>
            <a:off x="9781374" y="6858000"/>
            <a:ext cx="1999129" cy="3750385"/>
            <a:chOff x="9781374" y="5424095"/>
            <a:chExt cx="1999129" cy="3750385"/>
          </a:xfrm>
        </p:grpSpPr>
        <p:sp>
          <p:nvSpPr>
            <p:cNvPr id="62" name="Rectangle: Rounded Corners 61">
              <a:extLst>
                <a:ext uri="{FF2B5EF4-FFF2-40B4-BE49-F238E27FC236}">
                  <a16:creationId xmlns:a16="http://schemas.microsoft.com/office/drawing/2014/main" id="{62918098-D10A-A814-0E5E-50266EB3F217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F004CAD4-F44E-9420-686B-1DD15C02FBB2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CF9F21CE-E8A3-C73F-6478-E27A2ADE949A}"/>
              </a:ext>
            </a:extLst>
          </p:cNvPr>
          <p:cNvGrpSpPr/>
          <p:nvPr/>
        </p:nvGrpSpPr>
        <p:grpSpPr>
          <a:xfrm>
            <a:off x="10053944" y="8583415"/>
            <a:ext cx="1453988" cy="1462993"/>
            <a:chOff x="10053944" y="8418751"/>
            <a:chExt cx="1453988" cy="1462993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D6AD2CF5-21CF-6D22-D783-20EA703D7425}"/>
                </a:ext>
              </a:extLst>
            </p:cNvPr>
            <p:cNvSpPr txBox="1"/>
            <p:nvPr/>
          </p:nvSpPr>
          <p:spPr>
            <a:xfrm>
              <a:off x="10476207" y="8418751"/>
              <a:ext cx="609462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ACT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FC403A6B-5955-9F2E-618D-09B2B1613043}"/>
                </a:ext>
              </a:extLst>
            </p:cNvPr>
            <p:cNvSpPr txBox="1"/>
            <p:nvPr/>
          </p:nvSpPr>
          <p:spPr>
            <a:xfrm>
              <a:off x="10053944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Triển khai chiến lược với nguồn lực phù hợp.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9" name="Isosceles Triangle 68">
            <a:extLst>
              <a:ext uri="{FF2B5EF4-FFF2-40B4-BE49-F238E27FC236}">
                <a16:creationId xmlns:a16="http://schemas.microsoft.com/office/drawing/2014/main" id="{57C9665B-6CDA-17B5-15DB-31424C73F116}"/>
              </a:ext>
            </a:extLst>
          </p:cNvPr>
          <p:cNvSpPr/>
          <p:nvPr/>
        </p:nvSpPr>
        <p:spPr>
          <a:xfrm>
            <a:off x="10630348" y="7057283"/>
            <a:ext cx="301180" cy="25963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B99F401-F561-1955-5495-D45B194A39A6}"/>
              </a:ext>
            </a:extLst>
          </p:cNvPr>
          <p:cNvGrpSpPr/>
          <p:nvPr/>
        </p:nvGrpSpPr>
        <p:grpSpPr>
          <a:xfrm>
            <a:off x="12677235" y="6858000"/>
            <a:ext cx="1851660" cy="3750385"/>
            <a:chOff x="12677235" y="6693336"/>
            <a:chExt cx="1851660" cy="3750385"/>
          </a:xfrm>
        </p:grpSpPr>
        <p:sp>
          <p:nvSpPr>
            <p:cNvPr id="71" name="Rectangle: Rounded Corners 70">
              <a:extLst>
                <a:ext uri="{FF2B5EF4-FFF2-40B4-BE49-F238E27FC236}">
                  <a16:creationId xmlns:a16="http://schemas.microsoft.com/office/drawing/2014/main" id="{183187E9-75C6-22A2-063B-BEDBE6628B65}"/>
                </a:ext>
              </a:extLst>
            </p:cNvPr>
            <p:cNvSpPr/>
            <p:nvPr/>
          </p:nvSpPr>
          <p:spPr>
            <a:xfrm rot="10800000">
              <a:off x="12677235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46333055-529C-92FF-B298-A7A28C6AB7C1}"/>
                </a:ext>
              </a:extLst>
            </p:cNvPr>
            <p:cNvSpPr txBox="1"/>
            <p:nvPr/>
          </p:nvSpPr>
          <p:spPr>
            <a:xfrm>
              <a:off x="13224530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05 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1012EFF-69CC-172F-7484-39B8CB13EC8B}"/>
              </a:ext>
            </a:extLst>
          </p:cNvPr>
          <p:cNvGrpSpPr/>
          <p:nvPr/>
        </p:nvGrpSpPr>
        <p:grpSpPr>
          <a:xfrm>
            <a:off x="12603500" y="5966460"/>
            <a:ext cx="1999129" cy="3750385"/>
            <a:chOff x="12603500" y="4532555"/>
            <a:chExt cx="1999129" cy="3750385"/>
          </a:xfrm>
        </p:grpSpPr>
        <p:sp>
          <p:nvSpPr>
            <p:cNvPr id="109" name="Rectangle: Rounded Corners 108">
              <a:extLst>
                <a:ext uri="{FF2B5EF4-FFF2-40B4-BE49-F238E27FC236}">
                  <a16:creationId xmlns:a16="http://schemas.microsoft.com/office/drawing/2014/main" id="{9A7440A4-83FA-C5CD-4BE8-6B7A4E3EFEE4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D39B34BB-8D55-126E-709D-B89CA843B0A9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0C59ED0-5365-5C1D-97FE-EF1EC18F54DF}"/>
              </a:ext>
            </a:extLst>
          </p:cNvPr>
          <p:cNvGrpSpPr/>
          <p:nvPr/>
        </p:nvGrpSpPr>
        <p:grpSpPr>
          <a:xfrm>
            <a:off x="12876071" y="6528437"/>
            <a:ext cx="1453988" cy="1462993"/>
            <a:chOff x="12876071" y="6363773"/>
            <a:chExt cx="1453988" cy="1462993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7E400491-EB8A-61F7-56C1-547F1CD1AAE4}"/>
                </a:ext>
              </a:extLst>
            </p:cNvPr>
            <p:cNvSpPr txBox="1"/>
            <p:nvPr/>
          </p:nvSpPr>
          <p:spPr>
            <a:xfrm>
              <a:off x="12970521" y="6363773"/>
              <a:ext cx="126509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MEASURE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DA9D1AB-B9E5-BE4A-D4DB-8365B0AD2F65}"/>
                </a:ext>
              </a:extLst>
            </p:cNvPr>
            <p:cNvSpPr txBox="1"/>
            <p:nvPr/>
          </p:nvSpPr>
          <p:spPr>
            <a:xfrm>
              <a:off x="12876071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Theo dõi, đánh giá kết quả đạt được.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14" name="Isosceles Triangle 113">
            <a:extLst>
              <a:ext uri="{FF2B5EF4-FFF2-40B4-BE49-F238E27FC236}">
                <a16:creationId xmlns:a16="http://schemas.microsoft.com/office/drawing/2014/main" id="{4C3F9BE9-414E-9E16-8A00-6088C42C07B8}"/>
              </a:ext>
            </a:extLst>
          </p:cNvPr>
          <p:cNvSpPr/>
          <p:nvPr/>
        </p:nvSpPr>
        <p:spPr>
          <a:xfrm rot="10800000">
            <a:off x="13452475" y="9257924"/>
            <a:ext cx="301180" cy="2596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6E99FE13-2EF4-9C3E-E7F5-218AEB389775}"/>
              </a:ext>
            </a:extLst>
          </p:cNvPr>
          <p:cNvGrpSpPr/>
          <p:nvPr/>
        </p:nvGrpSpPr>
        <p:grpSpPr>
          <a:xfrm>
            <a:off x="15499360" y="5966460"/>
            <a:ext cx="1851660" cy="3750385"/>
            <a:chOff x="15499360" y="5801796"/>
            <a:chExt cx="1851660" cy="3750385"/>
          </a:xfrm>
        </p:grpSpPr>
        <p:sp>
          <p:nvSpPr>
            <p:cNvPr id="116" name="Rectangle: Rounded Corners 115">
              <a:extLst>
                <a:ext uri="{FF2B5EF4-FFF2-40B4-BE49-F238E27FC236}">
                  <a16:creationId xmlns:a16="http://schemas.microsoft.com/office/drawing/2014/main" id="{53D9EF6F-EF5B-C3A8-12C3-D733ECB38618}"/>
                </a:ext>
              </a:extLst>
            </p:cNvPr>
            <p:cNvSpPr/>
            <p:nvPr/>
          </p:nvSpPr>
          <p:spPr>
            <a:xfrm>
              <a:off x="15499360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630B6781-E3E4-EC94-3456-3B6C4349D14F}"/>
                </a:ext>
              </a:extLst>
            </p:cNvPr>
            <p:cNvSpPr txBox="1"/>
            <p:nvPr/>
          </p:nvSpPr>
          <p:spPr>
            <a:xfrm>
              <a:off x="16046655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06 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3DD9970-5315-E2A5-C0B5-CAC3AA60FF81}"/>
              </a:ext>
            </a:extLst>
          </p:cNvPr>
          <p:cNvGrpSpPr/>
          <p:nvPr/>
        </p:nvGrpSpPr>
        <p:grpSpPr>
          <a:xfrm>
            <a:off x="15425626" y="6858000"/>
            <a:ext cx="1999129" cy="3750385"/>
            <a:chOff x="15425626" y="5424095"/>
            <a:chExt cx="1999129" cy="3750385"/>
          </a:xfrm>
        </p:grpSpPr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B1E7B226-1DEE-2BB3-381F-322102B7A8B5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: Rounded Corners 119">
              <a:extLst>
                <a:ext uri="{FF2B5EF4-FFF2-40B4-BE49-F238E27FC236}">
                  <a16:creationId xmlns:a16="http://schemas.microsoft.com/office/drawing/2014/main" id="{9D98C1EB-7FAA-612B-0796-2170D54A25B3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D3E8BEB4-17AC-1B11-7645-45849912523C}"/>
              </a:ext>
            </a:extLst>
          </p:cNvPr>
          <p:cNvGrpSpPr/>
          <p:nvPr/>
        </p:nvGrpSpPr>
        <p:grpSpPr>
          <a:xfrm>
            <a:off x="15698196" y="8583415"/>
            <a:ext cx="1453988" cy="1462993"/>
            <a:chOff x="15698196" y="8418751"/>
            <a:chExt cx="1453988" cy="1462993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4763BB64-7531-BEA4-29E7-9643BFC39402}"/>
                </a:ext>
              </a:extLst>
            </p:cNvPr>
            <p:cNvSpPr txBox="1"/>
            <p:nvPr/>
          </p:nvSpPr>
          <p:spPr>
            <a:xfrm>
              <a:off x="15798191" y="8418751"/>
              <a:ext cx="125399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IMPROVE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4B22F015-A3FA-664F-2E97-2E9B62357D79}"/>
                </a:ext>
              </a:extLst>
            </p:cNvPr>
            <p:cNvSpPr txBox="1"/>
            <p:nvPr/>
          </p:nvSpPr>
          <p:spPr>
            <a:xfrm>
              <a:off x="15698196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Điều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chỉnh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trình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để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nâng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cao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24" name="Isosceles Triangle 123">
            <a:extLst>
              <a:ext uri="{FF2B5EF4-FFF2-40B4-BE49-F238E27FC236}">
                <a16:creationId xmlns:a16="http://schemas.microsoft.com/office/drawing/2014/main" id="{3F7D5D54-4ECD-4C3A-00EA-5AE7403D61D2}"/>
              </a:ext>
            </a:extLst>
          </p:cNvPr>
          <p:cNvSpPr/>
          <p:nvPr/>
        </p:nvSpPr>
        <p:spPr>
          <a:xfrm>
            <a:off x="16274600" y="7057283"/>
            <a:ext cx="301180" cy="25963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D8D092F2-1E70-20BE-CCF7-DC969E5BF2A3}"/>
              </a:ext>
            </a:extLst>
          </p:cNvPr>
          <p:cNvGrpSpPr/>
          <p:nvPr/>
        </p:nvGrpSpPr>
        <p:grpSpPr>
          <a:xfrm>
            <a:off x="18321486" y="6858000"/>
            <a:ext cx="1851660" cy="3750385"/>
            <a:chOff x="18321486" y="6693336"/>
            <a:chExt cx="1851660" cy="3750385"/>
          </a:xfrm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F44080A1-E8DD-54B9-CF67-10682894D372}"/>
                </a:ext>
              </a:extLst>
            </p:cNvPr>
            <p:cNvSpPr/>
            <p:nvPr/>
          </p:nvSpPr>
          <p:spPr>
            <a:xfrm rot="10800000">
              <a:off x="18321486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BC78383C-82E5-D2EF-9D1C-569082E18D4C}"/>
                </a:ext>
              </a:extLst>
            </p:cNvPr>
            <p:cNvSpPr txBox="1"/>
            <p:nvPr/>
          </p:nvSpPr>
          <p:spPr>
            <a:xfrm>
              <a:off x="18868781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07 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6CBBE68A-33C6-4E00-5BF2-8772C1426671}"/>
              </a:ext>
            </a:extLst>
          </p:cNvPr>
          <p:cNvGrpSpPr/>
          <p:nvPr/>
        </p:nvGrpSpPr>
        <p:grpSpPr>
          <a:xfrm>
            <a:off x="18247752" y="5966460"/>
            <a:ext cx="1999129" cy="3750385"/>
            <a:chOff x="18247752" y="4532555"/>
            <a:chExt cx="1999129" cy="3750385"/>
          </a:xfrm>
        </p:grpSpPr>
        <p:sp>
          <p:nvSpPr>
            <p:cNvPr id="129" name="Rectangle: Rounded Corners 128">
              <a:extLst>
                <a:ext uri="{FF2B5EF4-FFF2-40B4-BE49-F238E27FC236}">
                  <a16:creationId xmlns:a16="http://schemas.microsoft.com/office/drawing/2014/main" id="{39324144-A018-84F9-5F0F-E69B061AC446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1C95A0CC-5F2D-5F68-260F-C100DD0B5B5E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373A4949-E156-6A7F-D239-FD7FF3C05C71}"/>
              </a:ext>
            </a:extLst>
          </p:cNvPr>
          <p:cNvGrpSpPr/>
          <p:nvPr/>
        </p:nvGrpSpPr>
        <p:grpSpPr>
          <a:xfrm>
            <a:off x="18520322" y="6528437"/>
            <a:ext cx="1453988" cy="1462993"/>
            <a:chOff x="18520323" y="6363773"/>
            <a:chExt cx="1453988" cy="1462993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FA2E9D23-D354-4063-DE0C-9637551AB9C5}"/>
                </a:ext>
              </a:extLst>
            </p:cNvPr>
            <p:cNvSpPr txBox="1"/>
            <p:nvPr/>
          </p:nvSpPr>
          <p:spPr>
            <a:xfrm>
              <a:off x="18800079" y="6363773"/>
              <a:ext cx="89447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ALIGN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BB5C13D6-C9B9-1B84-4D7B-E94082456C05}"/>
                </a:ext>
              </a:extLst>
            </p:cNvPr>
            <p:cNvSpPr txBox="1"/>
            <p:nvPr/>
          </p:nvSpPr>
          <p:spPr>
            <a:xfrm>
              <a:off x="18520323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Đồng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bộ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tổ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chức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34" name="Isosceles Triangle 133">
            <a:extLst>
              <a:ext uri="{FF2B5EF4-FFF2-40B4-BE49-F238E27FC236}">
                <a16:creationId xmlns:a16="http://schemas.microsoft.com/office/drawing/2014/main" id="{252D3AC0-9AF6-C5DE-7B75-E4DCFCD5CC93}"/>
              </a:ext>
            </a:extLst>
          </p:cNvPr>
          <p:cNvSpPr/>
          <p:nvPr/>
        </p:nvSpPr>
        <p:spPr>
          <a:xfrm rot="10800000">
            <a:off x="19096726" y="9257924"/>
            <a:ext cx="301180" cy="2596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5B9520FB-0FBE-C012-1DFB-D5E4AEBE0F9B}"/>
              </a:ext>
            </a:extLst>
          </p:cNvPr>
          <p:cNvGrpSpPr/>
          <p:nvPr/>
        </p:nvGrpSpPr>
        <p:grpSpPr>
          <a:xfrm>
            <a:off x="21143609" y="5966460"/>
            <a:ext cx="1851660" cy="3750385"/>
            <a:chOff x="21143609" y="5801796"/>
            <a:chExt cx="1851660" cy="3750385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8235FA64-EC6F-10EE-93A8-412EB248B046}"/>
                </a:ext>
              </a:extLst>
            </p:cNvPr>
            <p:cNvSpPr/>
            <p:nvPr/>
          </p:nvSpPr>
          <p:spPr>
            <a:xfrm>
              <a:off x="21143609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60A72C89-68D5-EDE5-0833-F82E7151942A}"/>
                </a:ext>
              </a:extLst>
            </p:cNvPr>
            <p:cNvSpPr txBox="1"/>
            <p:nvPr/>
          </p:nvSpPr>
          <p:spPr>
            <a:xfrm>
              <a:off x="21690904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08 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7F405E25-3402-82F8-97E9-8797DD55ED25}"/>
              </a:ext>
            </a:extLst>
          </p:cNvPr>
          <p:cNvGrpSpPr/>
          <p:nvPr/>
        </p:nvGrpSpPr>
        <p:grpSpPr>
          <a:xfrm>
            <a:off x="21069875" y="6858000"/>
            <a:ext cx="1999129" cy="3750385"/>
            <a:chOff x="21069875" y="5424095"/>
            <a:chExt cx="1999129" cy="3750385"/>
          </a:xfrm>
        </p:grpSpPr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id="{B5A45114-6D73-5781-0ACB-C7584A4543B7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: Rounded Corners 139">
              <a:extLst>
                <a:ext uri="{FF2B5EF4-FFF2-40B4-BE49-F238E27FC236}">
                  <a16:creationId xmlns:a16="http://schemas.microsoft.com/office/drawing/2014/main" id="{935A15CB-83CD-5BC8-9C13-50FEE42A7A49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2E25643E-0FC4-9189-C448-30360736648D}"/>
              </a:ext>
            </a:extLst>
          </p:cNvPr>
          <p:cNvGrpSpPr/>
          <p:nvPr/>
        </p:nvGrpSpPr>
        <p:grpSpPr>
          <a:xfrm>
            <a:off x="21342445" y="8583415"/>
            <a:ext cx="1453988" cy="1462993"/>
            <a:chOff x="21342445" y="8418751"/>
            <a:chExt cx="1453988" cy="1462993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6DC7A80C-2C94-7834-0E9D-123D411FD494}"/>
                </a:ext>
              </a:extLst>
            </p:cNvPr>
            <p:cNvSpPr txBox="1"/>
            <p:nvPr/>
          </p:nvSpPr>
          <p:spPr>
            <a:xfrm>
              <a:off x="21631660" y="8418751"/>
              <a:ext cx="87556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EXCEL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9FA4E74D-2E4D-348F-3858-785CBA214CA1}"/>
                </a:ext>
              </a:extLst>
            </p:cNvPr>
            <p:cNvSpPr txBox="1"/>
            <p:nvPr/>
          </p:nvSpPr>
          <p:spPr>
            <a:xfrm>
              <a:off x="21342445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Duy trì và mở rộng hiệu suất vượt trội.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44" name="Isosceles Triangle 143">
            <a:extLst>
              <a:ext uri="{FF2B5EF4-FFF2-40B4-BE49-F238E27FC236}">
                <a16:creationId xmlns:a16="http://schemas.microsoft.com/office/drawing/2014/main" id="{4174E873-0C00-36CE-F365-A23A0F9018B6}"/>
              </a:ext>
            </a:extLst>
          </p:cNvPr>
          <p:cNvSpPr/>
          <p:nvPr/>
        </p:nvSpPr>
        <p:spPr>
          <a:xfrm>
            <a:off x="21918849" y="7057283"/>
            <a:ext cx="301180" cy="25963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801471A-D90F-5133-142A-917E1CDB7BA5}"/>
              </a:ext>
            </a:extLst>
          </p:cNvPr>
          <p:cNvGrpSpPr/>
          <p:nvPr/>
        </p:nvGrpSpPr>
        <p:grpSpPr>
          <a:xfrm>
            <a:off x="906040" y="5540849"/>
            <a:ext cx="22547080" cy="5502112"/>
            <a:chOff x="906040" y="4106944"/>
            <a:chExt cx="22547080" cy="5502112"/>
          </a:xfrm>
        </p:grpSpPr>
        <p:sp>
          <p:nvSpPr>
            <p:cNvPr id="146" name="Arc 145">
              <a:extLst>
                <a:ext uri="{FF2B5EF4-FFF2-40B4-BE49-F238E27FC236}">
                  <a16:creationId xmlns:a16="http://schemas.microsoft.com/office/drawing/2014/main" id="{4249C77B-2F11-41D4-9032-398A27635415}"/>
                </a:ext>
              </a:extLst>
            </p:cNvPr>
            <p:cNvSpPr/>
            <p:nvPr/>
          </p:nvSpPr>
          <p:spPr>
            <a:xfrm>
              <a:off x="937496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Arc 146">
              <a:extLst>
                <a:ext uri="{FF2B5EF4-FFF2-40B4-BE49-F238E27FC236}">
                  <a16:creationId xmlns:a16="http://schemas.microsoft.com/office/drawing/2014/main" id="{695E9A7A-932C-94BD-D717-829B4A26F836}"/>
                </a:ext>
              </a:extLst>
            </p:cNvPr>
            <p:cNvSpPr/>
            <p:nvPr/>
          </p:nvSpPr>
          <p:spPr>
            <a:xfrm rot="10800000">
              <a:off x="1219199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16753981-7A18-1C6A-490B-BDCEDF265825}"/>
                </a:ext>
              </a:extLst>
            </p:cNvPr>
            <p:cNvCxnSpPr/>
            <p:nvPr/>
          </p:nvCxnSpPr>
          <p:spPr>
            <a:xfrm>
              <a:off x="1219200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331747BE-93BA-D342-9216-46EFAC30065F}"/>
                </a:ext>
              </a:extLst>
            </p:cNvPr>
            <p:cNvCxnSpPr/>
            <p:nvPr/>
          </p:nvCxnSpPr>
          <p:spPr>
            <a:xfrm>
              <a:off x="1500903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Arc 149">
              <a:extLst>
                <a:ext uri="{FF2B5EF4-FFF2-40B4-BE49-F238E27FC236}">
                  <a16:creationId xmlns:a16="http://schemas.microsoft.com/office/drawing/2014/main" id="{48D86938-E0AE-1552-1E2D-E3811C5C6A9A}"/>
                </a:ext>
              </a:extLst>
            </p:cNvPr>
            <p:cNvSpPr/>
            <p:nvPr/>
          </p:nvSpPr>
          <p:spPr>
            <a:xfrm rot="10800000">
              <a:off x="6555388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4FC161CE-FDDD-28D9-B6BF-3566652BD238}"/>
                </a:ext>
              </a:extLst>
            </p:cNvPr>
            <p:cNvCxnSpPr/>
            <p:nvPr/>
          </p:nvCxnSpPr>
          <p:spPr>
            <a:xfrm>
              <a:off x="9372421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Arc 151">
              <a:extLst>
                <a:ext uri="{FF2B5EF4-FFF2-40B4-BE49-F238E27FC236}">
                  <a16:creationId xmlns:a16="http://schemas.microsoft.com/office/drawing/2014/main" id="{83F604C3-AEC3-45CF-EFDF-BC7DD660AAED}"/>
                </a:ext>
              </a:extLst>
            </p:cNvPr>
            <p:cNvSpPr/>
            <p:nvPr/>
          </p:nvSpPr>
          <p:spPr>
            <a:xfrm>
              <a:off x="3725618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CFEF45C6-925E-E675-5F60-87B37C6B6A14}"/>
                </a:ext>
              </a:extLst>
            </p:cNvPr>
            <p:cNvCxnSpPr/>
            <p:nvPr/>
          </p:nvCxnSpPr>
          <p:spPr>
            <a:xfrm>
              <a:off x="654265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Arc 153">
              <a:extLst>
                <a:ext uri="{FF2B5EF4-FFF2-40B4-BE49-F238E27FC236}">
                  <a16:creationId xmlns:a16="http://schemas.microsoft.com/office/drawing/2014/main" id="{436E4BBB-98AA-B56B-7E3F-57DF47B531A5}"/>
                </a:ext>
              </a:extLst>
            </p:cNvPr>
            <p:cNvSpPr/>
            <p:nvPr/>
          </p:nvSpPr>
          <p:spPr>
            <a:xfrm rot="10800000">
              <a:off x="906040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33B28C7B-4B5D-36F4-DC0B-3D2E216CE815}"/>
                </a:ext>
              </a:extLst>
            </p:cNvPr>
            <p:cNvCxnSpPr/>
            <p:nvPr/>
          </p:nvCxnSpPr>
          <p:spPr>
            <a:xfrm>
              <a:off x="3723073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Arc 155">
              <a:extLst>
                <a:ext uri="{FF2B5EF4-FFF2-40B4-BE49-F238E27FC236}">
                  <a16:creationId xmlns:a16="http://schemas.microsoft.com/office/drawing/2014/main" id="{3B3CACFF-3128-8C80-969C-637EE23F0C7F}"/>
                </a:ext>
              </a:extLst>
            </p:cNvPr>
            <p:cNvSpPr/>
            <p:nvPr/>
          </p:nvSpPr>
          <p:spPr>
            <a:xfrm>
              <a:off x="1500552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Arc 156">
              <a:extLst>
                <a:ext uri="{FF2B5EF4-FFF2-40B4-BE49-F238E27FC236}">
                  <a16:creationId xmlns:a16="http://schemas.microsoft.com/office/drawing/2014/main" id="{4AECE478-BB05-9D64-AD55-84CB922F6069}"/>
                </a:ext>
              </a:extLst>
            </p:cNvPr>
            <p:cNvSpPr/>
            <p:nvPr/>
          </p:nvSpPr>
          <p:spPr>
            <a:xfrm rot="10800000">
              <a:off x="1782255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9216A1E5-2389-4097-C2F6-217BAC79A0BB}"/>
                </a:ext>
              </a:extLst>
            </p:cNvPr>
            <p:cNvCxnSpPr/>
            <p:nvPr/>
          </p:nvCxnSpPr>
          <p:spPr>
            <a:xfrm>
              <a:off x="1782256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364F84D1-46D8-7B5B-1CB6-9D84CA64AD23}"/>
                </a:ext>
              </a:extLst>
            </p:cNvPr>
            <p:cNvCxnSpPr/>
            <p:nvPr/>
          </p:nvCxnSpPr>
          <p:spPr>
            <a:xfrm>
              <a:off x="2063959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Arc 159">
              <a:extLst>
                <a:ext uri="{FF2B5EF4-FFF2-40B4-BE49-F238E27FC236}">
                  <a16:creationId xmlns:a16="http://schemas.microsoft.com/office/drawing/2014/main" id="{8087A83A-3535-3D11-4B0F-C2516E201268}"/>
                </a:ext>
              </a:extLst>
            </p:cNvPr>
            <p:cNvSpPr/>
            <p:nvPr/>
          </p:nvSpPr>
          <p:spPr>
            <a:xfrm>
              <a:off x="2063608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1" name="!!SubTitle">
            <a:extLst>
              <a:ext uri="{FF2B5EF4-FFF2-40B4-BE49-F238E27FC236}">
                <a16:creationId xmlns:a16="http://schemas.microsoft.com/office/drawing/2014/main" id="{699EA1A9-CE4D-EF6A-C48A-AC5C898E8C79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2" name="!!MainTitle1">
            <a:extLst>
              <a:ext uri="{FF2B5EF4-FFF2-40B4-BE49-F238E27FC236}">
                <a16:creationId xmlns:a16="http://schemas.microsoft.com/office/drawing/2014/main" id="{BCA7003B-5BDC-375A-0A2D-901946DF98BA}"/>
              </a:ext>
            </a:extLst>
          </p:cNvPr>
          <p:cNvSpPr txBox="1"/>
          <p:nvPr/>
        </p:nvSpPr>
        <p:spPr>
          <a:xfrm>
            <a:off x="6692573" y="1190307"/>
            <a:ext cx="1099897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Evolution</a:t>
            </a:r>
          </a:p>
        </p:txBody>
      </p:sp>
      <p:sp>
        <p:nvSpPr>
          <p:cNvPr id="163" name="!!SlideOcean">
            <a:extLst>
              <a:ext uri="{FF2B5EF4-FFF2-40B4-BE49-F238E27FC236}">
                <a16:creationId xmlns:a16="http://schemas.microsoft.com/office/drawing/2014/main" id="{55FAEEE5-BE37-AC12-6DFE-D4DB1EC83F7F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64" name="!!SubTitle">
            <a:extLst>
              <a:ext uri="{FF2B5EF4-FFF2-40B4-BE49-F238E27FC236}">
                <a16:creationId xmlns:a16="http://schemas.microsoft.com/office/drawing/2014/main" id="{CE188A65-4E84-016E-A8C2-54B2F9812395}"/>
              </a:ext>
            </a:extLst>
          </p:cNvPr>
          <p:cNvSpPr txBox="1"/>
          <p:nvPr/>
        </p:nvSpPr>
        <p:spPr>
          <a:xfrm>
            <a:off x="7373868" y="3673933"/>
            <a:ext cx="94949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800" i="1" dirty="0">
                <a:solidFill>
                  <a:schemeClr val="tx2"/>
                </a:solidFill>
              </a:rPr>
              <a:t>Khung </a:t>
            </a:r>
            <a:r>
              <a:rPr lang="en-US" sz="2800" i="1" dirty="0" err="1">
                <a:solidFill>
                  <a:schemeClr val="tx2"/>
                </a:solidFill>
              </a:rPr>
              <a:t>phát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triển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năng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suất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và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hiệu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quả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làm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việc</a:t>
            </a:r>
            <a:r>
              <a:rPr lang="en-US" sz="2800" i="1" dirty="0">
                <a:solidFill>
                  <a:schemeClr val="tx2"/>
                </a:solidFill>
              </a:rPr>
              <a:t> 8 </a:t>
            </a:r>
            <a:r>
              <a:rPr lang="en-US" sz="2800" i="1" dirty="0" err="1">
                <a:solidFill>
                  <a:schemeClr val="tx2"/>
                </a:solidFill>
              </a:rPr>
              <a:t>giai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đoạn</a:t>
            </a:r>
            <a:r>
              <a:rPr lang="en-US" sz="2800" i="1" dirty="0">
                <a:solidFill>
                  <a:schemeClr val="tx2"/>
                </a:solidFill>
              </a:rPr>
              <a:t>.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65" name="Freeform 142">
            <a:extLst>
              <a:ext uri="{FF2B5EF4-FFF2-40B4-BE49-F238E27FC236}">
                <a16:creationId xmlns:a16="http://schemas.microsoft.com/office/drawing/2014/main" id="{F4EDAD7A-D540-F560-81BF-7481480D80D6}"/>
              </a:ext>
            </a:extLst>
          </p:cNvPr>
          <p:cNvSpPr>
            <a:spLocks noEditPoints="1"/>
          </p:cNvSpPr>
          <p:nvPr/>
        </p:nvSpPr>
        <p:spPr bwMode="auto">
          <a:xfrm>
            <a:off x="1933143" y="8267007"/>
            <a:ext cx="685482" cy="68548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 151">
            <a:extLst>
              <a:ext uri="{FF2B5EF4-FFF2-40B4-BE49-F238E27FC236}">
                <a16:creationId xmlns:a16="http://schemas.microsoft.com/office/drawing/2014/main" id="{335FC306-0890-6BBB-99AE-AD2262E90A25}"/>
              </a:ext>
            </a:extLst>
          </p:cNvPr>
          <p:cNvSpPr>
            <a:spLocks noEditPoints="1"/>
          </p:cNvSpPr>
          <p:nvPr/>
        </p:nvSpPr>
        <p:spPr bwMode="auto">
          <a:xfrm>
            <a:off x="10568843" y="7710902"/>
            <a:ext cx="444434" cy="755788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7" name="Freeform 153">
            <a:extLst>
              <a:ext uri="{FF2B5EF4-FFF2-40B4-BE49-F238E27FC236}">
                <a16:creationId xmlns:a16="http://schemas.microsoft.com/office/drawing/2014/main" id="{7EE138B8-523A-C29D-7024-1460CDC302A4}"/>
              </a:ext>
            </a:extLst>
          </p:cNvPr>
          <p:cNvSpPr>
            <a:spLocks noEditPoints="1"/>
          </p:cNvSpPr>
          <p:nvPr/>
        </p:nvSpPr>
        <p:spPr bwMode="auto">
          <a:xfrm>
            <a:off x="13286688" y="8299649"/>
            <a:ext cx="632752" cy="620198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8" name="Freeform 158">
            <a:extLst>
              <a:ext uri="{FF2B5EF4-FFF2-40B4-BE49-F238E27FC236}">
                <a16:creationId xmlns:a16="http://schemas.microsoft.com/office/drawing/2014/main" id="{D11B2CDD-4610-F43B-E878-97AEB8281E2C}"/>
              </a:ext>
            </a:extLst>
          </p:cNvPr>
          <p:cNvSpPr>
            <a:spLocks noEditPoints="1"/>
          </p:cNvSpPr>
          <p:nvPr/>
        </p:nvSpPr>
        <p:spPr bwMode="auto">
          <a:xfrm>
            <a:off x="18917130" y="8258220"/>
            <a:ext cx="660372" cy="70305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9" name="Freeform 159">
            <a:extLst>
              <a:ext uri="{FF2B5EF4-FFF2-40B4-BE49-F238E27FC236}">
                <a16:creationId xmlns:a16="http://schemas.microsoft.com/office/drawing/2014/main" id="{74F38100-77E1-8A50-CA65-8E713C3E583A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6152754" y="7815105"/>
            <a:ext cx="544870" cy="54738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0" name="Freeform 164">
            <a:extLst>
              <a:ext uri="{FF2B5EF4-FFF2-40B4-BE49-F238E27FC236}">
                <a16:creationId xmlns:a16="http://schemas.microsoft.com/office/drawing/2014/main" id="{A2167A90-FDCC-F02C-4709-6BC16EAE90DB}"/>
              </a:ext>
            </a:extLst>
          </p:cNvPr>
          <p:cNvSpPr>
            <a:spLocks noEditPoints="1"/>
          </p:cNvSpPr>
          <p:nvPr/>
        </p:nvSpPr>
        <p:spPr bwMode="auto">
          <a:xfrm>
            <a:off x="4893127" y="7822638"/>
            <a:ext cx="487118" cy="532316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1" name="Freeform 167">
            <a:extLst>
              <a:ext uri="{FF2B5EF4-FFF2-40B4-BE49-F238E27FC236}">
                <a16:creationId xmlns:a16="http://schemas.microsoft.com/office/drawing/2014/main" id="{95B2AA34-B9A8-E3C2-0627-9BA43748166D}"/>
              </a:ext>
            </a:extLst>
          </p:cNvPr>
          <p:cNvSpPr>
            <a:spLocks noEditPoints="1"/>
          </p:cNvSpPr>
          <p:nvPr/>
        </p:nvSpPr>
        <p:spPr bwMode="auto">
          <a:xfrm>
            <a:off x="21785202" y="7757354"/>
            <a:ext cx="564956" cy="6628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2" name="Freeform 169">
            <a:extLst>
              <a:ext uri="{FF2B5EF4-FFF2-40B4-BE49-F238E27FC236}">
                <a16:creationId xmlns:a16="http://schemas.microsoft.com/office/drawing/2014/main" id="{CF040F65-2CBE-041E-6535-8CB2ED81FADC}"/>
              </a:ext>
            </a:extLst>
          </p:cNvPr>
          <p:cNvSpPr>
            <a:spLocks noEditPoints="1"/>
          </p:cNvSpPr>
          <p:nvPr/>
        </p:nvSpPr>
        <p:spPr bwMode="auto">
          <a:xfrm>
            <a:off x="7670829" y="8273285"/>
            <a:ext cx="534826" cy="672926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99867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38" grpId="0" animBg="1"/>
          <p:bldP spid="56" grpId="0" animBg="1"/>
          <p:bldP spid="69" grpId="0" animBg="1"/>
          <p:bldP spid="114" grpId="0" animBg="1"/>
          <p:bldP spid="124" grpId="0" animBg="1"/>
          <p:bldP spid="134" grpId="0" animBg="1"/>
          <p:bldP spid="144" grpId="0" animBg="1"/>
          <p:bldP spid="161" grpId="0"/>
          <p:bldP spid="162" grpId="0"/>
          <p:bldP spid="164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7" grpId="0" animBg="1"/>
          <p:bldP spid="38" grpId="0" animBg="1"/>
          <p:bldP spid="56" grpId="0" animBg="1"/>
          <p:bldP spid="69" grpId="0" animBg="1"/>
          <p:bldP spid="114" grpId="0" animBg="1"/>
          <p:bldP spid="124" grpId="0" animBg="1"/>
          <p:bldP spid="134" grpId="0" animBg="1"/>
          <p:bldP spid="144" grpId="0" animBg="1"/>
          <p:bldP spid="161" grpId="0"/>
          <p:bldP spid="162" grpId="0"/>
          <p:bldP spid="164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3" name="Group 172">
            <a:extLst>
              <a:ext uri="{FF2B5EF4-FFF2-40B4-BE49-F238E27FC236}">
                <a16:creationId xmlns:a16="http://schemas.microsoft.com/office/drawing/2014/main" id="{F5F47B08-3C2D-5C5F-393A-67792BA778D6}"/>
              </a:ext>
            </a:extLst>
          </p:cNvPr>
          <p:cNvGrpSpPr/>
          <p:nvPr/>
        </p:nvGrpSpPr>
        <p:grpSpPr>
          <a:xfrm>
            <a:off x="1388731" y="6858000"/>
            <a:ext cx="1851660" cy="3750385"/>
            <a:chOff x="1388731" y="6693336"/>
            <a:chExt cx="1851660" cy="3750385"/>
          </a:xfrm>
        </p:grpSpPr>
        <p:sp>
          <p:nvSpPr>
            <p:cNvPr id="174" name="Rectangle: Rounded Corners 173">
              <a:extLst>
                <a:ext uri="{FF2B5EF4-FFF2-40B4-BE49-F238E27FC236}">
                  <a16:creationId xmlns:a16="http://schemas.microsoft.com/office/drawing/2014/main" id="{F2B95DE4-88CE-5ED5-C548-D414CFE56A32}"/>
                </a:ext>
              </a:extLst>
            </p:cNvPr>
            <p:cNvSpPr/>
            <p:nvPr/>
          </p:nvSpPr>
          <p:spPr>
            <a:xfrm rot="10800000">
              <a:off x="1388731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id="{2669EEDA-5919-9F65-CE45-F11FA74489FD}"/>
                </a:ext>
              </a:extLst>
            </p:cNvPr>
            <p:cNvSpPr txBox="1"/>
            <p:nvPr/>
          </p:nvSpPr>
          <p:spPr>
            <a:xfrm>
              <a:off x="1936026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01 </a:t>
              </a:r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18C0C0CC-F67F-61FD-7004-443B9C21B542}"/>
              </a:ext>
            </a:extLst>
          </p:cNvPr>
          <p:cNvGrpSpPr/>
          <p:nvPr/>
        </p:nvGrpSpPr>
        <p:grpSpPr>
          <a:xfrm>
            <a:off x="1314996" y="5966460"/>
            <a:ext cx="1999129" cy="3750385"/>
            <a:chOff x="1314996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177" name="Rectangle: Rounded Corners 176">
              <a:extLst>
                <a:ext uri="{FF2B5EF4-FFF2-40B4-BE49-F238E27FC236}">
                  <a16:creationId xmlns:a16="http://schemas.microsoft.com/office/drawing/2014/main" id="{9589262F-CB9E-4483-D1C5-2A71C9F2BA65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8" name="Rectangle: Rounded Corners 177">
              <a:extLst>
                <a:ext uri="{FF2B5EF4-FFF2-40B4-BE49-F238E27FC236}">
                  <a16:creationId xmlns:a16="http://schemas.microsoft.com/office/drawing/2014/main" id="{F5EA13D0-1039-DA26-4D0D-4580F4D559AF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4DD0FEB6-5D47-7CDE-8866-6B4D5C3B321C}"/>
              </a:ext>
            </a:extLst>
          </p:cNvPr>
          <p:cNvGrpSpPr/>
          <p:nvPr/>
        </p:nvGrpSpPr>
        <p:grpSpPr>
          <a:xfrm>
            <a:off x="1587567" y="6528437"/>
            <a:ext cx="1453988" cy="1462993"/>
            <a:chOff x="1587567" y="6363773"/>
            <a:chExt cx="1453988" cy="1462993"/>
          </a:xfrm>
        </p:grpSpPr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id="{A04B8C19-F720-1288-A40D-11E5E4DF07D9}"/>
                </a:ext>
              </a:extLst>
            </p:cNvPr>
            <p:cNvSpPr txBox="1"/>
            <p:nvPr/>
          </p:nvSpPr>
          <p:spPr>
            <a:xfrm>
              <a:off x="1740526" y="6363773"/>
              <a:ext cx="114807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OBSERVE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id="{42C270A3-8C18-82C9-8796-3F687DE0EC50}"/>
                </a:ext>
              </a:extLst>
            </p:cNvPr>
            <p:cNvSpPr txBox="1"/>
            <p:nvPr/>
          </p:nvSpPr>
          <p:spPr>
            <a:xfrm>
              <a:off x="1587567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Nhận diện vấn đề và cơ hội cải thiện.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82" name="Isosceles Triangle 181">
            <a:extLst>
              <a:ext uri="{FF2B5EF4-FFF2-40B4-BE49-F238E27FC236}">
                <a16:creationId xmlns:a16="http://schemas.microsoft.com/office/drawing/2014/main" id="{D975170F-FFA6-E1DF-471A-77E3DA16203F}"/>
              </a:ext>
            </a:extLst>
          </p:cNvPr>
          <p:cNvSpPr/>
          <p:nvPr/>
        </p:nvSpPr>
        <p:spPr>
          <a:xfrm rot="10800000">
            <a:off x="2163971" y="9257924"/>
            <a:ext cx="301180" cy="25963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CF696258-E822-F53A-F2BA-128B3B736F32}"/>
              </a:ext>
            </a:extLst>
          </p:cNvPr>
          <p:cNvGrpSpPr/>
          <p:nvPr/>
        </p:nvGrpSpPr>
        <p:grpSpPr>
          <a:xfrm>
            <a:off x="4210856" y="5966460"/>
            <a:ext cx="1851660" cy="3750385"/>
            <a:chOff x="4210856" y="5801796"/>
            <a:chExt cx="1851660" cy="3750385"/>
          </a:xfrm>
        </p:grpSpPr>
        <p:sp>
          <p:nvSpPr>
            <p:cNvPr id="184" name="Rectangle: Rounded Corners 183">
              <a:extLst>
                <a:ext uri="{FF2B5EF4-FFF2-40B4-BE49-F238E27FC236}">
                  <a16:creationId xmlns:a16="http://schemas.microsoft.com/office/drawing/2014/main" id="{B9710C46-3EE6-8DC0-3A1B-08170B27866C}"/>
                </a:ext>
              </a:extLst>
            </p:cNvPr>
            <p:cNvSpPr/>
            <p:nvPr/>
          </p:nvSpPr>
          <p:spPr>
            <a:xfrm>
              <a:off x="4210856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id="{6BB2D4A8-5340-34B1-D0C5-42364A6D0B76}"/>
                </a:ext>
              </a:extLst>
            </p:cNvPr>
            <p:cNvSpPr txBox="1"/>
            <p:nvPr/>
          </p:nvSpPr>
          <p:spPr>
            <a:xfrm>
              <a:off x="4758151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 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1814B451-131B-3D23-E7F0-93232E1EA672}"/>
              </a:ext>
            </a:extLst>
          </p:cNvPr>
          <p:cNvGrpSpPr/>
          <p:nvPr/>
        </p:nvGrpSpPr>
        <p:grpSpPr>
          <a:xfrm>
            <a:off x="4137122" y="6858000"/>
            <a:ext cx="1999129" cy="3750385"/>
            <a:chOff x="4137122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187" name="Rectangle: Rounded Corners 186">
              <a:extLst>
                <a:ext uri="{FF2B5EF4-FFF2-40B4-BE49-F238E27FC236}">
                  <a16:creationId xmlns:a16="http://schemas.microsoft.com/office/drawing/2014/main" id="{1A14EF37-5133-A3D5-5EA6-093E94AEEF25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8" name="Rectangle: Rounded Corners 187">
              <a:extLst>
                <a:ext uri="{FF2B5EF4-FFF2-40B4-BE49-F238E27FC236}">
                  <a16:creationId xmlns:a16="http://schemas.microsoft.com/office/drawing/2014/main" id="{8F73C032-1732-1362-4AA2-1F515C6C3AE7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FCF643EE-E542-D211-D440-07E8BF62F6D9}"/>
              </a:ext>
            </a:extLst>
          </p:cNvPr>
          <p:cNvGrpSpPr/>
          <p:nvPr/>
        </p:nvGrpSpPr>
        <p:grpSpPr>
          <a:xfrm>
            <a:off x="4409692" y="8583415"/>
            <a:ext cx="1453988" cy="1462993"/>
            <a:chOff x="4409692" y="8418751"/>
            <a:chExt cx="1453988" cy="1462993"/>
          </a:xfrm>
        </p:grpSpPr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6583E063-142B-E3E7-D478-34CF8554F92F}"/>
                </a:ext>
              </a:extLst>
            </p:cNvPr>
            <p:cNvSpPr txBox="1"/>
            <p:nvPr/>
          </p:nvSpPr>
          <p:spPr>
            <a:xfrm>
              <a:off x="4679669" y="8418751"/>
              <a:ext cx="91403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ASSESS</a:t>
              </a:r>
            </a:p>
          </p:txBody>
        </p:sp>
        <p:sp>
          <p:nvSpPr>
            <p:cNvPr id="191" name="TextBox 190">
              <a:extLst>
                <a:ext uri="{FF2B5EF4-FFF2-40B4-BE49-F238E27FC236}">
                  <a16:creationId xmlns:a16="http://schemas.microsoft.com/office/drawing/2014/main" id="{023322CA-F627-F1B8-C17D-A5B52E0A08DE}"/>
                </a:ext>
              </a:extLst>
            </p:cNvPr>
            <p:cNvSpPr txBox="1"/>
            <p:nvPr/>
          </p:nvSpPr>
          <p:spPr>
            <a:xfrm>
              <a:off x="4409692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Phân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tích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năng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lực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khoảng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cách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hiệu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suất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192" name="Isosceles Triangle 191">
            <a:extLst>
              <a:ext uri="{FF2B5EF4-FFF2-40B4-BE49-F238E27FC236}">
                <a16:creationId xmlns:a16="http://schemas.microsoft.com/office/drawing/2014/main" id="{EB9F1A80-6BE0-06C3-8599-90CD75DF7E82}"/>
              </a:ext>
            </a:extLst>
          </p:cNvPr>
          <p:cNvSpPr/>
          <p:nvPr/>
        </p:nvSpPr>
        <p:spPr>
          <a:xfrm>
            <a:off x="4986096" y="7057283"/>
            <a:ext cx="301180" cy="259638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73EAE617-FA99-F3CF-F6A2-3B4C1BDCE951}"/>
              </a:ext>
            </a:extLst>
          </p:cNvPr>
          <p:cNvGrpSpPr/>
          <p:nvPr/>
        </p:nvGrpSpPr>
        <p:grpSpPr>
          <a:xfrm>
            <a:off x="7032983" y="6858000"/>
            <a:ext cx="1851660" cy="3750385"/>
            <a:chOff x="7032983" y="6693336"/>
            <a:chExt cx="1851660" cy="3750385"/>
          </a:xfrm>
        </p:grpSpPr>
        <p:sp>
          <p:nvSpPr>
            <p:cNvPr id="194" name="Rectangle: Rounded Corners 193">
              <a:extLst>
                <a:ext uri="{FF2B5EF4-FFF2-40B4-BE49-F238E27FC236}">
                  <a16:creationId xmlns:a16="http://schemas.microsoft.com/office/drawing/2014/main" id="{779D6F94-2C73-94AE-B056-2E6216DE06EF}"/>
                </a:ext>
              </a:extLst>
            </p:cNvPr>
            <p:cNvSpPr/>
            <p:nvPr/>
          </p:nvSpPr>
          <p:spPr>
            <a:xfrm rot="10800000">
              <a:off x="7032983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99DB3BC5-34B8-F122-DC0B-86810E7F444C}"/>
                </a:ext>
              </a:extLst>
            </p:cNvPr>
            <p:cNvSpPr txBox="1"/>
            <p:nvPr/>
          </p:nvSpPr>
          <p:spPr>
            <a:xfrm>
              <a:off x="7580278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03 </a:t>
              </a:r>
            </a:p>
          </p:txBody>
        </p:sp>
      </p:grpSp>
      <p:grpSp>
        <p:nvGrpSpPr>
          <p:cNvPr id="196" name="Group 195">
            <a:extLst>
              <a:ext uri="{FF2B5EF4-FFF2-40B4-BE49-F238E27FC236}">
                <a16:creationId xmlns:a16="http://schemas.microsoft.com/office/drawing/2014/main" id="{2AB29395-DF23-509B-5610-A8F775419795}"/>
              </a:ext>
            </a:extLst>
          </p:cNvPr>
          <p:cNvGrpSpPr/>
          <p:nvPr/>
        </p:nvGrpSpPr>
        <p:grpSpPr>
          <a:xfrm>
            <a:off x="6959248" y="5966460"/>
            <a:ext cx="1999129" cy="3750385"/>
            <a:chOff x="6959248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197" name="Rectangle: Rounded Corners 196">
              <a:extLst>
                <a:ext uri="{FF2B5EF4-FFF2-40B4-BE49-F238E27FC236}">
                  <a16:creationId xmlns:a16="http://schemas.microsoft.com/office/drawing/2014/main" id="{C19AB7C1-5158-DABF-F349-7803221AC1DB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8" name="Rectangle: Rounded Corners 197">
              <a:extLst>
                <a:ext uri="{FF2B5EF4-FFF2-40B4-BE49-F238E27FC236}">
                  <a16:creationId xmlns:a16="http://schemas.microsoft.com/office/drawing/2014/main" id="{3B187F41-0C22-99FC-AE3B-1B0327DD22F1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6A8F8C36-744D-2D0E-97F0-44DF505FA6FA}"/>
              </a:ext>
            </a:extLst>
          </p:cNvPr>
          <p:cNvGrpSpPr/>
          <p:nvPr/>
        </p:nvGrpSpPr>
        <p:grpSpPr>
          <a:xfrm>
            <a:off x="7231819" y="6528437"/>
            <a:ext cx="1453988" cy="1462993"/>
            <a:chOff x="7231819" y="6363773"/>
            <a:chExt cx="1453988" cy="1462993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0DE93809-E537-D570-F0A3-F1B56DB35996}"/>
                </a:ext>
              </a:extLst>
            </p:cNvPr>
            <p:cNvSpPr txBox="1"/>
            <p:nvPr/>
          </p:nvSpPr>
          <p:spPr>
            <a:xfrm>
              <a:off x="7583551" y="6363773"/>
              <a:ext cx="75052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PLAN </a:t>
              </a: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6C2A6DCB-08F8-8368-C36E-0A54D8992583}"/>
                </a:ext>
              </a:extLst>
            </p:cNvPr>
            <p:cNvSpPr txBox="1"/>
            <p:nvPr/>
          </p:nvSpPr>
          <p:spPr>
            <a:xfrm>
              <a:off x="7231819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Xây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dựng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kế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hoạch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hành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động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chi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tiết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02" name="Isosceles Triangle 201">
            <a:extLst>
              <a:ext uri="{FF2B5EF4-FFF2-40B4-BE49-F238E27FC236}">
                <a16:creationId xmlns:a16="http://schemas.microsoft.com/office/drawing/2014/main" id="{4C7435BD-C0DB-5D3E-B6CB-226868EABE2C}"/>
              </a:ext>
            </a:extLst>
          </p:cNvPr>
          <p:cNvSpPr/>
          <p:nvPr/>
        </p:nvSpPr>
        <p:spPr>
          <a:xfrm rot="10800000">
            <a:off x="7808223" y="9257924"/>
            <a:ext cx="301180" cy="2596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A3D7BC8A-6979-60ED-FB84-C2672C49B178}"/>
              </a:ext>
            </a:extLst>
          </p:cNvPr>
          <p:cNvGrpSpPr/>
          <p:nvPr/>
        </p:nvGrpSpPr>
        <p:grpSpPr>
          <a:xfrm>
            <a:off x="9855107" y="5966460"/>
            <a:ext cx="1851660" cy="3750385"/>
            <a:chOff x="9855107" y="5801796"/>
            <a:chExt cx="1851660" cy="3750385"/>
          </a:xfrm>
        </p:grpSpPr>
        <p:sp>
          <p:nvSpPr>
            <p:cNvPr id="204" name="Rectangle: Rounded Corners 203">
              <a:extLst>
                <a:ext uri="{FF2B5EF4-FFF2-40B4-BE49-F238E27FC236}">
                  <a16:creationId xmlns:a16="http://schemas.microsoft.com/office/drawing/2014/main" id="{30E54520-A48A-601A-4B20-CDD75B44CFE1}"/>
                </a:ext>
              </a:extLst>
            </p:cNvPr>
            <p:cNvSpPr/>
            <p:nvPr/>
          </p:nvSpPr>
          <p:spPr>
            <a:xfrm>
              <a:off x="9855107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72C93C08-4BF4-B92B-B72C-B766961F70C7}"/>
                </a:ext>
              </a:extLst>
            </p:cNvPr>
            <p:cNvSpPr txBox="1"/>
            <p:nvPr/>
          </p:nvSpPr>
          <p:spPr>
            <a:xfrm>
              <a:off x="10402403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 </a:t>
              </a:r>
            </a:p>
          </p:txBody>
        </p:sp>
      </p:grpSp>
      <p:grpSp>
        <p:nvGrpSpPr>
          <p:cNvPr id="206" name="Group 205">
            <a:extLst>
              <a:ext uri="{FF2B5EF4-FFF2-40B4-BE49-F238E27FC236}">
                <a16:creationId xmlns:a16="http://schemas.microsoft.com/office/drawing/2014/main" id="{7FB36BC6-19FA-7515-B8E9-43C4D54B04F5}"/>
              </a:ext>
            </a:extLst>
          </p:cNvPr>
          <p:cNvGrpSpPr/>
          <p:nvPr/>
        </p:nvGrpSpPr>
        <p:grpSpPr>
          <a:xfrm>
            <a:off x="9781374" y="6858000"/>
            <a:ext cx="1999129" cy="3750385"/>
            <a:chOff x="9781374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207" name="Rectangle: Rounded Corners 206">
              <a:extLst>
                <a:ext uri="{FF2B5EF4-FFF2-40B4-BE49-F238E27FC236}">
                  <a16:creationId xmlns:a16="http://schemas.microsoft.com/office/drawing/2014/main" id="{8324C640-9036-CAC2-AF41-6ED6DE1A80C0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Rectangle: Rounded Corners 207">
              <a:extLst>
                <a:ext uri="{FF2B5EF4-FFF2-40B4-BE49-F238E27FC236}">
                  <a16:creationId xmlns:a16="http://schemas.microsoft.com/office/drawing/2014/main" id="{8FD43F05-15EE-9665-9E4D-B2DF2177CD71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355C82D2-B09B-C236-BF26-792AFC387C9F}"/>
              </a:ext>
            </a:extLst>
          </p:cNvPr>
          <p:cNvGrpSpPr/>
          <p:nvPr/>
        </p:nvGrpSpPr>
        <p:grpSpPr>
          <a:xfrm>
            <a:off x="10053944" y="8583415"/>
            <a:ext cx="1453988" cy="1462993"/>
            <a:chOff x="10053944" y="8418751"/>
            <a:chExt cx="1453988" cy="1462993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298FFBB8-F9C2-3FBC-CDA1-C607763F2E22}"/>
                </a:ext>
              </a:extLst>
            </p:cNvPr>
            <p:cNvSpPr txBox="1"/>
            <p:nvPr/>
          </p:nvSpPr>
          <p:spPr>
            <a:xfrm>
              <a:off x="10476207" y="8418751"/>
              <a:ext cx="609462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ACT </a:t>
              </a:r>
            </a:p>
          </p:txBody>
        </p:sp>
        <p:sp>
          <p:nvSpPr>
            <p:cNvPr id="211" name="TextBox 210">
              <a:extLst>
                <a:ext uri="{FF2B5EF4-FFF2-40B4-BE49-F238E27FC236}">
                  <a16:creationId xmlns:a16="http://schemas.microsoft.com/office/drawing/2014/main" id="{9F21921A-1839-CEC7-FB4C-54ABA60F72B3}"/>
                </a:ext>
              </a:extLst>
            </p:cNvPr>
            <p:cNvSpPr txBox="1"/>
            <p:nvPr/>
          </p:nvSpPr>
          <p:spPr>
            <a:xfrm>
              <a:off x="10053944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Triển khai chiến lược với nguồn lực phù hợp.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12" name="Isosceles Triangle 211">
            <a:extLst>
              <a:ext uri="{FF2B5EF4-FFF2-40B4-BE49-F238E27FC236}">
                <a16:creationId xmlns:a16="http://schemas.microsoft.com/office/drawing/2014/main" id="{CBE38F4B-5BC8-B6B5-C45B-56BEA67B98A9}"/>
              </a:ext>
            </a:extLst>
          </p:cNvPr>
          <p:cNvSpPr/>
          <p:nvPr/>
        </p:nvSpPr>
        <p:spPr>
          <a:xfrm>
            <a:off x="10630348" y="7057283"/>
            <a:ext cx="301180" cy="25963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E8EC3EEB-9215-18C1-9C16-3A61A4073A8E}"/>
              </a:ext>
            </a:extLst>
          </p:cNvPr>
          <p:cNvGrpSpPr/>
          <p:nvPr/>
        </p:nvGrpSpPr>
        <p:grpSpPr>
          <a:xfrm>
            <a:off x="12677235" y="6858000"/>
            <a:ext cx="1851660" cy="3750385"/>
            <a:chOff x="12677235" y="6693336"/>
            <a:chExt cx="1851660" cy="3750385"/>
          </a:xfrm>
        </p:grpSpPr>
        <p:sp>
          <p:nvSpPr>
            <p:cNvPr id="214" name="Rectangle: Rounded Corners 213">
              <a:extLst>
                <a:ext uri="{FF2B5EF4-FFF2-40B4-BE49-F238E27FC236}">
                  <a16:creationId xmlns:a16="http://schemas.microsoft.com/office/drawing/2014/main" id="{4153E876-E8A3-EF60-2345-A7BDD237EBF4}"/>
                </a:ext>
              </a:extLst>
            </p:cNvPr>
            <p:cNvSpPr/>
            <p:nvPr/>
          </p:nvSpPr>
          <p:spPr>
            <a:xfrm rot="10800000">
              <a:off x="12677235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BFBE6D24-0CBC-24A6-AC85-294B289CCF15}"/>
                </a:ext>
              </a:extLst>
            </p:cNvPr>
            <p:cNvSpPr txBox="1"/>
            <p:nvPr/>
          </p:nvSpPr>
          <p:spPr>
            <a:xfrm>
              <a:off x="13224530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05 </a:t>
              </a:r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9DDFD6F1-DAB6-B9FA-9992-7B3BBEA979C0}"/>
              </a:ext>
            </a:extLst>
          </p:cNvPr>
          <p:cNvGrpSpPr/>
          <p:nvPr/>
        </p:nvGrpSpPr>
        <p:grpSpPr>
          <a:xfrm>
            <a:off x="12603500" y="5966460"/>
            <a:ext cx="1999129" cy="3750385"/>
            <a:chOff x="12603500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217" name="Rectangle: Rounded Corners 216">
              <a:extLst>
                <a:ext uri="{FF2B5EF4-FFF2-40B4-BE49-F238E27FC236}">
                  <a16:creationId xmlns:a16="http://schemas.microsoft.com/office/drawing/2014/main" id="{D52C8CB9-5376-472A-C8D4-729A85A68BE2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86946C16-C801-AF36-5D72-E48FDC494947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C7F9577D-8700-A7A9-9B60-5109F1DEDA07}"/>
              </a:ext>
            </a:extLst>
          </p:cNvPr>
          <p:cNvGrpSpPr/>
          <p:nvPr/>
        </p:nvGrpSpPr>
        <p:grpSpPr>
          <a:xfrm>
            <a:off x="12876071" y="6528437"/>
            <a:ext cx="1453988" cy="1462993"/>
            <a:chOff x="12876071" y="6363773"/>
            <a:chExt cx="1453988" cy="1462993"/>
          </a:xfrm>
        </p:grpSpPr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9DCC6CD4-622F-B35B-1DE6-AD4A3A93541A}"/>
                </a:ext>
              </a:extLst>
            </p:cNvPr>
            <p:cNvSpPr txBox="1"/>
            <p:nvPr/>
          </p:nvSpPr>
          <p:spPr>
            <a:xfrm>
              <a:off x="12970521" y="6363773"/>
              <a:ext cx="126509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MEASURE </a:t>
              </a:r>
            </a:p>
          </p:txBody>
        </p:sp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7E68ACB4-4B40-24A7-DE26-4E14A89E3A4D}"/>
                </a:ext>
              </a:extLst>
            </p:cNvPr>
            <p:cNvSpPr txBox="1"/>
            <p:nvPr/>
          </p:nvSpPr>
          <p:spPr>
            <a:xfrm>
              <a:off x="12876071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Theo dõi, đánh giá kết quả đạt được.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22" name="Isosceles Triangle 221">
            <a:extLst>
              <a:ext uri="{FF2B5EF4-FFF2-40B4-BE49-F238E27FC236}">
                <a16:creationId xmlns:a16="http://schemas.microsoft.com/office/drawing/2014/main" id="{7F77EB59-ED55-A270-0DF3-0454CDB58B9A}"/>
              </a:ext>
            </a:extLst>
          </p:cNvPr>
          <p:cNvSpPr/>
          <p:nvPr/>
        </p:nvSpPr>
        <p:spPr>
          <a:xfrm rot="10800000">
            <a:off x="13452475" y="9257924"/>
            <a:ext cx="301180" cy="2596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0C47A1AA-C777-2056-CD89-1E093D9ADD6F}"/>
              </a:ext>
            </a:extLst>
          </p:cNvPr>
          <p:cNvGrpSpPr/>
          <p:nvPr/>
        </p:nvGrpSpPr>
        <p:grpSpPr>
          <a:xfrm>
            <a:off x="15499360" y="5966460"/>
            <a:ext cx="1851660" cy="3750385"/>
            <a:chOff x="15499360" y="5801796"/>
            <a:chExt cx="1851660" cy="3750385"/>
          </a:xfrm>
        </p:grpSpPr>
        <p:sp>
          <p:nvSpPr>
            <p:cNvPr id="224" name="Rectangle: Rounded Corners 223">
              <a:extLst>
                <a:ext uri="{FF2B5EF4-FFF2-40B4-BE49-F238E27FC236}">
                  <a16:creationId xmlns:a16="http://schemas.microsoft.com/office/drawing/2014/main" id="{EA7D49BE-2339-06BF-24F6-7A0E4F9E1A9F}"/>
                </a:ext>
              </a:extLst>
            </p:cNvPr>
            <p:cNvSpPr/>
            <p:nvPr/>
          </p:nvSpPr>
          <p:spPr>
            <a:xfrm>
              <a:off x="15499360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TextBox 224">
              <a:extLst>
                <a:ext uri="{FF2B5EF4-FFF2-40B4-BE49-F238E27FC236}">
                  <a16:creationId xmlns:a16="http://schemas.microsoft.com/office/drawing/2014/main" id="{CA54715B-2751-A11C-8591-69BB0E43B0CB}"/>
                </a:ext>
              </a:extLst>
            </p:cNvPr>
            <p:cNvSpPr txBox="1"/>
            <p:nvPr/>
          </p:nvSpPr>
          <p:spPr>
            <a:xfrm>
              <a:off x="16046655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06 </a:t>
              </a: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E898DD86-2AD8-9378-3D4C-C67D0D582365}"/>
              </a:ext>
            </a:extLst>
          </p:cNvPr>
          <p:cNvGrpSpPr/>
          <p:nvPr/>
        </p:nvGrpSpPr>
        <p:grpSpPr>
          <a:xfrm>
            <a:off x="15425626" y="6858000"/>
            <a:ext cx="1999129" cy="3750385"/>
            <a:chOff x="15425626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227" name="Rectangle: Rounded Corners 226">
              <a:extLst>
                <a:ext uri="{FF2B5EF4-FFF2-40B4-BE49-F238E27FC236}">
                  <a16:creationId xmlns:a16="http://schemas.microsoft.com/office/drawing/2014/main" id="{26F476C9-7BA5-2F47-D5CD-AB42CAA81A5F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Rectangle: Rounded Corners 227">
              <a:extLst>
                <a:ext uri="{FF2B5EF4-FFF2-40B4-BE49-F238E27FC236}">
                  <a16:creationId xmlns:a16="http://schemas.microsoft.com/office/drawing/2014/main" id="{B1DC2C35-22C7-D319-891C-A79C0BD6B0AD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18940D3F-12D8-C574-EE52-A0671BF70DE2}"/>
              </a:ext>
            </a:extLst>
          </p:cNvPr>
          <p:cNvGrpSpPr/>
          <p:nvPr/>
        </p:nvGrpSpPr>
        <p:grpSpPr>
          <a:xfrm>
            <a:off x="15698196" y="8583415"/>
            <a:ext cx="1453988" cy="1462993"/>
            <a:chOff x="15698196" y="8418751"/>
            <a:chExt cx="1453988" cy="1462993"/>
          </a:xfrm>
        </p:grpSpPr>
        <p:sp>
          <p:nvSpPr>
            <p:cNvPr id="230" name="TextBox 229">
              <a:extLst>
                <a:ext uri="{FF2B5EF4-FFF2-40B4-BE49-F238E27FC236}">
                  <a16:creationId xmlns:a16="http://schemas.microsoft.com/office/drawing/2014/main" id="{36C090C5-AFCD-F7AA-2FF8-5ED78D3E2D8C}"/>
                </a:ext>
              </a:extLst>
            </p:cNvPr>
            <p:cNvSpPr txBox="1"/>
            <p:nvPr/>
          </p:nvSpPr>
          <p:spPr>
            <a:xfrm>
              <a:off x="15798191" y="8418751"/>
              <a:ext cx="125399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IMPROVE </a:t>
              </a:r>
            </a:p>
          </p:txBody>
        </p:sp>
        <p:sp>
          <p:nvSpPr>
            <p:cNvPr id="231" name="TextBox 230">
              <a:extLst>
                <a:ext uri="{FF2B5EF4-FFF2-40B4-BE49-F238E27FC236}">
                  <a16:creationId xmlns:a16="http://schemas.microsoft.com/office/drawing/2014/main" id="{649713A0-2B62-5904-BD5D-5D5E29A7BCDD}"/>
                </a:ext>
              </a:extLst>
            </p:cNvPr>
            <p:cNvSpPr txBox="1"/>
            <p:nvPr/>
          </p:nvSpPr>
          <p:spPr>
            <a:xfrm>
              <a:off x="15698196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Điều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chỉnh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quy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trình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để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nâng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cao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hiệu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quả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32" name="Isosceles Triangle 231">
            <a:extLst>
              <a:ext uri="{FF2B5EF4-FFF2-40B4-BE49-F238E27FC236}">
                <a16:creationId xmlns:a16="http://schemas.microsoft.com/office/drawing/2014/main" id="{28114538-3B0E-F4F8-89D6-42AC0435AE1F}"/>
              </a:ext>
            </a:extLst>
          </p:cNvPr>
          <p:cNvSpPr/>
          <p:nvPr/>
        </p:nvSpPr>
        <p:spPr>
          <a:xfrm>
            <a:off x="16274600" y="7057283"/>
            <a:ext cx="301180" cy="25963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1E025D6A-735E-CFE5-0004-27231B2593EC}"/>
              </a:ext>
            </a:extLst>
          </p:cNvPr>
          <p:cNvGrpSpPr/>
          <p:nvPr/>
        </p:nvGrpSpPr>
        <p:grpSpPr>
          <a:xfrm>
            <a:off x="18321486" y="6858000"/>
            <a:ext cx="1851660" cy="3750385"/>
            <a:chOff x="18321486" y="6693336"/>
            <a:chExt cx="1851660" cy="3750385"/>
          </a:xfrm>
        </p:grpSpPr>
        <p:sp>
          <p:nvSpPr>
            <p:cNvPr id="234" name="Rectangle: Rounded Corners 233">
              <a:extLst>
                <a:ext uri="{FF2B5EF4-FFF2-40B4-BE49-F238E27FC236}">
                  <a16:creationId xmlns:a16="http://schemas.microsoft.com/office/drawing/2014/main" id="{09055A70-8E9E-DCC7-8F84-CD2DF598A5F3}"/>
                </a:ext>
              </a:extLst>
            </p:cNvPr>
            <p:cNvSpPr/>
            <p:nvPr/>
          </p:nvSpPr>
          <p:spPr>
            <a:xfrm rot="10800000">
              <a:off x="18321486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1F7BF624-27BE-B357-5455-6D498A8EF266}"/>
                </a:ext>
              </a:extLst>
            </p:cNvPr>
            <p:cNvSpPr txBox="1"/>
            <p:nvPr/>
          </p:nvSpPr>
          <p:spPr>
            <a:xfrm>
              <a:off x="18868781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07 </a:t>
              </a: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57C2A150-1D58-8C20-A9F7-E1ABF952FFC7}"/>
              </a:ext>
            </a:extLst>
          </p:cNvPr>
          <p:cNvGrpSpPr/>
          <p:nvPr/>
        </p:nvGrpSpPr>
        <p:grpSpPr>
          <a:xfrm>
            <a:off x="18247752" y="5966460"/>
            <a:ext cx="1999129" cy="3750385"/>
            <a:chOff x="18247752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237" name="Rectangle: Rounded Corners 236">
              <a:extLst>
                <a:ext uri="{FF2B5EF4-FFF2-40B4-BE49-F238E27FC236}">
                  <a16:creationId xmlns:a16="http://schemas.microsoft.com/office/drawing/2014/main" id="{D5DC8A42-9E98-6320-EBBC-DB8C07D661B9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Rectangle: Rounded Corners 237">
              <a:extLst>
                <a:ext uri="{FF2B5EF4-FFF2-40B4-BE49-F238E27FC236}">
                  <a16:creationId xmlns:a16="http://schemas.microsoft.com/office/drawing/2014/main" id="{8B31AFA0-31F0-95E9-ADC4-B835432CBE8B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28DF8BEF-C9AB-1630-5040-06FE335410CE}"/>
              </a:ext>
            </a:extLst>
          </p:cNvPr>
          <p:cNvGrpSpPr/>
          <p:nvPr/>
        </p:nvGrpSpPr>
        <p:grpSpPr>
          <a:xfrm>
            <a:off x="18520322" y="6528437"/>
            <a:ext cx="1453988" cy="1462993"/>
            <a:chOff x="18520323" y="6363773"/>
            <a:chExt cx="1453988" cy="1462993"/>
          </a:xfrm>
        </p:grpSpPr>
        <p:sp>
          <p:nvSpPr>
            <p:cNvPr id="240" name="TextBox 239">
              <a:extLst>
                <a:ext uri="{FF2B5EF4-FFF2-40B4-BE49-F238E27FC236}">
                  <a16:creationId xmlns:a16="http://schemas.microsoft.com/office/drawing/2014/main" id="{57F43620-61A3-682C-FC01-A1B79D6A7764}"/>
                </a:ext>
              </a:extLst>
            </p:cNvPr>
            <p:cNvSpPr txBox="1"/>
            <p:nvPr/>
          </p:nvSpPr>
          <p:spPr>
            <a:xfrm>
              <a:off x="18800079" y="6363773"/>
              <a:ext cx="89447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ALIGN </a:t>
              </a:r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9ABA09CF-C1B0-452E-8770-18182846E143}"/>
                </a:ext>
              </a:extLst>
            </p:cNvPr>
            <p:cNvSpPr txBox="1"/>
            <p:nvPr/>
          </p:nvSpPr>
          <p:spPr>
            <a:xfrm>
              <a:off x="18520323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Đồng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bộ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mục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tiêu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cá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nhân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tổ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chức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42" name="Isosceles Triangle 241">
            <a:extLst>
              <a:ext uri="{FF2B5EF4-FFF2-40B4-BE49-F238E27FC236}">
                <a16:creationId xmlns:a16="http://schemas.microsoft.com/office/drawing/2014/main" id="{AADAF4B2-8365-C53D-64C2-CE1C3AEDE993}"/>
              </a:ext>
            </a:extLst>
          </p:cNvPr>
          <p:cNvSpPr/>
          <p:nvPr/>
        </p:nvSpPr>
        <p:spPr>
          <a:xfrm rot="10800000">
            <a:off x="19096726" y="9257924"/>
            <a:ext cx="301180" cy="2596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3" name="Group 242">
            <a:extLst>
              <a:ext uri="{FF2B5EF4-FFF2-40B4-BE49-F238E27FC236}">
                <a16:creationId xmlns:a16="http://schemas.microsoft.com/office/drawing/2014/main" id="{79212E15-75BC-5504-E191-AF008873852F}"/>
              </a:ext>
            </a:extLst>
          </p:cNvPr>
          <p:cNvGrpSpPr/>
          <p:nvPr/>
        </p:nvGrpSpPr>
        <p:grpSpPr>
          <a:xfrm>
            <a:off x="21143609" y="5966460"/>
            <a:ext cx="1851660" cy="3750385"/>
            <a:chOff x="21143609" y="5801796"/>
            <a:chExt cx="1851660" cy="3750385"/>
          </a:xfrm>
        </p:grpSpPr>
        <p:sp>
          <p:nvSpPr>
            <p:cNvPr id="244" name="Rectangle: Rounded Corners 243">
              <a:extLst>
                <a:ext uri="{FF2B5EF4-FFF2-40B4-BE49-F238E27FC236}">
                  <a16:creationId xmlns:a16="http://schemas.microsoft.com/office/drawing/2014/main" id="{9E4B5C05-524C-B36E-8B5B-C72093F4D79E}"/>
                </a:ext>
              </a:extLst>
            </p:cNvPr>
            <p:cNvSpPr/>
            <p:nvPr/>
          </p:nvSpPr>
          <p:spPr>
            <a:xfrm>
              <a:off x="21143609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383A80F1-56B6-A27B-785F-2956736FF4FF}"/>
                </a:ext>
              </a:extLst>
            </p:cNvPr>
            <p:cNvSpPr txBox="1"/>
            <p:nvPr/>
          </p:nvSpPr>
          <p:spPr>
            <a:xfrm>
              <a:off x="21690904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08 </a:t>
              </a:r>
            </a:p>
          </p:txBody>
        </p:sp>
      </p:grp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87C242DF-A678-ED7F-C931-CC133C1D25EE}"/>
              </a:ext>
            </a:extLst>
          </p:cNvPr>
          <p:cNvGrpSpPr/>
          <p:nvPr/>
        </p:nvGrpSpPr>
        <p:grpSpPr>
          <a:xfrm>
            <a:off x="21069875" y="6858000"/>
            <a:ext cx="1999129" cy="3750385"/>
            <a:chOff x="21069875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247" name="Rectangle: Rounded Corners 246">
              <a:extLst>
                <a:ext uri="{FF2B5EF4-FFF2-40B4-BE49-F238E27FC236}">
                  <a16:creationId xmlns:a16="http://schemas.microsoft.com/office/drawing/2014/main" id="{06864A1C-0DA9-0155-3E0F-B4360298A681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8" name="Rectangle: Rounded Corners 247">
              <a:extLst>
                <a:ext uri="{FF2B5EF4-FFF2-40B4-BE49-F238E27FC236}">
                  <a16:creationId xmlns:a16="http://schemas.microsoft.com/office/drawing/2014/main" id="{888D49AC-5F37-1A18-939E-1320E1A4CF46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9" name="Group 248">
            <a:extLst>
              <a:ext uri="{FF2B5EF4-FFF2-40B4-BE49-F238E27FC236}">
                <a16:creationId xmlns:a16="http://schemas.microsoft.com/office/drawing/2014/main" id="{6664F2FA-6A95-20A7-1C31-F54EAD0EB821}"/>
              </a:ext>
            </a:extLst>
          </p:cNvPr>
          <p:cNvGrpSpPr/>
          <p:nvPr/>
        </p:nvGrpSpPr>
        <p:grpSpPr>
          <a:xfrm>
            <a:off x="21342445" y="8583415"/>
            <a:ext cx="1453988" cy="1462993"/>
            <a:chOff x="21342445" y="8418751"/>
            <a:chExt cx="1453988" cy="1462993"/>
          </a:xfrm>
        </p:grpSpPr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74F2C146-8452-86F2-9BF1-A93B0EE65320}"/>
                </a:ext>
              </a:extLst>
            </p:cNvPr>
            <p:cNvSpPr txBox="1"/>
            <p:nvPr/>
          </p:nvSpPr>
          <p:spPr>
            <a:xfrm>
              <a:off x="21631660" y="8418751"/>
              <a:ext cx="87556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EXCEL </a:t>
              </a:r>
            </a:p>
          </p:txBody>
        </p:sp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1E5FE835-3560-C070-1361-AD0287E9FBAE}"/>
                </a:ext>
              </a:extLst>
            </p:cNvPr>
            <p:cNvSpPr txBox="1"/>
            <p:nvPr/>
          </p:nvSpPr>
          <p:spPr>
            <a:xfrm>
              <a:off x="21342445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Duy trì và mở rộng hiệu suất vượt trội.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52" name="Isosceles Triangle 251">
            <a:extLst>
              <a:ext uri="{FF2B5EF4-FFF2-40B4-BE49-F238E27FC236}">
                <a16:creationId xmlns:a16="http://schemas.microsoft.com/office/drawing/2014/main" id="{77D05100-EB9C-10F2-CC5C-9D076E92924A}"/>
              </a:ext>
            </a:extLst>
          </p:cNvPr>
          <p:cNvSpPr/>
          <p:nvPr/>
        </p:nvSpPr>
        <p:spPr>
          <a:xfrm>
            <a:off x="21918849" y="7057283"/>
            <a:ext cx="301180" cy="25963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81DD0E3E-0537-3E4C-A966-B2081F2D2EF4}"/>
              </a:ext>
            </a:extLst>
          </p:cNvPr>
          <p:cNvGrpSpPr/>
          <p:nvPr/>
        </p:nvGrpSpPr>
        <p:grpSpPr>
          <a:xfrm>
            <a:off x="906040" y="5540849"/>
            <a:ext cx="22547080" cy="5502112"/>
            <a:chOff x="906040" y="4106944"/>
            <a:chExt cx="22547080" cy="5502112"/>
          </a:xfrm>
        </p:grpSpPr>
        <p:sp>
          <p:nvSpPr>
            <p:cNvPr id="254" name="Arc 253">
              <a:extLst>
                <a:ext uri="{FF2B5EF4-FFF2-40B4-BE49-F238E27FC236}">
                  <a16:creationId xmlns:a16="http://schemas.microsoft.com/office/drawing/2014/main" id="{EE326F18-47DD-DAD0-3BCF-1A417D95B0FA}"/>
                </a:ext>
              </a:extLst>
            </p:cNvPr>
            <p:cNvSpPr/>
            <p:nvPr/>
          </p:nvSpPr>
          <p:spPr>
            <a:xfrm>
              <a:off x="937496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Arc 254">
              <a:extLst>
                <a:ext uri="{FF2B5EF4-FFF2-40B4-BE49-F238E27FC236}">
                  <a16:creationId xmlns:a16="http://schemas.microsoft.com/office/drawing/2014/main" id="{B85410AF-31DF-C0BC-DB01-F1EF1825C485}"/>
                </a:ext>
              </a:extLst>
            </p:cNvPr>
            <p:cNvSpPr/>
            <p:nvPr/>
          </p:nvSpPr>
          <p:spPr>
            <a:xfrm rot="10800000">
              <a:off x="1219199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19012684-DC40-DF81-4600-3647538662C0}"/>
                </a:ext>
              </a:extLst>
            </p:cNvPr>
            <p:cNvCxnSpPr/>
            <p:nvPr/>
          </p:nvCxnSpPr>
          <p:spPr>
            <a:xfrm>
              <a:off x="1219200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>
              <a:extLst>
                <a:ext uri="{FF2B5EF4-FFF2-40B4-BE49-F238E27FC236}">
                  <a16:creationId xmlns:a16="http://schemas.microsoft.com/office/drawing/2014/main" id="{93FA4565-1FC4-8768-46F8-D430C416EFBA}"/>
                </a:ext>
              </a:extLst>
            </p:cNvPr>
            <p:cNvCxnSpPr/>
            <p:nvPr/>
          </p:nvCxnSpPr>
          <p:spPr>
            <a:xfrm>
              <a:off x="1500903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8" name="Arc 257">
              <a:extLst>
                <a:ext uri="{FF2B5EF4-FFF2-40B4-BE49-F238E27FC236}">
                  <a16:creationId xmlns:a16="http://schemas.microsoft.com/office/drawing/2014/main" id="{3179624B-ACE6-9CDB-213D-F5B11EAA4D14}"/>
                </a:ext>
              </a:extLst>
            </p:cNvPr>
            <p:cNvSpPr/>
            <p:nvPr/>
          </p:nvSpPr>
          <p:spPr>
            <a:xfrm rot="10800000">
              <a:off x="6555388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543EF691-49EB-F4EA-7387-520B540218D8}"/>
                </a:ext>
              </a:extLst>
            </p:cNvPr>
            <p:cNvCxnSpPr/>
            <p:nvPr/>
          </p:nvCxnSpPr>
          <p:spPr>
            <a:xfrm>
              <a:off x="9372421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0" name="Arc 259">
              <a:extLst>
                <a:ext uri="{FF2B5EF4-FFF2-40B4-BE49-F238E27FC236}">
                  <a16:creationId xmlns:a16="http://schemas.microsoft.com/office/drawing/2014/main" id="{6B0F1688-F0EF-89C8-6E06-6884131BF6E7}"/>
                </a:ext>
              </a:extLst>
            </p:cNvPr>
            <p:cNvSpPr/>
            <p:nvPr/>
          </p:nvSpPr>
          <p:spPr>
            <a:xfrm>
              <a:off x="3725618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1" name="Straight Connector 260">
              <a:extLst>
                <a:ext uri="{FF2B5EF4-FFF2-40B4-BE49-F238E27FC236}">
                  <a16:creationId xmlns:a16="http://schemas.microsoft.com/office/drawing/2014/main" id="{EBCD6276-44B2-5A49-B9EE-82E54A38FA9B}"/>
                </a:ext>
              </a:extLst>
            </p:cNvPr>
            <p:cNvCxnSpPr/>
            <p:nvPr/>
          </p:nvCxnSpPr>
          <p:spPr>
            <a:xfrm>
              <a:off x="654265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2" name="Arc 261">
              <a:extLst>
                <a:ext uri="{FF2B5EF4-FFF2-40B4-BE49-F238E27FC236}">
                  <a16:creationId xmlns:a16="http://schemas.microsoft.com/office/drawing/2014/main" id="{0B1EA85B-BC74-28CF-8566-7A42A1E63E62}"/>
                </a:ext>
              </a:extLst>
            </p:cNvPr>
            <p:cNvSpPr/>
            <p:nvPr/>
          </p:nvSpPr>
          <p:spPr>
            <a:xfrm rot="10800000">
              <a:off x="906040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3" name="Straight Connector 262">
              <a:extLst>
                <a:ext uri="{FF2B5EF4-FFF2-40B4-BE49-F238E27FC236}">
                  <a16:creationId xmlns:a16="http://schemas.microsoft.com/office/drawing/2014/main" id="{2BE20A4A-26C0-D4F3-4C55-C3AB092F6D73}"/>
                </a:ext>
              </a:extLst>
            </p:cNvPr>
            <p:cNvCxnSpPr/>
            <p:nvPr/>
          </p:nvCxnSpPr>
          <p:spPr>
            <a:xfrm>
              <a:off x="3723073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4" name="Arc 263">
              <a:extLst>
                <a:ext uri="{FF2B5EF4-FFF2-40B4-BE49-F238E27FC236}">
                  <a16:creationId xmlns:a16="http://schemas.microsoft.com/office/drawing/2014/main" id="{3FBD07C2-5A9D-E6FC-FDF2-974929B158B2}"/>
                </a:ext>
              </a:extLst>
            </p:cNvPr>
            <p:cNvSpPr/>
            <p:nvPr/>
          </p:nvSpPr>
          <p:spPr>
            <a:xfrm>
              <a:off x="1500552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Arc 264">
              <a:extLst>
                <a:ext uri="{FF2B5EF4-FFF2-40B4-BE49-F238E27FC236}">
                  <a16:creationId xmlns:a16="http://schemas.microsoft.com/office/drawing/2014/main" id="{600980C3-D71B-5E6B-F9E9-34D904B555BA}"/>
                </a:ext>
              </a:extLst>
            </p:cNvPr>
            <p:cNvSpPr/>
            <p:nvPr/>
          </p:nvSpPr>
          <p:spPr>
            <a:xfrm rot="10800000">
              <a:off x="1782255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2091AB82-8737-C49E-0435-00DEDE78BB03}"/>
                </a:ext>
              </a:extLst>
            </p:cNvPr>
            <p:cNvCxnSpPr/>
            <p:nvPr/>
          </p:nvCxnSpPr>
          <p:spPr>
            <a:xfrm>
              <a:off x="1782256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663DDC77-7910-D8B5-864D-FD84A31DAFFE}"/>
                </a:ext>
              </a:extLst>
            </p:cNvPr>
            <p:cNvCxnSpPr/>
            <p:nvPr/>
          </p:nvCxnSpPr>
          <p:spPr>
            <a:xfrm>
              <a:off x="2063959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8" name="Arc 267">
              <a:extLst>
                <a:ext uri="{FF2B5EF4-FFF2-40B4-BE49-F238E27FC236}">
                  <a16:creationId xmlns:a16="http://schemas.microsoft.com/office/drawing/2014/main" id="{6C095321-C1E6-92ED-DCE4-A04A97058DA6}"/>
                </a:ext>
              </a:extLst>
            </p:cNvPr>
            <p:cNvSpPr/>
            <p:nvPr/>
          </p:nvSpPr>
          <p:spPr>
            <a:xfrm>
              <a:off x="2063608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9" name="!!SubTitle">
            <a:extLst>
              <a:ext uri="{FF2B5EF4-FFF2-40B4-BE49-F238E27FC236}">
                <a16:creationId xmlns:a16="http://schemas.microsoft.com/office/drawing/2014/main" id="{3466AB02-7F1B-140C-2F07-881D96FB9563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70" name="!!SlideOcean">
            <a:extLst>
              <a:ext uri="{FF2B5EF4-FFF2-40B4-BE49-F238E27FC236}">
                <a16:creationId xmlns:a16="http://schemas.microsoft.com/office/drawing/2014/main" id="{CBF91F93-D4BC-997F-7533-46DBBAE09FB2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271" name="!!SubTitle">
            <a:extLst>
              <a:ext uri="{FF2B5EF4-FFF2-40B4-BE49-F238E27FC236}">
                <a16:creationId xmlns:a16="http://schemas.microsoft.com/office/drawing/2014/main" id="{AB8EDD2D-FC69-FDAF-3A52-36244D2A2087}"/>
              </a:ext>
            </a:extLst>
          </p:cNvPr>
          <p:cNvSpPr txBox="1"/>
          <p:nvPr/>
        </p:nvSpPr>
        <p:spPr>
          <a:xfrm>
            <a:off x="7373868" y="3673933"/>
            <a:ext cx="94949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Khung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phát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triển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năng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suất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và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hiệu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quả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làm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việc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8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giai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đoạn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.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72" name="Freeform 142">
            <a:extLst>
              <a:ext uri="{FF2B5EF4-FFF2-40B4-BE49-F238E27FC236}">
                <a16:creationId xmlns:a16="http://schemas.microsoft.com/office/drawing/2014/main" id="{985C4262-630A-1359-FF56-FE49E43942F2}"/>
              </a:ext>
            </a:extLst>
          </p:cNvPr>
          <p:cNvSpPr>
            <a:spLocks noEditPoints="1"/>
          </p:cNvSpPr>
          <p:nvPr/>
        </p:nvSpPr>
        <p:spPr bwMode="auto">
          <a:xfrm>
            <a:off x="1933143" y="8267007"/>
            <a:ext cx="685482" cy="68548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3" name="Freeform 151">
            <a:extLst>
              <a:ext uri="{FF2B5EF4-FFF2-40B4-BE49-F238E27FC236}">
                <a16:creationId xmlns:a16="http://schemas.microsoft.com/office/drawing/2014/main" id="{12465EBE-CAD7-3C57-A1B2-F122DEE9034E}"/>
              </a:ext>
            </a:extLst>
          </p:cNvPr>
          <p:cNvSpPr>
            <a:spLocks noEditPoints="1"/>
          </p:cNvSpPr>
          <p:nvPr/>
        </p:nvSpPr>
        <p:spPr bwMode="auto">
          <a:xfrm>
            <a:off x="10568843" y="7710902"/>
            <a:ext cx="444434" cy="755788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4" name="Freeform 153">
            <a:extLst>
              <a:ext uri="{FF2B5EF4-FFF2-40B4-BE49-F238E27FC236}">
                <a16:creationId xmlns:a16="http://schemas.microsoft.com/office/drawing/2014/main" id="{0DA49B7B-6195-DD19-0C8E-6FCFDBF0F131}"/>
              </a:ext>
            </a:extLst>
          </p:cNvPr>
          <p:cNvSpPr>
            <a:spLocks noEditPoints="1"/>
          </p:cNvSpPr>
          <p:nvPr/>
        </p:nvSpPr>
        <p:spPr bwMode="auto">
          <a:xfrm>
            <a:off x="13286688" y="8299649"/>
            <a:ext cx="632752" cy="620198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5" name="Freeform 158">
            <a:extLst>
              <a:ext uri="{FF2B5EF4-FFF2-40B4-BE49-F238E27FC236}">
                <a16:creationId xmlns:a16="http://schemas.microsoft.com/office/drawing/2014/main" id="{BB9F26B4-BC64-1367-C9D7-FF223E9AB343}"/>
              </a:ext>
            </a:extLst>
          </p:cNvPr>
          <p:cNvSpPr>
            <a:spLocks noEditPoints="1"/>
          </p:cNvSpPr>
          <p:nvPr/>
        </p:nvSpPr>
        <p:spPr bwMode="auto">
          <a:xfrm>
            <a:off x="18917130" y="8258220"/>
            <a:ext cx="660372" cy="70305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6" name="Freeform 159">
            <a:extLst>
              <a:ext uri="{FF2B5EF4-FFF2-40B4-BE49-F238E27FC236}">
                <a16:creationId xmlns:a16="http://schemas.microsoft.com/office/drawing/2014/main" id="{6E34E0B8-E669-2DD5-478D-A94DABA8CF2C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6152754" y="7815105"/>
            <a:ext cx="544870" cy="54738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7" name="Freeform 164">
            <a:extLst>
              <a:ext uri="{FF2B5EF4-FFF2-40B4-BE49-F238E27FC236}">
                <a16:creationId xmlns:a16="http://schemas.microsoft.com/office/drawing/2014/main" id="{5162C1D5-E9AB-BB26-F5F4-6C125DA8BBB3}"/>
              </a:ext>
            </a:extLst>
          </p:cNvPr>
          <p:cNvSpPr>
            <a:spLocks noEditPoints="1"/>
          </p:cNvSpPr>
          <p:nvPr/>
        </p:nvSpPr>
        <p:spPr bwMode="auto">
          <a:xfrm>
            <a:off x="4893127" y="7822638"/>
            <a:ext cx="487118" cy="532316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8" name="Freeform 167">
            <a:extLst>
              <a:ext uri="{FF2B5EF4-FFF2-40B4-BE49-F238E27FC236}">
                <a16:creationId xmlns:a16="http://schemas.microsoft.com/office/drawing/2014/main" id="{B6CEA24D-AB1C-E12E-BF89-E52BE6D89819}"/>
              </a:ext>
            </a:extLst>
          </p:cNvPr>
          <p:cNvSpPr>
            <a:spLocks noEditPoints="1"/>
          </p:cNvSpPr>
          <p:nvPr/>
        </p:nvSpPr>
        <p:spPr bwMode="auto">
          <a:xfrm>
            <a:off x="21785202" y="7757354"/>
            <a:ext cx="564956" cy="6628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79" name="Freeform 169">
            <a:extLst>
              <a:ext uri="{FF2B5EF4-FFF2-40B4-BE49-F238E27FC236}">
                <a16:creationId xmlns:a16="http://schemas.microsoft.com/office/drawing/2014/main" id="{07DD94D9-7BF6-6F57-CBB5-93D868013AA0}"/>
              </a:ext>
            </a:extLst>
          </p:cNvPr>
          <p:cNvSpPr>
            <a:spLocks noEditPoints="1"/>
          </p:cNvSpPr>
          <p:nvPr/>
        </p:nvSpPr>
        <p:spPr bwMode="auto">
          <a:xfrm>
            <a:off x="7670829" y="8273285"/>
            <a:ext cx="534826" cy="672926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80" name="!!MainTitle1">
            <a:extLst>
              <a:ext uri="{FF2B5EF4-FFF2-40B4-BE49-F238E27FC236}">
                <a16:creationId xmlns:a16="http://schemas.microsoft.com/office/drawing/2014/main" id="{5C02D969-1312-0BEC-5874-A2D79807A67E}"/>
              </a:ext>
            </a:extLst>
          </p:cNvPr>
          <p:cNvSpPr txBox="1"/>
          <p:nvPr/>
        </p:nvSpPr>
        <p:spPr>
          <a:xfrm>
            <a:off x="6692573" y="1190307"/>
            <a:ext cx="1099897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Evolution</a:t>
            </a:r>
          </a:p>
        </p:txBody>
      </p: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7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8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0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1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2" grpId="0" animBg="1"/>
          <p:bldP spid="192" grpId="0" animBg="1"/>
          <p:bldP spid="202" grpId="0" animBg="1"/>
          <p:bldP spid="212" grpId="0" animBg="1"/>
          <p:bldP spid="222" grpId="0" animBg="1"/>
          <p:bldP spid="232" grpId="0" animBg="1"/>
          <p:bldP spid="242" grpId="0" animBg="1"/>
          <p:bldP spid="252" grpId="0" animBg="1"/>
          <p:bldP spid="269" grpId="0"/>
          <p:bldP spid="271" grpId="0"/>
          <p:bldP spid="272" grpId="0" animBg="1"/>
          <p:bldP spid="273" grpId="0" animBg="1"/>
          <p:bldP spid="274" grpId="0" animBg="1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7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2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2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2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10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75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5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1000"/>
                                            <p:tgtEl>
                                              <p:spTgt spid="2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2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1" dur="1000" fill="hold"/>
                                            <p:tgtEl>
                                              <p:spTgt spid="2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82" grpId="0" animBg="1"/>
          <p:bldP spid="192" grpId="0" animBg="1"/>
          <p:bldP spid="202" grpId="0" animBg="1"/>
          <p:bldP spid="212" grpId="0" animBg="1"/>
          <p:bldP spid="222" grpId="0" animBg="1"/>
          <p:bldP spid="232" grpId="0" animBg="1"/>
          <p:bldP spid="242" grpId="0" animBg="1"/>
          <p:bldP spid="252" grpId="0" animBg="1"/>
          <p:bldP spid="269" grpId="0"/>
          <p:bldP spid="271" grpId="0"/>
          <p:bldP spid="272" grpId="0" animBg="1"/>
          <p:bldP spid="273" grpId="0" animBg="1"/>
          <p:bldP spid="274" grpId="0" animBg="1"/>
          <p:bldP spid="275" grpId="0" animBg="1"/>
          <p:bldP spid="276" grpId="0" animBg="1"/>
          <p:bldP spid="277" grpId="0" animBg="1"/>
          <p:bldP spid="278" grpId="0" animBg="1"/>
          <p:bldP spid="279" grpId="0" animBg="1"/>
          <p:bldP spid="280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C56E893E-A082-8A8C-8107-617EFEED0A94}"/>
              </a:ext>
            </a:extLst>
          </p:cNvPr>
          <p:cNvGrpSpPr/>
          <p:nvPr/>
        </p:nvGrpSpPr>
        <p:grpSpPr>
          <a:xfrm>
            <a:off x="1388731" y="6858000"/>
            <a:ext cx="1851660" cy="3750385"/>
            <a:chOff x="1388731" y="6693336"/>
            <a:chExt cx="1851660" cy="375038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830CEA68-10EC-10A2-D9CA-BF421C9482DC}"/>
                </a:ext>
              </a:extLst>
            </p:cNvPr>
            <p:cNvSpPr/>
            <p:nvPr/>
          </p:nvSpPr>
          <p:spPr>
            <a:xfrm rot="10800000">
              <a:off x="1388731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169822B6-6F28-6440-C38B-A38A73E4901A}"/>
                </a:ext>
              </a:extLst>
            </p:cNvPr>
            <p:cNvSpPr txBox="1"/>
            <p:nvPr/>
          </p:nvSpPr>
          <p:spPr>
            <a:xfrm>
              <a:off x="1936026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01 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ACEC1E36-CA84-5C00-0FE9-5F286E633501}"/>
              </a:ext>
            </a:extLst>
          </p:cNvPr>
          <p:cNvGrpSpPr/>
          <p:nvPr/>
        </p:nvGrpSpPr>
        <p:grpSpPr>
          <a:xfrm>
            <a:off x="1314996" y="5966460"/>
            <a:ext cx="1999129" cy="3750385"/>
            <a:chOff x="1314996" y="4532555"/>
            <a:chExt cx="1999129" cy="3750385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3FA71328-6EE7-31F0-C8D9-F597B92BDD1D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C7B51D77-B0D3-B4C7-A95E-028A579470A1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30ACDFF1-A5BC-7D20-9E92-C5C856E3EABA}"/>
              </a:ext>
            </a:extLst>
          </p:cNvPr>
          <p:cNvGrpSpPr/>
          <p:nvPr/>
        </p:nvGrpSpPr>
        <p:grpSpPr>
          <a:xfrm>
            <a:off x="1587567" y="6528437"/>
            <a:ext cx="1453988" cy="1462993"/>
            <a:chOff x="1587567" y="6363773"/>
            <a:chExt cx="1453988" cy="1462993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186011D-DE24-6E3B-F46F-C39E42D0F274}"/>
                </a:ext>
              </a:extLst>
            </p:cNvPr>
            <p:cNvSpPr txBox="1"/>
            <p:nvPr/>
          </p:nvSpPr>
          <p:spPr>
            <a:xfrm>
              <a:off x="1740526" y="6363773"/>
              <a:ext cx="114807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OBSERVE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287CA45-17E2-9481-15FF-232DFDE39FDA}"/>
                </a:ext>
              </a:extLst>
            </p:cNvPr>
            <p:cNvSpPr txBox="1"/>
            <p:nvPr/>
          </p:nvSpPr>
          <p:spPr>
            <a:xfrm>
              <a:off x="1587567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Nhận diện vấn đề và cơ hội cải thiện.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FD4611B7-A109-3F91-E6EC-B4203FF8BFA8}"/>
              </a:ext>
            </a:extLst>
          </p:cNvPr>
          <p:cNvSpPr/>
          <p:nvPr/>
        </p:nvSpPr>
        <p:spPr>
          <a:xfrm rot="10800000">
            <a:off x="2163971" y="9257924"/>
            <a:ext cx="301180" cy="25963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D44F65EB-561F-2A7D-A6E2-B01F0FED42F9}"/>
              </a:ext>
            </a:extLst>
          </p:cNvPr>
          <p:cNvGrpSpPr/>
          <p:nvPr/>
        </p:nvGrpSpPr>
        <p:grpSpPr>
          <a:xfrm>
            <a:off x="4210856" y="5966460"/>
            <a:ext cx="1851660" cy="3750385"/>
            <a:chOff x="4210856" y="5801796"/>
            <a:chExt cx="1851660" cy="3750385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FDDA857C-8ECB-B8D4-3E8A-35AE90421FB0}"/>
                </a:ext>
              </a:extLst>
            </p:cNvPr>
            <p:cNvSpPr/>
            <p:nvPr/>
          </p:nvSpPr>
          <p:spPr>
            <a:xfrm>
              <a:off x="4210856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3E50658-207D-A2BA-9BE7-46A466103FB0}"/>
                </a:ext>
              </a:extLst>
            </p:cNvPr>
            <p:cNvSpPr txBox="1"/>
            <p:nvPr/>
          </p:nvSpPr>
          <p:spPr>
            <a:xfrm>
              <a:off x="4758151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 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8BB8F80-619A-2D84-AF68-7C10EC2D66DE}"/>
              </a:ext>
            </a:extLst>
          </p:cNvPr>
          <p:cNvGrpSpPr/>
          <p:nvPr/>
        </p:nvGrpSpPr>
        <p:grpSpPr>
          <a:xfrm>
            <a:off x="4137122" y="6858000"/>
            <a:ext cx="1999129" cy="3750385"/>
            <a:chOff x="4137122" y="5424095"/>
            <a:chExt cx="1999129" cy="3750385"/>
          </a:xfrm>
        </p:grpSpPr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5F2DA405-5E50-47FA-1AF6-5D414A8016A3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: Rounded Corners 16">
              <a:extLst>
                <a:ext uri="{FF2B5EF4-FFF2-40B4-BE49-F238E27FC236}">
                  <a16:creationId xmlns:a16="http://schemas.microsoft.com/office/drawing/2014/main" id="{732F1EC5-1A9A-7BBD-FEE8-BA2D3719C147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C83C4C42-5656-F327-1854-75F4AFA11B02}"/>
              </a:ext>
            </a:extLst>
          </p:cNvPr>
          <p:cNvGrpSpPr/>
          <p:nvPr/>
        </p:nvGrpSpPr>
        <p:grpSpPr>
          <a:xfrm>
            <a:off x="4409692" y="8583415"/>
            <a:ext cx="1453988" cy="1462993"/>
            <a:chOff x="4409692" y="8418751"/>
            <a:chExt cx="1453988" cy="146299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D95DCF0-AE22-0C78-715F-16FEE7586677}"/>
                </a:ext>
              </a:extLst>
            </p:cNvPr>
            <p:cNvSpPr txBox="1"/>
            <p:nvPr/>
          </p:nvSpPr>
          <p:spPr>
            <a:xfrm>
              <a:off x="4679669" y="8418751"/>
              <a:ext cx="91403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ASSESS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1C093327-5ACB-DFFF-2CC4-8B3801CB825D}"/>
                </a:ext>
              </a:extLst>
            </p:cNvPr>
            <p:cNvSpPr txBox="1"/>
            <p:nvPr/>
          </p:nvSpPr>
          <p:spPr>
            <a:xfrm>
              <a:off x="4409692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Phân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tích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năng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lực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khoảng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suất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43A84FE1-41AC-02CC-1BD4-3C107128B83A}"/>
              </a:ext>
            </a:extLst>
          </p:cNvPr>
          <p:cNvSpPr/>
          <p:nvPr/>
        </p:nvSpPr>
        <p:spPr>
          <a:xfrm>
            <a:off x="4986096" y="7057283"/>
            <a:ext cx="301180" cy="259638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DE5525C-E2A4-C9D1-EEAA-EE68410A3957}"/>
              </a:ext>
            </a:extLst>
          </p:cNvPr>
          <p:cNvGrpSpPr/>
          <p:nvPr/>
        </p:nvGrpSpPr>
        <p:grpSpPr>
          <a:xfrm>
            <a:off x="7032983" y="6858000"/>
            <a:ext cx="1851660" cy="3750385"/>
            <a:chOff x="7032983" y="6693336"/>
            <a:chExt cx="1851660" cy="3750385"/>
          </a:xfrm>
        </p:grpSpPr>
        <p:sp>
          <p:nvSpPr>
            <p:cNvPr id="23" name="Rectangle: Rounded Corners 22">
              <a:extLst>
                <a:ext uri="{FF2B5EF4-FFF2-40B4-BE49-F238E27FC236}">
                  <a16:creationId xmlns:a16="http://schemas.microsoft.com/office/drawing/2014/main" id="{07F90A25-4C37-4BF4-C2AD-7E71A075A2AD}"/>
                </a:ext>
              </a:extLst>
            </p:cNvPr>
            <p:cNvSpPr/>
            <p:nvPr/>
          </p:nvSpPr>
          <p:spPr>
            <a:xfrm rot="10800000">
              <a:off x="7032983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D6FDD45-1B24-F443-8079-750B9720C549}"/>
                </a:ext>
              </a:extLst>
            </p:cNvPr>
            <p:cNvSpPr txBox="1"/>
            <p:nvPr/>
          </p:nvSpPr>
          <p:spPr>
            <a:xfrm>
              <a:off x="7580278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03 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E449D43-FB81-C0A3-1D9C-A6F3F3687E1A}"/>
              </a:ext>
            </a:extLst>
          </p:cNvPr>
          <p:cNvGrpSpPr/>
          <p:nvPr/>
        </p:nvGrpSpPr>
        <p:grpSpPr>
          <a:xfrm>
            <a:off x="6959248" y="5966460"/>
            <a:ext cx="1999129" cy="3750385"/>
            <a:chOff x="6959248" y="4532555"/>
            <a:chExt cx="1999129" cy="3750385"/>
          </a:xfrm>
        </p:grpSpPr>
        <p:sp>
          <p:nvSpPr>
            <p:cNvPr id="26" name="Rectangle: Rounded Corners 25">
              <a:extLst>
                <a:ext uri="{FF2B5EF4-FFF2-40B4-BE49-F238E27FC236}">
                  <a16:creationId xmlns:a16="http://schemas.microsoft.com/office/drawing/2014/main" id="{99FAAC2A-0985-95AC-FEAA-87A45C368C15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: Rounded Corners 26">
              <a:extLst>
                <a:ext uri="{FF2B5EF4-FFF2-40B4-BE49-F238E27FC236}">
                  <a16:creationId xmlns:a16="http://schemas.microsoft.com/office/drawing/2014/main" id="{87A8C22E-9B56-A2FA-AC32-3EBED13E70BD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CBA143B-3F3F-19B1-083C-A2D25BDC9492}"/>
              </a:ext>
            </a:extLst>
          </p:cNvPr>
          <p:cNvGrpSpPr/>
          <p:nvPr/>
        </p:nvGrpSpPr>
        <p:grpSpPr>
          <a:xfrm>
            <a:off x="7231819" y="6528437"/>
            <a:ext cx="1453988" cy="1462993"/>
            <a:chOff x="7231819" y="6363773"/>
            <a:chExt cx="1453988" cy="1462993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ED7D561D-B76B-3B94-322A-5963C9DCB3D7}"/>
                </a:ext>
              </a:extLst>
            </p:cNvPr>
            <p:cNvSpPr txBox="1"/>
            <p:nvPr/>
          </p:nvSpPr>
          <p:spPr>
            <a:xfrm>
              <a:off x="7583551" y="6363773"/>
              <a:ext cx="75052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PLAN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B0990B2-40A6-46FC-385A-2AB5DCA5A9B2}"/>
                </a:ext>
              </a:extLst>
            </p:cNvPr>
            <p:cNvSpPr txBox="1"/>
            <p:nvPr/>
          </p:nvSpPr>
          <p:spPr>
            <a:xfrm>
              <a:off x="7231819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Xây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dựng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hành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động</a:t>
              </a:r>
              <a:r>
                <a:rPr lang="en-US" sz="1400" dirty="0">
                  <a:solidFill>
                    <a:schemeClr val="tx2"/>
                  </a:solidFill>
                </a:rPr>
                <a:t> chi </a:t>
              </a:r>
              <a:r>
                <a:rPr lang="en-US" sz="1400" dirty="0" err="1">
                  <a:solidFill>
                    <a:schemeClr val="tx2"/>
                  </a:solidFill>
                </a:rPr>
                <a:t>tiết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Isosceles Triangle 30">
            <a:extLst>
              <a:ext uri="{FF2B5EF4-FFF2-40B4-BE49-F238E27FC236}">
                <a16:creationId xmlns:a16="http://schemas.microsoft.com/office/drawing/2014/main" id="{CB6BA3A6-5B85-8E0C-C295-C3295482AB15}"/>
              </a:ext>
            </a:extLst>
          </p:cNvPr>
          <p:cNvSpPr/>
          <p:nvPr/>
        </p:nvSpPr>
        <p:spPr>
          <a:xfrm rot="10800000">
            <a:off x="7808223" y="9257924"/>
            <a:ext cx="301180" cy="2596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2CBF2BB-6BA1-2D4C-4FA7-C01D1A6CAA31}"/>
              </a:ext>
            </a:extLst>
          </p:cNvPr>
          <p:cNvGrpSpPr/>
          <p:nvPr/>
        </p:nvGrpSpPr>
        <p:grpSpPr>
          <a:xfrm>
            <a:off x="9855107" y="5966460"/>
            <a:ext cx="1851660" cy="3750385"/>
            <a:chOff x="9855107" y="5801796"/>
            <a:chExt cx="1851660" cy="3750385"/>
          </a:xfrm>
        </p:grpSpPr>
        <p:sp>
          <p:nvSpPr>
            <p:cNvPr id="33" name="Rectangle: Rounded Corners 32">
              <a:extLst>
                <a:ext uri="{FF2B5EF4-FFF2-40B4-BE49-F238E27FC236}">
                  <a16:creationId xmlns:a16="http://schemas.microsoft.com/office/drawing/2014/main" id="{02AE1AB3-5BF2-7F81-E45B-955D3002995A}"/>
                </a:ext>
              </a:extLst>
            </p:cNvPr>
            <p:cNvSpPr/>
            <p:nvPr/>
          </p:nvSpPr>
          <p:spPr>
            <a:xfrm>
              <a:off x="9855107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644818C-A77D-70F8-FBCF-A8876DA92A76}"/>
                </a:ext>
              </a:extLst>
            </p:cNvPr>
            <p:cNvSpPr txBox="1"/>
            <p:nvPr/>
          </p:nvSpPr>
          <p:spPr>
            <a:xfrm>
              <a:off x="10402403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 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D4EC0F6-25DC-8520-B953-49DB2DD1A47E}"/>
              </a:ext>
            </a:extLst>
          </p:cNvPr>
          <p:cNvGrpSpPr/>
          <p:nvPr/>
        </p:nvGrpSpPr>
        <p:grpSpPr>
          <a:xfrm>
            <a:off x="9781374" y="6858000"/>
            <a:ext cx="1999129" cy="3750385"/>
            <a:chOff x="9781374" y="5424095"/>
            <a:chExt cx="1999129" cy="3750385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9FC26D0B-9382-7205-E2D9-3FEE0BF43028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431B1A35-BA39-EEBE-38A4-33DA1FCCCA39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D0DEB90E-DC0E-5A86-2AE0-EF280BD09DFD}"/>
              </a:ext>
            </a:extLst>
          </p:cNvPr>
          <p:cNvGrpSpPr/>
          <p:nvPr/>
        </p:nvGrpSpPr>
        <p:grpSpPr>
          <a:xfrm>
            <a:off x="10053944" y="8583415"/>
            <a:ext cx="1453988" cy="1462993"/>
            <a:chOff x="10053944" y="8418751"/>
            <a:chExt cx="1453988" cy="1462993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451BAE0-5AA4-C87A-F48C-774EC097AF6C}"/>
                </a:ext>
              </a:extLst>
            </p:cNvPr>
            <p:cNvSpPr txBox="1"/>
            <p:nvPr/>
          </p:nvSpPr>
          <p:spPr>
            <a:xfrm>
              <a:off x="10476207" y="8418751"/>
              <a:ext cx="609462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ACT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AB59A8E-D548-CA95-935C-61E2F4D38678}"/>
                </a:ext>
              </a:extLst>
            </p:cNvPr>
            <p:cNvSpPr txBox="1"/>
            <p:nvPr/>
          </p:nvSpPr>
          <p:spPr>
            <a:xfrm>
              <a:off x="10053944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Triển khai chiến lược với nguồn lực phù hợp.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41" name="Isosceles Triangle 40">
            <a:extLst>
              <a:ext uri="{FF2B5EF4-FFF2-40B4-BE49-F238E27FC236}">
                <a16:creationId xmlns:a16="http://schemas.microsoft.com/office/drawing/2014/main" id="{1EB62BFC-5478-9A01-1766-9AC24F451BAF}"/>
              </a:ext>
            </a:extLst>
          </p:cNvPr>
          <p:cNvSpPr/>
          <p:nvPr/>
        </p:nvSpPr>
        <p:spPr>
          <a:xfrm>
            <a:off x="10630348" y="7057283"/>
            <a:ext cx="301180" cy="25963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C1738608-3FA4-DD18-D999-E57EC86EE06A}"/>
              </a:ext>
            </a:extLst>
          </p:cNvPr>
          <p:cNvGrpSpPr/>
          <p:nvPr/>
        </p:nvGrpSpPr>
        <p:grpSpPr>
          <a:xfrm>
            <a:off x="12677235" y="6858000"/>
            <a:ext cx="1851660" cy="3750385"/>
            <a:chOff x="12677235" y="6693336"/>
            <a:chExt cx="1851660" cy="3750385"/>
          </a:xfrm>
        </p:grpSpPr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23C6A43C-3653-524F-5598-D83B0EB78E55}"/>
                </a:ext>
              </a:extLst>
            </p:cNvPr>
            <p:cNvSpPr/>
            <p:nvPr/>
          </p:nvSpPr>
          <p:spPr>
            <a:xfrm rot="10800000">
              <a:off x="12677235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6433F9D9-997C-C765-3FD7-F582BFE831F2}"/>
                </a:ext>
              </a:extLst>
            </p:cNvPr>
            <p:cNvSpPr txBox="1"/>
            <p:nvPr/>
          </p:nvSpPr>
          <p:spPr>
            <a:xfrm>
              <a:off x="13224530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05 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2C661AFF-11E9-EE9E-29EB-3189EB4603F8}"/>
              </a:ext>
            </a:extLst>
          </p:cNvPr>
          <p:cNvGrpSpPr/>
          <p:nvPr/>
        </p:nvGrpSpPr>
        <p:grpSpPr>
          <a:xfrm>
            <a:off x="12603500" y="5966460"/>
            <a:ext cx="1999129" cy="3750385"/>
            <a:chOff x="12603500" y="4532555"/>
            <a:chExt cx="1999129" cy="3750385"/>
          </a:xfrm>
        </p:grpSpPr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C8192BC1-DDB9-5F07-D1A8-35AB40F7999F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Rectangle: Rounded Corners 46">
              <a:extLst>
                <a:ext uri="{FF2B5EF4-FFF2-40B4-BE49-F238E27FC236}">
                  <a16:creationId xmlns:a16="http://schemas.microsoft.com/office/drawing/2014/main" id="{75AF63E2-B7EA-27EC-C7ED-987B9EA0D5CC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35F664EF-7A09-A557-44F6-C5C88E9EA21A}"/>
              </a:ext>
            </a:extLst>
          </p:cNvPr>
          <p:cNvGrpSpPr/>
          <p:nvPr/>
        </p:nvGrpSpPr>
        <p:grpSpPr>
          <a:xfrm>
            <a:off x="12876071" y="6528437"/>
            <a:ext cx="1453988" cy="1462993"/>
            <a:chOff x="12876071" y="6363773"/>
            <a:chExt cx="1453988" cy="1462993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4137DFF6-9E27-8EC0-279D-88B8C0E8FAB3}"/>
                </a:ext>
              </a:extLst>
            </p:cNvPr>
            <p:cNvSpPr txBox="1"/>
            <p:nvPr/>
          </p:nvSpPr>
          <p:spPr>
            <a:xfrm>
              <a:off x="12970521" y="6363773"/>
              <a:ext cx="126509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MEASURE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CD72EB6-25C9-CF53-E081-AFFDAA93B4DB}"/>
                </a:ext>
              </a:extLst>
            </p:cNvPr>
            <p:cNvSpPr txBox="1"/>
            <p:nvPr/>
          </p:nvSpPr>
          <p:spPr>
            <a:xfrm>
              <a:off x="12876071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Theo dõi, đánh giá kết quả đạt được.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51" name="Isosceles Triangle 50">
            <a:extLst>
              <a:ext uri="{FF2B5EF4-FFF2-40B4-BE49-F238E27FC236}">
                <a16:creationId xmlns:a16="http://schemas.microsoft.com/office/drawing/2014/main" id="{EF792DD0-0DB2-2E9E-65A3-A1732794AEB3}"/>
              </a:ext>
            </a:extLst>
          </p:cNvPr>
          <p:cNvSpPr/>
          <p:nvPr/>
        </p:nvSpPr>
        <p:spPr>
          <a:xfrm rot="10800000">
            <a:off x="13452475" y="9257924"/>
            <a:ext cx="301180" cy="2596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B39DC6D7-1792-0CC3-3BD9-380294D718BA}"/>
              </a:ext>
            </a:extLst>
          </p:cNvPr>
          <p:cNvGrpSpPr/>
          <p:nvPr/>
        </p:nvGrpSpPr>
        <p:grpSpPr>
          <a:xfrm>
            <a:off x="15499360" y="5966460"/>
            <a:ext cx="1851660" cy="3750385"/>
            <a:chOff x="15499360" y="5801796"/>
            <a:chExt cx="1851660" cy="3750385"/>
          </a:xfrm>
        </p:grpSpPr>
        <p:sp>
          <p:nvSpPr>
            <p:cNvPr id="53" name="Rectangle: Rounded Corners 52">
              <a:extLst>
                <a:ext uri="{FF2B5EF4-FFF2-40B4-BE49-F238E27FC236}">
                  <a16:creationId xmlns:a16="http://schemas.microsoft.com/office/drawing/2014/main" id="{95B142B5-C639-1EBD-37C2-9AC6C3ECCB4C}"/>
                </a:ext>
              </a:extLst>
            </p:cNvPr>
            <p:cNvSpPr/>
            <p:nvPr/>
          </p:nvSpPr>
          <p:spPr>
            <a:xfrm>
              <a:off x="15499360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1"/>
                </a:solidFill>
              </a:endParaRP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B6203BF7-57D0-3658-1BB4-DB3D4C4CE8E5}"/>
                </a:ext>
              </a:extLst>
            </p:cNvPr>
            <p:cNvSpPr txBox="1"/>
            <p:nvPr/>
          </p:nvSpPr>
          <p:spPr>
            <a:xfrm>
              <a:off x="16046655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accent1"/>
                  </a:solidFill>
                  <a:latin typeface="+mj-lt"/>
                </a:rPr>
                <a:t>06 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A2C763E-6F29-8423-1A6C-8088B9F69DEA}"/>
              </a:ext>
            </a:extLst>
          </p:cNvPr>
          <p:cNvGrpSpPr/>
          <p:nvPr/>
        </p:nvGrpSpPr>
        <p:grpSpPr>
          <a:xfrm>
            <a:off x="15425626" y="6858000"/>
            <a:ext cx="1999129" cy="3750385"/>
            <a:chOff x="15425626" y="5424095"/>
            <a:chExt cx="1999129" cy="3750385"/>
          </a:xfrm>
        </p:grpSpPr>
        <p:sp>
          <p:nvSpPr>
            <p:cNvPr id="56" name="Rectangle: Rounded Corners 55">
              <a:extLst>
                <a:ext uri="{FF2B5EF4-FFF2-40B4-BE49-F238E27FC236}">
                  <a16:creationId xmlns:a16="http://schemas.microsoft.com/office/drawing/2014/main" id="{FFC23276-8506-34C2-343E-790B5E666BB1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: Rounded Corners 56">
              <a:extLst>
                <a:ext uri="{FF2B5EF4-FFF2-40B4-BE49-F238E27FC236}">
                  <a16:creationId xmlns:a16="http://schemas.microsoft.com/office/drawing/2014/main" id="{29A54545-1FD7-246E-BF39-F032868CF2A1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9EFA1C84-BEA7-7E50-D9DE-C33A96C1E421}"/>
              </a:ext>
            </a:extLst>
          </p:cNvPr>
          <p:cNvGrpSpPr/>
          <p:nvPr/>
        </p:nvGrpSpPr>
        <p:grpSpPr>
          <a:xfrm>
            <a:off x="15698196" y="8583415"/>
            <a:ext cx="1453988" cy="1462993"/>
            <a:chOff x="15698196" y="8418751"/>
            <a:chExt cx="1453988" cy="1462993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FBCF02F2-D5D1-F094-90A8-B550F5A9B66E}"/>
                </a:ext>
              </a:extLst>
            </p:cNvPr>
            <p:cNvSpPr txBox="1"/>
            <p:nvPr/>
          </p:nvSpPr>
          <p:spPr>
            <a:xfrm>
              <a:off x="15798191" y="8418751"/>
              <a:ext cx="125399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IMPROVE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448911E7-F5EE-F8C6-4AEE-228776E2FCA1}"/>
                </a:ext>
              </a:extLst>
            </p:cNvPr>
            <p:cNvSpPr txBox="1"/>
            <p:nvPr/>
          </p:nvSpPr>
          <p:spPr>
            <a:xfrm>
              <a:off x="15698196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Điều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chỉnh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trình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để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nâng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cao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1" name="Isosceles Triangle 60">
            <a:extLst>
              <a:ext uri="{FF2B5EF4-FFF2-40B4-BE49-F238E27FC236}">
                <a16:creationId xmlns:a16="http://schemas.microsoft.com/office/drawing/2014/main" id="{4FA99DFC-7C61-A17F-F26E-2F318AD68996}"/>
              </a:ext>
            </a:extLst>
          </p:cNvPr>
          <p:cNvSpPr/>
          <p:nvPr/>
        </p:nvSpPr>
        <p:spPr>
          <a:xfrm>
            <a:off x="16274600" y="7057283"/>
            <a:ext cx="301180" cy="25963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653A2F0-066D-D88B-A197-3D38CA0CEC27}"/>
              </a:ext>
            </a:extLst>
          </p:cNvPr>
          <p:cNvGrpSpPr/>
          <p:nvPr/>
        </p:nvGrpSpPr>
        <p:grpSpPr>
          <a:xfrm>
            <a:off x="18321486" y="6858000"/>
            <a:ext cx="1851660" cy="3750385"/>
            <a:chOff x="18321486" y="6693336"/>
            <a:chExt cx="1851660" cy="3750385"/>
          </a:xfrm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7AEA5E28-410B-55D8-7F78-8D7A82EC0739}"/>
                </a:ext>
              </a:extLst>
            </p:cNvPr>
            <p:cNvSpPr/>
            <p:nvPr/>
          </p:nvSpPr>
          <p:spPr>
            <a:xfrm rot="10800000">
              <a:off x="18321486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B2C367A-DB02-459B-ED55-8FF78A67C3F9}"/>
                </a:ext>
              </a:extLst>
            </p:cNvPr>
            <p:cNvSpPr txBox="1"/>
            <p:nvPr/>
          </p:nvSpPr>
          <p:spPr>
            <a:xfrm>
              <a:off x="18868781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07 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32C0C18E-2039-FC30-6646-BDD4D37C68B1}"/>
              </a:ext>
            </a:extLst>
          </p:cNvPr>
          <p:cNvGrpSpPr/>
          <p:nvPr/>
        </p:nvGrpSpPr>
        <p:grpSpPr>
          <a:xfrm>
            <a:off x="18247752" y="5966460"/>
            <a:ext cx="1999129" cy="3750385"/>
            <a:chOff x="18247752" y="4532555"/>
            <a:chExt cx="1999129" cy="3750385"/>
          </a:xfrm>
        </p:grpSpPr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130BE0DF-B1EF-C76B-7C41-B3A96CE56EF9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4BBC6AAD-B323-4C69-F652-D2E37933D54A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DB7E0609-7628-D137-0051-61C43AC0B438}"/>
              </a:ext>
            </a:extLst>
          </p:cNvPr>
          <p:cNvGrpSpPr/>
          <p:nvPr/>
        </p:nvGrpSpPr>
        <p:grpSpPr>
          <a:xfrm>
            <a:off x="18520322" y="6528437"/>
            <a:ext cx="1453988" cy="1462993"/>
            <a:chOff x="18520323" y="6363773"/>
            <a:chExt cx="1453988" cy="1462993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B563872A-9BA5-9CF6-4F86-D036AAEF384A}"/>
                </a:ext>
              </a:extLst>
            </p:cNvPr>
            <p:cNvSpPr txBox="1"/>
            <p:nvPr/>
          </p:nvSpPr>
          <p:spPr>
            <a:xfrm>
              <a:off x="18800079" y="6363773"/>
              <a:ext cx="89447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ALIGN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D5900098-4071-8C67-B45B-9A0BA7666249}"/>
                </a:ext>
              </a:extLst>
            </p:cNvPr>
            <p:cNvSpPr txBox="1"/>
            <p:nvPr/>
          </p:nvSpPr>
          <p:spPr>
            <a:xfrm>
              <a:off x="18520323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Đồng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bộ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tổ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chức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12" name="Isosceles Triangle 111">
            <a:extLst>
              <a:ext uri="{FF2B5EF4-FFF2-40B4-BE49-F238E27FC236}">
                <a16:creationId xmlns:a16="http://schemas.microsoft.com/office/drawing/2014/main" id="{14A96D4C-9DC3-4565-8863-5966C469CFC2}"/>
              </a:ext>
            </a:extLst>
          </p:cNvPr>
          <p:cNvSpPr/>
          <p:nvPr/>
        </p:nvSpPr>
        <p:spPr>
          <a:xfrm rot="10800000">
            <a:off x="19096726" y="9257924"/>
            <a:ext cx="301180" cy="2596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7D205BB3-6453-56CA-F7EA-EEC7C6674F50}"/>
              </a:ext>
            </a:extLst>
          </p:cNvPr>
          <p:cNvGrpSpPr/>
          <p:nvPr/>
        </p:nvGrpSpPr>
        <p:grpSpPr>
          <a:xfrm>
            <a:off x="21143609" y="5966460"/>
            <a:ext cx="1851660" cy="3750385"/>
            <a:chOff x="21143609" y="5801796"/>
            <a:chExt cx="1851660" cy="3750385"/>
          </a:xfrm>
        </p:grpSpPr>
        <p:sp>
          <p:nvSpPr>
            <p:cNvPr id="114" name="Rectangle: Rounded Corners 113">
              <a:extLst>
                <a:ext uri="{FF2B5EF4-FFF2-40B4-BE49-F238E27FC236}">
                  <a16:creationId xmlns:a16="http://schemas.microsoft.com/office/drawing/2014/main" id="{B072563A-5E67-C5E1-186C-E5F20EAAEEA3}"/>
                </a:ext>
              </a:extLst>
            </p:cNvPr>
            <p:cNvSpPr/>
            <p:nvPr/>
          </p:nvSpPr>
          <p:spPr>
            <a:xfrm>
              <a:off x="21143609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F854D0EE-888D-889B-4A0D-73F22822BBB8}"/>
                </a:ext>
              </a:extLst>
            </p:cNvPr>
            <p:cNvSpPr txBox="1"/>
            <p:nvPr/>
          </p:nvSpPr>
          <p:spPr>
            <a:xfrm>
              <a:off x="21690904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08 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A8A31D48-8CF2-3E0F-6A1C-68617DDE6BA0}"/>
              </a:ext>
            </a:extLst>
          </p:cNvPr>
          <p:cNvGrpSpPr/>
          <p:nvPr/>
        </p:nvGrpSpPr>
        <p:grpSpPr>
          <a:xfrm>
            <a:off x="21069875" y="6858000"/>
            <a:ext cx="1999129" cy="3750385"/>
            <a:chOff x="21069875" y="5424095"/>
            <a:chExt cx="1999129" cy="3750385"/>
          </a:xfrm>
        </p:grpSpPr>
        <p:sp>
          <p:nvSpPr>
            <p:cNvPr id="117" name="Rectangle: Rounded Corners 116">
              <a:extLst>
                <a:ext uri="{FF2B5EF4-FFF2-40B4-BE49-F238E27FC236}">
                  <a16:creationId xmlns:a16="http://schemas.microsoft.com/office/drawing/2014/main" id="{B51688F0-9079-257A-4216-BFD1E8D47C6F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Rectangle: Rounded Corners 117">
              <a:extLst>
                <a:ext uri="{FF2B5EF4-FFF2-40B4-BE49-F238E27FC236}">
                  <a16:creationId xmlns:a16="http://schemas.microsoft.com/office/drawing/2014/main" id="{25A0B6F8-A888-CF2C-913B-1763385D6668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7CAFC13C-B0F2-1157-577D-4D450ECE6CB2}"/>
              </a:ext>
            </a:extLst>
          </p:cNvPr>
          <p:cNvGrpSpPr/>
          <p:nvPr/>
        </p:nvGrpSpPr>
        <p:grpSpPr>
          <a:xfrm>
            <a:off x="21342445" y="8583415"/>
            <a:ext cx="1453988" cy="1462993"/>
            <a:chOff x="21342445" y="8418751"/>
            <a:chExt cx="1453988" cy="1462993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9470130F-B361-DD18-B4B3-D24F631890B7}"/>
                </a:ext>
              </a:extLst>
            </p:cNvPr>
            <p:cNvSpPr txBox="1"/>
            <p:nvPr/>
          </p:nvSpPr>
          <p:spPr>
            <a:xfrm>
              <a:off x="21631660" y="8418751"/>
              <a:ext cx="87556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EXCEL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53DC702F-2002-B461-B825-AACE9B5ADBEA}"/>
                </a:ext>
              </a:extLst>
            </p:cNvPr>
            <p:cNvSpPr txBox="1"/>
            <p:nvPr/>
          </p:nvSpPr>
          <p:spPr>
            <a:xfrm>
              <a:off x="21342445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Duy trì và mở rộng hiệu suất vượt trội.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22" name="Isosceles Triangle 121">
            <a:extLst>
              <a:ext uri="{FF2B5EF4-FFF2-40B4-BE49-F238E27FC236}">
                <a16:creationId xmlns:a16="http://schemas.microsoft.com/office/drawing/2014/main" id="{095FAE97-01D1-8AE7-F940-4D48B4BBAC5D}"/>
              </a:ext>
            </a:extLst>
          </p:cNvPr>
          <p:cNvSpPr/>
          <p:nvPr/>
        </p:nvSpPr>
        <p:spPr>
          <a:xfrm>
            <a:off x="21918849" y="7057283"/>
            <a:ext cx="301180" cy="25963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C934896B-BD2E-3B22-07DA-75819E90FF79}"/>
              </a:ext>
            </a:extLst>
          </p:cNvPr>
          <p:cNvGrpSpPr/>
          <p:nvPr/>
        </p:nvGrpSpPr>
        <p:grpSpPr>
          <a:xfrm>
            <a:off x="906040" y="5540849"/>
            <a:ext cx="22547080" cy="5502112"/>
            <a:chOff x="906040" y="4106944"/>
            <a:chExt cx="22547080" cy="5502112"/>
          </a:xfrm>
        </p:grpSpPr>
        <p:sp>
          <p:nvSpPr>
            <p:cNvPr id="124" name="Arc 123">
              <a:extLst>
                <a:ext uri="{FF2B5EF4-FFF2-40B4-BE49-F238E27FC236}">
                  <a16:creationId xmlns:a16="http://schemas.microsoft.com/office/drawing/2014/main" id="{FBA09127-8D44-69E8-4111-2A199CEEA62A}"/>
                </a:ext>
              </a:extLst>
            </p:cNvPr>
            <p:cNvSpPr/>
            <p:nvPr/>
          </p:nvSpPr>
          <p:spPr>
            <a:xfrm>
              <a:off x="937496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Arc 124">
              <a:extLst>
                <a:ext uri="{FF2B5EF4-FFF2-40B4-BE49-F238E27FC236}">
                  <a16:creationId xmlns:a16="http://schemas.microsoft.com/office/drawing/2014/main" id="{0C2E442C-202E-763B-97F9-417407492BD3}"/>
                </a:ext>
              </a:extLst>
            </p:cNvPr>
            <p:cNvSpPr/>
            <p:nvPr/>
          </p:nvSpPr>
          <p:spPr>
            <a:xfrm rot="10800000">
              <a:off x="1219199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988BF268-BBD2-F06E-1FA3-9361C7F45998}"/>
                </a:ext>
              </a:extLst>
            </p:cNvPr>
            <p:cNvCxnSpPr/>
            <p:nvPr/>
          </p:nvCxnSpPr>
          <p:spPr>
            <a:xfrm>
              <a:off x="1219200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9AC8D444-1BB6-8ED0-9972-15320F79090F}"/>
                </a:ext>
              </a:extLst>
            </p:cNvPr>
            <p:cNvCxnSpPr/>
            <p:nvPr/>
          </p:nvCxnSpPr>
          <p:spPr>
            <a:xfrm>
              <a:off x="1500903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Arc 127">
              <a:extLst>
                <a:ext uri="{FF2B5EF4-FFF2-40B4-BE49-F238E27FC236}">
                  <a16:creationId xmlns:a16="http://schemas.microsoft.com/office/drawing/2014/main" id="{078C75F2-A768-2DE3-B671-E2E32115FFFE}"/>
                </a:ext>
              </a:extLst>
            </p:cNvPr>
            <p:cNvSpPr/>
            <p:nvPr/>
          </p:nvSpPr>
          <p:spPr>
            <a:xfrm rot="10800000">
              <a:off x="6555388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AF0F381E-7DDA-82C6-AA4A-E895B39EBF4B}"/>
                </a:ext>
              </a:extLst>
            </p:cNvPr>
            <p:cNvCxnSpPr/>
            <p:nvPr/>
          </p:nvCxnSpPr>
          <p:spPr>
            <a:xfrm>
              <a:off x="9372421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Arc 129">
              <a:extLst>
                <a:ext uri="{FF2B5EF4-FFF2-40B4-BE49-F238E27FC236}">
                  <a16:creationId xmlns:a16="http://schemas.microsoft.com/office/drawing/2014/main" id="{EEFBD243-24BB-AE36-1A2B-21B9A4A832E6}"/>
                </a:ext>
              </a:extLst>
            </p:cNvPr>
            <p:cNvSpPr/>
            <p:nvPr/>
          </p:nvSpPr>
          <p:spPr>
            <a:xfrm>
              <a:off x="3725618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A790C033-154E-A516-B731-AF9EAC2A19C4}"/>
                </a:ext>
              </a:extLst>
            </p:cNvPr>
            <p:cNvCxnSpPr/>
            <p:nvPr/>
          </p:nvCxnSpPr>
          <p:spPr>
            <a:xfrm>
              <a:off x="654265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Arc 131">
              <a:extLst>
                <a:ext uri="{FF2B5EF4-FFF2-40B4-BE49-F238E27FC236}">
                  <a16:creationId xmlns:a16="http://schemas.microsoft.com/office/drawing/2014/main" id="{D4815312-B162-509E-9516-55E1201D5562}"/>
                </a:ext>
              </a:extLst>
            </p:cNvPr>
            <p:cNvSpPr/>
            <p:nvPr/>
          </p:nvSpPr>
          <p:spPr>
            <a:xfrm rot="10800000">
              <a:off x="906040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3BE2B1CC-3810-7B4C-3042-21E60B9347DE}"/>
                </a:ext>
              </a:extLst>
            </p:cNvPr>
            <p:cNvCxnSpPr/>
            <p:nvPr/>
          </p:nvCxnSpPr>
          <p:spPr>
            <a:xfrm>
              <a:off x="3723073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Arc 133">
              <a:extLst>
                <a:ext uri="{FF2B5EF4-FFF2-40B4-BE49-F238E27FC236}">
                  <a16:creationId xmlns:a16="http://schemas.microsoft.com/office/drawing/2014/main" id="{31A09245-6C0F-4966-1E4B-9177AA842951}"/>
                </a:ext>
              </a:extLst>
            </p:cNvPr>
            <p:cNvSpPr/>
            <p:nvPr/>
          </p:nvSpPr>
          <p:spPr>
            <a:xfrm>
              <a:off x="1500552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Arc 134">
              <a:extLst>
                <a:ext uri="{FF2B5EF4-FFF2-40B4-BE49-F238E27FC236}">
                  <a16:creationId xmlns:a16="http://schemas.microsoft.com/office/drawing/2014/main" id="{D692114B-E7D4-DE1F-72E8-6908C6E31597}"/>
                </a:ext>
              </a:extLst>
            </p:cNvPr>
            <p:cNvSpPr/>
            <p:nvPr/>
          </p:nvSpPr>
          <p:spPr>
            <a:xfrm rot="10800000">
              <a:off x="1782255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B7CBAAB0-64C7-B9D8-18F2-B54C4B3B5495}"/>
                </a:ext>
              </a:extLst>
            </p:cNvPr>
            <p:cNvCxnSpPr/>
            <p:nvPr/>
          </p:nvCxnSpPr>
          <p:spPr>
            <a:xfrm>
              <a:off x="1782256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7F452189-3395-0725-DC8D-8DC8AAD3111D}"/>
                </a:ext>
              </a:extLst>
            </p:cNvPr>
            <p:cNvCxnSpPr/>
            <p:nvPr/>
          </p:nvCxnSpPr>
          <p:spPr>
            <a:xfrm>
              <a:off x="2063959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8" name="Arc 137">
              <a:extLst>
                <a:ext uri="{FF2B5EF4-FFF2-40B4-BE49-F238E27FC236}">
                  <a16:creationId xmlns:a16="http://schemas.microsoft.com/office/drawing/2014/main" id="{44DB2CDC-A05E-7CCA-A6A3-44782423FFA0}"/>
                </a:ext>
              </a:extLst>
            </p:cNvPr>
            <p:cNvSpPr/>
            <p:nvPr/>
          </p:nvSpPr>
          <p:spPr>
            <a:xfrm>
              <a:off x="2063608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9" name="!!SubTitle">
            <a:extLst>
              <a:ext uri="{FF2B5EF4-FFF2-40B4-BE49-F238E27FC236}">
                <a16:creationId xmlns:a16="http://schemas.microsoft.com/office/drawing/2014/main" id="{0D3050A5-2004-3638-522D-56CF2430ABD0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40" name="!!MainTitle1">
            <a:extLst>
              <a:ext uri="{FF2B5EF4-FFF2-40B4-BE49-F238E27FC236}">
                <a16:creationId xmlns:a16="http://schemas.microsoft.com/office/drawing/2014/main" id="{D6DA6D1E-1C30-6075-BCDE-8CED4549620E}"/>
              </a:ext>
            </a:extLst>
          </p:cNvPr>
          <p:cNvSpPr txBox="1"/>
          <p:nvPr/>
        </p:nvSpPr>
        <p:spPr>
          <a:xfrm>
            <a:off x="6692573" y="1190307"/>
            <a:ext cx="1099897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Evolution</a:t>
            </a:r>
          </a:p>
        </p:txBody>
      </p:sp>
      <p:sp>
        <p:nvSpPr>
          <p:cNvPr id="141" name="!!SlideOcean">
            <a:extLst>
              <a:ext uri="{FF2B5EF4-FFF2-40B4-BE49-F238E27FC236}">
                <a16:creationId xmlns:a16="http://schemas.microsoft.com/office/drawing/2014/main" id="{5BD6CCF1-F793-5511-568B-33CAECBD62A5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42" name="!!SubTitle">
            <a:extLst>
              <a:ext uri="{FF2B5EF4-FFF2-40B4-BE49-F238E27FC236}">
                <a16:creationId xmlns:a16="http://schemas.microsoft.com/office/drawing/2014/main" id="{E9F2E2EA-2F59-B78C-2600-6B6FF2B0444F}"/>
              </a:ext>
            </a:extLst>
          </p:cNvPr>
          <p:cNvSpPr txBox="1"/>
          <p:nvPr/>
        </p:nvSpPr>
        <p:spPr>
          <a:xfrm>
            <a:off x="7373868" y="3673933"/>
            <a:ext cx="94949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800" i="1" dirty="0">
                <a:solidFill>
                  <a:schemeClr val="tx2"/>
                </a:solidFill>
              </a:rPr>
              <a:t>Khung </a:t>
            </a:r>
            <a:r>
              <a:rPr lang="en-US" sz="2800" i="1" dirty="0" err="1">
                <a:solidFill>
                  <a:schemeClr val="tx2"/>
                </a:solidFill>
              </a:rPr>
              <a:t>phát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triển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năng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suất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và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hiệu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quả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làm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việc</a:t>
            </a:r>
            <a:r>
              <a:rPr lang="en-US" sz="2800" i="1" dirty="0">
                <a:solidFill>
                  <a:schemeClr val="tx2"/>
                </a:solidFill>
              </a:rPr>
              <a:t> 8 </a:t>
            </a:r>
            <a:r>
              <a:rPr lang="en-US" sz="2800" i="1" dirty="0" err="1">
                <a:solidFill>
                  <a:schemeClr val="tx2"/>
                </a:solidFill>
              </a:rPr>
              <a:t>giai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đoạn</a:t>
            </a:r>
            <a:r>
              <a:rPr lang="en-US" sz="2800" i="1" dirty="0">
                <a:solidFill>
                  <a:schemeClr val="tx2"/>
                </a:solidFill>
              </a:rPr>
              <a:t>.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43" name="Freeform 142">
            <a:extLst>
              <a:ext uri="{FF2B5EF4-FFF2-40B4-BE49-F238E27FC236}">
                <a16:creationId xmlns:a16="http://schemas.microsoft.com/office/drawing/2014/main" id="{65761018-C083-C234-4F34-F48658D679FC}"/>
              </a:ext>
            </a:extLst>
          </p:cNvPr>
          <p:cNvSpPr>
            <a:spLocks noEditPoints="1"/>
          </p:cNvSpPr>
          <p:nvPr/>
        </p:nvSpPr>
        <p:spPr bwMode="auto">
          <a:xfrm>
            <a:off x="1933143" y="8267007"/>
            <a:ext cx="685482" cy="68548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4" name="Freeform 151">
            <a:extLst>
              <a:ext uri="{FF2B5EF4-FFF2-40B4-BE49-F238E27FC236}">
                <a16:creationId xmlns:a16="http://schemas.microsoft.com/office/drawing/2014/main" id="{C70C2913-1F23-BC78-3BB4-F3ACD570EF50}"/>
              </a:ext>
            </a:extLst>
          </p:cNvPr>
          <p:cNvSpPr>
            <a:spLocks noEditPoints="1"/>
          </p:cNvSpPr>
          <p:nvPr/>
        </p:nvSpPr>
        <p:spPr bwMode="auto">
          <a:xfrm>
            <a:off x="10568843" y="7710902"/>
            <a:ext cx="444434" cy="755788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5" name="Freeform 153">
            <a:extLst>
              <a:ext uri="{FF2B5EF4-FFF2-40B4-BE49-F238E27FC236}">
                <a16:creationId xmlns:a16="http://schemas.microsoft.com/office/drawing/2014/main" id="{7BE1638D-DDCD-423C-2AB3-0FB073A081DF}"/>
              </a:ext>
            </a:extLst>
          </p:cNvPr>
          <p:cNvSpPr>
            <a:spLocks noEditPoints="1"/>
          </p:cNvSpPr>
          <p:nvPr/>
        </p:nvSpPr>
        <p:spPr bwMode="auto">
          <a:xfrm>
            <a:off x="13286688" y="8299649"/>
            <a:ext cx="632752" cy="620198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6" name="Freeform 158">
            <a:extLst>
              <a:ext uri="{FF2B5EF4-FFF2-40B4-BE49-F238E27FC236}">
                <a16:creationId xmlns:a16="http://schemas.microsoft.com/office/drawing/2014/main" id="{6D9CFC04-8412-9F79-EF24-8EB56E3F68BD}"/>
              </a:ext>
            </a:extLst>
          </p:cNvPr>
          <p:cNvSpPr>
            <a:spLocks noEditPoints="1"/>
          </p:cNvSpPr>
          <p:nvPr/>
        </p:nvSpPr>
        <p:spPr bwMode="auto">
          <a:xfrm>
            <a:off x="18917130" y="8258220"/>
            <a:ext cx="660372" cy="70305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159">
            <a:extLst>
              <a:ext uri="{FF2B5EF4-FFF2-40B4-BE49-F238E27FC236}">
                <a16:creationId xmlns:a16="http://schemas.microsoft.com/office/drawing/2014/main" id="{82C97AE8-D71F-E640-70AE-794E9A3EB61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6152754" y="7815105"/>
            <a:ext cx="544870" cy="54738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164">
            <a:extLst>
              <a:ext uri="{FF2B5EF4-FFF2-40B4-BE49-F238E27FC236}">
                <a16:creationId xmlns:a16="http://schemas.microsoft.com/office/drawing/2014/main" id="{3D463B9E-110C-FAB3-ACD9-DBF9E0C17FC7}"/>
              </a:ext>
            </a:extLst>
          </p:cNvPr>
          <p:cNvSpPr>
            <a:spLocks noEditPoints="1"/>
          </p:cNvSpPr>
          <p:nvPr/>
        </p:nvSpPr>
        <p:spPr bwMode="auto">
          <a:xfrm>
            <a:off x="4893127" y="7822638"/>
            <a:ext cx="487118" cy="532316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1" name="Freeform 167">
            <a:extLst>
              <a:ext uri="{FF2B5EF4-FFF2-40B4-BE49-F238E27FC236}">
                <a16:creationId xmlns:a16="http://schemas.microsoft.com/office/drawing/2014/main" id="{B3414720-163E-B38F-8D3F-6D961D57EAEF}"/>
              </a:ext>
            </a:extLst>
          </p:cNvPr>
          <p:cNvSpPr>
            <a:spLocks noEditPoints="1"/>
          </p:cNvSpPr>
          <p:nvPr/>
        </p:nvSpPr>
        <p:spPr bwMode="auto">
          <a:xfrm>
            <a:off x="21785202" y="7757354"/>
            <a:ext cx="564956" cy="6628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2" name="Freeform 169">
            <a:extLst>
              <a:ext uri="{FF2B5EF4-FFF2-40B4-BE49-F238E27FC236}">
                <a16:creationId xmlns:a16="http://schemas.microsoft.com/office/drawing/2014/main" id="{5459C518-A013-3BA0-ECF6-9CC47312B08F}"/>
              </a:ext>
            </a:extLst>
          </p:cNvPr>
          <p:cNvSpPr>
            <a:spLocks noEditPoints="1"/>
          </p:cNvSpPr>
          <p:nvPr/>
        </p:nvSpPr>
        <p:spPr bwMode="auto">
          <a:xfrm>
            <a:off x="7670829" y="8273285"/>
            <a:ext cx="534826" cy="672926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1" grpId="0" animBg="1"/>
          <p:bldP spid="31" grpId="0" animBg="1"/>
          <p:bldP spid="41" grpId="0" animBg="1"/>
          <p:bldP spid="51" grpId="0" animBg="1"/>
          <p:bldP spid="61" grpId="0" animBg="1"/>
          <p:bldP spid="112" grpId="0" animBg="1"/>
          <p:bldP spid="122" grpId="0" animBg="1"/>
          <p:bldP spid="139" grpId="0"/>
          <p:bldP spid="140" grpId="0"/>
          <p:bldP spid="142" grpId="0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71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21" grpId="0" animBg="1"/>
          <p:bldP spid="31" grpId="0" animBg="1"/>
          <p:bldP spid="41" grpId="0" animBg="1"/>
          <p:bldP spid="51" grpId="0" animBg="1"/>
          <p:bldP spid="61" grpId="0" animBg="1"/>
          <p:bldP spid="112" grpId="0" animBg="1"/>
          <p:bldP spid="122" grpId="0" animBg="1"/>
          <p:bldP spid="139" grpId="0"/>
          <p:bldP spid="140" grpId="0"/>
          <p:bldP spid="142" grpId="0"/>
          <p:bldP spid="143" grpId="0" animBg="1"/>
          <p:bldP spid="144" grpId="0" animBg="1"/>
          <p:bldP spid="145" grpId="0" animBg="1"/>
          <p:bldP spid="146" grpId="0" animBg="1"/>
          <p:bldP spid="147" grpId="0" animBg="1"/>
          <p:bldP spid="148" grpId="0" animBg="1"/>
          <p:bldP spid="171" grpId="0" animBg="1"/>
          <p:bldP spid="172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1" name="Group 280">
            <a:extLst>
              <a:ext uri="{FF2B5EF4-FFF2-40B4-BE49-F238E27FC236}">
                <a16:creationId xmlns:a16="http://schemas.microsoft.com/office/drawing/2014/main" id="{F44CEBE7-02D4-A683-8F3B-969939404196}"/>
              </a:ext>
            </a:extLst>
          </p:cNvPr>
          <p:cNvGrpSpPr/>
          <p:nvPr/>
        </p:nvGrpSpPr>
        <p:grpSpPr>
          <a:xfrm>
            <a:off x="1388731" y="6858000"/>
            <a:ext cx="1851660" cy="3750385"/>
            <a:chOff x="1388731" y="6693336"/>
            <a:chExt cx="1851660" cy="3750385"/>
          </a:xfrm>
        </p:grpSpPr>
        <p:sp>
          <p:nvSpPr>
            <p:cNvPr id="282" name="Rectangle: Rounded Corners 281">
              <a:extLst>
                <a:ext uri="{FF2B5EF4-FFF2-40B4-BE49-F238E27FC236}">
                  <a16:creationId xmlns:a16="http://schemas.microsoft.com/office/drawing/2014/main" id="{254BF951-ACCE-7545-675B-7AC68ADD407C}"/>
                </a:ext>
              </a:extLst>
            </p:cNvPr>
            <p:cNvSpPr/>
            <p:nvPr/>
          </p:nvSpPr>
          <p:spPr>
            <a:xfrm rot="10800000">
              <a:off x="1388731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3" name="TextBox 282">
              <a:extLst>
                <a:ext uri="{FF2B5EF4-FFF2-40B4-BE49-F238E27FC236}">
                  <a16:creationId xmlns:a16="http://schemas.microsoft.com/office/drawing/2014/main" id="{A6C2B475-CF03-1B95-70CA-E52436323E74}"/>
                </a:ext>
              </a:extLst>
            </p:cNvPr>
            <p:cNvSpPr txBox="1"/>
            <p:nvPr/>
          </p:nvSpPr>
          <p:spPr>
            <a:xfrm>
              <a:off x="1936026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01 </a:t>
              </a:r>
            </a:p>
          </p:txBody>
        </p:sp>
      </p:grpSp>
      <p:grpSp>
        <p:nvGrpSpPr>
          <p:cNvPr id="284" name="Group 283">
            <a:extLst>
              <a:ext uri="{FF2B5EF4-FFF2-40B4-BE49-F238E27FC236}">
                <a16:creationId xmlns:a16="http://schemas.microsoft.com/office/drawing/2014/main" id="{4559DF61-6CF7-D4BD-421A-CAE536E92788}"/>
              </a:ext>
            </a:extLst>
          </p:cNvPr>
          <p:cNvGrpSpPr/>
          <p:nvPr/>
        </p:nvGrpSpPr>
        <p:grpSpPr>
          <a:xfrm>
            <a:off x="1314996" y="5966460"/>
            <a:ext cx="1999129" cy="3750385"/>
            <a:chOff x="1314996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285" name="Rectangle: Rounded Corners 284">
              <a:extLst>
                <a:ext uri="{FF2B5EF4-FFF2-40B4-BE49-F238E27FC236}">
                  <a16:creationId xmlns:a16="http://schemas.microsoft.com/office/drawing/2014/main" id="{282A94A3-C0F4-8C91-CECE-E76B1CC7E55A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6" name="Rectangle: Rounded Corners 285">
              <a:extLst>
                <a:ext uri="{FF2B5EF4-FFF2-40B4-BE49-F238E27FC236}">
                  <a16:creationId xmlns:a16="http://schemas.microsoft.com/office/drawing/2014/main" id="{7A6AC2C8-5AFA-6B2E-22EA-32FCEBD564E4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7" name="Group 286">
            <a:extLst>
              <a:ext uri="{FF2B5EF4-FFF2-40B4-BE49-F238E27FC236}">
                <a16:creationId xmlns:a16="http://schemas.microsoft.com/office/drawing/2014/main" id="{E6405F69-41C3-5DC4-4E64-5556622081DD}"/>
              </a:ext>
            </a:extLst>
          </p:cNvPr>
          <p:cNvGrpSpPr/>
          <p:nvPr/>
        </p:nvGrpSpPr>
        <p:grpSpPr>
          <a:xfrm>
            <a:off x="1587567" y="6528437"/>
            <a:ext cx="1453988" cy="1462993"/>
            <a:chOff x="1587567" y="6363773"/>
            <a:chExt cx="1453988" cy="1462993"/>
          </a:xfrm>
        </p:grpSpPr>
        <p:sp>
          <p:nvSpPr>
            <p:cNvPr id="288" name="TextBox 287">
              <a:extLst>
                <a:ext uri="{FF2B5EF4-FFF2-40B4-BE49-F238E27FC236}">
                  <a16:creationId xmlns:a16="http://schemas.microsoft.com/office/drawing/2014/main" id="{F9354F43-599D-395A-9A19-3898AB01246B}"/>
                </a:ext>
              </a:extLst>
            </p:cNvPr>
            <p:cNvSpPr txBox="1"/>
            <p:nvPr/>
          </p:nvSpPr>
          <p:spPr>
            <a:xfrm>
              <a:off x="1740526" y="6363773"/>
              <a:ext cx="114807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OBSERVE</a:t>
              </a:r>
            </a:p>
          </p:txBody>
        </p:sp>
        <p:sp>
          <p:nvSpPr>
            <p:cNvPr id="289" name="TextBox 288">
              <a:extLst>
                <a:ext uri="{FF2B5EF4-FFF2-40B4-BE49-F238E27FC236}">
                  <a16:creationId xmlns:a16="http://schemas.microsoft.com/office/drawing/2014/main" id="{A2E6AA43-A1E0-025F-03A3-EDA377AB63A3}"/>
                </a:ext>
              </a:extLst>
            </p:cNvPr>
            <p:cNvSpPr txBox="1"/>
            <p:nvPr/>
          </p:nvSpPr>
          <p:spPr>
            <a:xfrm>
              <a:off x="1587567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Nhận diện vấn đề và cơ hội cải thiện.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290" name="Isosceles Triangle 289">
            <a:extLst>
              <a:ext uri="{FF2B5EF4-FFF2-40B4-BE49-F238E27FC236}">
                <a16:creationId xmlns:a16="http://schemas.microsoft.com/office/drawing/2014/main" id="{84367A10-748C-1612-15FB-4DAF4F5E0C1C}"/>
              </a:ext>
            </a:extLst>
          </p:cNvPr>
          <p:cNvSpPr/>
          <p:nvPr/>
        </p:nvSpPr>
        <p:spPr>
          <a:xfrm rot="10800000">
            <a:off x="2163971" y="9257924"/>
            <a:ext cx="301180" cy="25963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AA1DADF8-A747-036C-0EAA-A8FD31562667}"/>
              </a:ext>
            </a:extLst>
          </p:cNvPr>
          <p:cNvGrpSpPr/>
          <p:nvPr/>
        </p:nvGrpSpPr>
        <p:grpSpPr>
          <a:xfrm>
            <a:off x="4210856" y="5966460"/>
            <a:ext cx="1851660" cy="3750385"/>
            <a:chOff x="4210856" y="5801796"/>
            <a:chExt cx="1851660" cy="3750385"/>
          </a:xfrm>
        </p:grpSpPr>
        <p:sp>
          <p:nvSpPr>
            <p:cNvPr id="292" name="Rectangle: Rounded Corners 291">
              <a:extLst>
                <a:ext uri="{FF2B5EF4-FFF2-40B4-BE49-F238E27FC236}">
                  <a16:creationId xmlns:a16="http://schemas.microsoft.com/office/drawing/2014/main" id="{BD359C42-DAAE-4472-7775-A615CE8CD2C0}"/>
                </a:ext>
              </a:extLst>
            </p:cNvPr>
            <p:cNvSpPr/>
            <p:nvPr/>
          </p:nvSpPr>
          <p:spPr>
            <a:xfrm>
              <a:off x="4210856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3" name="TextBox 292">
              <a:extLst>
                <a:ext uri="{FF2B5EF4-FFF2-40B4-BE49-F238E27FC236}">
                  <a16:creationId xmlns:a16="http://schemas.microsoft.com/office/drawing/2014/main" id="{75D97563-9F6B-2FC8-5B88-E9F5541FB06F}"/>
                </a:ext>
              </a:extLst>
            </p:cNvPr>
            <p:cNvSpPr txBox="1"/>
            <p:nvPr/>
          </p:nvSpPr>
          <p:spPr>
            <a:xfrm>
              <a:off x="4758151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 </a:t>
              </a:r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4F6CE0A5-11DD-8EB0-6BF8-1BFCA7860E31}"/>
              </a:ext>
            </a:extLst>
          </p:cNvPr>
          <p:cNvGrpSpPr/>
          <p:nvPr/>
        </p:nvGrpSpPr>
        <p:grpSpPr>
          <a:xfrm>
            <a:off x="4137122" y="6858000"/>
            <a:ext cx="1999129" cy="3750385"/>
            <a:chOff x="4137122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295" name="Rectangle: Rounded Corners 294">
              <a:extLst>
                <a:ext uri="{FF2B5EF4-FFF2-40B4-BE49-F238E27FC236}">
                  <a16:creationId xmlns:a16="http://schemas.microsoft.com/office/drawing/2014/main" id="{12B47023-4171-FF62-A98F-0AD039072B32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6" name="Rectangle: Rounded Corners 295">
              <a:extLst>
                <a:ext uri="{FF2B5EF4-FFF2-40B4-BE49-F238E27FC236}">
                  <a16:creationId xmlns:a16="http://schemas.microsoft.com/office/drawing/2014/main" id="{AD077AF7-8B5B-CE4A-9012-7887CB877DE7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1C2F0447-5815-FB5E-FA6D-07AD5CE5B2F7}"/>
              </a:ext>
            </a:extLst>
          </p:cNvPr>
          <p:cNvGrpSpPr/>
          <p:nvPr/>
        </p:nvGrpSpPr>
        <p:grpSpPr>
          <a:xfrm>
            <a:off x="4409692" y="8583415"/>
            <a:ext cx="1453988" cy="1462993"/>
            <a:chOff x="4409692" y="8418751"/>
            <a:chExt cx="1453988" cy="1462993"/>
          </a:xfrm>
        </p:grpSpPr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03288B04-AAA7-05A9-A305-F68082DFD45B}"/>
                </a:ext>
              </a:extLst>
            </p:cNvPr>
            <p:cNvSpPr txBox="1"/>
            <p:nvPr/>
          </p:nvSpPr>
          <p:spPr>
            <a:xfrm>
              <a:off x="4679669" y="8418751"/>
              <a:ext cx="91403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ASSESS</a:t>
              </a:r>
            </a:p>
          </p:txBody>
        </p:sp>
        <p:sp>
          <p:nvSpPr>
            <p:cNvPr id="299" name="TextBox 298">
              <a:extLst>
                <a:ext uri="{FF2B5EF4-FFF2-40B4-BE49-F238E27FC236}">
                  <a16:creationId xmlns:a16="http://schemas.microsoft.com/office/drawing/2014/main" id="{EB4C63C3-5128-316E-85FB-6C07C99FBC48}"/>
                </a:ext>
              </a:extLst>
            </p:cNvPr>
            <p:cNvSpPr txBox="1"/>
            <p:nvPr/>
          </p:nvSpPr>
          <p:spPr>
            <a:xfrm>
              <a:off x="4409692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Phân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tích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năng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lực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khoảng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cách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hiệu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suất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00" name="Isosceles Triangle 299">
            <a:extLst>
              <a:ext uri="{FF2B5EF4-FFF2-40B4-BE49-F238E27FC236}">
                <a16:creationId xmlns:a16="http://schemas.microsoft.com/office/drawing/2014/main" id="{88CEEA11-C884-1049-C03E-D1B563BDE782}"/>
              </a:ext>
            </a:extLst>
          </p:cNvPr>
          <p:cNvSpPr/>
          <p:nvPr/>
        </p:nvSpPr>
        <p:spPr>
          <a:xfrm>
            <a:off x="4986096" y="7057283"/>
            <a:ext cx="301180" cy="259638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1" name="Group 300">
            <a:extLst>
              <a:ext uri="{FF2B5EF4-FFF2-40B4-BE49-F238E27FC236}">
                <a16:creationId xmlns:a16="http://schemas.microsoft.com/office/drawing/2014/main" id="{5C175DD8-E9DA-C22E-B0E4-11BDF7EDC54F}"/>
              </a:ext>
            </a:extLst>
          </p:cNvPr>
          <p:cNvGrpSpPr/>
          <p:nvPr/>
        </p:nvGrpSpPr>
        <p:grpSpPr>
          <a:xfrm>
            <a:off x="7032983" y="6858000"/>
            <a:ext cx="1851660" cy="3750385"/>
            <a:chOff x="7032983" y="6693336"/>
            <a:chExt cx="1851660" cy="3750385"/>
          </a:xfrm>
        </p:grpSpPr>
        <p:sp>
          <p:nvSpPr>
            <p:cNvPr id="302" name="Rectangle: Rounded Corners 301">
              <a:extLst>
                <a:ext uri="{FF2B5EF4-FFF2-40B4-BE49-F238E27FC236}">
                  <a16:creationId xmlns:a16="http://schemas.microsoft.com/office/drawing/2014/main" id="{E97CF3A2-96D1-2405-5231-024BA315570C}"/>
                </a:ext>
              </a:extLst>
            </p:cNvPr>
            <p:cNvSpPr/>
            <p:nvPr/>
          </p:nvSpPr>
          <p:spPr>
            <a:xfrm rot="10800000">
              <a:off x="7032983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3" name="TextBox 302">
              <a:extLst>
                <a:ext uri="{FF2B5EF4-FFF2-40B4-BE49-F238E27FC236}">
                  <a16:creationId xmlns:a16="http://schemas.microsoft.com/office/drawing/2014/main" id="{6A352E2B-1E07-F043-5421-E01BE1D9C07A}"/>
                </a:ext>
              </a:extLst>
            </p:cNvPr>
            <p:cNvSpPr txBox="1"/>
            <p:nvPr/>
          </p:nvSpPr>
          <p:spPr>
            <a:xfrm>
              <a:off x="7580278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03 </a:t>
              </a:r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6E2B0914-4A8F-B7C8-AF6D-52AEB1747166}"/>
              </a:ext>
            </a:extLst>
          </p:cNvPr>
          <p:cNvGrpSpPr/>
          <p:nvPr/>
        </p:nvGrpSpPr>
        <p:grpSpPr>
          <a:xfrm>
            <a:off x="6959248" y="5966460"/>
            <a:ext cx="1999129" cy="3750385"/>
            <a:chOff x="6959248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05" name="Rectangle: Rounded Corners 304">
              <a:extLst>
                <a:ext uri="{FF2B5EF4-FFF2-40B4-BE49-F238E27FC236}">
                  <a16:creationId xmlns:a16="http://schemas.microsoft.com/office/drawing/2014/main" id="{F62DD2D2-B550-6CAE-3312-06E60B6FD4C1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6" name="Rectangle: Rounded Corners 305">
              <a:extLst>
                <a:ext uri="{FF2B5EF4-FFF2-40B4-BE49-F238E27FC236}">
                  <a16:creationId xmlns:a16="http://schemas.microsoft.com/office/drawing/2014/main" id="{BA0B22B2-855D-F00A-E6F0-A2D76FB9C3C5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7" name="Group 306">
            <a:extLst>
              <a:ext uri="{FF2B5EF4-FFF2-40B4-BE49-F238E27FC236}">
                <a16:creationId xmlns:a16="http://schemas.microsoft.com/office/drawing/2014/main" id="{2B54F5E8-D720-0CC3-3B6B-82784EE029DE}"/>
              </a:ext>
            </a:extLst>
          </p:cNvPr>
          <p:cNvGrpSpPr/>
          <p:nvPr/>
        </p:nvGrpSpPr>
        <p:grpSpPr>
          <a:xfrm>
            <a:off x="7231819" y="6528437"/>
            <a:ext cx="1453988" cy="1462993"/>
            <a:chOff x="7231819" y="6363773"/>
            <a:chExt cx="1453988" cy="1462993"/>
          </a:xfrm>
        </p:grpSpPr>
        <p:sp>
          <p:nvSpPr>
            <p:cNvPr id="308" name="TextBox 307">
              <a:extLst>
                <a:ext uri="{FF2B5EF4-FFF2-40B4-BE49-F238E27FC236}">
                  <a16:creationId xmlns:a16="http://schemas.microsoft.com/office/drawing/2014/main" id="{5EA7C368-3A5C-420D-09FD-AFCA4192111C}"/>
                </a:ext>
              </a:extLst>
            </p:cNvPr>
            <p:cNvSpPr txBox="1"/>
            <p:nvPr/>
          </p:nvSpPr>
          <p:spPr>
            <a:xfrm>
              <a:off x="7583551" y="6363773"/>
              <a:ext cx="75052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PLAN </a:t>
              </a:r>
            </a:p>
          </p:txBody>
        </p:sp>
        <p:sp>
          <p:nvSpPr>
            <p:cNvPr id="309" name="TextBox 308">
              <a:extLst>
                <a:ext uri="{FF2B5EF4-FFF2-40B4-BE49-F238E27FC236}">
                  <a16:creationId xmlns:a16="http://schemas.microsoft.com/office/drawing/2014/main" id="{021439D9-AAE7-918D-42C4-0B291378FAAD}"/>
                </a:ext>
              </a:extLst>
            </p:cNvPr>
            <p:cNvSpPr txBox="1"/>
            <p:nvPr/>
          </p:nvSpPr>
          <p:spPr>
            <a:xfrm>
              <a:off x="7231819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Xây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dựng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kế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hoạch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hành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động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chi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tiết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10" name="Isosceles Triangle 309">
            <a:extLst>
              <a:ext uri="{FF2B5EF4-FFF2-40B4-BE49-F238E27FC236}">
                <a16:creationId xmlns:a16="http://schemas.microsoft.com/office/drawing/2014/main" id="{E32CEB16-9D6D-EFF6-3094-F63FC3A69FE2}"/>
              </a:ext>
            </a:extLst>
          </p:cNvPr>
          <p:cNvSpPr/>
          <p:nvPr/>
        </p:nvSpPr>
        <p:spPr>
          <a:xfrm rot="10800000">
            <a:off x="7808223" y="9257924"/>
            <a:ext cx="301180" cy="2596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1" name="Group 310">
            <a:extLst>
              <a:ext uri="{FF2B5EF4-FFF2-40B4-BE49-F238E27FC236}">
                <a16:creationId xmlns:a16="http://schemas.microsoft.com/office/drawing/2014/main" id="{DFB8EBF5-AC71-8658-0560-C50479BA7DE6}"/>
              </a:ext>
            </a:extLst>
          </p:cNvPr>
          <p:cNvGrpSpPr/>
          <p:nvPr/>
        </p:nvGrpSpPr>
        <p:grpSpPr>
          <a:xfrm>
            <a:off x="9855107" y="5966460"/>
            <a:ext cx="1851660" cy="3750385"/>
            <a:chOff x="9855107" y="5801796"/>
            <a:chExt cx="1851660" cy="3750385"/>
          </a:xfrm>
        </p:grpSpPr>
        <p:sp>
          <p:nvSpPr>
            <p:cNvPr id="312" name="Rectangle: Rounded Corners 311">
              <a:extLst>
                <a:ext uri="{FF2B5EF4-FFF2-40B4-BE49-F238E27FC236}">
                  <a16:creationId xmlns:a16="http://schemas.microsoft.com/office/drawing/2014/main" id="{01C62A5B-BEB0-BF66-95A9-1C80B2FBE979}"/>
                </a:ext>
              </a:extLst>
            </p:cNvPr>
            <p:cNvSpPr/>
            <p:nvPr/>
          </p:nvSpPr>
          <p:spPr>
            <a:xfrm>
              <a:off x="9855107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3" name="TextBox 312">
              <a:extLst>
                <a:ext uri="{FF2B5EF4-FFF2-40B4-BE49-F238E27FC236}">
                  <a16:creationId xmlns:a16="http://schemas.microsoft.com/office/drawing/2014/main" id="{18AFADF9-B823-0E58-F9E4-3136541A9B3A}"/>
                </a:ext>
              </a:extLst>
            </p:cNvPr>
            <p:cNvSpPr txBox="1"/>
            <p:nvPr/>
          </p:nvSpPr>
          <p:spPr>
            <a:xfrm>
              <a:off x="10402403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 </a:t>
              </a:r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20DC7C94-4058-74D7-76FA-7833E7E9344B}"/>
              </a:ext>
            </a:extLst>
          </p:cNvPr>
          <p:cNvGrpSpPr/>
          <p:nvPr/>
        </p:nvGrpSpPr>
        <p:grpSpPr>
          <a:xfrm>
            <a:off x="9781374" y="6858000"/>
            <a:ext cx="1999129" cy="3750385"/>
            <a:chOff x="9781374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15" name="Rectangle: Rounded Corners 314">
              <a:extLst>
                <a:ext uri="{FF2B5EF4-FFF2-40B4-BE49-F238E27FC236}">
                  <a16:creationId xmlns:a16="http://schemas.microsoft.com/office/drawing/2014/main" id="{03F1F0AA-B3AE-386B-5F81-4337D51D0236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6" name="Rectangle: Rounded Corners 315">
              <a:extLst>
                <a:ext uri="{FF2B5EF4-FFF2-40B4-BE49-F238E27FC236}">
                  <a16:creationId xmlns:a16="http://schemas.microsoft.com/office/drawing/2014/main" id="{6939006B-2DD6-379A-C759-20A2FC3A86EA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7" name="Group 316">
            <a:extLst>
              <a:ext uri="{FF2B5EF4-FFF2-40B4-BE49-F238E27FC236}">
                <a16:creationId xmlns:a16="http://schemas.microsoft.com/office/drawing/2014/main" id="{55542AF8-AED0-51F8-2327-29E3FD14C658}"/>
              </a:ext>
            </a:extLst>
          </p:cNvPr>
          <p:cNvGrpSpPr/>
          <p:nvPr/>
        </p:nvGrpSpPr>
        <p:grpSpPr>
          <a:xfrm>
            <a:off x="10053944" y="8583415"/>
            <a:ext cx="1453988" cy="1462993"/>
            <a:chOff x="10053944" y="8418751"/>
            <a:chExt cx="1453988" cy="1462993"/>
          </a:xfrm>
        </p:grpSpPr>
        <p:sp>
          <p:nvSpPr>
            <p:cNvPr id="318" name="TextBox 317">
              <a:extLst>
                <a:ext uri="{FF2B5EF4-FFF2-40B4-BE49-F238E27FC236}">
                  <a16:creationId xmlns:a16="http://schemas.microsoft.com/office/drawing/2014/main" id="{2829495C-C465-3C88-1ABF-E1C991F6A3D1}"/>
                </a:ext>
              </a:extLst>
            </p:cNvPr>
            <p:cNvSpPr txBox="1"/>
            <p:nvPr/>
          </p:nvSpPr>
          <p:spPr>
            <a:xfrm>
              <a:off x="10476207" y="8418751"/>
              <a:ext cx="609462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ACT </a:t>
              </a:r>
            </a:p>
          </p:txBody>
        </p:sp>
        <p:sp>
          <p:nvSpPr>
            <p:cNvPr id="319" name="TextBox 318">
              <a:extLst>
                <a:ext uri="{FF2B5EF4-FFF2-40B4-BE49-F238E27FC236}">
                  <a16:creationId xmlns:a16="http://schemas.microsoft.com/office/drawing/2014/main" id="{7D6A7C3F-7600-C6AA-38D1-33E6176E91A7}"/>
                </a:ext>
              </a:extLst>
            </p:cNvPr>
            <p:cNvSpPr txBox="1"/>
            <p:nvPr/>
          </p:nvSpPr>
          <p:spPr>
            <a:xfrm>
              <a:off x="10053944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Triển khai chiến lược với nguồn lực phù hợp.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20" name="Isosceles Triangle 319">
            <a:extLst>
              <a:ext uri="{FF2B5EF4-FFF2-40B4-BE49-F238E27FC236}">
                <a16:creationId xmlns:a16="http://schemas.microsoft.com/office/drawing/2014/main" id="{BC1C270D-8A19-5483-4ACA-D6BE1E19BCEC}"/>
              </a:ext>
            </a:extLst>
          </p:cNvPr>
          <p:cNvSpPr/>
          <p:nvPr/>
        </p:nvSpPr>
        <p:spPr>
          <a:xfrm>
            <a:off x="10630348" y="7057283"/>
            <a:ext cx="301180" cy="25963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91FFACD6-51F0-F5AD-1A44-4F689586D3B5}"/>
              </a:ext>
            </a:extLst>
          </p:cNvPr>
          <p:cNvGrpSpPr/>
          <p:nvPr/>
        </p:nvGrpSpPr>
        <p:grpSpPr>
          <a:xfrm>
            <a:off x="12677235" y="6858000"/>
            <a:ext cx="1851660" cy="3750385"/>
            <a:chOff x="12677235" y="6693336"/>
            <a:chExt cx="1851660" cy="3750385"/>
          </a:xfrm>
        </p:grpSpPr>
        <p:sp>
          <p:nvSpPr>
            <p:cNvPr id="322" name="Rectangle: Rounded Corners 321">
              <a:extLst>
                <a:ext uri="{FF2B5EF4-FFF2-40B4-BE49-F238E27FC236}">
                  <a16:creationId xmlns:a16="http://schemas.microsoft.com/office/drawing/2014/main" id="{CE0DB7BA-0F79-428C-2714-582468B40EB8}"/>
                </a:ext>
              </a:extLst>
            </p:cNvPr>
            <p:cNvSpPr/>
            <p:nvPr/>
          </p:nvSpPr>
          <p:spPr>
            <a:xfrm rot="10800000">
              <a:off x="12677235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3" name="TextBox 322">
              <a:extLst>
                <a:ext uri="{FF2B5EF4-FFF2-40B4-BE49-F238E27FC236}">
                  <a16:creationId xmlns:a16="http://schemas.microsoft.com/office/drawing/2014/main" id="{BAFFD1E3-361E-6693-B2A7-EC4A5084E96F}"/>
                </a:ext>
              </a:extLst>
            </p:cNvPr>
            <p:cNvSpPr txBox="1"/>
            <p:nvPr/>
          </p:nvSpPr>
          <p:spPr>
            <a:xfrm>
              <a:off x="13224530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05 </a:t>
              </a: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99FE7F08-2D1E-D89D-8D32-188C268BF196}"/>
              </a:ext>
            </a:extLst>
          </p:cNvPr>
          <p:cNvGrpSpPr/>
          <p:nvPr/>
        </p:nvGrpSpPr>
        <p:grpSpPr>
          <a:xfrm>
            <a:off x="12603500" y="5966460"/>
            <a:ext cx="1999129" cy="3750385"/>
            <a:chOff x="12603500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25" name="Rectangle: Rounded Corners 324">
              <a:extLst>
                <a:ext uri="{FF2B5EF4-FFF2-40B4-BE49-F238E27FC236}">
                  <a16:creationId xmlns:a16="http://schemas.microsoft.com/office/drawing/2014/main" id="{8429C689-ED02-C7EE-429D-5D81E3327FB7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6" name="Rectangle: Rounded Corners 325">
              <a:extLst>
                <a:ext uri="{FF2B5EF4-FFF2-40B4-BE49-F238E27FC236}">
                  <a16:creationId xmlns:a16="http://schemas.microsoft.com/office/drawing/2014/main" id="{55D9169E-71CF-4C01-1698-4E3A9A6282DA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8F78E29E-3D9F-E026-218C-717740D6B470}"/>
              </a:ext>
            </a:extLst>
          </p:cNvPr>
          <p:cNvGrpSpPr/>
          <p:nvPr/>
        </p:nvGrpSpPr>
        <p:grpSpPr>
          <a:xfrm>
            <a:off x="12876071" y="6528437"/>
            <a:ext cx="1453988" cy="1462993"/>
            <a:chOff x="12876071" y="6363773"/>
            <a:chExt cx="1453988" cy="1462993"/>
          </a:xfrm>
        </p:grpSpPr>
        <p:sp>
          <p:nvSpPr>
            <p:cNvPr id="328" name="TextBox 327">
              <a:extLst>
                <a:ext uri="{FF2B5EF4-FFF2-40B4-BE49-F238E27FC236}">
                  <a16:creationId xmlns:a16="http://schemas.microsoft.com/office/drawing/2014/main" id="{D49BB473-1682-96FB-CA65-F7F0F6D18480}"/>
                </a:ext>
              </a:extLst>
            </p:cNvPr>
            <p:cNvSpPr txBox="1"/>
            <p:nvPr/>
          </p:nvSpPr>
          <p:spPr>
            <a:xfrm>
              <a:off x="12970521" y="6363773"/>
              <a:ext cx="126509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MEASURE </a:t>
              </a:r>
            </a:p>
          </p:txBody>
        </p:sp>
        <p:sp>
          <p:nvSpPr>
            <p:cNvPr id="329" name="TextBox 328">
              <a:extLst>
                <a:ext uri="{FF2B5EF4-FFF2-40B4-BE49-F238E27FC236}">
                  <a16:creationId xmlns:a16="http://schemas.microsoft.com/office/drawing/2014/main" id="{DD1321CB-7C4A-FA39-37FB-93587C9695E6}"/>
                </a:ext>
              </a:extLst>
            </p:cNvPr>
            <p:cNvSpPr txBox="1"/>
            <p:nvPr/>
          </p:nvSpPr>
          <p:spPr>
            <a:xfrm>
              <a:off x="12876071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Theo dõi, đánh giá kết quả đạt được.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30" name="Isosceles Triangle 329">
            <a:extLst>
              <a:ext uri="{FF2B5EF4-FFF2-40B4-BE49-F238E27FC236}">
                <a16:creationId xmlns:a16="http://schemas.microsoft.com/office/drawing/2014/main" id="{B99784F0-9655-CC68-6202-47EB3A780847}"/>
              </a:ext>
            </a:extLst>
          </p:cNvPr>
          <p:cNvSpPr/>
          <p:nvPr/>
        </p:nvSpPr>
        <p:spPr>
          <a:xfrm rot="10800000">
            <a:off x="13452475" y="9257924"/>
            <a:ext cx="301180" cy="2596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9C38C3C9-F5D8-3E7A-CAF4-F93ECF87BC1B}"/>
              </a:ext>
            </a:extLst>
          </p:cNvPr>
          <p:cNvGrpSpPr/>
          <p:nvPr/>
        </p:nvGrpSpPr>
        <p:grpSpPr>
          <a:xfrm>
            <a:off x="15499360" y="5966460"/>
            <a:ext cx="1851660" cy="3750385"/>
            <a:chOff x="15499360" y="5801796"/>
            <a:chExt cx="1851660" cy="3750385"/>
          </a:xfrm>
        </p:grpSpPr>
        <p:sp>
          <p:nvSpPr>
            <p:cNvPr id="332" name="Rectangle: Rounded Corners 331">
              <a:extLst>
                <a:ext uri="{FF2B5EF4-FFF2-40B4-BE49-F238E27FC236}">
                  <a16:creationId xmlns:a16="http://schemas.microsoft.com/office/drawing/2014/main" id="{0430D0D5-93DA-702F-ED7C-81F9E241AEBD}"/>
                </a:ext>
              </a:extLst>
            </p:cNvPr>
            <p:cNvSpPr/>
            <p:nvPr/>
          </p:nvSpPr>
          <p:spPr>
            <a:xfrm>
              <a:off x="15499360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3" name="TextBox 332">
              <a:extLst>
                <a:ext uri="{FF2B5EF4-FFF2-40B4-BE49-F238E27FC236}">
                  <a16:creationId xmlns:a16="http://schemas.microsoft.com/office/drawing/2014/main" id="{C8FD3701-7CDD-6D80-DF7C-0969B69B02C6}"/>
                </a:ext>
              </a:extLst>
            </p:cNvPr>
            <p:cNvSpPr txBox="1"/>
            <p:nvPr/>
          </p:nvSpPr>
          <p:spPr>
            <a:xfrm>
              <a:off x="16046655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06 </a:t>
              </a:r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C179282F-5161-D57B-F697-0348136B0014}"/>
              </a:ext>
            </a:extLst>
          </p:cNvPr>
          <p:cNvGrpSpPr/>
          <p:nvPr/>
        </p:nvGrpSpPr>
        <p:grpSpPr>
          <a:xfrm>
            <a:off x="15425626" y="6858000"/>
            <a:ext cx="1999129" cy="3750385"/>
            <a:chOff x="15425626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35" name="Rectangle: Rounded Corners 334">
              <a:extLst>
                <a:ext uri="{FF2B5EF4-FFF2-40B4-BE49-F238E27FC236}">
                  <a16:creationId xmlns:a16="http://schemas.microsoft.com/office/drawing/2014/main" id="{9905B632-BAE5-0354-CF48-F41E027415BA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6" name="Rectangle: Rounded Corners 335">
              <a:extLst>
                <a:ext uri="{FF2B5EF4-FFF2-40B4-BE49-F238E27FC236}">
                  <a16:creationId xmlns:a16="http://schemas.microsoft.com/office/drawing/2014/main" id="{05EE0BC6-FFE7-F70A-1687-E2051F7E332A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B1CA0CB7-DABD-0462-CB4F-E027ACBC3CEA}"/>
              </a:ext>
            </a:extLst>
          </p:cNvPr>
          <p:cNvGrpSpPr/>
          <p:nvPr/>
        </p:nvGrpSpPr>
        <p:grpSpPr>
          <a:xfrm>
            <a:off x="15698196" y="8583415"/>
            <a:ext cx="1453988" cy="1462993"/>
            <a:chOff x="15698196" y="8418751"/>
            <a:chExt cx="1453988" cy="1462993"/>
          </a:xfrm>
        </p:grpSpPr>
        <p:sp>
          <p:nvSpPr>
            <p:cNvPr id="338" name="TextBox 337">
              <a:extLst>
                <a:ext uri="{FF2B5EF4-FFF2-40B4-BE49-F238E27FC236}">
                  <a16:creationId xmlns:a16="http://schemas.microsoft.com/office/drawing/2014/main" id="{FE8BC4C9-7CB6-B3F3-E0BC-D3EAA5A80E69}"/>
                </a:ext>
              </a:extLst>
            </p:cNvPr>
            <p:cNvSpPr txBox="1"/>
            <p:nvPr/>
          </p:nvSpPr>
          <p:spPr>
            <a:xfrm>
              <a:off x="15798191" y="8418751"/>
              <a:ext cx="125399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IMPROVE </a:t>
              </a:r>
            </a:p>
          </p:txBody>
        </p:sp>
        <p:sp>
          <p:nvSpPr>
            <p:cNvPr id="339" name="TextBox 338">
              <a:extLst>
                <a:ext uri="{FF2B5EF4-FFF2-40B4-BE49-F238E27FC236}">
                  <a16:creationId xmlns:a16="http://schemas.microsoft.com/office/drawing/2014/main" id="{D59A2433-0477-05BC-D570-F2A2C01D14A0}"/>
                </a:ext>
              </a:extLst>
            </p:cNvPr>
            <p:cNvSpPr txBox="1"/>
            <p:nvPr/>
          </p:nvSpPr>
          <p:spPr>
            <a:xfrm>
              <a:off x="15698196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Điều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chỉnh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quy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trình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để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nâng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cao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hiệu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quả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40" name="Isosceles Triangle 339">
            <a:extLst>
              <a:ext uri="{FF2B5EF4-FFF2-40B4-BE49-F238E27FC236}">
                <a16:creationId xmlns:a16="http://schemas.microsoft.com/office/drawing/2014/main" id="{EDAFF38B-5610-8471-D250-AE821A61F2A8}"/>
              </a:ext>
            </a:extLst>
          </p:cNvPr>
          <p:cNvSpPr/>
          <p:nvPr/>
        </p:nvSpPr>
        <p:spPr>
          <a:xfrm>
            <a:off x="16274600" y="7057283"/>
            <a:ext cx="301180" cy="25963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1" name="Group 340">
            <a:extLst>
              <a:ext uri="{FF2B5EF4-FFF2-40B4-BE49-F238E27FC236}">
                <a16:creationId xmlns:a16="http://schemas.microsoft.com/office/drawing/2014/main" id="{83262515-7C88-6A34-1420-050EE03A35B8}"/>
              </a:ext>
            </a:extLst>
          </p:cNvPr>
          <p:cNvGrpSpPr/>
          <p:nvPr/>
        </p:nvGrpSpPr>
        <p:grpSpPr>
          <a:xfrm>
            <a:off x="18321486" y="6858000"/>
            <a:ext cx="1851660" cy="3750385"/>
            <a:chOff x="18321486" y="6693336"/>
            <a:chExt cx="1851660" cy="3750385"/>
          </a:xfrm>
        </p:grpSpPr>
        <p:sp>
          <p:nvSpPr>
            <p:cNvPr id="342" name="Rectangle: Rounded Corners 341">
              <a:extLst>
                <a:ext uri="{FF2B5EF4-FFF2-40B4-BE49-F238E27FC236}">
                  <a16:creationId xmlns:a16="http://schemas.microsoft.com/office/drawing/2014/main" id="{EEE51C88-3F68-069E-2084-974ACC4E6C9F}"/>
                </a:ext>
              </a:extLst>
            </p:cNvPr>
            <p:cNvSpPr/>
            <p:nvPr/>
          </p:nvSpPr>
          <p:spPr>
            <a:xfrm rot="10800000">
              <a:off x="18321486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3" name="TextBox 342">
              <a:extLst>
                <a:ext uri="{FF2B5EF4-FFF2-40B4-BE49-F238E27FC236}">
                  <a16:creationId xmlns:a16="http://schemas.microsoft.com/office/drawing/2014/main" id="{C6BE4590-CD63-6C08-94C3-12F20067A5F7}"/>
                </a:ext>
              </a:extLst>
            </p:cNvPr>
            <p:cNvSpPr txBox="1"/>
            <p:nvPr/>
          </p:nvSpPr>
          <p:spPr>
            <a:xfrm>
              <a:off x="18868781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07 </a:t>
              </a:r>
            </a:p>
          </p:txBody>
        </p:sp>
      </p:grp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566B76C2-1686-0CEC-E6FE-CC812B3E4971}"/>
              </a:ext>
            </a:extLst>
          </p:cNvPr>
          <p:cNvGrpSpPr/>
          <p:nvPr/>
        </p:nvGrpSpPr>
        <p:grpSpPr>
          <a:xfrm>
            <a:off x="18247752" y="5966460"/>
            <a:ext cx="1999129" cy="3750385"/>
            <a:chOff x="18247752" y="453255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45" name="Rectangle: Rounded Corners 344">
              <a:extLst>
                <a:ext uri="{FF2B5EF4-FFF2-40B4-BE49-F238E27FC236}">
                  <a16:creationId xmlns:a16="http://schemas.microsoft.com/office/drawing/2014/main" id="{D9EA1958-308E-3DDD-8950-6CE0549F6856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Rectangle: Rounded Corners 345">
              <a:extLst>
                <a:ext uri="{FF2B5EF4-FFF2-40B4-BE49-F238E27FC236}">
                  <a16:creationId xmlns:a16="http://schemas.microsoft.com/office/drawing/2014/main" id="{50DECED1-5B5D-0F6C-A3B0-7E8099316D63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04A6D640-FFA0-27CB-3094-AB84DD9D827F}"/>
              </a:ext>
            </a:extLst>
          </p:cNvPr>
          <p:cNvGrpSpPr/>
          <p:nvPr/>
        </p:nvGrpSpPr>
        <p:grpSpPr>
          <a:xfrm>
            <a:off x="18520322" y="6528437"/>
            <a:ext cx="1453988" cy="1462993"/>
            <a:chOff x="18520323" y="6363773"/>
            <a:chExt cx="1453988" cy="1462993"/>
          </a:xfrm>
        </p:grpSpPr>
        <p:sp>
          <p:nvSpPr>
            <p:cNvPr id="348" name="TextBox 347">
              <a:extLst>
                <a:ext uri="{FF2B5EF4-FFF2-40B4-BE49-F238E27FC236}">
                  <a16:creationId xmlns:a16="http://schemas.microsoft.com/office/drawing/2014/main" id="{9D866905-6099-4140-F37F-23F1371838F8}"/>
                </a:ext>
              </a:extLst>
            </p:cNvPr>
            <p:cNvSpPr txBox="1"/>
            <p:nvPr/>
          </p:nvSpPr>
          <p:spPr>
            <a:xfrm>
              <a:off x="18800079" y="6363773"/>
              <a:ext cx="89447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ALIGN </a:t>
              </a:r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7749DEFD-84A2-7AD6-85E5-F76A43CCA30D}"/>
                </a:ext>
              </a:extLst>
            </p:cNvPr>
            <p:cNvSpPr txBox="1"/>
            <p:nvPr/>
          </p:nvSpPr>
          <p:spPr>
            <a:xfrm>
              <a:off x="18520323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Đồng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bộ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mục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tiêu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cá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nhân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và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tổ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 </a:t>
              </a:r>
              <a:r>
                <a:rPr lang="en-US" sz="1400" dirty="0" err="1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chức</a:t>
              </a:r>
              <a:r>
                <a:rPr lang="en-US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50" name="Isosceles Triangle 349">
            <a:extLst>
              <a:ext uri="{FF2B5EF4-FFF2-40B4-BE49-F238E27FC236}">
                <a16:creationId xmlns:a16="http://schemas.microsoft.com/office/drawing/2014/main" id="{FB809A40-7967-CA5F-A934-A829A662A40E}"/>
              </a:ext>
            </a:extLst>
          </p:cNvPr>
          <p:cNvSpPr/>
          <p:nvPr/>
        </p:nvSpPr>
        <p:spPr>
          <a:xfrm rot="10800000">
            <a:off x="19096726" y="9257924"/>
            <a:ext cx="301180" cy="2596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637BB4F7-E52B-3A31-028E-DE924F209B2F}"/>
              </a:ext>
            </a:extLst>
          </p:cNvPr>
          <p:cNvGrpSpPr/>
          <p:nvPr/>
        </p:nvGrpSpPr>
        <p:grpSpPr>
          <a:xfrm>
            <a:off x="21143609" y="5966460"/>
            <a:ext cx="1851660" cy="3750385"/>
            <a:chOff x="21143609" y="5801796"/>
            <a:chExt cx="1851660" cy="3750385"/>
          </a:xfrm>
        </p:grpSpPr>
        <p:sp>
          <p:nvSpPr>
            <p:cNvPr id="352" name="Rectangle: Rounded Corners 351">
              <a:extLst>
                <a:ext uri="{FF2B5EF4-FFF2-40B4-BE49-F238E27FC236}">
                  <a16:creationId xmlns:a16="http://schemas.microsoft.com/office/drawing/2014/main" id="{67A1691F-D599-08F1-8D22-D339B153F4AA}"/>
                </a:ext>
              </a:extLst>
            </p:cNvPr>
            <p:cNvSpPr/>
            <p:nvPr/>
          </p:nvSpPr>
          <p:spPr>
            <a:xfrm>
              <a:off x="21143609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TextBox 352">
              <a:extLst>
                <a:ext uri="{FF2B5EF4-FFF2-40B4-BE49-F238E27FC236}">
                  <a16:creationId xmlns:a16="http://schemas.microsoft.com/office/drawing/2014/main" id="{0A2DD056-628F-B907-37A2-D17AC1671BBE}"/>
                </a:ext>
              </a:extLst>
            </p:cNvPr>
            <p:cNvSpPr txBox="1"/>
            <p:nvPr/>
          </p:nvSpPr>
          <p:spPr>
            <a:xfrm>
              <a:off x="21690904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08 </a:t>
              </a:r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FAB0EC3C-3B5C-E100-568D-C26BCD9E7831}"/>
              </a:ext>
            </a:extLst>
          </p:cNvPr>
          <p:cNvGrpSpPr/>
          <p:nvPr/>
        </p:nvGrpSpPr>
        <p:grpSpPr>
          <a:xfrm>
            <a:off x="21069875" y="6858000"/>
            <a:ext cx="1999129" cy="3750385"/>
            <a:chOff x="21069875" y="5424095"/>
            <a:chExt cx="1999129" cy="3750385"/>
          </a:xfrm>
          <a:solidFill>
            <a:schemeClr val="bg2">
              <a:lumMod val="90000"/>
              <a:lumOff val="10000"/>
            </a:schemeClr>
          </a:solidFill>
        </p:grpSpPr>
        <p:sp>
          <p:nvSpPr>
            <p:cNvPr id="355" name="Rectangle: Rounded Corners 354">
              <a:extLst>
                <a:ext uri="{FF2B5EF4-FFF2-40B4-BE49-F238E27FC236}">
                  <a16:creationId xmlns:a16="http://schemas.microsoft.com/office/drawing/2014/main" id="{5068DB51-B69A-CA3B-9102-CDA4FDE9B8E1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Rectangle: Rounded Corners 355">
              <a:extLst>
                <a:ext uri="{FF2B5EF4-FFF2-40B4-BE49-F238E27FC236}">
                  <a16:creationId xmlns:a16="http://schemas.microsoft.com/office/drawing/2014/main" id="{CD9FF4FB-794B-5D06-871F-AEF676770C2D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7" name="Group 356">
            <a:extLst>
              <a:ext uri="{FF2B5EF4-FFF2-40B4-BE49-F238E27FC236}">
                <a16:creationId xmlns:a16="http://schemas.microsoft.com/office/drawing/2014/main" id="{CED0E837-8A6D-E399-DB1D-B312E5AFA926}"/>
              </a:ext>
            </a:extLst>
          </p:cNvPr>
          <p:cNvGrpSpPr/>
          <p:nvPr/>
        </p:nvGrpSpPr>
        <p:grpSpPr>
          <a:xfrm>
            <a:off x="21342445" y="8583415"/>
            <a:ext cx="1453988" cy="1462993"/>
            <a:chOff x="21342445" y="8418751"/>
            <a:chExt cx="1453988" cy="1462993"/>
          </a:xfrm>
        </p:grpSpPr>
        <p:sp>
          <p:nvSpPr>
            <p:cNvPr id="358" name="TextBox 357">
              <a:extLst>
                <a:ext uri="{FF2B5EF4-FFF2-40B4-BE49-F238E27FC236}">
                  <a16:creationId xmlns:a16="http://schemas.microsoft.com/office/drawing/2014/main" id="{69709A81-41E1-1A78-7BA7-CCF6182236A4}"/>
                </a:ext>
              </a:extLst>
            </p:cNvPr>
            <p:cNvSpPr txBox="1"/>
            <p:nvPr/>
          </p:nvSpPr>
          <p:spPr>
            <a:xfrm>
              <a:off x="21631660" y="8418751"/>
              <a:ext cx="87556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>
                      <a:lumMod val="20000"/>
                      <a:lumOff val="80000"/>
                    </a:schemeClr>
                  </a:solidFill>
                  <a:latin typeface="+mj-lt"/>
                </a:rPr>
                <a:t>EXCEL </a:t>
              </a:r>
            </a:p>
          </p:txBody>
        </p:sp>
        <p:sp>
          <p:nvSpPr>
            <p:cNvPr id="359" name="TextBox 358">
              <a:extLst>
                <a:ext uri="{FF2B5EF4-FFF2-40B4-BE49-F238E27FC236}">
                  <a16:creationId xmlns:a16="http://schemas.microsoft.com/office/drawing/2014/main" id="{A128DBF9-9B0E-9966-3862-5B920552CAD4}"/>
                </a:ext>
              </a:extLst>
            </p:cNvPr>
            <p:cNvSpPr txBox="1"/>
            <p:nvPr/>
          </p:nvSpPr>
          <p:spPr>
            <a:xfrm>
              <a:off x="21342445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>
                      <a:lumMod val="20000"/>
                      <a:lumOff val="80000"/>
                    </a:schemeClr>
                  </a:solidFill>
                </a:rPr>
                <a:t>Duy trì và mở rộng hiệu suất vượt trội.</a:t>
              </a:r>
              <a:endParaRPr lang="en-US" sz="1400" b="1" dirty="0">
                <a:solidFill>
                  <a:schemeClr val="tx2">
                    <a:lumMod val="20000"/>
                    <a:lumOff val="80000"/>
                  </a:schemeClr>
                </a:solidFill>
              </a:endParaRPr>
            </a:p>
          </p:txBody>
        </p:sp>
      </p:grpSp>
      <p:sp>
        <p:nvSpPr>
          <p:cNvPr id="360" name="Isosceles Triangle 359">
            <a:extLst>
              <a:ext uri="{FF2B5EF4-FFF2-40B4-BE49-F238E27FC236}">
                <a16:creationId xmlns:a16="http://schemas.microsoft.com/office/drawing/2014/main" id="{137D601E-67DC-9738-2CC7-DCE39334567E}"/>
              </a:ext>
            </a:extLst>
          </p:cNvPr>
          <p:cNvSpPr/>
          <p:nvPr/>
        </p:nvSpPr>
        <p:spPr>
          <a:xfrm>
            <a:off x="21918849" y="7057283"/>
            <a:ext cx="301180" cy="25963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3BF7CB04-AB63-E863-160A-32405D82B9E2}"/>
              </a:ext>
            </a:extLst>
          </p:cNvPr>
          <p:cNvGrpSpPr/>
          <p:nvPr/>
        </p:nvGrpSpPr>
        <p:grpSpPr>
          <a:xfrm>
            <a:off x="906040" y="5540849"/>
            <a:ext cx="22547080" cy="5502112"/>
            <a:chOff x="906040" y="4106944"/>
            <a:chExt cx="22547080" cy="5502112"/>
          </a:xfrm>
        </p:grpSpPr>
        <p:sp>
          <p:nvSpPr>
            <p:cNvPr id="362" name="Arc 361">
              <a:extLst>
                <a:ext uri="{FF2B5EF4-FFF2-40B4-BE49-F238E27FC236}">
                  <a16:creationId xmlns:a16="http://schemas.microsoft.com/office/drawing/2014/main" id="{E166AB12-14BB-5F65-A0B6-93B667D7783A}"/>
                </a:ext>
              </a:extLst>
            </p:cNvPr>
            <p:cNvSpPr/>
            <p:nvPr/>
          </p:nvSpPr>
          <p:spPr>
            <a:xfrm>
              <a:off x="937496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Arc 362">
              <a:extLst>
                <a:ext uri="{FF2B5EF4-FFF2-40B4-BE49-F238E27FC236}">
                  <a16:creationId xmlns:a16="http://schemas.microsoft.com/office/drawing/2014/main" id="{11B1CDCF-9FC3-C6A1-12DB-BFBD17BB28F3}"/>
                </a:ext>
              </a:extLst>
            </p:cNvPr>
            <p:cNvSpPr/>
            <p:nvPr/>
          </p:nvSpPr>
          <p:spPr>
            <a:xfrm rot="10800000">
              <a:off x="1219199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id="{D83A2B46-427F-56C4-8CB3-E49CA3C38045}"/>
                </a:ext>
              </a:extLst>
            </p:cNvPr>
            <p:cNvCxnSpPr/>
            <p:nvPr/>
          </p:nvCxnSpPr>
          <p:spPr>
            <a:xfrm>
              <a:off x="12192000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id="{BEF83E2F-0137-7FB8-D3A3-B35A1A7A843B}"/>
                </a:ext>
              </a:extLst>
            </p:cNvPr>
            <p:cNvCxnSpPr/>
            <p:nvPr/>
          </p:nvCxnSpPr>
          <p:spPr>
            <a:xfrm>
              <a:off x="15009032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6" name="Arc 365">
              <a:extLst>
                <a:ext uri="{FF2B5EF4-FFF2-40B4-BE49-F238E27FC236}">
                  <a16:creationId xmlns:a16="http://schemas.microsoft.com/office/drawing/2014/main" id="{96D2C47E-0895-9274-A661-E19EC6558206}"/>
                </a:ext>
              </a:extLst>
            </p:cNvPr>
            <p:cNvSpPr/>
            <p:nvPr/>
          </p:nvSpPr>
          <p:spPr>
            <a:xfrm rot="10800000">
              <a:off x="6555388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id="{69992098-D15C-93B0-7293-62FC01E9825B}"/>
                </a:ext>
              </a:extLst>
            </p:cNvPr>
            <p:cNvCxnSpPr/>
            <p:nvPr/>
          </p:nvCxnSpPr>
          <p:spPr>
            <a:xfrm>
              <a:off x="9372421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8" name="Arc 367">
              <a:extLst>
                <a:ext uri="{FF2B5EF4-FFF2-40B4-BE49-F238E27FC236}">
                  <a16:creationId xmlns:a16="http://schemas.microsoft.com/office/drawing/2014/main" id="{9D393241-C2CE-2192-9070-862F2D16B1D9}"/>
                </a:ext>
              </a:extLst>
            </p:cNvPr>
            <p:cNvSpPr/>
            <p:nvPr/>
          </p:nvSpPr>
          <p:spPr>
            <a:xfrm>
              <a:off x="3725618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id="{668784B9-C11B-AD15-1496-AA92ECE15B2F}"/>
                </a:ext>
              </a:extLst>
            </p:cNvPr>
            <p:cNvCxnSpPr/>
            <p:nvPr/>
          </p:nvCxnSpPr>
          <p:spPr>
            <a:xfrm>
              <a:off x="6542652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0" name="Arc 369">
              <a:extLst>
                <a:ext uri="{FF2B5EF4-FFF2-40B4-BE49-F238E27FC236}">
                  <a16:creationId xmlns:a16="http://schemas.microsoft.com/office/drawing/2014/main" id="{9F9FA565-D1FD-15CD-740C-98818F36CCFF}"/>
                </a:ext>
              </a:extLst>
            </p:cNvPr>
            <p:cNvSpPr/>
            <p:nvPr/>
          </p:nvSpPr>
          <p:spPr>
            <a:xfrm rot="10800000">
              <a:off x="906040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id="{2D350643-1423-A603-7851-E5E20263DFBA}"/>
                </a:ext>
              </a:extLst>
            </p:cNvPr>
            <p:cNvCxnSpPr/>
            <p:nvPr/>
          </p:nvCxnSpPr>
          <p:spPr>
            <a:xfrm>
              <a:off x="3723073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2" name="Arc 371">
              <a:extLst>
                <a:ext uri="{FF2B5EF4-FFF2-40B4-BE49-F238E27FC236}">
                  <a16:creationId xmlns:a16="http://schemas.microsoft.com/office/drawing/2014/main" id="{49FEA7F8-3593-C8E8-0A2B-3F87527A1E2E}"/>
                </a:ext>
              </a:extLst>
            </p:cNvPr>
            <p:cNvSpPr/>
            <p:nvPr/>
          </p:nvSpPr>
          <p:spPr>
            <a:xfrm>
              <a:off x="1500552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3" name="Arc 372">
              <a:extLst>
                <a:ext uri="{FF2B5EF4-FFF2-40B4-BE49-F238E27FC236}">
                  <a16:creationId xmlns:a16="http://schemas.microsoft.com/office/drawing/2014/main" id="{DADFD359-331C-F45E-17AC-61835ACEC424}"/>
                </a:ext>
              </a:extLst>
            </p:cNvPr>
            <p:cNvSpPr/>
            <p:nvPr/>
          </p:nvSpPr>
          <p:spPr>
            <a:xfrm rot="10800000">
              <a:off x="1782255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74" name="Straight Connector 373">
              <a:extLst>
                <a:ext uri="{FF2B5EF4-FFF2-40B4-BE49-F238E27FC236}">
                  <a16:creationId xmlns:a16="http://schemas.microsoft.com/office/drawing/2014/main" id="{5B2C966F-2F8A-7016-D686-309D3C1ACA39}"/>
                </a:ext>
              </a:extLst>
            </p:cNvPr>
            <p:cNvCxnSpPr/>
            <p:nvPr/>
          </p:nvCxnSpPr>
          <p:spPr>
            <a:xfrm>
              <a:off x="17822560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>
              <a:extLst>
                <a:ext uri="{FF2B5EF4-FFF2-40B4-BE49-F238E27FC236}">
                  <a16:creationId xmlns:a16="http://schemas.microsoft.com/office/drawing/2014/main" id="{D5BE46C8-BB2A-A1D5-8A85-B2BAEF53FBFB}"/>
                </a:ext>
              </a:extLst>
            </p:cNvPr>
            <p:cNvCxnSpPr/>
            <p:nvPr/>
          </p:nvCxnSpPr>
          <p:spPr>
            <a:xfrm>
              <a:off x="20639592" y="5424094"/>
              <a:ext cx="0" cy="2856700"/>
            </a:xfrm>
            <a:prstGeom prst="line">
              <a:avLst/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Arc 375">
              <a:extLst>
                <a:ext uri="{FF2B5EF4-FFF2-40B4-BE49-F238E27FC236}">
                  <a16:creationId xmlns:a16="http://schemas.microsoft.com/office/drawing/2014/main" id="{1652C2CB-EE4B-B8E9-F8B7-7514D3324A7A}"/>
                </a:ext>
              </a:extLst>
            </p:cNvPr>
            <p:cNvSpPr/>
            <p:nvPr/>
          </p:nvSpPr>
          <p:spPr>
            <a:xfrm>
              <a:off x="2063608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>
                  <a:lumMod val="50000"/>
                  <a:lumOff val="50000"/>
                </a:schemeClr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77" name="!!SubTitle">
            <a:extLst>
              <a:ext uri="{FF2B5EF4-FFF2-40B4-BE49-F238E27FC236}">
                <a16:creationId xmlns:a16="http://schemas.microsoft.com/office/drawing/2014/main" id="{27961F5A-83C2-3093-EB88-116FDB707984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78" name="!!SlideOcean">
            <a:extLst>
              <a:ext uri="{FF2B5EF4-FFF2-40B4-BE49-F238E27FC236}">
                <a16:creationId xmlns:a16="http://schemas.microsoft.com/office/drawing/2014/main" id="{D59E8A58-9E2F-D7E2-1E9F-48C2EF97BB31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379" name="!!SubTitle">
            <a:extLst>
              <a:ext uri="{FF2B5EF4-FFF2-40B4-BE49-F238E27FC236}">
                <a16:creationId xmlns:a16="http://schemas.microsoft.com/office/drawing/2014/main" id="{9B9FE615-2278-7364-EC66-2A2D92EAF139}"/>
              </a:ext>
            </a:extLst>
          </p:cNvPr>
          <p:cNvSpPr txBox="1"/>
          <p:nvPr/>
        </p:nvSpPr>
        <p:spPr>
          <a:xfrm>
            <a:off x="7373868" y="3673933"/>
            <a:ext cx="94949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Khung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phát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triển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năng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suất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và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hiệu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quả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làm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việc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8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giai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 </a:t>
            </a:r>
            <a:r>
              <a:rPr lang="en-US" sz="2800" i="1" dirty="0" err="1">
                <a:solidFill>
                  <a:schemeClr val="tx1">
                    <a:lumMod val="10000"/>
                    <a:lumOff val="90000"/>
                  </a:schemeClr>
                </a:solidFill>
              </a:rPr>
              <a:t>đoạn</a:t>
            </a:r>
            <a:r>
              <a:rPr lang="en-US" sz="2800" i="1" dirty="0">
                <a:solidFill>
                  <a:schemeClr val="tx1">
                    <a:lumMod val="10000"/>
                    <a:lumOff val="90000"/>
                  </a:schemeClr>
                </a:solidFill>
              </a:rPr>
              <a:t>.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10000"/>
                  <a:lumOff val="9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80" name="Freeform 142">
            <a:extLst>
              <a:ext uri="{FF2B5EF4-FFF2-40B4-BE49-F238E27FC236}">
                <a16:creationId xmlns:a16="http://schemas.microsoft.com/office/drawing/2014/main" id="{48EEDEB4-9C43-5A85-652C-19FFDDB0770D}"/>
              </a:ext>
            </a:extLst>
          </p:cNvPr>
          <p:cNvSpPr>
            <a:spLocks noEditPoints="1"/>
          </p:cNvSpPr>
          <p:nvPr/>
        </p:nvSpPr>
        <p:spPr bwMode="auto">
          <a:xfrm>
            <a:off x="1933143" y="8267007"/>
            <a:ext cx="685482" cy="68548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1" name="Freeform 151">
            <a:extLst>
              <a:ext uri="{FF2B5EF4-FFF2-40B4-BE49-F238E27FC236}">
                <a16:creationId xmlns:a16="http://schemas.microsoft.com/office/drawing/2014/main" id="{12CA90D7-B1EF-1428-4216-81E50DC7E4B4}"/>
              </a:ext>
            </a:extLst>
          </p:cNvPr>
          <p:cNvSpPr>
            <a:spLocks noEditPoints="1"/>
          </p:cNvSpPr>
          <p:nvPr/>
        </p:nvSpPr>
        <p:spPr bwMode="auto">
          <a:xfrm>
            <a:off x="10568843" y="7710902"/>
            <a:ext cx="444434" cy="755788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2" name="Freeform 153">
            <a:extLst>
              <a:ext uri="{FF2B5EF4-FFF2-40B4-BE49-F238E27FC236}">
                <a16:creationId xmlns:a16="http://schemas.microsoft.com/office/drawing/2014/main" id="{9F4DAB2F-FD06-E01B-2599-E5F736D15715}"/>
              </a:ext>
            </a:extLst>
          </p:cNvPr>
          <p:cNvSpPr>
            <a:spLocks noEditPoints="1"/>
          </p:cNvSpPr>
          <p:nvPr/>
        </p:nvSpPr>
        <p:spPr bwMode="auto">
          <a:xfrm>
            <a:off x="13286688" y="8299649"/>
            <a:ext cx="632752" cy="620198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3" name="Freeform 158">
            <a:extLst>
              <a:ext uri="{FF2B5EF4-FFF2-40B4-BE49-F238E27FC236}">
                <a16:creationId xmlns:a16="http://schemas.microsoft.com/office/drawing/2014/main" id="{C1D8A103-EA39-3F85-F06B-E4DCAAA91C16}"/>
              </a:ext>
            </a:extLst>
          </p:cNvPr>
          <p:cNvSpPr>
            <a:spLocks noEditPoints="1"/>
          </p:cNvSpPr>
          <p:nvPr/>
        </p:nvSpPr>
        <p:spPr bwMode="auto">
          <a:xfrm>
            <a:off x="18917130" y="8258220"/>
            <a:ext cx="660372" cy="70305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4" name="Freeform 159">
            <a:extLst>
              <a:ext uri="{FF2B5EF4-FFF2-40B4-BE49-F238E27FC236}">
                <a16:creationId xmlns:a16="http://schemas.microsoft.com/office/drawing/2014/main" id="{07B728D4-E59E-5534-2659-30E26727B57E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6152754" y="7815105"/>
            <a:ext cx="544870" cy="54738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5" name="Freeform 164">
            <a:extLst>
              <a:ext uri="{FF2B5EF4-FFF2-40B4-BE49-F238E27FC236}">
                <a16:creationId xmlns:a16="http://schemas.microsoft.com/office/drawing/2014/main" id="{B521ED64-C8B6-D51B-2466-20621B7F745C}"/>
              </a:ext>
            </a:extLst>
          </p:cNvPr>
          <p:cNvSpPr>
            <a:spLocks noEditPoints="1"/>
          </p:cNvSpPr>
          <p:nvPr/>
        </p:nvSpPr>
        <p:spPr bwMode="auto">
          <a:xfrm>
            <a:off x="4893127" y="7822638"/>
            <a:ext cx="487118" cy="532316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6" name="Freeform 167">
            <a:extLst>
              <a:ext uri="{FF2B5EF4-FFF2-40B4-BE49-F238E27FC236}">
                <a16:creationId xmlns:a16="http://schemas.microsoft.com/office/drawing/2014/main" id="{ECD8F61F-FA10-53FF-515D-CD9D51550B71}"/>
              </a:ext>
            </a:extLst>
          </p:cNvPr>
          <p:cNvSpPr>
            <a:spLocks noEditPoints="1"/>
          </p:cNvSpPr>
          <p:nvPr/>
        </p:nvSpPr>
        <p:spPr bwMode="auto">
          <a:xfrm>
            <a:off x="21785202" y="7757354"/>
            <a:ext cx="564956" cy="6628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7" name="Freeform 169">
            <a:extLst>
              <a:ext uri="{FF2B5EF4-FFF2-40B4-BE49-F238E27FC236}">
                <a16:creationId xmlns:a16="http://schemas.microsoft.com/office/drawing/2014/main" id="{F49FDFB3-47B9-9627-274D-8E0EAC11B8E4}"/>
              </a:ext>
            </a:extLst>
          </p:cNvPr>
          <p:cNvSpPr>
            <a:spLocks noEditPoints="1"/>
          </p:cNvSpPr>
          <p:nvPr/>
        </p:nvSpPr>
        <p:spPr bwMode="auto">
          <a:xfrm>
            <a:off x="7670829" y="8273285"/>
            <a:ext cx="534826" cy="672926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19050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88" name="!!MainTitle1">
            <a:extLst>
              <a:ext uri="{FF2B5EF4-FFF2-40B4-BE49-F238E27FC236}">
                <a16:creationId xmlns:a16="http://schemas.microsoft.com/office/drawing/2014/main" id="{E44FDDFB-A95A-15D2-A914-4DCDE198388F}"/>
              </a:ext>
            </a:extLst>
          </p:cNvPr>
          <p:cNvSpPr txBox="1"/>
          <p:nvPr/>
        </p:nvSpPr>
        <p:spPr>
          <a:xfrm>
            <a:off x="6692573" y="1190307"/>
            <a:ext cx="1099897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10000"/>
                    <a:lumOff val="9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Evolution</a:t>
            </a:r>
          </a:p>
        </p:txBody>
      </p: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6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39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0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5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6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8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9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2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4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5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10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77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78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100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0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01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0" grpId="0" animBg="1"/>
          <p:bldP spid="300" grpId="0" animBg="1"/>
          <p:bldP spid="310" grpId="0" animBg="1"/>
          <p:bldP spid="320" grpId="0" animBg="1"/>
          <p:bldP spid="330" grpId="0" animBg="1"/>
          <p:bldP spid="340" grpId="0" animBg="1"/>
          <p:bldP spid="350" grpId="0" animBg="1"/>
          <p:bldP spid="360" grpId="0" animBg="1"/>
          <p:bldP spid="377" grpId="0"/>
          <p:bldP spid="379" grpId="0"/>
          <p:bldP spid="380" grpId="0" animBg="1"/>
          <p:bldP spid="381" grpId="0" animBg="1"/>
          <p:bldP spid="382" grpId="0" animBg="1"/>
          <p:bldP spid="383" grpId="0" animBg="1"/>
          <p:bldP spid="384" grpId="0" animBg="1"/>
          <p:bldP spid="385" grpId="0" animBg="1"/>
          <p:bldP spid="386" grpId="0" animBg="1"/>
          <p:bldP spid="387" grpId="0" animBg="1"/>
          <p:bldP spid="38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" dur="750"/>
                                            <p:tgtEl>
                                              <p:spTgt spid="3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1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10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75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8" dur="5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8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3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1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75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6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3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3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4" dur="500"/>
                                            <p:tgtEl>
                                              <p:spTgt spid="3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100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0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5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8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9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0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5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7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0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1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75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75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2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3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3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0" dur="500"/>
                                            <p:tgtEl>
                                              <p:spTgt spid="3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3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6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8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75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1" dur="75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2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4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5" dur="100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6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3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59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3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1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3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6" dur="100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7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100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75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75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7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8" dur="100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9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1" dur="500"/>
                                            <p:tgtEl>
                                              <p:spTgt spid="3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3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4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6" dur="50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7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9" dur="1000"/>
                                            <p:tgtEl>
                                              <p:spTgt spid="3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0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1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2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4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6" dur="750" fill="hold"/>
                                            <p:tgtEl>
                                              <p:spTgt spid="3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7" dur="750"/>
                                            <p:tgtEl>
                                              <p:spTgt spid="3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0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1" dur="1000" fill="hold"/>
                                            <p:tgtEl>
                                              <p:spTgt spid="3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0" grpId="0" animBg="1"/>
          <p:bldP spid="300" grpId="0" animBg="1"/>
          <p:bldP spid="310" grpId="0" animBg="1"/>
          <p:bldP spid="320" grpId="0" animBg="1"/>
          <p:bldP spid="330" grpId="0" animBg="1"/>
          <p:bldP spid="340" grpId="0" animBg="1"/>
          <p:bldP spid="350" grpId="0" animBg="1"/>
          <p:bldP spid="360" grpId="0" animBg="1"/>
          <p:bldP spid="377" grpId="0"/>
          <p:bldP spid="379" grpId="0"/>
          <p:bldP spid="380" grpId="0" animBg="1"/>
          <p:bldP spid="381" grpId="0" animBg="1"/>
          <p:bldP spid="382" grpId="0" animBg="1"/>
          <p:bldP spid="383" grpId="0" animBg="1"/>
          <p:bldP spid="384" grpId="0" animBg="1"/>
          <p:bldP spid="385" grpId="0" animBg="1"/>
          <p:bldP spid="386" grpId="0" animBg="1"/>
          <p:bldP spid="387" grpId="0" animBg="1"/>
          <p:bldP spid="38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>
            <a:extLst>
              <a:ext uri="{FF2B5EF4-FFF2-40B4-BE49-F238E27FC236}">
                <a16:creationId xmlns:a16="http://schemas.microsoft.com/office/drawing/2014/main" id="{D704133E-D260-CFD9-E375-42A83CC9B0BD}"/>
              </a:ext>
            </a:extLst>
          </p:cNvPr>
          <p:cNvGrpSpPr/>
          <p:nvPr/>
        </p:nvGrpSpPr>
        <p:grpSpPr>
          <a:xfrm>
            <a:off x="1388731" y="6858000"/>
            <a:ext cx="1851660" cy="3750385"/>
            <a:chOff x="1388731" y="6693336"/>
            <a:chExt cx="1851660" cy="3750385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60CE8599-9D61-3E31-6828-152DDA9BE6B0}"/>
                </a:ext>
              </a:extLst>
            </p:cNvPr>
            <p:cNvSpPr/>
            <p:nvPr/>
          </p:nvSpPr>
          <p:spPr>
            <a:xfrm rot="10800000">
              <a:off x="1388731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>
                    <a:lumMod val="50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BE80DAB6-D256-5154-D29D-05E7F9D3FD81}"/>
                </a:ext>
              </a:extLst>
            </p:cNvPr>
            <p:cNvSpPr txBox="1"/>
            <p:nvPr/>
          </p:nvSpPr>
          <p:spPr>
            <a:xfrm>
              <a:off x="1936026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01 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3F391EC-83BE-69AC-D6E7-FA0571E90C98}"/>
              </a:ext>
            </a:extLst>
          </p:cNvPr>
          <p:cNvGrpSpPr/>
          <p:nvPr/>
        </p:nvGrpSpPr>
        <p:grpSpPr>
          <a:xfrm>
            <a:off x="1314996" y="5966460"/>
            <a:ext cx="1999129" cy="3750385"/>
            <a:chOff x="1314996" y="4532555"/>
            <a:chExt cx="1999129" cy="3750385"/>
          </a:xfrm>
        </p:grpSpPr>
        <p:sp>
          <p:nvSpPr>
            <p:cNvPr id="58" name="Rectangle: Rounded Corners 57">
              <a:extLst>
                <a:ext uri="{FF2B5EF4-FFF2-40B4-BE49-F238E27FC236}">
                  <a16:creationId xmlns:a16="http://schemas.microsoft.com/office/drawing/2014/main" id="{F8275E4B-DBCF-15A9-7C38-E809E9F011F0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9D1D1BB3-60C3-2088-BFF5-D601C684C273}"/>
                </a:ext>
              </a:extLst>
            </p:cNvPr>
            <p:cNvSpPr/>
            <p:nvPr/>
          </p:nvSpPr>
          <p:spPr>
            <a:xfrm rot="10800000">
              <a:off x="1314996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8C584F62-FE86-7213-743A-4E0BEF9A53B1}"/>
              </a:ext>
            </a:extLst>
          </p:cNvPr>
          <p:cNvGrpSpPr/>
          <p:nvPr/>
        </p:nvGrpSpPr>
        <p:grpSpPr>
          <a:xfrm>
            <a:off x="1587567" y="6528437"/>
            <a:ext cx="1453988" cy="1462993"/>
            <a:chOff x="1587567" y="6363773"/>
            <a:chExt cx="1453988" cy="1462993"/>
          </a:xfrm>
        </p:grpSpPr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0A69909-252C-685E-EB45-807A5E8BD868}"/>
                </a:ext>
              </a:extLst>
            </p:cNvPr>
            <p:cNvSpPr txBox="1"/>
            <p:nvPr/>
          </p:nvSpPr>
          <p:spPr>
            <a:xfrm>
              <a:off x="1740526" y="6363773"/>
              <a:ext cx="114807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OBSERVE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8575251-2CDA-6A32-E581-FDD38EF0D07D}"/>
                </a:ext>
              </a:extLst>
            </p:cNvPr>
            <p:cNvSpPr txBox="1"/>
            <p:nvPr/>
          </p:nvSpPr>
          <p:spPr>
            <a:xfrm>
              <a:off x="1587567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Nhận diện vấn đề và cơ hội cải thiện.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3" name="Isosceles Triangle 62">
            <a:extLst>
              <a:ext uri="{FF2B5EF4-FFF2-40B4-BE49-F238E27FC236}">
                <a16:creationId xmlns:a16="http://schemas.microsoft.com/office/drawing/2014/main" id="{CDC488F5-99C6-5E18-3323-5C927DF33F46}"/>
              </a:ext>
            </a:extLst>
          </p:cNvPr>
          <p:cNvSpPr/>
          <p:nvPr/>
        </p:nvSpPr>
        <p:spPr>
          <a:xfrm rot="10800000">
            <a:off x="2163971" y="9257924"/>
            <a:ext cx="301180" cy="259638"/>
          </a:xfrm>
          <a:prstGeom prst="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E44DF0EC-045A-E361-E343-EF9EFD7A1D8F}"/>
              </a:ext>
            </a:extLst>
          </p:cNvPr>
          <p:cNvGrpSpPr/>
          <p:nvPr/>
        </p:nvGrpSpPr>
        <p:grpSpPr>
          <a:xfrm>
            <a:off x="4210856" y="5966460"/>
            <a:ext cx="1851660" cy="3750385"/>
            <a:chOff x="4210856" y="5801796"/>
            <a:chExt cx="1851660" cy="3750385"/>
          </a:xfrm>
        </p:grpSpPr>
        <p:sp>
          <p:nvSpPr>
            <p:cNvPr id="65" name="Rectangle: Rounded Corners 64">
              <a:extLst>
                <a:ext uri="{FF2B5EF4-FFF2-40B4-BE49-F238E27FC236}">
                  <a16:creationId xmlns:a16="http://schemas.microsoft.com/office/drawing/2014/main" id="{6B7BD1F7-F01E-3478-E203-E50991CCA9B5}"/>
                </a:ext>
              </a:extLst>
            </p:cNvPr>
            <p:cNvSpPr/>
            <p:nvPr/>
          </p:nvSpPr>
          <p:spPr>
            <a:xfrm>
              <a:off x="4210856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5C3869B-1960-0E9A-5D8A-632EB775FAAF}"/>
                </a:ext>
              </a:extLst>
            </p:cNvPr>
            <p:cNvSpPr txBox="1"/>
            <p:nvPr/>
          </p:nvSpPr>
          <p:spPr>
            <a:xfrm>
              <a:off x="4758151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02 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5ACB162-5C61-3347-69A6-BDCA40DE7491}"/>
              </a:ext>
            </a:extLst>
          </p:cNvPr>
          <p:cNvGrpSpPr/>
          <p:nvPr/>
        </p:nvGrpSpPr>
        <p:grpSpPr>
          <a:xfrm>
            <a:off x="4137122" y="6858000"/>
            <a:ext cx="1999129" cy="3750385"/>
            <a:chOff x="4137122" y="5424095"/>
            <a:chExt cx="1999129" cy="3750385"/>
          </a:xfrm>
        </p:grpSpPr>
        <p:sp>
          <p:nvSpPr>
            <p:cNvPr id="68" name="Rectangle: Rounded Corners 67">
              <a:extLst>
                <a:ext uri="{FF2B5EF4-FFF2-40B4-BE49-F238E27FC236}">
                  <a16:creationId xmlns:a16="http://schemas.microsoft.com/office/drawing/2014/main" id="{78DEF217-3793-193F-105B-CA87325375C7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25B11C2B-0693-EED5-AB91-A7548905D7B3}"/>
                </a:ext>
              </a:extLst>
            </p:cNvPr>
            <p:cNvSpPr/>
            <p:nvPr/>
          </p:nvSpPr>
          <p:spPr>
            <a:xfrm>
              <a:off x="4137122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A5E3C159-D04D-46F8-7084-2E93D5DA95B8}"/>
              </a:ext>
            </a:extLst>
          </p:cNvPr>
          <p:cNvGrpSpPr/>
          <p:nvPr/>
        </p:nvGrpSpPr>
        <p:grpSpPr>
          <a:xfrm>
            <a:off x="4409692" y="8583415"/>
            <a:ext cx="1453988" cy="1462993"/>
            <a:chOff x="4409692" y="8418751"/>
            <a:chExt cx="1453988" cy="1462993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7BD0C4EE-4F73-5CBD-F67E-F36AE25AE41D}"/>
                </a:ext>
              </a:extLst>
            </p:cNvPr>
            <p:cNvSpPr txBox="1"/>
            <p:nvPr/>
          </p:nvSpPr>
          <p:spPr>
            <a:xfrm>
              <a:off x="4679669" y="8418751"/>
              <a:ext cx="914033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ASSESS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47518C3-A651-170E-4E81-CBF9D788804F}"/>
                </a:ext>
              </a:extLst>
            </p:cNvPr>
            <p:cNvSpPr txBox="1"/>
            <p:nvPr/>
          </p:nvSpPr>
          <p:spPr>
            <a:xfrm>
              <a:off x="4409692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Phân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tích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năng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lực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khoảng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suất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3" name="Isosceles Triangle 72">
            <a:extLst>
              <a:ext uri="{FF2B5EF4-FFF2-40B4-BE49-F238E27FC236}">
                <a16:creationId xmlns:a16="http://schemas.microsoft.com/office/drawing/2014/main" id="{BBCE8E0E-1645-11E1-A2FD-7C32A8E8184F}"/>
              </a:ext>
            </a:extLst>
          </p:cNvPr>
          <p:cNvSpPr/>
          <p:nvPr/>
        </p:nvSpPr>
        <p:spPr>
          <a:xfrm>
            <a:off x="4986096" y="7057283"/>
            <a:ext cx="301180" cy="259638"/>
          </a:xfrm>
          <a:prstGeom prst="triangle">
            <a:avLst/>
          </a:prstGeom>
          <a:gradFill>
            <a:gsLst>
              <a:gs pos="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B901505D-61B0-62F7-19E1-893CEC678395}"/>
              </a:ext>
            </a:extLst>
          </p:cNvPr>
          <p:cNvGrpSpPr/>
          <p:nvPr/>
        </p:nvGrpSpPr>
        <p:grpSpPr>
          <a:xfrm>
            <a:off x="7032983" y="6858000"/>
            <a:ext cx="1851660" cy="3750385"/>
            <a:chOff x="7032983" y="6693336"/>
            <a:chExt cx="1851660" cy="3750385"/>
          </a:xfrm>
        </p:grpSpPr>
        <p:sp>
          <p:nvSpPr>
            <p:cNvPr id="75" name="Rectangle: Rounded Corners 74">
              <a:extLst>
                <a:ext uri="{FF2B5EF4-FFF2-40B4-BE49-F238E27FC236}">
                  <a16:creationId xmlns:a16="http://schemas.microsoft.com/office/drawing/2014/main" id="{AEE2CE0A-F897-312D-5343-6BE10D94C46B}"/>
                </a:ext>
              </a:extLst>
            </p:cNvPr>
            <p:cNvSpPr/>
            <p:nvPr/>
          </p:nvSpPr>
          <p:spPr>
            <a:xfrm rot="10800000">
              <a:off x="7032983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2"/>
                </a:gs>
                <a:gs pos="100000">
                  <a:schemeClr val="accent2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BB082D1-B993-FDD6-5958-2A53925928E2}"/>
                </a:ext>
              </a:extLst>
            </p:cNvPr>
            <p:cNvSpPr txBox="1"/>
            <p:nvPr/>
          </p:nvSpPr>
          <p:spPr>
            <a:xfrm>
              <a:off x="7580278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03</a:t>
              </a: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 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777A5CC9-1510-5FF6-2931-C4D201C0F535}"/>
              </a:ext>
            </a:extLst>
          </p:cNvPr>
          <p:cNvGrpSpPr/>
          <p:nvPr/>
        </p:nvGrpSpPr>
        <p:grpSpPr>
          <a:xfrm>
            <a:off x="6959248" y="5966460"/>
            <a:ext cx="1999129" cy="3750385"/>
            <a:chOff x="6959248" y="4532555"/>
            <a:chExt cx="1999129" cy="3750385"/>
          </a:xfrm>
        </p:grpSpPr>
        <p:sp>
          <p:nvSpPr>
            <p:cNvPr id="78" name="Rectangle: Rounded Corners 77">
              <a:extLst>
                <a:ext uri="{FF2B5EF4-FFF2-40B4-BE49-F238E27FC236}">
                  <a16:creationId xmlns:a16="http://schemas.microsoft.com/office/drawing/2014/main" id="{56DCD962-6C66-B8CE-B6FF-E9E863DB7531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: Rounded Corners 78">
              <a:extLst>
                <a:ext uri="{FF2B5EF4-FFF2-40B4-BE49-F238E27FC236}">
                  <a16:creationId xmlns:a16="http://schemas.microsoft.com/office/drawing/2014/main" id="{D96A3593-DC83-EFA5-2FCF-B6CC70D65F72}"/>
                </a:ext>
              </a:extLst>
            </p:cNvPr>
            <p:cNvSpPr/>
            <p:nvPr/>
          </p:nvSpPr>
          <p:spPr>
            <a:xfrm rot="10800000">
              <a:off x="6959248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7CC5AF7-1971-F490-479D-49472C29EF68}"/>
              </a:ext>
            </a:extLst>
          </p:cNvPr>
          <p:cNvGrpSpPr/>
          <p:nvPr/>
        </p:nvGrpSpPr>
        <p:grpSpPr>
          <a:xfrm>
            <a:off x="7231819" y="6528437"/>
            <a:ext cx="1453988" cy="1462993"/>
            <a:chOff x="7231819" y="6363773"/>
            <a:chExt cx="1453988" cy="1462993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39D30373-DA08-704C-1360-9EED894AC112}"/>
                </a:ext>
              </a:extLst>
            </p:cNvPr>
            <p:cNvSpPr txBox="1"/>
            <p:nvPr/>
          </p:nvSpPr>
          <p:spPr>
            <a:xfrm>
              <a:off x="7583551" y="6363773"/>
              <a:ext cx="75052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PLAN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AD7EA78-FFAD-498B-1DB3-520B7ECD1972}"/>
                </a:ext>
              </a:extLst>
            </p:cNvPr>
            <p:cNvSpPr txBox="1"/>
            <p:nvPr/>
          </p:nvSpPr>
          <p:spPr>
            <a:xfrm>
              <a:off x="7231819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Xây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dựng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kế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hoạch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hành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động</a:t>
              </a:r>
              <a:r>
                <a:rPr lang="en-US" sz="1400" dirty="0">
                  <a:solidFill>
                    <a:schemeClr val="tx2"/>
                  </a:solidFill>
                </a:rPr>
                <a:t> chi </a:t>
              </a:r>
              <a:r>
                <a:rPr lang="en-US" sz="1400" dirty="0" err="1">
                  <a:solidFill>
                    <a:schemeClr val="tx2"/>
                  </a:solidFill>
                </a:rPr>
                <a:t>tiết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83" name="Isosceles Triangle 82">
            <a:extLst>
              <a:ext uri="{FF2B5EF4-FFF2-40B4-BE49-F238E27FC236}">
                <a16:creationId xmlns:a16="http://schemas.microsoft.com/office/drawing/2014/main" id="{3BCCCC12-D5B4-A24E-D62C-FBCC2FA2BE98}"/>
              </a:ext>
            </a:extLst>
          </p:cNvPr>
          <p:cNvSpPr/>
          <p:nvPr/>
        </p:nvSpPr>
        <p:spPr>
          <a:xfrm rot="10800000">
            <a:off x="7808223" y="9257924"/>
            <a:ext cx="301180" cy="259638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41CAE14F-4B84-36BE-01C0-72BB1AF5118C}"/>
              </a:ext>
            </a:extLst>
          </p:cNvPr>
          <p:cNvGrpSpPr/>
          <p:nvPr/>
        </p:nvGrpSpPr>
        <p:grpSpPr>
          <a:xfrm>
            <a:off x="9855107" y="5966460"/>
            <a:ext cx="1851660" cy="3750385"/>
            <a:chOff x="9855107" y="5801796"/>
            <a:chExt cx="1851660" cy="3750385"/>
          </a:xfrm>
        </p:grpSpPr>
        <p:sp>
          <p:nvSpPr>
            <p:cNvPr id="85" name="Rectangle: Rounded Corners 84">
              <a:extLst>
                <a:ext uri="{FF2B5EF4-FFF2-40B4-BE49-F238E27FC236}">
                  <a16:creationId xmlns:a16="http://schemas.microsoft.com/office/drawing/2014/main" id="{6C6CF481-5171-AB43-1E93-20BE6DB351BE}"/>
                </a:ext>
              </a:extLst>
            </p:cNvPr>
            <p:cNvSpPr/>
            <p:nvPr/>
          </p:nvSpPr>
          <p:spPr>
            <a:xfrm>
              <a:off x="9855107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3"/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504A18E6-04C7-D1E2-6A6B-FA74168F4EF9}"/>
                </a:ext>
              </a:extLst>
            </p:cNvPr>
            <p:cNvSpPr txBox="1"/>
            <p:nvPr/>
          </p:nvSpPr>
          <p:spPr>
            <a:xfrm>
              <a:off x="10402403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04 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E54F574-2225-5261-E483-5B9C33741274}"/>
              </a:ext>
            </a:extLst>
          </p:cNvPr>
          <p:cNvGrpSpPr/>
          <p:nvPr/>
        </p:nvGrpSpPr>
        <p:grpSpPr>
          <a:xfrm>
            <a:off x="9781374" y="6858000"/>
            <a:ext cx="1999129" cy="3750385"/>
            <a:chOff x="9781374" y="5424095"/>
            <a:chExt cx="1999129" cy="3750385"/>
          </a:xfrm>
        </p:grpSpPr>
        <p:sp>
          <p:nvSpPr>
            <p:cNvPr id="88" name="Rectangle: Rounded Corners 87">
              <a:extLst>
                <a:ext uri="{FF2B5EF4-FFF2-40B4-BE49-F238E27FC236}">
                  <a16:creationId xmlns:a16="http://schemas.microsoft.com/office/drawing/2014/main" id="{FB190A93-D7E7-EF71-E703-45CDBE834598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: Rounded Corners 88">
              <a:extLst>
                <a:ext uri="{FF2B5EF4-FFF2-40B4-BE49-F238E27FC236}">
                  <a16:creationId xmlns:a16="http://schemas.microsoft.com/office/drawing/2014/main" id="{90CE1268-387B-03DE-E436-56643A4B9348}"/>
                </a:ext>
              </a:extLst>
            </p:cNvPr>
            <p:cNvSpPr/>
            <p:nvPr/>
          </p:nvSpPr>
          <p:spPr>
            <a:xfrm>
              <a:off x="9781374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6694C01-D6AA-DF6B-F06D-1C4D95D9AC38}"/>
              </a:ext>
            </a:extLst>
          </p:cNvPr>
          <p:cNvGrpSpPr/>
          <p:nvPr/>
        </p:nvGrpSpPr>
        <p:grpSpPr>
          <a:xfrm>
            <a:off x="10053944" y="8583415"/>
            <a:ext cx="1453988" cy="1462993"/>
            <a:chOff x="10053944" y="8418751"/>
            <a:chExt cx="1453988" cy="1462993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2B36DAF3-2DC1-4199-68CF-59B40F6F69B7}"/>
                </a:ext>
              </a:extLst>
            </p:cNvPr>
            <p:cNvSpPr txBox="1"/>
            <p:nvPr/>
          </p:nvSpPr>
          <p:spPr>
            <a:xfrm>
              <a:off x="10476207" y="8418751"/>
              <a:ext cx="609462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ACT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92" name="TextBox 91">
              <a:extLst>
                <a:ext uri="{FF2B5EF4-FFF2-40B4-BE49-F238E27FC236}">
                  <a16:creationId xmlns:a16="http://schemas.microsoft.com/office/drawing/2014/main" id="{5C48F537-5EB0-5F14-33BD-40B16659C49C}"/>
                </a:ext>
              </a:extLst>
            </p:cNvPr>
            <p:cNvSpPr txBox="1"/>
            <p:nvPr/>
          </p:nvSpPr>
          <p:spPr>
            <a:xfrm>
              <a:off x="10053944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Triển khai chiến lược với nguồn lực phù hợp.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93" name="Isosceles Triangle 92">
            <a:extLst>
              <a:ext uri="{FF2B5EF4-FFF2-40B4-BE49-F238E27FC236}">
                <a16:creationId xmlns:a16="http://schemas.microsoft.com/office/drawing/2014/main" id="{BEB1486A-09F9-AA3D-923A-6A2191B9297E}"/>
              </a:ext>
            </a:extLst>
          </p:cNvPr>
          <p:cNvSpPr/>
          <p:nvPr/>
        </p:nvSpPr>
        <p:spPr>
          <a:xfrm>
            <a:off x="10630348" y="7057283"/>
            <a:ext cx="301180" cy="259638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9CF33796-CD01-B8C7-A258-0BA48576256A}"/>
              </a:ext>
            </a:extLst>
          </p:cNvPr>
          <p:cNvGrpSpPr/>
          <p:nvPr/>
        </p:nvGrpSpPr>
        <p:grpSpPr>
          <a:xfrm>
            <a:off x="12677235" y="6858000"/>
            <a:ext cx="1851660" cy="3750385"/>
            <a:chOff x="12677235" y="6693336"/>
            <a:chExt cx="1851660" cy="3750385"/>
          </a:xfrm>
        </p:grpSpPr>
        <p:sp>
          <p:nvSpPr>
            <p:cNvPr id="95" name="Rectangle: Rounded Corners 94">
              <a:extLst>
                <a:ext uri="{FF2B5EF4-FFF2-40B4-BE49-F238E27FC236}">
                  <a16:creationId xmlns:a16="http://schemas.microsoft.com/office/drawing/2014/main" id="{246BB432-CA8B-3336-3D0D-99A50C9CA9A1}"/>
                </a:ext>
              </a:extLst>
            </p:cNvPr>
            <p:cNvSpPr/>
            <p:nvPr/>
          </p:nvSpPr>
          <p:spPr>
            <a:xfrm rot="10800000">
              <a:off x="12677235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4"/>
                </a:gs>
                <a:gs pos="100000">
                  <a:schemeClr val="accent4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A1FDA8C-5E18-7C8D-DDE7-94E2FEC0E913}"/>
                </a:ext>
              </a:extLst>
            </p:cNvPr>
            <p:cNvSpPr txBox="1"/>
            <p:nvPr/>
          </p:nvSpPr>
          <p:spPr>
            <a:xfrm>
              <a:off x="13224530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05 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11120940-AD6E-A677-64DB-79F7CBDE10B9}"/>
              </a:ext>
            </a:extLst>
          </p:cNvPr>
          <p:cNvGrpSpPr/>
          <p:nvPr/>
        </p:nvGrpSpPr>
        <p:grpSpPr>
          <a:xfrm>
            <a:off x="12603500" y="5966460"/>
            <a:ext cx="1999129" cy="3750385"/>
            <a:chOff x="12603500" y="4532555"/>
            <a:chExt cx="1999129" cy="3750385"/>
          </a:xfrm>
        </p:grpSpPr>
        <p:sp>
          <p:nvSpPr>
            <p:cNvPr id="109" name="Rectangle: Rounded Corners 108">
              <a:extLst>
                <a:ext uri="{FF2B5EF4-FFF2-40B4-BE49-F238E27FC236}">
                  <a16:creationId xmlns:a16="http://schemas.microsoft.com/office/drawing/2014/main" id="{0AD394D0-9B80-6DB7-1FA2-F6134ACC6342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Rectangle: Rounded Corners 109">
              <a:extLst>
                <a:ext uri="{FF2B5EF4-FFF2-40B4-BE49-F238E27FC236}">
                  <a16:creationId xmlns:a16="http://schemas.microsoft.com/office/drawing/2014/main" id="{C8F4A9DF-0AE2-2ACB-2F6B-4928EC89A192}"/>
                </a:ext>
              </a:extLst>
            </p:cNvPr>
            <p:cNvSpPr/>
            <p:nvPr/>
          </p:nvSpPr>
          <p:spPr>
            <a:xfrm rot="10800000">
              <a:off x="12603500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7772E5C0-9B89-AA50-7E57-3B930C0518DB}"/>
              </a:ext>
            </a:extLst>
          </p:cNvPr>
          <p:cNvGrpSpPr/>
          <p:nvPr/>
        </p:nvGrpSpPr>
        <p:grpSpPr>
          <a:xfrm>
            <a:off x="12876071" y="6528437"/>
            <a:ext cx="1453988" cy="1462993"/>
            <a:chOff x="12876071" y="6363773"/>
            <a:chExt cx="1453988" cy="1462993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5A2CC16D-064F-8F98-4A64-7C1C5BF8ACF5}"/>
                </a:ext>
              </a:extLst>
            </p:cNvPr>
            <p:cNvSpPr txBox="1"/>
            <p:nvPr/>
          </p:nvSpPr>
          <p:spPr>
            <a:xfrm>
              <a:off x="12970521" y="6363773"/>
              <a:ext cx="126509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MEASURE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C6F53493-6037-38BE-8AB8-F1D2D52BE813}"/>
                </a:ext>
              </a:extLst>
            </p:cNvPr>
            <p:cNvSpPr txBox="1"/>
            <p:nvPr/>
          </p:nvSpPr>
          <p:spPr>
            <a:xfrm>
              <a:off x="12876071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Theo dõi, đánh giá kết quả đạt được.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14" name="Isosceles Triangle 113">
            <a:extLst>
              <a:ext uri="{FF2B5EF4-FFF2-40B4-BE49-F238E27FC236}">
                <a16:creationId xmlns:a16="http://schemas.microsoft.com/office/drawing/2014/main" id="{A08E4A19-7A11-8117-B33A-BCF3091AF092}"/>
              </a:ext>
            </a:extLst>
          </p:cNvPr>
          <p:cNvSpPr/>
          <p:nvPr/>
        </p:nvSpPr>
        <p:spPr>
          <a:xfrm rot="10800000">
            <a:off x="13452475" y="9257924"/>
            <a:ext cx="301180" cy="2596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6FCF7C2B-0C50-B3B0-364A-B80F8EEBFD91}"/>
              </a:ext>
            </a:extLst>
          </p:cNvPr>
          <p:cNvGrpSpPr/>
          <p:nvPr/>
        </p:nvGrpSpPr>
        <p:grpSpPr>
          <a:xfrm>
            <a:off x="15499360" y="5966460"/>
            <a:ext cx="1851660" cy="3750385"/>
            <a:chOff x="15499360" y="5801796"/>
            <a:chExt cx="1851660" cy="3750385"/>
          </a:xfrm>
        </p:grpSpPr>
        <p:sp>
          <p:nvSpPr>
            <p:cNvPr id="116" name="Rectangle: Rounded Corners 115">
              <a:extLst>
                <a:ext uri="{FF2B5EF4-FFF2-40B4-BE49-F238E27FC236}">
                  <a16:creationId xmlns:a16="http://schemas.microsoft.com/office/drawing/2014/main" id="{0CE90915-C2F2-D137-0448-06A3B9CCBC98}"/>
                </a:ext>
              </a:extLst>
            </p:cNvPr>
            <p:cNvSpPr/>
            <p:nvPr/>
          </p:nvSpPr>
          <p:spPr>
            <a:xfrm>
              <a:off x="15499360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86EC67EB-DF14-9763-53B1-549036071ABF}"/>
                </a:ext>
              </a:extLst>
            </p:cNvPr>
            <p:cNvSpPr txBox="1"/>
            <p:nvPr/>
          </p:nvSpPr>
          <p:spPr>
            <a:xfrm>
              <a:off x="16046655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bg2"/>
                  </a:solidFill>
                  <a:latin typeface="+mj-lt"/>
                </a:rPr>
                <a:t>06 </a:t>
              </a:r>
            </a:p>
          </p:txBody>
        </p:sp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42802A5A-0881-E019-7D84-1AD836931161}"/>
              </a:ext>
            </a:extLst>
          </p:cNvPr>
          <p:cNvGrpSpPr/>
          <p:nvPr/>
        </p:nvGrpSpPr>
        <p:grpSpPr>
          <a:xfrm>
            <a:off x="15425626" y="6858000"/>
            <a:ext cx="1999129" cy="3750385"/>
            <a:chOff x="15425626" y="5424095"/>
            <a:chExt cx="1999129" cy="3750385"/>
          </a:xfrm>
        </p:grpSpPr>
        <p:sp>
          <p:nvSpPr>
            <p:cNvPr id="119" name="Rectangle: Rounded Corners 118">
              <a:extLst>
                <a:ext uri="{FF2B5EF4-FFF2-40B4-BE49-F238E27FC236}">
                  <a16:creationId xmlns:a16="http://schemas.microsoft.com/office/drawing/2014/main" id="{BB91F1AA-9718-E920-1BF1-2A7A275889A8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Rectangle: Rounded Corners 119">
              <a:extLst>
                <a:ext uri="{FF2B5EF4-FFF2-40B4-BE49-F238E27FC236}">
                  <a16:creationId xmlns:a16="http://schemas.microsoft.com/office/drawing/2014/main" id="{3FB31B3E-942B-659F-C042-279167E63D5E}"/>
                </a:ext>
              </a:extLst>
            </p:cNvPr>
            <p:cNvSpPr/>
            <p:nvPr/>
          </p:nvSpPr>
          <p:spPr>
            <a:xfrm>
              <a:off x="15425626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4D96EBC3-F549-DDCE-FFD5-6A8F232C6C60}"/>
              </a:ext>
            </a:extLst>
          </p:cNvPr>
          <p:cNvGrpSpPr/>
          <p:nvPr/>
        </p:nvGrpSpPr>
        <p:grpSpPr>
          <a:xfrm>
            <a:off x="15698196" y="8583415"/>
            <a:ext cx="1453988" cy="1462993"/>
            <a:chOff x="15698196" y="8418751"/>
            <a:chExt cx="1453988" cy="1462993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08EF6222-9BC6-FDF9-C9F3-ED59CD4928CC}"/>
                </a:ext>
              </a:extLst>
            </p:cNvPr>
            <p:cNvSpPr txBox="1"/>
            <p:nvPr/>
          </p:nvSpPr>
          <p:spPr>
            <a:xfrm>
              <a:off x="15798191" y="8418751"/>
              <a:ext cx="1253998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IMPROVE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71B5A34F-EE58-55F6-A326-8E30D33FE87B}"/>
                </a:ext>
              </a:extLst>
            </p:cNvPr>
            <p:cNvSpPr txBox="1"/>
            <p:nvPr/>
          </p:nvSpPr>
          <p:spPr>
            <a:xfrm>
              <a:off x="15698196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Điều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chỉnh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quy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trình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để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nâng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cao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hiệu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quả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24" name="Isosceles Triangle 123">
            <a:extLst>
              <a:ext uri="{FF2B5EF4-FFF2-40B4-BE49-F238E27FC236}">
                <a16:creationId xmlns:a16="http://schemas.microsoft.com/office/drawing/2014/main" id="{B5DEC4AB-FFDB-98AB-0DCC-5FE4D7F40F18}"/>
              </a:ext>
            </a:extLst>
          </p:cNvPr>
          <p:cNvSpPr/>
          <p:nvPr/>
        </p:nvSpPr>
        <p:spPr>
          <a:xfrm>
            <a:off x="16274600" y="7057283"/>
            <a:ext cx="301180" cy="259638"/>
          </a:xfrm>
          <a:prstGeom prst="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AB24220-C49F-5D02-D9E2-410D5C49B916}"/>
              </a:ext>
            </a:extLst>
          </p:cNvPr>
          <p:cNvGrpSpPr/>
          <p:nvPr/>
        </p:nvGrpSpPr>
        <p:grpSpPr>
          <a:xfrm>
            <a:off x="18321486" y="6858000"/>
            <a:ext cx="1851660" cy="3750385"/>
            <a:chOff x="18321486" y="6693336"/>
            <a:chExt cx="1851660" cy="3750385"/>
          </a:xfrm>
        </p:grpSpPr>
        <p:sp>
          <p:nvSpPr>
            <p:cNvPr id="126" name="Rectangle: Rounded Corners 125">
              <a:extLst>
                <a:ext uri="{FF2B5EF4-FFF2-40B4-BE49-F238E27FC236}">
                  <a16:creationId xmlns:a16="http://schemas.microsoft.com/office/drawing/2014/main" id="{23A97FF0-50F2-184D-D046-F0C1FB2E6D28}"/>
                </a:ext>
              </a:extLst>
            </p:cNvPr>
            <p:cNvSpPr/>
            <p:nvPr/>
          </p:nvSpPr>
          <p:spPr>
            <a:xfrm rot="10800000">
              <a:off x="18321486" y="669333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/>
                </a:gs>
                <a:gs pos="100000">
                  <a:schemeClr val="accent6">
                    <a:lumMod val="60000"/>
                    <a:lumOff val="40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6B686ECE-666F-7EB6-FAEF-D3ED076F87A2}"/>
                </a:ext>
              </a:extLst>
            </p:cNvPr>
            <p:cNvSpPr txBox="1"/>
            <p:nvPr/>
          </p:nvSpPr>
          <p:spPr>
            <a:xfrm>
              <a:off x="18868781" y="9551133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07 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A750BC7C-78F7-3435-3723-117B0E33E5A0}"/>
              </a:ext>
            </a:extLst>
          </p:cNvPr>
          <p:cNvGrpSpPr/>
          <p:nvPr/>
        </p:nvGrpSpPr>
        <p:grpSpPr>
          <a:xfrm>
            <a:off x="18247752" y="5966460"/>
            <a:ext cx="1999129" cy="3750385"/>
            <a:chOff x="18247752" y="4532555"/>
            <a:chExt cx="1999129" cy="3750385"/>
          </a:xfrm>
        </p:grpSpPr>
        <p:sp>
          <p:nvSpPr>
            <p:cNvPr id="129" name="Rectangle: Rounded Corners 128">
              <a:extLst>
                <a:ext uri="{FF2B5EF4-FFF2-40B4-BE49-F238E27FC236}">
                  <a16:creationId xmlns:a16="http://schemas.microsoft.com/office/drawing/2014/main" id="{9A954FCD-A922-5B54-D151-315F6228B790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Rectangle: Rounded Corners 129">
              <a:extLst>
                <a:ext uri="{FF2B5EF4-FFF2-40B4-BE49-F238E27FC236}">
                  <a16:creationId xmlns:a16="http://schemas.microsoft.com/office/drawing/2014/main" id="{E42F1E61-A0D0-7F1F-1733-6FA3F2527612}"/>
                </a:ext>
              </a:extLst>
            </p:cNvPr>
            <p:cNvSpPr/>
            <p:nvPr/>
          </p:nvSpPr>
          <p:spPr>
            <a:xfrm rot="10800000">
              <a:off x="18247752" y="453255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2E8FEB2-A8CC-1599-40C0-C0C4941FF2B8}"/>
              </a:ext>
            </a:extLst>
          </p:cNvPr>
          <p:cNvGrpSpPr/>
          <p:nvPr/>
        </p:nvGrpSpPr>
        <p:grpSpPr>
          <a:xfrm>
            <a:off x="18520322" y="6528437"/>
            <a:ext cx="1453988" cy="1462993"/>
            <a:chOff x="18520323" y="6363773"/>
            <a:chExt cx="1453988" cy="1462993"/>
          </a:xfrm>
        </p:grpSpPr>
        <p:sp>
          <p:nvSpPr>
            <p:cNvPr id="132" name="TextBox 131">
              <a:extLst>
                <a:ext uri="{FF2B5EF4-FFF2-40B4-BE49-F238E27FC236}">
                  <a16:creationId xmlns:a16="http://schemas.microsoft.com/office/drawing/2014/main" id="{537D83E2-2CDD-6C09-91B3-133C4892F783}"/>
                </a:ext>
              </a:extLst>
            </p:cNvPr>
            <p:cNvSpPr txBox="1"/>
            <p:nvPr/>
          </p:nvSpPr>
          <p:spPr>
            <a:xfrm>
              <a:off x="18800079" y="6363773"/>
              <a:ext cx="894476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ALIGN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7774693F-7816-85B2-0E3A-F6038DB4E2D5}"/>
                </a:ext>
              </a:extLst>
            </p:cNvPr>
            <p:cNvSpPr txBox="1"/>
            <p:nvPr/>
          </p:nvSpPr>
          <p:spPr>
            <a:xfrm>
              <a:off x="18520323" y="6864790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1400" dirty="0" err="1">
                  <a:solidFill>
                    <a:schemeClr val="tx2"/>
                  </a:solidFill>
                </a:rPr>
                <a:t>Đồng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bộ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mục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tiêu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cá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nhân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và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tổ</a:t>
              </a:r>
              <a:r>
                <a:rPr lang="en-US" sz="1400" dirty="0">
                  <a:solidFill>
                    <a:schemeClr val="tx2"/>
                  </a:solidFill>
                </a:rPr>
                <a:t> </a:t>
              </a:r>
              <a:r>
                <a:rPr lang="en-US" sz="1400" dirty="0" err="1">
                  <a:solidFill>
                    <a:schemeClr val="tx2"/>
                  </a:solidFill>
                </a:rPr>
                <a:t>chức</a:t>
              </a:r>
              <a:r>
                <a:rPr lang="en-US" sz="1400" dirty="0">
                  <a:solidFill>
                    <a:schemeClr val="tx2"/>
                  </a:solidFill>
                </a:rPr>
                <a:t>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34" name="Isosceles Triangle 133">
            <a:extLst>
              <a:ext uri="{FF2B5EF4-FFF2-40B4-BE49-F238E27FC236}">
                <a16:creationId xmlns:a16="http://schemas.microsoft.com/office/drawing/2014/main" id="{B0E286BB-0453-FDFA-A505-3DEAE9255614}"/>
              </a:ext>
            </a:extLst>
          </p:cNvPr>
          <p:cNvSpPr/>
          <p:nvPr/>
        </p:nvSpPr>
        <p:spPr>
          <a:xfrm rot="10800000">
            <a:off x="19096726" y="9257924"/>
            <a:ext cx="301180" cy="259638"/>
          </a:xfrm>
          <a:prstGeom prst="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9C331A9A-1DFE-B2B4-75FE-CBE21797A82B}"/>
              </a:ext>
            </a:extLst>
          </p:cNvPr>
          <p:cNvGrpSpPr/>
          <p:nvPr/>
        </p:nvGrpSpPr>
        <p:grpSpPr>
          <a:xfrm>
            <a:off x="21143609" y="5966460"/>
            <a:ext cx="1851660" cy="3750385"/>
            <a:chOff x="21143609" y="5801796"/>
            <a:chExt cx="1851660" cy="3750385"/>
          </a:xfrm>
        </p:grpSpPr>
        <p:sp>
          <p:nvSpPr>
            <p:cNvPr id="136" name="Rectangle: Rounded Corners 135">
              <a:extLst>
                <a:ext uri="{FF2B5EF4-FFF2-40B4-BE49-F238E27FC236}">
                  <a16:creationId xmlns:a16="http://schemas.microsoft.com/office/drawing/2014/main" id="{376BE3E2-729A-2BA1-31E2-76F0B31BD8CA}"/>
                </a:ext>
              </a:extLst>
            </p:cNvPr>
            <p:cNvSpPr/>
            <p:nvPr/>
          </p:nvSpPr>
          <p:spPr>
            <a:xfrm>
              <a:off x="21143609" y="5801796"/>
              <a:ext cx="1851660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accent6">
                    <a:lumMod val="60000"/>
                    <a:lumOff val="40000"/>
                  </a:schemeClr>
                </a:gs>
                <a:gs pos="100000">
                  <a:schemeClr val="accent6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DF969FEF-209B-0818-1796-18800910B27F}"/>
                </a:ext>
              </a:extLst>
            </p:cNvPr>
            <p:cNvSpPr txBox="1"/>
            <p:nvPr/>
          </p:nvSpPr>
          <p:spPr>
            <a:xfrm>
              <a:off x="21690904" y="5890394"/>
              <a:ext cx="757070" cy="714345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3200" b="1" dirty="0">
                  <a:solidFill>
                    <a:schemeClr val="tx2"/>
                  </a:solidFill>
                  <a:latin typeface="+mj-lt"/>
                </a:rPr>
                <a:t>08 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23BC24B1-A54C-5E69-D09E-E5F97E794DAB}"/>
              </a:ext>
            </a:extLst>
          </p:cNvPr>
          <p:cNvGrpSpPr/>
          <p:nvPr/>
        </p:nvGrpSpPr>
        <p:grpSpPr>
          <a:xfrm>
            <a:off x="21069875" y="6858000"/>
            <a:ext cx="1999129" cy="3750385"/>
            <a:chOff x="21069875" y="5424095"/>
            <a:chExt cx="1999129" cy="3750385"/>
          </a:xfrm>
        </p:grpSpPr>
        <p:sp>
          <p:nvSpPr>
            <p:cNvPr id="139" name="Rectangle: Rounded Corners 138">
              <a:extLst>
                <a:ext uri="{FF2B5EF4-FFF2-40B4-BE49-F238E27FC236}">
                  <a16:creationId xmlns:a16="http://schemas.microsoft.com/office/drawing/2014/main" id="{483356BE-3AB2-9434-5B72-19969A005281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solidFill>
              <a:schemeClr val="bg2"/>
            </a:solidFill>
            <a:ln>
              <a:noFill/>
            </a:ln>
            <a:effectLst>
              <a:outerShdw blurRad="279400" dist="152400" dir="2700000" algn="tl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: Rounded Corners 139">
              <a:extLst>
                <a:ext uri="{FF2B5EF4-FFF2-40B4-BE49-F238E27FC236}">
                  <a16:creationId xmlns:a16="http://schemas.microsoft.com/office/drawing/2014/main" id="{554FD062-FA7A-B083-6A6E-4011FA5FDC6F}"/>
                </a:ext>
              </a:extLst>
            </p:cNvPr>
            <p:cNvSpPr/>
            <p:nvPr/>
          </p:nvSpPr>
          <p:spPr>
            <a:xfrm>
              <a:off x="21069875" y="5424095"/>
              <a:ext cx="1999129" cy="3750385"/>
            </a:xfrm>
            <a:prstGeom prst="roundRect">
              <a:avLst>
                <a:gd name="adj" fmla="val 50000"/>
              </a:avLst>
            </a:prstGeom>
            <a:gradFill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63500" dist="254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401FC969-266A-AC6D-572F-F9A7E68DBBBE}"/>
              </a:ext>
            </a:extLst>
          </p:cNvPr>
          <p:cNvGrpSpPr/>
          <p:nvPr/>
        </p:nvGrpSpPr>
        <p:grpSpPr>
          <a:xfrm>
            <a:off x="21342445" y="8583415"/>
            <a:ext cx="1453988" cy="1462993"/>
            <a:chOff x="21342445" y="8418751"/>
            <a:chExt cx="1453988" cy="1462993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C83913BE-310A-9C92-4B57-05CCE53348E6}"/>
                </a:ext>
              </a:extLst>
            </p:cNvPr>
            <p:cNvSpPr txBox="1"/>
            <p:nvPr/>
          </p:nvSpPr>
          <p:spPr>
            <a:xfrm>
              <a:off x="21631660" y="8418751"/>
              <a:ext cx="875561" cy="501016"/>
            </a:xfrm>
            <a:prstGeom prst="rect">
              <a:avLst/>
            </a:prstGeom>
            <a:noFill/>
          </p:spPr>
          <p:txBody>
            <a:bodyPr wrap="non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en-US" sz="2000" b="1" dirty="0">
                  <a:latin typeface="+mj-lt"/>
                </a:rPr>
                <a:t>EXCEL </a:t>
              </a:r>
              <a:endParaRPr 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7FF8068D-CEAC-49F5-7363-725D2418C51E}"/>
                </a:ext>
              </a:extLst>
            </p:cNvPr>
            <p:cNvSpPr txBox="1"/>
            <p:nvPr/>
          </p:nvSpPr>
          <p:spPr>
            <a:xfrm>
              <a:off x="21342445" y="8919768"/>
              <a:ext cx="1453988" cy="961976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ts val="2000"/>
                </a:spcBef>
              </a:pPr>
              <a:r>
                <a:rPr lang="vi-VN" sz="1400" dirty="0">
                  <a:solidFill>
                    <a:schemeClr val="tx2"/>
                  </a:solidFill>
                </a:rPr>
                <a:t>Duy trì và mở rộng hiệu suất vượt trội.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44" name="Isosceles Triangle 143">
            <a:extLst>
              <a:ext uri="{FF2B5EF4-FFF2-40B4-BE49-F238E27FC236}">
                <a16:creationId xmlns:a16="http://schemas.microsoft.com/office/drawing/2014/main" id="{E16F927A-8478-A35D-415B-F1C1DA364ADF}"/>
              </a:ext>
            </a:extLst>
          </p:cNvPr>
          <p:cNvSpPr/>
          <p:nvPr/>
        </p:nvSpPr>
        <p:spPr>
          <a:xfrm>
            <a:off x="21918849" y="7057283"/>
            <a:ext cx="301180" cy="259638"/>
          </a:xfrm>
          <a:prstGeom prst="triangle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81AE419-BBF8-F5FA-6ED6-C58C4A6AEA39}"/>
              </a:ext>
            </a:extLst>
          </p:cNvPr>
          <p:cNvGrpSpPr/>
          <p:nvPr/>
        </p:nvGrpSpPr>
        <p:grpSpPr>
          <a:xfrm>
            <a:off x="906040" y="5540849"/>
            <a:ext cx="22547080" cy="5502112"/>
            <a:chOff x="906040" y="4106944"/>
            <a:chExt cx="22547080" cy="5502112"/>
          </a:xfrm>
        </p:grpSpPr>
        <p:sp>
          <p:nvSpPr>
            <p:cNvPr id="146" name="Arc 145">
              <a:extLst>
                <a:ext uri="{FF2B5EF4-FFF2-40B4-BE49-F238E27FC236}">
                  <a16:creationId xmlns:a16="http://schemas.microsoft.com/office/drawing/2014/main" id="{332F814B-44B7-10AB-714E-18474CD559D4}"/>
                </a:ext>
              </a:extLst>
            </p:cNvPr>
            <p:cNvSpPr/>
            <p:nvPr/>
          </p:nvSpPr>
          <p:spPr>
            <a:xfrm>
              <a:off x="937496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7" name="Arc 146">
              <a:extLst>
                <a:ext uri="{FF2B5EF4-FFF2-40B4-BE49-F238E27FC236}">
                  <a16:creationId xmlns:a16="http://schemas.microsoft.com/office/drawing/2014/main" id="{8F9E817A-A1F5-907C-A29E-5C6AB6851AB8}"/>
                </a:ext>
              </a:extLst>
            </p:cNvPr>
            <p:cNvSpPr/>
            <p:nvPr/>
          </p:nvSpPr>
          <p:spPr>
            <a:xfrm rot="10800000">
              <a:off x="1219199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8" name="Straight Connector 147">
              <a:extLst>
                <a:ext uri="{FF2B5EF4-FFF2-40B4-BE49-F238E27FC236}">
                  <a16:creationId xmlns:a16="http://schemas.microsoft.com/office/drawing/2014/main" id="{680B540A-36C7-073D-00E2-1B473557FC16}"/>
                </a:ext>
              </a:extLst>
            </p:cNvPr>
            <p:cNvCxnSpPr/>
            <p:nvPr/>
          </p:nvCxnSpPr>
          <p:spPr>
            <a:xfrm>
              <a:off x="1219200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>
              <a:extLst>
                <a:ext uri="{FF2B5EF4-FFF2-40B4-BE49-F238E27FC236}">
                  <a16:creationId xmlns:a16="http://schemas.microsoft.com/office/drawing/2014/main" id="{68CF9FF6-115A-C784-73B2-E6F9DBD7837A}"/>
                </a:ext>
              </a:extLst>
            </p:cNvPr>
            <p:cNvCxnSpPr/>
            <p:nvPr/>
          </p:nvCxnSpPr>
          <p:spPr>
            <a:xfrm>
              <a:off x="1500903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Arc 149">
              <a:extLst>
                <a:ext uri="{FF2B5EF4-FFF2-40B4-BE49-F238E27FC236}">
                  <a16:creationId xmlns:a16="http://schemas.microsoft.com/office/drawing/2014/main" id="{A9E7EB2E-42FA-2011-E0A5-6231B9251E96}"/>
                </a:ext>
              </a:extLst>
            </p:cNvPr>
            <p:cNvSpPr/>
            <p:nvPr/>
          </p:nvSpPr>
          <p:spPr>
            <a:xfrm rot="10800000">
              <a:off x="6555388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Straight Connector 150">
              <a:extLst>
                <a:ext uri="{FF2B5EF4-FFF2-40B4-BE49-F238E27FC236}">
                  <a16:creationId xmlns:a16="http://schemas.microsoft.com/office/drawing/2014/main" id="{86AE6C51-1202-D6C1-DCDA-AA92349BC483}"/>
                </a:ext>
              </a:extLst>
            </p:cNvPr>
            <p:cNvCxnSpPr/>
            <p:nvPr/>
          </p:nvCxnSpPr>
          <p:spPr>
            <a:xfrm>
              <a:off x="9372421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2" name="Arc 151">
              <a:extLst>
                <a:ext uri="{FF2B5EF4-FFF2-40B4-BE49-F238E27FC236}">
                  <a16:creationId xmlns:a16="http://schemas.microsoft.com/office/drawing/2014/main" id="{46EBBC07-3D8C-19DC-D7CC-08F907A20F68}"/>
                </a:ext>
              </a:extLst>
            </p:cNvPr>
            <p:cNvSpPr/>
            <p:nvPr/>
          </p:nvSpPr>
          <p:spPr>
            <a:xfrm>
              <a:off x="3725618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Straight Connector 152">
              <a:extLst>
                <a:ext uri="{FF2B5EF4-FFF2-40B4-BE49-F238E27FC236}">
                  <a16:creationId xmlns:a16="http://schemas.microsoft.com/office/drawing/2014/main" id="{40A52D6E-1D36-F76E-F1CA-E78C3FB458BD}"/>
                </a:ext>
              </a:extLst>
            </p:cNvPr>
            <p:cNvCxnSpPr/>
            <p:nvPr/>
          </p:nvCxnSpPr>
          <p:spPr>
            <a:xfrm>
              <a:off x="654265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Arc 153">
              <a:extLst>
                <a:ext uri="{FF2B5EF4-FFF2-40B4-BE49-F238E27FC236}">
                  <a16:creationId xmlns:a16="http://schemas.microsoft.com/office/drawing/2014/main" id="{30E43F0A-1545-C247-31AA-87722B6C5FD6}"/>
                </a:ext>
              </a:extLst>
            </p:cNvPr>
            <p:cNvSpPr/>
            <p:nvPr/>
          </p:nvSpPr>
          <p:spPr>
            <a:xfrm rot="10800000">
              <a:off x="906040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Connector 154">
              <a:extLst>
                <a:ext uri="{FF2B5EF4-FFF2-40B4-BE49-F238E27FC236}">
                  <a16:creationId xmlns:a16="http://schemas.microsoft.com/office/drawing/2014/main" id="{C5BDF730-2570-E8AC-F9A3-0B0A0199697D}"/>
                </a:ext>
              </a:extLst>
            </p:cNvPr>
            <p:cNvCxnSpPr/>
            <p:nvPr/>
          </p:nvCxnSpPr>
          <p:spPr>
            <a:xfrm>
              <a:off x="3723073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6" name="Arc 155">
              <a:extLst>
                <a:ext uri="{FF2B5EF4-FFF2-40B4-BE49-F238E27FC236}">
                  <a16:creationId xmlns:a16="http://schemas.microsoft.com/office/drawing/2014/main" id="{F3F8C040-694A-5B39-6479-4FCDD869140B}"/>
                </a:ext>
              </a:extLst>
            </p:cNvPr>
            <p:cNvSpPr/>
            <p:nvPr/>
          </p:nvSpPr>
          <p:spPr>
            <a:xfrm>
              <a:off x="1500552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7" name="Arc 156">
              <a:extLst>
                <a:ext uri="{FF2B5EF4-FFF2-40B4-BE49-F238E27FC236}">
                  <a16:creationId xmlns:a16="http://schemas.microsoft.com/office/drawing/2014/main" id="{A76EA3C3-5550-1594-A02D-E847A583DBF8}"/>
                </a:ext>
              </a:extLst>
            </p:cNvPr>
            <p:cNvSpPr/>
            <p:nvPr/>
          </p:nvSpPr>
          <p:spPr>
            <a:xfrm rot="10800000">
              <a:off x="17822559" y="6986587"/>
              <a:ext cx="2817033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B8D99570-6C8C-21E3-9516-116A4C6F17C1}"/>
                </a:ext>
              </a:extLst>
            </p:cNvPr>
            <p:cNvCxnSpPr/>
            <p:nvPr/>
          </p:nvCxnSpPr>
          <p:spPr>
            <a:xfrm>
              <a:off x="17822560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4F9BC5DE-FF1A-DBC0-2AA1-C504758D9F8A}"/>
                </a:ext>
              </a:extLst>
            </p:cNvPr>
            <p:cNvCxnSpPr/>
            <p:nvPr/>
          </p:nvCxnSpPr>
          <p:spPr>
            <a:xfrm>
              <a:off x="20639592" y="5424094"/>
              <a:ext cx="0" cy="2856700"/>
            </a:xfrm>
            <a:prstGeom prst="line">
              <a:avLst/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0" name="Arc 159">
              <a:extLst>
                <a:ext uri="{FF2B5EF4-FFF2-40B4-BE49-F238E27FC236}">
                  <a16:creationId xmlns:a16="http://schemas.microsoft.com/office/drawing/2014/main" id="{82C1CC27-3715-1830-DC35-6A330F68AA13}"/>
                </a:ext>
              </a:extLst>
            </p:cNvPr>
            <p:cNvSpPr/>
            <p:nvPr/>
          </p:nvSpPr>
          <p:spPr>
            <a:xfrm>
              <a:off x="20636086" y="4106944"/>
              <a:ext cx="2817034" cy="2622469"/>
            </a:xfrm>
            <a:prstGeom prst="arc">
              <a:avLst>
                <a:gd name="adj1" fmla="val 10761103"/>
                <a:gd name="adj2" fmla="val 0"/>
              </a:avLst>
            </a:prstGeom>
            <a:ln w="38100">
              <a:solidFill>
                <a:schemeClr val="bg2"/>
              </a:solidFill>
              <a:prstDash val="lgDashDotDot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1" name="!!SubTitle">
            <a:extLst>
              <a:ext uri="{FF2B5EF4-FFF2-40B4-BE49-F238E27FC236}">
                <a16:creationId xmlns:a16="http://schemas.microsoft.com/office/drawing/2014/main" id="{0162976A-2C1B-6E65-D16C-2546A4B8F655}"/>
              </a:ext>
            </a:extLst>
          </p:cNvPr>
          <p:cNvSpPr txBox="1"/>
          <p:nvPr/>
        </p:nvSpPr>
        <p:spPr>
          <a:xfrm>
            <a:off x="9609126" y="2424276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2" name="!!MainTitle1">
            <a:extLst>
              <a:ext uri="{FF2B5EF4-FFF2-40B4-BE49-F238E27FC236}">
                <a16:creationId xmlns:a16="http://schemas.microsoft.com/office/drawing/2014/main" id="{FF12D173-6989-2160-18CE-23FD30E856CE}"/>
              </a:ext>
            </a:extLst>
          </p:cNvPr>
          <p:cNvSpPr txBox="1"/>
          <p:nvPr/>
        </p:nvSpPr>
        <p:spPr>
          <a:xfrm>
            <a:off x="6692573" y="1190307"/>
            <a:ext cx="1099897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Performance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  <a:r>
              <a:rPr kumimoji="0" lang="en-US" sz="75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Evolution</a:t>
            </a:r>
          </a:p>
        </p:txBody>
      </p:sp>
      <p:sp>
        <p:nvSpPr>
          <p:cNvPr id="163" name="!!SlideOcean">
            <a:extLst>
              <a:ext uri="{FF2B5EF4-FFF2-40B4-BE49-F238E27FC236}">
                <a16:creationId xmlns:a16="http://schemas.microsoft.com/office/drawing/2014/main" id="{64960013-37CB-81DE-674A-ADC7C1398508}"/>
              </a:ext>
            </a:extLst>
          </p:cNvPr>
          <p:cNvSpPr txBox="1"/>
          <p:nvPr/>
        </p:nvSpPr>
        <p:spPr>
          <a:xfrm>
            <a:off x="11147484" y="12625720"/>
            <a:ext cx="20890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000" b="1" u="none" dirty="0">
                <a:solidFill>
                  <a:schemeClr val="tx2"/>
                </a:solidFill>
                <a:latin typeface="+mj-lt"/>
              </a:rPr>
              <a:t>slideocean</a:t>
            </a:r>
            <a:r>
              <a:rPr lang="en-US" sz="2000" b="1" u="none" dirty="0">
                <a:solidFill>
                  <a:schemeClr val="tx2"/>
                </a:solidFill>
                <a:latin typeface="+mn-lt"/>
              </a:rPr>
              <a:t>.net</a:t>
            </a:r>
          </a:p>
        </p:txBody>
      </p:sp>
      <p:sp>
        <p:nvSpPr>
          <p:cNvPr id="164" name="!!SubTitle">
            <a:extLst>
              <a:ext uri="{FF2B5EF4-FFF2-40B4-BE49-F238E27FC236}">
                <a16:creationId xmlns:a16="http://schemas.microsoft.com/office/drawing/2014/main" id="{7AD5907E-5E37-2F37-23FB-8F86B9AB5A11}"/>
              </a:ext>
            </a:extLst>
          </p:cNvPr>
          <p:cNvSpPr txBox="1"/>
          <p:nvPr/>
        </p:nvSpPr>
        <p:spPr>
          <a:xfrm>
            <a:off x="7373868" y="3673933"/>
            <a:ext cx="9494907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2800" i="1" dirty="0">
                <a:solidFill>
                  <a:schemeClr val="tx2"/>
                </a:solidFill>
              </a:rPr>
              <a:t>Khung </a:t>
            </a:r>
            <a:r>
              <a:rPr lang="en-US" sz="2800" i="1" dirty="0" err="1">
                <a:solidFill>
                  <a:schemeClr val="tx2"/>
                </a:solidFill>
              </a:rPr>
              <a:t>phát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triển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năng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suất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và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hiệu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quả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làm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việc</a:t>
            </a:r>
            <a:r>
              <a:rPr lang="en-US" sz="2800" i="1" dirty="0">
                <a:solidFill>
                  <a:schemeClr val="tx2"/>
                </a:solidFill>
              </a:rPr>
              <a:t> 8 </a:t>
            </a:r>
            <a:r>
              <a:rPr lang="en-US" sz="2800" i="1" dirty="0" err="1">
                <a:solidFill>
                  <a:schemeClr val="tx2"/>
                </a:solidFill>
              </a:rPr>
              <a:t>giai</a:t>
            </a:r>
            <a:r>
              <a:rPr lang="en-US" sz="2800" i="1" dirty="0">
                <a:solidFill>
                  <a:schemeClr val="tx2"/>
                </a:solidFill>
              </a:rPr>
              <a:t> </a:t>
            </a:r>
            <a:r>
              <a:rPr lang="en-US" sz="2800" i="1" dirty="0" err="1">
                <a:solidFill>
                  <a:schemeClr val="tx2"/>
                </a:solidFill>
              </a:rPr>
              <a:t>đoạn</a:t>
            </a:r>
            <a:r>
              <a:rPr lang="en-US" sz="2800" i="1" dirty="0">
                <a:solidFill>
                  <a:schemeClr val="tx2"/>
                </a:solidFill>
              </a:rPr>
              <a:t>.</a:t>
            </a:r>
            <a:endParaRPr kumimoji="0" lang="en-US" sz="28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65" name="Freeform 142">
            <a:extLst>
              <a:ext uri="{FF2B5EF4-FFF2-40B4-BE49-F238E27FC236}">
                <a16:creationId xmlns:a16="http://schemas.microsoft.com/office/drawing/2014/main" id="{0BCD0B13-688E-DDEC-6420-BA246A2B474F}"/>
              </a:ext>
            </a:extLst>
          </p:cNvPr>
          <p:cNvSpPr>
            <a:spLocks noEditPoints="1"/>
          </p:cNvSpPr>
          <p:nvPr/>
        </p:nvSpPr>
        <p:spPr bwMode="auto">
          <a:xfrm>
            <a:off x="1933143" y="8267007"/>
            <a:ext cx="685482" cy="685482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6" name="Freeform 151">
            <a:extLst>
              <a:ext uri="{FF2B5EF4-FFF2-40B4-BE49-F238E27FC236}">
                <a16:creationId xmlns:a16="http://schemas.microsoft.com/office/drawing/2014/main" id="{1BC50494-EA72-EDCB-D012-42CB59BEC192}"/>
              </a:ext>
            </a:extLst>
          </p:cNvPr>
          <p:cNvSpPr>
            <a:spLocks noEditPoints="1"/>
          </p:cNvSpPr>
          <p:nvPr/>
        </p:nvSpPr>
        <p:spPr bwMode="auto">
          <a:xfrm>
            <a:off x="10568843" y="7710902"/>
            <a:ext cx="444434" cy="755788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7" name="Freeform 153">
            <a:extLst>
              <a:ext uri="{FF2B5EF4-FFF2-40B4-BE49-F238E27FC236}">
                <a16:creationId xmlns:a16="http://schemas.microsoft.com/office/drawing/2014/main" id="{0C617EF7-BDB3-46D9-3CB2-24039B252E3B}"/>
              </a:ext>
            </a:extLst>
          </p:cNvPr>
          <p:cNvSpPr>
            <a:spLocks noEditPoints="1"/>
          </p:cNvSpPr>
          <p:nvPr/>
        </p:nvSpPr>
        <p:spPr bwMode="auto">
          <a:xfrm>
            <a:off x="13286688" y="8299649"/>
            <a:ext cx="632752" cy="620198"/>
          </a:xfrm>
          <a:custGeom>
            <a:avLst/>
            <a:gdLst>
              <a:gd name="T0" fmla="*/ 57 w 1049"/>
              <a:gd name="T1" fmla="*/ 459 h 1031"/>
              <a:gd name="T2" fmla="*/ 168 w 1049"/>
              <a:gd name="T3" fmla="*/ 150 h 1031"/>
              <a:gd name="T4" fmla="*/ 688 w 1049"/>
              <a:gd name="T5" fmla="*/ 127 h 1031"/>
              <a:gd name="T6" fmla="*/ 168 w 1049"/>
              <a:gd name="T7" fmla="*/ 693 h 1031"/>
              <a:gd name="T8" fmla="*/ 712 w 1049"/>
              <a:gd name="T9" fmla="*/ 693 h 1031"/>
              <a:gd name="T10" fmla="*/ 821 w 1049"/>
              <a:gd name="T11" fmla="*/ 369 h 1031"/>
              <a:gd name="T12" fmla="*/ 712 w 1049"/>
              <a:gd name="T13" fmla="*/ 693 h 1031"/>
              <a:gd name="T14" fmla="*/ 637 w 1049"/>
              <a:gd name="T15" fmla="*/ 751 h 1031"/>
              <a:gd name="T16" fmla="*/ 879 w 1049"/>
              <a:gd name="T17" fmla="*/ 994 h 1031"/>
              <a:gd name="T18" fmla="*/ 1012 w 1049"/>
              <a:gd name="T19" fmla="*/ 994 h 1031"/>
              <a:gd name="T20" fmla="*/ 1012 w 1049"/>
              <a:gd name="T21" fmla="*/ 861 h 1031"/>
              <a:gd name="T22" fmla="*/ 770 w 1049"/>
              <a:gd name="T23" fmla="*/ 618 h 1031"/>
              <a:gd name="T24" fmla="*/ 712 w 1049"/>
              <a:gd name="T25" fmla="*/ 693 h 1031"/>
              <a:gd name="T26" fmla="*/ 0 w 1049"/>
              <a:gd name="T27" fmla="*/ 699 h 1031"/>
              <a:gd name="T28" fmla="*/ 320 w 1049"/>
              <a:gd name="T29" fmla="*/ 379 h 1031"/>
              <a:gd name="T30" fmla="*/ 478 w 1049"/>
              <a:gd name="T31" fmla="*/ 538 h 1031"/>
              <a:gd name="T32" fmla="*/ 999 w 1049"/>
              <a:gd name="T33" fmla="*/ 17 h 1031"/>
              <a:gd name="T34" fmla="*/ 1009 w 1049"/>
              <a:gd name="T35" fmla="*/ 229 h 1031"/>
              <a:gd name="T36" fmla="*/ 1000 w 1049"/>
              <a:gd name="T37" fmla="*/ 16 h 1031"/>
              <a:gd name="T38" fmla="*/ 787 w 1049"/>
              <a:gd name="T39" fmla="*/ 5 h 10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9" h="1031">
                <a:moveTo>
                  <a:pt x="57" y="459"/>
                </a:moveTo>
                <a:cubicBezTo>
                  <a:pt x="46" y="349"/>
                  <a:pt x="83" y="234"/>
                  <a:pt x="168" y="150"/>
                </a:cubicBezTo>
                <a:cubicBezTo>
                  <a:pt x="310" y="7"/>
                  <a:pt x="537" y="0"/>
                  <a:pt x="688" y="127"/>
                </a:cubicBezTo>
                <a:moveTo>
                  <a:pt x="168" y="693"/>
                </a:moveTo>
                <a:cubicBezTo>
                  <a:pt x="318" y="843"/>
                  <a:pt x="562" y="843"/>
                  <a:pt x="712" y="693"/>
                </a:cubicBezTo>
                <a:cubicBezTo>
                  <a:pt x="800" y="605"/>
                  <a:pt x="837" y="484"/>
                  <a:pt x="821" y="369"/>
                </a:cubicBezTo>
                <a:moveTo>
                  <a:pt x="712" y="693"/>
                </a:moveTo>
                <a:cubicBezTo>
                  <a:pt x="689" y="716"/>
                  <a:pt x="663" y="735"/>
                  <a:pt x="637" y="751"/>
                </a:cubicBezTo>
                <a:cubicBezTo>
                  <a:pt x="879" y="994"/>
                  <a:pt x="879" y="994"/>
                  <a:pt x="879" y="994"/>
                </a:cubicBezTo>
                <a:cubicBezTo>
                  <a:pt x="916" y="1031"/>
                  <a:pt x="975" y="1031"/>
                  <a:pt x="1012" y="994"/>
                </a:cubicBezTo>
                <a:cubicBezTo>
                  <a:pt x="1049" y="957"/>
                  <a:pt x="1049" y="897"/>
                  <a:pt x="1012" y="861"/>
                </a:cubicBezTo>
                <a:cubicBezTo>
                  <a:pt x="770" y="618"/>
                  <a:pt x="770" y="618"/>
                  <a:pt x="770" y="618"/>
                </a:cubicBezTo>
                <a:cubicBezTo>
                  <a:pt x="754" y="645"/>
                  <a:pt x="735" y="670"/>
                  <a:pt x="712" y="693"/>
                </a:cubicBezTo>
                <a:close/>
                <a:moveTo>
                  <a:pt x="0" y="699"/>
                </a:moveTo>
                <a:cubicBezTo>
                  <a:pt x="320" y="379"/>
                  <a:pt x="320" y="379"/>
                  <a:pt x="320" y="379"/>
                </a:cubicBezTo>
                <a:cubicBezTo>
                  <a:pt x="478" y="538"/>
                  <a:pt x="478" y="538"/>
                  <a:pt x="478" y="538"/>
                </a:cubicBezTo>
                <a:cubicBezTo>
                  <a:pt x="999" y="17"/>
                  <a:pt x="999" y="17"/>
                  <a:pt x="999" y="17"/>
                </a:cubicBezTo>
                <a:moveTo>
                  <a:pt x="1009" y="229"/>
                </a:moveTo>
                <a:cubicBezTo>
                  <a:pt x="1000" y="16"/>
                  <a:pt x="1000" y="16"/>
                  <a:pt x="1000" y="16"/>
                </a:cubicBezTo>
                <a:cubicBezTo>
                  <a:pt x="787" y="5"/>
                  <a:pt x="787" y="5"/>
                  <a:pt x="787" y="5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8" name="Freeform 158">
            <a:extLst>
              <a:ext uri="{FF2B5EF4-FFF2-40B4-BE49-F238E27FC236}">
                <a16:creationId xmlns:a16="http://schemas.microsoft.com/office/drawing/2014/main" id="{4CAA51E4-FA5E-CC3E-DFF2-86ACFEDD8945}"/>
              </a:ext>
            </a:extLst>
          </p:cNvPr>
          <p:cNvSpPr>
            <a:spLocks noEditPoints="1"/>
          </p:cNvSpPr>
          <p:nvPr/>
        </p:nvSpPr>
        <p:spPr bwMode="auto">
          <a:xfrm>
            <a:off x="18917130" y="8258220"/>
            <a:ext cx="660372" cy="70305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9" name="Freeform 159">
            <a:extLst>
              <a:ext uri="{FF2B5EF4-FFF2-40B4-BE49-F238E27FC236}">
                <a16:creationId xmlns:a16="http://schemas.microsoft.com/office/drawing/2014/main" id="{820D606B-5A1E-D0AC-2CD6-D16AC002713A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6152754" y="7815105"/>
            <a:ext cx="544870" cy="547380"/>
          </a:xfrm>
          <a:custGeom>
            <a:avLst/>
            <a:gdLst>
              <a:gd name="T0" fmla="*/ 775 w 906"/>
              <a:gd name="T1" fmla="*/ 526 h 905"/>
              <a:gd name="T2" fmla="*/ 526 w 906"/>
              <a:gd name="T3" fmla="*/ 775 h 905"/>
              <a:gd name="T4" fmla="*/ 214 w 906"/>
              <a:gd name="T5" fmla="*/ 550 h 905"/>
              <a:gd name="T6" fmla="*/ 26 w 906"/>
              <a:gd name="T7" fmla="*/ 26 h 905"/>
              <a:gd name="T8" fmla="*/ 550 w 906"/>
              <a:gd name="T9" fmla="*/ 213 h 905"/>
              <a:gd name="T10" fmla="*/ 775 w 906"/>
              <a:gd name="T11" fmla="*/ 526 h 905"/>
              <a:gd name="T12" fmla="*/ 338 w 906"/>
              <a:gd name="T13" fmla="*/ 338 h 905"/>
              <a:gd name="T14" fmla="*/ 338 w 906"/>
              <a:gd name="T15" fmla="*/ 482 h 905"/>
              <a:gd name="T16" fmla="*/ 483 w 906"/>
              <a:gd name="T17" fmla="*/ 482 h 905"/>
              <a:gd name="T18" fmla="*/ 483 w 906"/>
              <a:gd name="T19" fmla="*/ 338 h 905"/>
              <a:gd name="T20" fmla="*/ 338 w 906"/>
              <a:gd name="T21" fmla="*/ 338 h 905"/>
              <a:gd name="T22" fmla="*/ 56 w 906"/>
              <a:gd name="T23" fmla="*/ 274 h 905"/>
              <a:gd name="T24" fmla="*/ 188 w 906"/>
              <a:gd name="T25" fmla="*/ 188 h 905"/>
              <a:gd name="T26" fmla="*/ 274 w 906"/>
              <a:gd name="T27" fmla="*/ 55 h 905"/>
              <a:gd name="T28" fmla="*/ 226 w 906"/>
              <a:gd name="T29" fmla="*/ 562 h 905"/>
              <a:gd name="T30" fmla="*/ 362 w 906"/>
              <a:gd name="T31" fmla="*/ 905 h 905"/>
              <a:gd name="T32" fmla="*/ 407 w 906"/>
              <a:gd name="T33" fmla="*/ 704 h 905"/>
              <a:gd name="T34" fmla="*/ 704 w 906"/>
              <a:gd name="T35" fmla="*/ 407 h 905"/>
              <a:gd name="T36" fmla="*/ 906 w 906"/>
              <a:gd name="T37" fmla="*/ 361 h 905"/>
              <a:gd name="T38" fmla="*/ 563 w 906"/>
              <a:gd name="T39" fmla="*/ 226 h 905"/>
              <a:gd name="T40" fmla="*/ 556 w 906"/>
              <a:gd name="T41" fmla="*/ 746 h 905"/>
              <a:gd name="T42" fmla="*/ 583 w 906"/>
              <a:gd name="T43" fmla="*/ 775 h 905"/>
              <a:gd name="T44" fmla="*/ 844 w 906"/>
              <a:gd name="T45" fmla="*/ 843 h 905"/>
              <a:gd name="T46" fmla="*/ 775 w 906"/>
              <a:gd name="T47" fmla="*/ 582 h 905"/>
              <a:gd name="T48" fmla="*/ 746 w 906"/>
              <a:gd name="T49" fmla="*/ 555 h 905"/>
              <a:gd name="T50" fmla="*/ 556 w 906"/>
              <a:gd name="T51" fmla="*/ 746 h 9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06" h="905">
                <a:moveTo>
                  <a:pt x="775" y="526"/>
                </a:moveTo>
                <a:cubicBezTo>
                  <a:pt x="526" y="775"/>
                  <a:pt x="526" y="775"/>
                  <a:pt x="526" y="775"/>
                </a:cubicBezTo>
                <a:cubicBezTo>
                  <a:pt x="439" y="731"/>
                  <a:pt x="304" y="640"/>
                  <a:pt x="214" y="550"/>
                </a:cubicBezTo>
                <a:cubicBezTo>
                  <a:pt x="0" y="336"/>
                  <a:pt x="26" y="26"/>
                  <a:pt x="26" y="26"/>
                </a:cubicBezTo>
                <a:cubicBezTo>
                  <a:pt x="26" y="26"/>
                  <a:pt x="337" y="0"/>
                  <a:pt x="550" y="213"/>
                </a:cubicBezTo>
                <a:cubicBezTo>
                  <a:pt x="640" y="304"/>
                  <a:pt x="731" y="439"/>
                  <a:pt x="775" y="526"/>
                </a:cubicBezTo>
                <a:close/>
                <a:moveTo>
                  <a:pt x="338" y="338"/>
                </a:moveTo>
                <a:cubicBezTo>
                  <a:pt x="298" y="378"/>
                  <a:pt x="298" y="443"/>
                  <a:pt x="338" y="482"/>
                </a:cubicBezTo>
                <a:cubicBezTo>
                  <a:pt x="378" y="522"/>
                  <a:pt x="443" y="522"/>
                  <a:pt x="483" y="482"/>
                </a:cubicBezTo>
                <a:cubicBezTo>
                  <a:pt x="523" y="443"/>
                  <a:pt x="523" y="378"/>
                  <a:pt x="483" y="338"/>
                </a:cubicBezTo>
                <a:cubicBezTo>
                  <a:pt x="443" y="298"/>
                  <a:pt x="378" y="298"/>
                  <a:pt x="338" y="338"/>
                </a:cubicBezTo>
                <a:close/>
                <a:moveTo>
                  <a:pt x="56" y="274"/>
                </a:moveTo>
                <a:cubicBezTo>
                  <a:pt x="101" y="257"/>
                  <a:pt x="148" y="228"/>
                  <a:pt x="188" y="188"/>
                </a:cubicBezTo>
                <a:cubicBezTo>
                  <a:pt x="229" y="147"/>
                  <a:pt x="258" y="101"/>
                  <a:pt x="274" y="55"/>
                </a:cubicBezTo>
                <a:moveTo>
                  <a:pt x="226" y="562"/>
                </a:moveTo>
                <a:cubicBezTo>
                  <a:pt x="210" y="632"/>
                  <a:pt x="207" y="751"/>
                  <a:pt x="362" y="905"/>
                </a:cubicBezTo>
                <a:cubicBezTo>
                  <a:pt x="373" y="833"/>
                  <a:pt x="393" y="754"/>
                  <a:pt x="407" y="704"/>
                </a:cubicBezTo>
                <a:moveTo>
                  <a:pt x="704" y="407"/>
                </a:moveTo>
                <a:cubicBezTo>
                  <a:pt x="755" y="393"/>
                  <a:pt x="833" y="372"/>
                  <a:pt x="906" y="361"/>
                </a:cubicBezTo>
                <a:cubicBezTo>
                  <a:pt x="752" y="207"/>
                  <a:pt x="633" y="209"/>
                  <a:pt x="563" y="226"/>
                </a:cubicBezTo>
                <a:moveTo>
                  <a:pt x="556" y="746"/>
                </a:moveTo>
                <a:cubicBezTo>
                  <a:pt x="564" y="755"/>
                  <a:pt x="573" y="765"/>
                  <a:pt x="583" y="775"/>
                </a:cubicBezTo>
                <a:cubicBezTo>
                  <a:pt x="674" y="866"/>
                  <a:pt x="844" y="843"/>
                  <a:pt x="844" y="843"/>
                </a:cubicBezTo>
                <a:cubicBezTo>
                  <a:pt x="844" y="843"/>
                  <a:pt x="866" y="673"/>
                  <a:pt x="775" y="582"/>
                </a:cubicBezTo>
                <a:cubicBezTo>
                  <a:pt x="766" y="573"/>
                  <a:pt x="756" y="564"/>
                  <a:pt x="746" y="555"/>
                </a:cubicBezTo>
                <a:lnTo>
                  <a:pt x="556" y="746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0" name="Freeform 164">
            <a:extLst>
              <a:ext uri="{FF2B5EF4-FFF2-40B4-BE49-F238E27FC236}">
                <a16:creationId xmlns:a16="http://schemas.microsoft.com/office/drawing/2014/main" id="{489D14F3-3D55-F8CF-A603-5DFA4DBDD700}"/>
              </a:ext>
            </a:extLst>
          </p:cNvPr>
          <p:cNvSpPr>
            <a:spLocks noEditPoints="1"/>
          </p:cNvSpPr>
          <p:nvPr/>
        </p:nvSpPr>
        <p:spPr bwMode="auto">
          <a:xfrm>
            <a:off x="4893127" y="7822638"/>
            <a:ext cx="487118" cy="532316"/>
          </a:xfrm>
          <a:custGeom>
            <a:avLst/>
            <a:gdLst>
              <a:gd name="T0" fmla="*/ 786 w 810"/>
              <a:gd name="T1" fmla="*/ 614 h 880"/>
              <a:gd name="T2" fmla="*/ 405 w 810"/>
              <a:gd name="T3" fmla="*/ 880 h 880"/>
              <a:gd name="T4" fmla="*/ 26 w 810"/>
              <a:gd name="T5" fmla="*/ 617 h 880"/>
              <a:gd name="T6" fmla="*/ 405 w 810"/>
              <a:gd name="T7" fmla="*/ 880 h 880"/>
              <a:gd name="T8" fmla="*/ 405 w 810"/>
              <a:gd name="T9" fmla="*/ 195 h 880"/>
              <a:gd name="T10" fmla="*/ 405 w 810"/>
              <a:gd name="T11" fmla="*/ 195 h 880"/>
              <a:gd name="T12" fmla="*/ 503 w 810"/>
              <a:gd name="T13" fmla="*/ 97 h 880"/>
              <a:gd name="T14" fmla="*/ 405 w 810"/>
              <a:gd name="T15" fmla="*/ 0 h 880"/>
              <a:gd name="T16" fmla="*/ 307 w 810"/>
              <a:gd name="T17" fmla="*/ 97 h 880"/>
              <a:gd name="T18" fmla="*/ 405 w 810"/>
              <a:gd name="T19" fmla="*/ 195 h 880"/>
              <a:gd name="T20" fmla="*/ 548 w 810"/>
              <a:gd name="T21" fmla="*/ 352 h 880"/>
              <a:gd name="T22" fmla="*/ 263 w 810"/>
              <a:gd name="T23" fmla="*/ 352 h 880"/>
              <a:gd name="T24" fmla="*/ 175 w 810"/>
              <a:gd name="T25" fmla="*/ 672 h 880"/>
              <a:gd name="T26" fmla="*/ 26 w 810"/>
              <a:gd name="T27" fmla="*/ 617 h 880"/>
              <a:gd name="T28" fmla="*/ 0 w 810"/>
              <a:gd name="T29" fmla="*/ 787 h 880"/>
              <a:gd name="T30" fmla="*/ 810 w 810"/>
              <a:gd name="T31" fmla="*/ 787 h 880"/>
              <a:gd name="T32" fmla="*/ 785 w 810"/>
              <a:gd name="T33" fmla="*/ 617 h 880"/>
              <a:gd name="T34" fmla="*/ 635 w 810"/>
              <a:gd name="T35" fmla="*/ 67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10" h="880">
                <a:moveTo>
                  <a:pt x="786" y="614"/>
                </a:moveTo>
                <a:cubicBezTo>
                  <a:pt x="729" y="769"/>
                  <a:pt x="580" y="880"/>
                  <a:pt x="405" y="880"/>
                </a:cubicBezTo>
                <a:cubicBezTo>
                  <a:pt x="231" y="880"/>
                  <a:pt x="83" y="771"/>
                  <a:pt x="26" y="617"/>
                </a:cubicBezTo>
                <a:moveTo>
                  <a:pt x="405" y="880"/>
                </a:moveTo>
                <a:cubicBezTo>
                  <a:pt x="405" y="195"/>
                  <a:pt x="405" y="195"/>
                  <a:pt x="405" y="195"/>
                </a:cubicBezTo>
                <a:moveTo>
                  <a:pt x="405" y="195"/>
                </a:moveTo>
                <a:cubicBezTo>
                  <a:pt x="459" y="195"/>
                  <a:pt x="503" y="151"/>
                  <a:pt x="503" y="97"/>
                </a:cubicBezTo>
                <a:cubicBezTo>
                  <a:pt x="503" y="43"/>
                  <a:pt x="459" y="0"/>
                  <a:pt x="405" y="0"/>
                </a:cubicBezTo>
                <a:cubicBezTo>
                  <a:pt x="351" y="0"/>
                  <a:pt x="307" y="43"/>
                  <a:pt x="307" y="97"/>
                </a:cubicBezTo>
                <a:cubicBezTo>
                  <a:pt x="307" y="151"/>
                  <a:pt x="351" y="195"/>
                  <a:pt x="405" y="195"/>
                </a:cubicBezTo>
                <a:close/>
                <a:moveTo>
                  <a:pt x="548" y="352"/>
                </a:moveTo>
                <a:cubicBezTo>
                  <a:pt x="263" y="352"/>
                  <a:pt x="263" y="352"/>
                  <a:pt x="263" y="352"/>
                </a:cubicBezTo>
                <a:moveTo>
                  <a:pt x="175" y="672"/>
                </a:moveTo>
                <a:cubicBezTo>
                  <a:pt x="26" y="617"/>
                  <a:pt x="26" y="617"/>
                  <a:pt x="26" y="617"/>
                </a:cubicBezTo>
                <a:cubicBezTo>
                  <a:pt x="0" y="787"/>
                  <a:pt x="0" y="787"/>
                  <a:pt x="0" y="787"/>
                </a:cubicBezTo>
                <a:moveTo>
                  <a:pt x="810" y="787"/>
                </a:moveTo>
                <a:cubicBezTo>
                  <a:pt x="785" y="617"/>
                  <a:pt x="785" y="617"/>
                  <a:pt x="785" y="617"/>
                </a:cubicBezTo>
                <a:cubicBezTo>
                  <a:pt x="635" y="672"/>
                  <a:pt x="635" y="672"/>
                  <a:pt x="635" y="67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1" name="Freeform 167">
            <a:extLst>
              <a:ext uri="{FF2B5EF4-FFF2-40B4-BE49-F238E27FC236}">
                <a16:creationId xmlns:a16="http://schemas.microsoft.com/office/drawing/2014/main" id="{ACE0EAB7-1FE4-5EAC-729A-997A472F8118}"/>
              </a:ext>
            </a:extLst>
          </p:cNvPr>
          <p:cNvSpPr>
            <a:spLocks noEditPoints="1"/>
          </p:cNvSpPr>
          <p:nvPr/>
        </p:nvSpPr>
        <p:spPr bwMode="auto">
          <a:xfrm>
            <a:off x="21785202" y="7757354"/>
            <a:ext cx="564956" cy="662882"/>
          </a:xfrm>
          <a:custGeom>
            <a:avLst/>
            <a:gdLst>
              <a:gd name="T0" fmla="*/ 75 w 225"/>
              <a:gd name="T1" fmla="*/ 264 h 264"/>
              <a:gd name="T2" fmla="*/ 0 w 225"/>
              <a:gd name="T3" fmla="*/ 264 h 264"/>
              <a:gd name="T4" fmla="*/ 0 w 225"/>
              <a:gd name="T5" fmla="*/ 198 h 264"/>
              <a:gd name="T6" fmla="*/ 75 w 225"/>
              <a:gd name="T7" fmla="*/ 198 h 264"/>
              <a:gd name="T8" fmla="*/ 75 w 225"/>
              <a:gd name="T9" fmla="*/ 264 h 264"/>
              <a:gd name="T10" fmla="*/ 150 w 225"/>
              <a:gd name="T11" fmla="*/ 126 h 264"/>
              <a:gd name="T12" fmla="*/ 75 w 225"/>
              <a:gd name="T13" fmla="*/ 126 h 264"/>
              <a:gd name="T14" fmla="*/ 75 w 225"/>
              <a:gd name="T15" fmla="*/ 264 h 264"/>
              <a:gd name="T16" fmla="*/ 150 w 225"/>
              <a:gd name="T17" fmla="*/ 264 h 264"/>
              <a:gd name="T18" fmla="*/ 150 w 225"/>
              <a:gd name="T19" fmla="*/ 126 h 264"/>
              <a:gd name="T20" fmla="*/ 225 w 225"/>
              <a:gd name="T21" fmla="*/ 173 h 264"/>
              <a:gd name="T22" fmla="*/ 150 w 225"/>
              <a:gd name="T23" fmla="*/ 173 h 264"/>
              <a:gd name="T24" fmla="*/ 150 w 225"/>
              <a:gd name="T25" fmla="*/ 264 h 264"/>
              <a:gd name="T26" fmla="*/ 225 w 225"/>
              <a:gd name="T27" fmla="*/ 264 h 264"/>
              <a:gd name="T28" fmla="*/ 225 w 225"/>
              <a:gd name="T29" fmla="*/ 173 h 264"/>
              <a:gd name="T30" fmla="*/ 97 w 225"/>
              <a:gd name="T31" fmla="*/ 31 h 264"/>
              <a:gd name="T32" fmla="*/ 64 w 225"/>
              <a:gd name="T33" fmla="*/ 36 h 264"/>
              <a:gd name="T34" fmla="*/ 88 w 225"/>
              <a:gd name="T35" fmla="*/ 59 h 264"/>
              <a:gd name="T36" fmla="*/ 82 w 225"/>
              <a:gd name="T37" fmla="*/ 93 h 264"/>
              <a:gd name="T38" fmla="*/ 112 w 225"/>
              <a:gd name="T39" fmla="*/ 77 h 264"/>
              <a:gd name="T40" fmla="*/ 143 w 225"/>
              <a:gd name="T41" fmla="*/ 93 h 264"/>
              <a:gd name="T42" fmla="*/ 137 w 225"/>
              <a:gd name="T43" fmla="*/ 59 h 264"/>
              <a:gd name="T44" fmla="*/ 161 w 225"/>
              <a:gd name="T45" fmla="*/ 36 h 264"/>
              <a:gd name="T46" fmla="*/ 128 w 225"/>
              <a:gd name="T47" fmla="*/ 31 h 264"/>
              <a:gd name="T48" fmla="*/ 112 w 225"/>
              <a:gd name="T49" fmla="*/ 0 h 264"/>
              <a:gd name="T50" fmla="*/ 97 w 225"/>
              <a:gd name="T51" fmla="*/ 31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25" h="264">
                <a:moveTo>
                  <a:pt x="75" y="264"/>
                </a:moveTo>
                <a:lnTo>
                  <a:pt x="0" y="264"/>
                </a:lnTo>
                <a:lnTo>
                  <a:pt x="0" y="198"/>
                </a:lnTo>
                <a:lnTo>
                  <a:pt x="75" y="198"/>
                </a:lnTo>
                <a:lnTo>
                  <a:pt x="75" y="264"/>
                </a:lnTo>
                <a:close/>
                <a:moveTo>
                  <a:pt x="150" y="126"/>
                </a:moveTo>
                <a:lnTo>
                  <a:pt x="75" y="126"/>
                </a:lnTo>
                <a:lnTo>
                  <a:pt x="75" y="264"/>
                </a:lnTo>
                <a:lnTo>
                  <a:pt x="150" y="264"/>
                </a:lnTo>
                <a:lnTo>
                  <a:pt x="150" y="126"/>
                </a:lnTo>
                <a:close/>
                <a:moveTo>
                  <a:pt x="225" y="173"/>
                </a:moveTo>
                <a:lnTo>
                  <a:pt x="150" y="173"/>
                </a:lnTo>
                <a:lnTo>
                  <a:pt x="150" y="264"/>
                </a:lnTo>
                <a:lnTo>
                  <a:pt x="225" y="264"/>
                </a:lnTo>
                <a:lnTo>
                  <a:pt x="225" y="173"/>
                </a:lnTo>
                <a:close/>
                <a:moveTo>
                  <a:pt x="97" y="31"/>
                </a:moveTo>
                <a:lnTo>
                  <a:pt x="64" y="36"/>
                </a:lnTo>
                <a:lnTo>
                  <a:pt x="88" y="59"/>
                </a:lnTo>
                <a:lnTo>
                  <a:pt x="82" y="93"/>
                </a:lnTo>
                <a:lnTo>
                  <a:pt x="112" y="77"/>
                </a:lnTo>
                <a:lnTo>
                  <a:pt x="143" y="93"/>
                </a:lnTo>
                <a:lnTo>
                  <a:pt x="137" y="59"/>
                </a:lnTo>
                <a:lnTo>
                  <a:pt x="161" y="36"/>
                </a:lnTo>
                <a:lnTo>
                  <a:pt x="128" y="31"/>
                </a:lnTo>
                <a:lnTo>
                  <a:pt x="112" y="0"/>
                </a:lnTo>
                <a:lnTo>
                  <a:pt x="97" y="31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2" name="Freeform 169">
            <a:extLst>
              <a:ext uri="{FF2B5EF4-FFF2-40B4-BE49-F238E27FC236}">
                <a16:creationId xmlns:a16="http://schemas.microsoft.com/office/drawing/2014/main" id="{38CCF7CE-3ECB-27F6-3EAC-EFD97F9BDC0C}"/>
              </a:ext>
            </a:extLst>
          </p:cNvPr>
          <p:cNvSpPr>
            <a:spLocks noEditPoints="1"/>
          </p:cNvSpPr>
          <p:nvPr/>
        </p:nvSpPr>
        <p:spPr bwMode="auto">
          <a:xfrm>
            <a:off x="7670829" y="8273285"/>
            <a:ext cx="534826" cy="672926"/>
          </a:xfrm>
          <a:custGeom>
            <a:avLst/>
            <a:gdLst>
              <a:gd name="T0" fmla="*/ 450 w 890"/>
              <a:gd name="T1" fmla="*/ 894 h 1114"/>
              <a:gd name="T2" fmla="*/ 670 w 890"/>
              <a:gd name="T3" fmla="*/ 674 h 1114"/>
              <a:gd name="T4" fmla="*/ 890 w 890"/>
              <a:gd name="T5" fmla="*/ 894 h 1114"/>
              <a:gd name="T6" fmla="*/ 670 w 890"/>
              <a:gd name="T7" fmla="*/ 1114 h 1114"/>
              <a:gd name="T8" fmla="*/ 450 w 890"/>
              <a:gd name="T9" fmla="*/ 894 h 1114"/>
              <a:gd name="T10" fmla="*/ 601 w 890"/>
              <a:gd name="T11" fmla="*/ 909 h 1114"/>
              <a:gd name="T12" fmla="*/ 663 w 890"/>
              <a:gd name="T13" fmla="*/ 963 h 1114"/>
              <a:gd name="T14" fmla="*/ 761 w 890"/>
              <a:gd name="T15" fmla="*/ 825 h 1114"/>
              <a:gd name="T16" fmla="*/ 0 w 890"/>
              <a:gd name="T17" fmla="*/ 202 h 1114"/>
              <a:gd name="T18" fmla="*/ 145 w 890"/>
              <a:gd name="T19" fmla="*/ 202 h 1114"/>
              <a:gd name="T20" fmla="*/ 202 w 890"/>
              <a:gd name="T21" fmla="*/ 145 h 1114"/>
              <a:gd name="T22" fmla="*/ 202 w 890"/>
              <a:gd name="T23" fmla="*/ 0 h 1114"/>
              <a:gd name="T24" fmla="*/ 738 w 890"/>
              <a:gd name="T25" fmla="*/ 685 h 1114"/>
              <a:gd name="T26" fmla="*/ 738 w 890"/>
              <a:gd name="T27" fmla="*/ 57 h 1114"/>
              <a:gd name="T28" fmla="*/ 681 w 890"/>
              <a:gd name="T29" fmla="*/ 0 h 1114"/>
              <a:gd name="T30" fmla="*/ 202 w 890"/>
              <a:gd name="T31" fmla="*/ 0 h 1114"/>
              <a:gd name="T32" fmla="*/ 0 w 890"/>
              <a:gd name="T33" fmla="*/ 202 h 1114"/>
              <a:gd name="T34" fmla="*/ 0 w 890"/>
              <a:gd name="T35" fmla="*/ 934 h 1114"/>
              <a:gd name="T36" fmla="*/ 57 w 890"/>
              <a:gd name="T37" fmla="*/ 991 h 1114"/>
              <a:gd name="T38" fmla="*/ 471 w 890"/>
              <a:gd name="T39" fmla="*/ 991 h 1114"/>
              <a:gd name="T40" fmla="*/ 199 w 890"/>
              <a:gd name="T41" fmla="*/ 333 h 1114"/>
              <a:gd name="T42" fmla="*/ 539 w 890"/>
              <a:gd name="T43" fmla="*/ 333 h 1114"/>
              <a:gd name="T44" fmla="*/ 199 w 890"/>
              <a:gd name="T45" fmla="*/ 496 h 1114"/>
              <a:gd name="T46" fmla="*/ 539 w 890"/>
              <a:gd name="T47" fmla="*/ 496 h 1114"/>
              <a:gd name="T48" fmla="*/ 199 w 890"/>
              <a:gd name="T49" fmla="*/ 659 h 1114"/>
              <a:gd name="T50" fmla="*/ 425 w 890"/>
              <a:gd name="T51" fmla="*/ 659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890" h="1114">
                <a:moveTo>
                  <a:pt x="450" y="894"/>
                </a:moveTo>
                <a:cubicBezTo>
                  <a:pt x="450" y="772"/>
                  <a:pt x="548" y="674"/>
                  <a:pt x="670" y="674"/>
                </a:cubicBezTo>
                <a:cubicBezTo>
                  <a:pt x="791" y="674"/>
                  <a:pt x="890" y="772"/>
                  <a:pt x="890" y="894"/>
                </a:cubicBezTo>
                <a:cubicBezTo>
                  <a:pt x="890" y="1015"/>
                  <a:pt x="791" y="1114"/>
                  <a:pt x="670" y="1114"/>
                </a:cubicBezTo>
                <a:cubicBezTo>
                  <a:pt x="548" y="1114"/>
                  <a:pt x="450" y="1015"/>
                  <a:pt x="450" y="894"/>
                </a:cubicBezTo>
                <a:close/>
                <a:moveTo>
                  <a:pt x="601" y="909"/>
                </a:moveTo>
                <a:cubicBezTo>
                  <a:pt x="663" y="963"/>
                  <a:pt x="663" y="963"/>
                  <a:pt x="663" y="963"/>
                </a:cubicBezTo>
                <a:cubicBezTo>
                  <a:pt x="761" y="825"/>
                  <a:pt x="761" y="825"/>
                  <a:pt x="761" y="825"/>
                </a:cubicBezTo>
                <a:moveTo>
                  <a:pt x="0" y="202"/>
                </a:moveTo>
                <a:cubicBezTo>
                  <a:pt x="145" y="202"/>
                  <a:pt x="145" y="202"/>
                  <a:pt x="145" y="202"/>
                </a:cubicBezTo>
                <a:cubicBezTo>
                  <a:pt x="177" y="202"/>
                  <a:pt x="202" y="177"/>
                  <a:pt x="202" y="145"/>
                </a:cubicBezTo>
                <a:cubicBezTo>
                  <a:pt x="202" y="0"/>
                  <a:pt x="202" y="0"/>
                  <a:pt x="202" y="0"/>
                </a:cubicBezTo>
                <a:moveTo>
                  <a:pt x="738" y="685"/>
                </a:moveTo>
                <a:cubicBezTo>
                  <a:pt x="738" y="57"/>
                  <a:pt x="738" y="57"/>
                  <a:pt x="738" y="57"/>
                </a:cubicBezTo>
                <a:cubicBezTo>
                  <a:pt x="738" y="26"/>
                  <a:pt x="713" y="0"/>
                  <a:pt x="681" y="0"/>
                </a:cubicBezTo>
                <a:cubicBezTo>
                  <a:pt x="202" y="0"/>
                  <a:pt x="202" y="0"/>
                  <a:pt x="202" y="0"/>
                </a:cubicBezTo>
                <a:cubicBezTo>
                  <a:pt x="0" y="202"/>
                  <a:pt x="0" y="202"/>
                  <a:pt x="0" y="202"/>
                </a:cubicBezTo>
                <a:cubicBezTo>
                  <a:pt x="0" y="934"/>
                  <a:pt x="0" y="934"/>
                  <a:pt x="0" y="934"/>
                </a:cubicBezTo>
                <a:cubicBezTo>
                  <a:pt x="0" y="965"/>
                  <a:pt x="26" y="991"/>
                  <a:pt x="57" y="991"/>
                </a:cubicBezTo>
                <a:cubicBezTo>
                  <a:pt x="471" y="991"/>
                  <a:pt x="471" y="991"/>
                  <a:pt x="471" y="991"/>
                </a:cubicBezTo>
                <a:moveTo>
                  <a:pt x="199" y="333"/>
                </a:moveTo>
                <a:cubicBezTo>
                  <a:pt x="539" y="333"/>
                  <a:pt x="539" y="333"/>
                  <a:pt x="539" y="333"/>
                </a:cubicBezTo>
                <a:moveTo>
                  <a:pt x="199" y="496"/>
                </a:moveTo>
                <a:cubicBezTo>
                  <a:pt x="539" y="496"/>
                  <a:pt x="539" y="496"/>
                  <a:pt x="539" y="496"/>
                </a:cubicBezTo>
                <a:moveTo>
                  <a:pt x="199" y="659"/>
                </a:moveTo>
                <a:cubicBezTo>
                  <a:pt x="425" y="659"/>
                  <a:pt x="425" y="659"/>
                  <a:pt x="425" y="659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4000"/>
    </mc:Choice>
    <mc:Fallback xmlns="">
      <p:transition advClick="0" advTm="4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2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2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 p14:presetBounceEnd="5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4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4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8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1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3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3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5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5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 p14:presetBounceEnd="50000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8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8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73" grpId="0" animBg="1"/>
          <p:bldP spid="83" grpId="0" animBg="1"/>
          <p:bldP spid="93" grpId="0" animBg="1"/>
          <p:bldP spid="114" grpId="0" animBg="1"/>
          <p:bldP spid="124" grpId="0" animBg="1"/>
          <p:bldP spid="134" grpId="0" animBg="1"/>
          <p:bldP spid="144" grpId="0" animBg="1"/>
          <p:bldP spid="161" grpId="0"/>
          <p:bldP spid="162" grpId="0"/>
          <p:bldP spid="164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4" dur="75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2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7" dur="2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4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3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5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9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4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9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2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4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1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4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4" dur="10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7" presetID="31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9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0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75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6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7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2" presetID="22" presetClass="entr" presetSubtype="4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4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42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50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75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75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6" presetID="2" presetClass="entr" presetSubtype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8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9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0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4" dur="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5" presetID="22" presetClass="entr" presetSubtype="1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67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47" presetClass="entr" presetSubtype="0" fill="hold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0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3" presetID="31" presetClass="entr" presetSubtype="0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5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6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7" dur="7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8" dur="75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9" presetID="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2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3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5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6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8" presetID="22" presetClass="entr" presetSubtype="4" fill="hold" grpId="0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90" dur="5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1" presetID="42" presetClass="entr" presetSubtype="0" fill="hold" nodeType="withEffect">
                                      <p:stCondLst>
                                        <p:cond delay="2500"/>
                                      </p:stCondLst>
                                      <p:childTnLst>
                                        <p:set>
                                          <p:cBhvr>
                                            <p:cTn id="1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3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94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5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6" presetID="31" presetClass="entr" presetSubtype="0" fill="hold" grpId="0" nodeType="withEffect">
                                      <p:stCondLst>
                                        <p:cond delay="2750"/>
                                      </p:stCondLst>
                                      <p:childTnLst>
                                        <p:set>
                                          <p:cBhvr>
                                            <p:cTn id="1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8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9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0" dur="75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1" dur="75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 animBg="1"/>
          <p:bldP spid="73" grpId="0" animBg="1"/>
          <p:bldP spid="83" grpId="0" animBg="1"/>
          <p:bldP spid="93" grpId="0" animBg="1"/>
          <p:bldP spid="114" grpId="0" animBg="1"/>
          <p:bldP spid="124" grpId="0" animBg="1"/>
          <p:bldP spid="134" grpId="0" animBg="1"/>
          <p:bldP spid="144" grpId="0" animBg="1"/>
          <p:bldP spid="161" grpId="0"/>
          <p:bldP spid="162" grpId="0"/>
          <p:bldP spid="164" grpId="0"/>
          <p:bldP spid="165" grpId="0" animBg="1"/>
          <p:bldP spid="166" grpId="0" animBg="1"/>
          <p:bldP spid="167" grpId="0" animBg="1"/>
          <p:bldP spid="168" grpId="0" animBg="1"/>
          <p:bldP spid="169" grpId="0" animBg="1"/>
          <p:bldP spid="170" grpId="0" animBg="1"/>
          <p:bldP spid="171" grpId="0" animBg="1"/>
          <p:bldP spid="172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SlideOcean - Dark 52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E4A49"/>
      </a:accent1>
      <a:accent2>
        <a:srgbClr val="2AB7CA"/>
      </a:accent2>
      <a:accent3>
        <a:srgbClr val="FED766"/>
      </a:accent3>
      <a:accent4>
        <a:srgbClr val="B38CB4"/>
      </a:accent4>
      <a:accent5>
        <a:srgbClr val="087E8B"/>
      </a:accent5>
      <a:accent6>
        <a:srgbClr val="0081AF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SlideOcean - Dark 7">
      <a:dk1>
        <a:srgbClr val="FFFFFF"/>
      </a:dk1>
      <a:lt1>
        <a:sysClr val="window" lastClr="FFFFFF"/>
      </a:lt1>
      <a:dk2>
        <a:srgbClr val="FFFFFF"/>
      </a:dk2>
      <a:lt2>
        <a:srgbClr val="242E3D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9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A0E8D4"/>
      </a:accent1>
      <a:accent2>
        <a:srgbClr val="642F7F"/>
      </a:accent2>
      <a:accent3>
        <a:srgbClr val="7C1949"/>
      </a:accent3>
      <a:accent4>
        <a:srgbClr val="F65531"/>
      </a:accent4>
      <a:accent5>
        <a:srgbClr val="F8DAC2"/>
      </a:accent5>
      <a:accent6>
        <a:srgbClr val="FFC68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6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FF4C46"/>
      </a:accent1>
      <a:accent2>
        <a:srgbClr val="DFFFDE"/>
      </a:accent2>
      <a:accent3>
        <a:srgbClr val="004963"/>
      </a:accent3>
      <a:accent4>
        <a:srgbClr val="00A68A"/>
      </a:accent4>
      <a:accent5>
        <a:srgbClr val="42D49C"/>
      </a:accent5>
      <a:accent6>
        <a:srgbClr val="82FFC6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11661</TotalTime>
  <Words>1190</Words>
  <Application>Microsoft Office PowerPoint</Application>
  <PresentationFormat>Custom</PresentationFormat>
  <Paragraphs>280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20</vt:i4>
      </vt:variant>
      <vt:variant>
        <vt:lpstr>Slide Titles</vt:lpstr>
      </vt:variant>
      <vt:variant>
        <vt:i4>10</vt:i4>
      </vt:variant>
    </vt:vector>
  </HeadingPairs>
  <TitlesOfParts>
    <vt:vector size="35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93 - Performance Evolution</dc:title>
  <dc:creator>Slide Ocean</dc:creator>
  <cp:lastModifiedBy>SO</cp:lastModifiedBy>
  <cp:revision>2674</cp:revision>
  <dcterms:created xsi:type="dcterms:W3CDTF">2024-04-24T08:43:56Z</dcterms:created>
  <dcterms:modified xsi:type="dcterms:W3CDTF">2025-10-26T00:58:41Z</dcterms:modified>
</cp:coreProperties>
</file>