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5.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6.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7.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8.xml" ContentType="application/vnd.openxmlformats-officedocument.theme+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9.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10.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1.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theme/theme12.xml" ContentType="application/vnd.openxmlformats-officedocument.theme+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theme/theme13.xml" ContentType="application/vnd.openxmlformats-officedocument.theme+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14.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theme/theme15.xml" ContentType="application/vnd.openxmlformats-officedocument.theme+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theme/theme16.xml" ContentType="application/vnd.openxmlformats-officedocument.theme+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17.xml" ContentType="application/vnd.openxmlformats-officedocument.theme+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8.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theme/theme19.xml" ContentType="application/vnd.openxmlformats-officedocument.theme+xml"/>
  <Override PartName="/ppt/theme/theme20.xml" ContentType="application/vnd.openxmlformats-officedocument.theme+xml"/>
  <Override PartName="/ppt/theme/theme2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96" r:id="rId3"/>
    <p:sldMasterId id="2147483708" r:id="rId4"/>
    <p:sldMasterId id="2147483720" r:id="rId5"/>
    <p:sldMasterId id="2147483733" r:id="rId6"/>
    <p:sldMasterId id="2147483745" r:id="rId7"/>
    <p:sldMasterId id="2147483768" r:id="rId8"/>
    <p:sldMasterId id="2147483780" r:id="rId9"/>
    <p:sldMasterId id="2147483790" r:id="rId10"/>
    <p:sldMasterId id="2147483800" r:id="rId11"/>
    <p:sldMasterId id="2147483812" r:id="rId12"/>
    <p:sldMasterId id="2147483822" r:id="rId13"/>
    <p:sldMasterId id="2147483832" r:id="rId14"/>
    <p:sldMasterId id="2147483853" r:id="rId15"/>
    <p:sldMasterId id="2147483865" r:id="rId16"/>
    <p:sldMasterId id="2147483875" r:id="rId17"/>
    <p:sldMasterId id="2147483885" r:id="rId18"/>
    <p:sldMasterId id="2147483896" r:id="rId19"/>
  </p:sldMasterIdLst>
  <p:notesMasterIdLst>
    <p:notesMasterId r:id="rId36"/>
  </p:notesMasterIdLst>
  <p:handoutMasterIdLst>
    <p:handoutMasterId r:id="rId37"/>
  </p:handoutMasterIdLst>
  <p:sldIdLst>
    <p:sldId id="2147378183" r:id="rId20"/>
    <p:sldId id="2147378259" r:id="rId21"/>
    <p:sldId id="2147378260" r:id="rId22"/>
    <p:sldId id="2147378261" r:id="rId23"/>
    <p:sldId id="2147378227" r:id="rId24"/>
    <p:sldId id="2147378256" r:id="rId25"/>
    <p:sldId id="2147378257" r:id="rId26"/>
    <p:sldId id="2147378258" r:id="rId27"/>
    <p:sldId id="2147378237" r:id="rId28"/>
    <p:sldId id="2147378253" r:id="rId29"/>
    <p:sldId id="2147378255" r:id="rId30"/>
    <p:sldId id="2147378254" r:id="rId31"/>
    <p:sldId id="2147378263" r:id="rId32"/>
    <p:sldId id="2147378267" r:id="rId33"/>
    <p:sldId id="2147378268" r:id="rId34"/>
    <p:sldId id="2147378269" r:id="rId35"/>
  </p:sldIdLst>
  <p:sldSz cx="24384000" cy="1371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4F4F"/>
    <a:srgbClr val="000000"/>
    <a:srgbClr val="1C1C1C"/>
    <a:srgbClr val="FFFFFF"/>
    <a:srgbClr val="3D054F"/>
    <a:srgbClr val="ECBA9C"/>
    <a:srgbClr val="EFC6AC"/>
    <a:srgbClr val="F5CDBB"/>
    <a:srgbClr val="A152FD"/>
    <a:srgbClr val="0B0A0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158" autoAdjust="0"/>
    <p:restoredTop sz="96247" autoAdjust="0"/>
  </p:normalViewPr>
  <p:slideViewPr>
    <p:cSldViewPr snapToGrid="0">
      <p:cViewPr>
        <p:scale>
          <a:sx n="50" d="100"/>
          <a:sy n="50" d="100"/>
        </p:scale>
        <p:origin x="456" y="294"/>
      </p:cViewPr>
      <p:guideLst/>
    </p:cSldViewPr>
  </p:slideViewPr>
  <p:outlineViewPr>
    <p:cViewPr>
      <p:scale>
        <a:sx n="100" d="100"/>
        <a:sy n="100"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83" d="100"/>
          <a:sy n="83" d="100"/>
        </p:scale>
        <p:origin x="3852" y="9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7.xml"/><Relationship Id="rId39" Type="http://schemas.openxmlformats.org/officeDocument/2006/relationships/viewProps" Target="viewProps.xml"/><Relationship Id="rId21" Type="http://schemas.openxmlformats.org/officeDocument/2006/relationships/slide" Target="slides/slide2.xml"/><Relationship Id="rId34" Type="http://schemas.openxmlformats.org/officeDocument/2006/relationships/slide" Target="slides/slide15.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1.xml"/><Relationship Id="rId29" Type="http://schemas.openxmlformats.org/officeDocument/2006/relationships/slide" Target="slides/slide10.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5.xml"/><Relationship Id="rId32" Type="http://schemas.openxmlformats.org/officeDocument/2006/relationships/slide" Target="slides/slide13.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4.xml"/><Relationship Id="rId28" Type="http://schemas.openxmlformats.org/officeDocument/2006/relationships/slide" Target="slides/slide9.xml"/><Relationship Id="rId36" Type="http://schemas.openxmlformats.org/officeDocument/2006/relationships/notesMaster" Target="notesMasters/notesMaster1.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 Target="slides/slide12.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3.xml"/><Relationship Id="rId27" Type="http://schemas.openxmlformats.org/officeDocument/2006/relationships/slide" Target="slides/slide8.xml"/><Relationship Id="rId30" Type="http://schemas.openxmlformats.org/officeDocument/2006/relationships/slide" Target="slides/slide11.xml"/><Relationship Id="rId35" Type="http://schemas.openxmlformats.org/officeDocument/2006/relationships/slide" Target="slides/slide16.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6.xml"/><Relationship Id="rId33" Type="http://schemas.openxmlformats.org/officeDocument/2006/relationships/slide" Target="slides/slide14.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A0B765F-9DC0-449B-87C6-17F108D8DEB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541207FE-FADE-492F-BF55-2D410B1E857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21EB70A9-6B1B-4DCD-A48F-BE1CF0028CA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06C32C1-4A6B-417D-A32E-959E909573DC}" type="slidenum">
              <a:rPr lang="en-US" smtClean="0"/>
              <a:t>‹#›</a:t>
            </a:fld>
            <a:endParaRPr lang="en-US"/>
          </a:p>
        </p:txBody>
      </p:sp>
    </p:spTree>
    <p:extLst>
      <p:ext uri="{BB962C8B-B14F-4D97-AF65-F5344CB8AC3E}">
        <p14:creationId xmlns:p14="http://schemas.microsoft.com/office/powerpoint/2010/main" val="27060657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4AA4A9-BDEE-4FDA-860B-EA2B4645B7FB}" type="datetimeFigureOut">
              <a:rPr lang="en-US" smtClean="0"/>
              <a:t>10/25/2025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CDDA91-FBA9-472B-B745-9841A595F092}" type="slidenum">
              <a:rPr lang="en-US" smtClean="0"/>
              <a:t>‹#›</a:t>
            </a:fld>
            <a:endParaRPr lang="en-US"/>
          </a:p>
        </p:txBody>
      </p:sp>
    </p:spTree>
    <p:extLst>
      <p:ext uri="{BB962C8B-B14F-4D97-AF65-F5344CB8AC3E}">
        <p14:creationId xmlns:p14="http://schemas.microsoft.com/office/powerpoint/2010/main" val="39069211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A15AB-22CD-59C0-9537-0F2134817C8C}"/>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06B73D3-0C35-8688-FDB3-94687EEF983E}"/>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2D7464C-7442-F30E-1D11-246441D13495}"/>
              </a:ext>
            </a:extLst>
          </p:cNvPr>
          <p:cNvSpPr>
            <a:spLocks noGrp="1"/>
          </p:cNvSpPr>
          <p:nvPr>
            <p:ph type="dt" sz="half" idx="10"/>
          </p:nvPr>
        </p:nvSpPr>
        <p:spPr/>
        <p:txBody>
          <a:bodyPr/>
          <a:lstStyle/>
          <a:p>
            <a:fld id="{A2369FCE-1489-412E-837C-F59021E58D3A}" type="datetimeFigureOut">
              <a:rPr lang="en-US" smtClean="0"/>
              <a:t>10/25/2025</a:t>
            </a:fld>
            <a:endParaRPr lang="en-US"/>
          </a:p>
        </p:txBody>
      </p:sp>
      <p:sp>
        <p:nvSpPr>
          <p:cNvPr id="5" name="Footer Placeholder 4">
            <a:extLst>
              <a:ext uri="{FF2B5EF4-FFF2-40B4-BE49-F238E27FC236}">
                <a16:creationId xmlns:a16="http://schemas.microsoft.com/office/drawing/2014/main" id="{E1DDD20F-3A44-872C-8509-E18F4389DD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351D1C-B6DC-C8A0-64B0-76A2052C3525}"/>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143641729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751AB-778C-2E4F-DC9D-619559E9F2EC}"/>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E862FF9-4452-4570-4846-2F8636DEFE91}"/>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D53E10-C0C8-4CB4-1762-74E5E440C0BA}"/>
              </a:ext>
            </a:extLst>
          </p:cNvPr>
          <p:cNvSpPr>
            <a:spLocks noGrp="1"/>
          </p:cNvSpPr>
          <p:nvPr>
            <p:ph type="dt" sz="half" idx="10"/>
          </p:nvPr>
        </p:nvSpPr>
        <p:spPr/>
        <p:txBody>
          <a:bodyPr/>
          <a:lstStyle/>
          <a:p>
            <a:fld id="{724BDBCA-D758-4D31-AC8A-8D7531051215}" type="datetimeFigureOut">
              <a:rPr lang="en-US" smtClean="0"/>
              <a:t>10/25/2025</a:t>
            </a:fld>
            <a:endParaRPr lang="en-US"/>
          </a:p>
        </p:txBody>
      </p:sp>
      <p:sp>
        <p:nvSpPr>
          <p:cNvPr id="5" name="Footer Placeholder 4">
            <a:extLst>
              <a:ext uri="{FF2B5EF4-FFF2-40B4-BE49-F238E27FC236}">
                <a16:creationId xmlns:a16="http://schemas.microsoft.com/office/drawing/2014/main" id="{CD495736-BDBD-A27E-C36B-2816FBD34F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E30FB5-1493-2865-D729-C9EB7E3D8887}"/>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295788586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06CA9-143F-A961-E0BF-14A1F1D698D3}"/>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0A87B31-EA86-D7F3-3F38-EC14964B99E4}"/>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6B12DF4-8077-75B8-FEAA-69B8A48744C8}"/>
              </a:ext>
            </a:extLst>
          </p:cNvPr>
          <p:cNvSpPr>
            <a:spLocks noGrp="1"/>
          </p:cNvSpPr>
          <p:nvPr>
            <p:ph type="dt" sz="half" idx="10"/>
          </p:nvPr>
        </p:nvSpPr>
        <p:spPr/>
        <p:txBody>
          <a:bodyPr/>
          <a:lstStyle/>
          <a:p>
            <a:fld id="{0EAB8A23-70D1-4D89-80AE-F3AA359A3EBA}" type="datetimeFigureOut">
              <a:rPr lang="en-US" smtClean="0"/>
              <a:t>10/25/2025</a:t>
            </a:fld>
            <a:endParaRPr lang="en-US"/>
          </a:p>
        </p:txBody>
      </p:sp>
      <p:sp>
        <p:nvSpPr>
          <p:cNvPr id="5" name="Footer Placeholder 4">
            <a:extLst>
              <a:ext uri="{FF2B5EF4-FFF2-40B4-BE49-F238E27FC236}">
                <a16:creationId xmlns:a16="http://schemas.microsoft.com/office/drawing/2014/main" id="{96381132-3ABB-A919-61FE-1AA9790AAD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2C100E-2522-9E5B-E17A-57CE046BF8BA}"/>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55167501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57956-0478-4FF3-0EDE-0BFB15EC9F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2ECF783-BBCF-AF5A-0BE2-C53A77E44D4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4C7F6A-9923-B6C6-9DBB-DECDD5574A39}"/>
              </a:ext>
            </a:extLst>
          </p:cNvPr>
          <p:cNvSpPr>
            <a:spLocks noGrp="1"/>
          </p:cNvSpPr>
          <p:nvPr>
            <p:ph type="dt" sz="half" idx="10"/>
          </p:nvPr>
        </p:nvSpPr>
        <p:spPr/>
        <p:txBody>
          <a:bodyPr/>
          <a:lstStyle/>
          <a:p>
            <a:fld id="{0EAB8A23-70D1-4D89-80AE-F3AA359A3EBA}" type="datetimeFigureOut">
              <a:rPr lang="en-US" smtClean="0"/>
              <a:t>10/25/2025</a:t>
            </a:fld>
            <a:endParaRPr lang="en-US"/>
          </a:p>
        </p:txBody>
      </p:sp>
      <p:sp>
        <p:nvSpPr>
          <p:cNvPr id="5" name="Footer Placeholder 4">
            <a:extLst>
              <a:ext uri="{FF2B5EF4-FFF2-40B4-BE49-F238E27FC236}">
                <a16:creationId xmlns:a16="http://schemas.microsoft.com/office/drawing/2014/main" id="{E767BE82-34EF-DBEE-D4C6-3789C98E87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424FDE-3B6F-CDBF-1F82-B4FB9185D34B}"/>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69812478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9125D-92FD-A71B-7B54-3ABE899E4F23}"/>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FB43E0B-2980-C0A9-A044-DA484EF68A45}"/>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651A9D0-A8D7-AFDF-C118-82B32A02E89E}"/>
              </a:ext>
            </a:extLst>
          </p:cNvPr>
          <p:cNvSpPr>
            <a:spLocks noGrp="1"/>
          </p:cNvSpPr>
          <p:nvPr>
            <p:ph type="dt" sz="half" idx="10"/>
          </p:nvPr>
        </p:nvSpPr>
        <p:spPr/>
        <p:txBody>
          <a:bodyPr/>
          <a:lstStyle/>
          <a:p>
            <a:fld id="{0EAB8A23-70D1-4D89-80AE-F3AA359A3EBA}" type="datetimeFigureOut">
              <a:rPr lang="en-US" smtClean="0"/>
              <a:t>10/25/2025</a:t>
            </a:fld>
            <a:endParaRPr lang="en-US"/>
          </a:p>
        </p:txBody>
      </p:sp>
      <p:sp>
        <p:nvSpPr>
          <p:cNvPr id="5" name="Footer Placeholder 4">
            <a:extLst>
              <a:ext uri="{FF2B5EF4-FFF2-40B4-BE49-F238E27FC236}">
                <a16:creationId xmlns:a16="http://schemas.microsoft.com/office/drawing/2014/main" id="{1E15572B-9E9F-7BF5-6C14-C78772D57F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07ACF9-F8FE-CD2D-494E-C8FE3E5AD71A}"/>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24010276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8A8CB-DDF9-CA59-3C60-6D4CF2EFC6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8AEA269-F546-E922-0C4D-4B7BCAEB7C30}"/>
              </a:ext>
            </a:extLst>
          </p:cNvPr>
          <p:cNvSpPr>
            <a:spLocks noGrp="1"/>
          </p:cNvSpPr>
          <p:nvPr>
            <p:ph sz="half" idx="1"/>
          </p:nvPr>
        </p:nvSpPr>
        <p:spPr>
          <a:xfrm>
            <a:off x="16764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55333A9-A348-84A8-076C-A56A533BB2F3}"/>
              </a:ext>
            </a:extLst>
          </p:cNvPr>
          <p:cNvSpPr>
            <a:spLocks noGrp="1"/>
          </p:cNvSpPr>
          <p:nvPr>
            <p:ph sz="half" idx="2"/>
          </p:nvPr>
        </p:nvSpPr>
        <p:spPr>
          <a:xfrm>
            <a:off x="122682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2413DDA-1AD6-3AFF-EE04-6F989F481843}"/>
              </a:ext>
            </a:extLst>
          </p:cNvPr>
          <p:cNvSpPr>
            <a:spLocks noGrp="1"/>
          </p:cNvSpPr>
          <p:nvPr>
            <p:ph type="dt" sz="half" idx="10"/>
          </p:nvPr>
        </p:nvSpPr>
        <p:spPr/>
        <p:txBody>
          <a:bodyPr/>
          <a:lstStyle/>
          <a:p>
            <a:fld id="{0EAB8A23-70D1-4D89-80AE-F3AA359A3EBA}" type="datetimeFigureOut">
              <a:rPr lang="en-US" smtClean="0"/>
              <a:t>10/25/2025</a:t>
            </a:fld>
            <a:endParaRPr lang="en-US"/>
          </a:p>
        </p:txBody>
      </p:sp>
      <p:sp>
        <p:nvSpPr>
          <p:cNvPr id="6" name="Footer Placeholder 5">
            <a:extLst>
              <a:ext uri="{FF2B5EF4-FFF2-40B4-BE49-F238E27FC236}">
                <a16:creationId xmlns:a16="http://schemas.microsoft.com/office/drawing/2014/main" id="{5703EA0F-B03A-8938-608D-CBD7D488697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16AC521-FAFC-79F7-AE12-6DED2FBB1629}"/>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339582915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3E187-60BE-A76B-4263-D723EEE647D9}"/>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80121D7F-7982-10C2-6A3A-E7F17E408934}"/>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AAEF121-C669-C583-92EA-9E40B959AB04}"/>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8982EE8-F5D9-BA86-07A0-6DCEDC0A725B}"/>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AD2FB36-6501-DC6F-2F92-EC3C1C967E8A}"/>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65BFFB3-5856-98E0-1922-0953C8E556E5}"/>
              </a:ext>
            </a:extLst>
          </p:cNvPr>
          <p:cNvSpPr>
            <a:spLocks noGrp="1"/>
          </p:cNvSpPr>
          <p:nvPr>
            <p:ph type="dt" sz="half" idx="10"/>
          </p:nvPr>
        </p:nvSpPr>
        <p:spPr/>
        <p:txBody>
          <a:bodyPr/>
          <a:lstStyle/>
          <a:p>
            <a:fld id="{0EAB8A23-70D1-4D89-80AE-F3AA359A3EBA}" type="datetimeFigureOut">
              <a:rPr lang="en-US" smtClean="0"/>
              <a:t>10/25/2025</a:t>
            </a:fld>
            <a:endParaRPr lang="en-US"/>
          </a:p>
        </p:txBody>
      </p:sp>
      <p:sp>
        <p:nvSpPr>
          <p:cNvPr id="8" name="Footer Placeholder 7">
            <a:extLst>
              <a:ext uri="{FF2B5EF4-FFF2-40B4-BE49-F238E27FC236}">
                <a16:creationId xmlns:a16="http://schemas.microsoft.com/office/drawing/2014/main" id="{99463AD8-1375-BD0D-7CD1-ECE6F56125A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7854E9B-D128-C6F1-A1FC-FDD553FA22CB}"/>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81422037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93CCB-040A-8CEE-5171-D5AC7BE1783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FAA900F-F16C-FA3B-FF43-636800CF3572}"/>
              </a:ext>
            </a:extLst>
          </p:cNvPr>
          <p:cNvSpPr>
            <a:spLocks noGrp="1"/>
          </p:cNvSpPr>
          <p:nvPr>
            <p:ph type="dt" sz="half" idx="10"/>
          </p:nvPr>
        </p:nvSpPr>
        <p:spPr/>
        <p:txBody>
          <a:bodyPr/>
          <a:lstStyle/>
          <a:p>
            <a:fld id="{0EAB8A23-70D1-4D89-80AE-F3AA359A3EBA}" type="datetimeFigureOut">
              <a:rPr lang="en-US" smtClean="0"/>
              <a:t>10/25/2025</a:t>
            </a:fld>
            <a:endParaRPr lang="en-US"/>
          </a:p>
        </p:txBody>
      </p:sp>
      <p:sp>
        <p:nvSpPr>
          <p:cNvPr id="4" name="Footer Placeholder 3">
            <a:extLst>
              <a:ext uri="{FF2B5EF4-FFF2-40B4-BE49-F238E27FC236}">
                <a16:creationId xmlns:a16="http://schemas.microsoft.com/office/drawing/2014/main" id="{D699BEE8-E793-A737-1AE6-ED3A4932DE2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D78E5E0-0DD6-5EE1-D8E8-44D9C5E3B5C6}"/>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79048919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8B4FDB8-623F-F8FC-9D5E-A0C75E4195DA}"/>
              </a:ext>
            </a:extLst>
          </p:cNvPr>
          <p:cNvSpPr>
            <a:spLocks noGrp="1"/>
          </p:cNvSpPr>
          <p:nvPr>
            <p:ph type="dt" sz="half" idx="10"/>
          </p:nvPr>
        </p:nvSpPr>
        <p:spPr/>
        <p:txBody>
          <a:bodyPr/>
          <a:lstStyle/>
          <a:p>
            <a:fld id="{0EAB8A23-70D1-4D89-80AE-F3AA359A3EBA}" type="datetimeFigureOut">
              <a:rPr lang="en-US" smtClean="0"/>
              <a:t>10/25/2025</a:t>
            </a:fld>
            <a:endParaRPr lang="en-US"/>
          </a:p>
        </p:txBody>
      </p:sp>
      <p:sp>
        <p:nvSpPr>
          <p:cNvPr id="3" name="Footer Placeholder 2">
            <a:extLst>
              <a:ext uri="{FF2B5EF4-FFF2-40B4-BE49-F238E27FC236}">
                <a16:creationId xmlns:a16="http://schemas.microsoft.com/office/drawing/2014/main" id="{DD3FA2FA-C4E9-1B62-9F5A-535A4805870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022EEC8-F3B6-3087-2B85-E10652E321E3}"/>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312305072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46EE9-3D65-B988-403D-1E59290207F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60182CC-EE2B-7FD2-6AA4-0324DDBBFA02}"/>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B2E0034-1798-A48A-8865-3094AE880857}"/>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B8BE6F7-1D17-6F61-B86E-711B1420CA2A}"/>
              </a:ext>
            </a:extLst>
          </p:cNvPr>
          <p:cNvSpPr>
            <a:spLocks noGrp="1"/>
          </p:cNvSpPr>
          <p:nvPr>
            <p:ph type="dt" sz="half" idx="10"/>
          </p:nvPr>
        </p:nvSpPr>
        <p:spPr/>
        <p:txBody>
          <a:bodyPr/>
          <a:lstStyle/>
          <a:p>
            <a:fld id="{0EAB8A23-70D1-4D89-80AE-F3AA359A3EBA}" type="datetimeFigureOut">
              <a:rPr lang="en-US" smtClean="0"/>
              <a:t>10/25/2025</a:t>
            </a:fld>
            <a:endParaRPr lang="en-US"/>
          </a:p>
        </p:txBody>
      </p:sp>
      <p:sp>
        <p:nvSpPr>
          <p:cNvPr id="6" name="Footer Placeholder 5">
            <a:extLst>
              <a:ext uri="{FF2B5EF4-FFF2-40B4-BE49-F238E27FC236}">
                <a16:creationId xmlns:a16="http://schemas.microsoft.com/office/drawing/2014/main" id="{C25DF196-BAF3-A9F7-3DD8-BE88A4007F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E987102-F6C2-DCE4-39DF-675FCF71A26F}"/>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297305559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A50A2-4C35-D88A-AC12-DD626E6CC64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1E4743B-6823-ABCF-F134-0F289D7C4D1D}"/>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5BD3C5A-300A-0F9B-61C4-6BD88B06AAE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1098340-EC15-6AB0-D76B-C2A6747E7313}"/>
              </a:ext>
            </a:extLst>
          </p:cNvPr>
          <p:cNvSpPr>
            <a:spLocks noGrp="1"/>
          </p:cNvSpPr>
          <p:nvPr>
            <p:ph type="dt" sz="half" idx="10"/>
          </p:nvPr>
        </p:nvSpPr>
        <p:spPr/>
        <p:txBody>
          <a:bodyPr/>
          <a:lstStyle/>
          <a:p>
            <a:fld id="{0EAB8A23-70D1-4D89-80AE-F3AA359A3EBA}" type="datetimeFigureOut">
              <a:rPr lang="en-US" smtClean="0"/>
              <a:t>10/25/2025</a:t>
            </a:fld>
            <a:endParaRPr lang="en-US"/>
          </a:p>
        </p:txBody>
      </p:sp>
      <p:sp>
        <p:nvSpPr>
          <p:cNvPr id="6" name="Footer Placeholder 5">
            <a:extLst>
              <a:ext uri="{FF2B5EF4-FFF2-40B4-BE49-F238E27FC236}">
                <a16:creationId xmlns:a16="http://schemas.microsoft.com/office/drawing/2014/main" id="{74B2B81F-FC01-EBAE-CDEF-6DCE4A21C9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E25827-95FA-CF83-7D76-66586B084D06}"/>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77546747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F45F8-0220-3478-AD0A-F03F64FCA3B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F7F4FEA-A202-CFCD-13F5-90EA60F0BE6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3A9919-FD8D-28FD-D657-9D517F3F327B}"/>
              </a:ext>
            </a:extLst>
          </p:cNvPr>
          <p:cNvSpPr>
            <a:spLocks noGrp="1"/>
          </p:cNvSpPr>
          <p:nvPr>
            <p:ph type="dt" sz="half" idx="10"/>
          </p:nvPr>
        </p:nvSpPr>
        <p:spPr/>
        <p:txBody>
          <a:bodyPr/>
          <a:lstStyle/>
          <a:p>
            <a:fld id="{0EAB8A23-70D1-4D89-80AE-F3AA359A3EBA}" type="datetimeFigureOut">
              <a:rPr lang="en-US" smtClean="0"/>
              <a:t>10/25/2025</a:t>
            </a:fld>
            <a:endParaRPr lang="en-US"/>
          </a:p>
        </p:txBody>
      </p:sp>
      <p:sp>
        <p:nvSpPr>
          <p:cNvPr id="5" name="Footer Placeholder 4">
            <a:extLst>
              <a:ext uri="{FF2B5EF4-FFF2-40B4-BE49-F238E27FC236}">
                <a16:creationId xmlns:a16="http://schemas.microsoft.com/office/drawing/2014/main" id="{9FDCFC83-6174-CC38-44F3-58346DA9A0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59C3FD-BF27-4258-B373-D40182CD6B8D}"/>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283571443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1078D-0209-4098-CC9C-461020F2AF6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597959-DBE6-B5BB-3D01-C73BB515874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2B763C-30DC-A9C1-82C8-B32DBF596585}"/>
              </a:ext>
            </a:extLst>
          </p:cNvPr>
          <p:cNvSpPr>
            <a:spLocks noGrp="1"/>
          </p:cNvSpPr>
          <p:nvPr>
            <p:ph type="dt" sz="half" idx="10"/>
          </p:nvPr>
        </p:nvSpPr>
        <p:spPr/>
        <p:txBody>
          <a:bodyPr/>
          <a:lstStyle/>
          <a:p>
            <a:fld id="{724BDBCA-D758-4D31-AC8A-8D7531051215}" type="datetimeFigureOut">
              <a:rPr lang="en-US" smtClean="0"/>
              <a:t>10/25/2025</a:t>
            </a:fld>
            <a:endParaRPr lang="en-US"/>
          </a:p>
        </p:txBody>
      </p:sp>
      <p:sp>
        <p:nvSpPr>
          <p:cNvPr id="5" name="Footer Placeholder 4">
            <a:extLst>
              <a:ext uri="{FF2B5EF4-FFF2-40B4-BE49-F238E27FC236}">
                <a16:creationId xmlns:a16="http://schemas.microsoft.com/office/drawing/2014/main" id="{C377D81F-88C5-00BC-E782-98B581EEA3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A98518-F41A-3A8E-C1FE-62D31F2FA912}"/>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24184612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EB2C73-8B4D-7102-E442-FA41621E77C9}"/>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B75F271-AAFE-FFE7-6862-4FA666FC2722}"/>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367BA8-D321-A2BF-ADA7-17EF80B708CF}"/>
              </a:ext>
            </a:extLst>
          </p:cNvPr>
          <p:cNvSpPr>
            <a:spLocks noGrp="1"/>
          </p:cNvSpPr>
          <p:nvPr>
            <p:ph type="dt" sz="half" idx="10"/>
          </p:nvPr>
        </p:nvSpPr>
        <p:spPr/>
        <p:txBody>
          <a:bodyPr/>
          <a:lstStyle/>
          <a:p>
            <a:fld id="{0EAB8A23-70D1-4D89-80AE-F3AA359A3EBA}" type="datetimeFigureOut">
              <a:rPr lang="en-US" smtClean="0"/>
              <a:t>10/25/2025</a:t>
            </a:fld>
            <a:endParaRPr lang="en-US"/>
          </a:p>
        </p:txBody>
      </p:sp>
      <p:sp>
        <p:nvSpPr>
          <p:cNvPr id="5" name="Footer Placeholder 4">
            <a:extLst>
              <a:ext uri="{FF2B5EF4-FFF2-40B4-BE49-F238E27FC236}">
                <a16:creationId xmlns:a16="http://schemas.microsoft.com/office/drawing/2014/main" id="{0F6C6234-86D8-A35C-BE78-944682C66A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DF2A45-CC95-11A1-F91F-7383C1D828C3}"/>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384288948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E62C2-2021-D652-369B-8B15BB6F8525}"/>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11C32F9-4BF3-9763-B31B-EACFE3BADC22}"/>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92794D8-527B-EFFD-B3DC-EAC0E935D58C}"/>
              </a:ext>
            </a:extLst>
          </p:cNvPr>
          <p:cNvSpPr>
            <a:spLocks noGrp="1"/>
          </p:cNvSpPr>
          <p:nvPr>
            <p:ph type="dt" sz="half" idx="10"/>
          </p:nvPr>
        </p:nvSpPr>
        <p:spPr/>
        <p:txBody>
          <a:bodyPr/>
          <a:lstStyle/>
          <a:p>
            <a:fld id="{5289DC63-53BF-4F10-89FC-DA2842D055D5}" type="datetimeFigureOut">
              <a:rPr lang="en-US" smtClean="0"/>
              <a:t>10/25/2025</a:t>
            </a:fld>
            <a:endParaRPr lang="en-US"/>
          </a:p>
        </p:txBody>
      </p:sp>
      <p:sp>
        <p:nvSpPr>
          <p:cNvPr id="5" name="Footer Placeholder 4">
            <a:extLst>
              <a:ext uri="{FF2B5EF4-FFF2-40B4-BE49-F238E27FC236}">
                <a16:creationId xmlns:a16="http://schemas.microsoft.com/office/drawing/2014/main" id="{9EE75E73-4B2C-0640-FA84-F9275D5F29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0F4619-9EF8-29F0-7708-14A1730C1F04}"/>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58316082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3BB90B-7719-ABA6-0DF3-B858D7F3E18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EBE254-5BE8-F0DC-D087-C5227A58199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03FC0F7-6659-C3DB-6713-EB9C11D0651F}"/>
              </a:ext>
            </a:extLst>
          </p:cNvPr>
          <p:cNvSpPr>
            <a:spLocks noGrp="1"/>
          </p:cNvSpPr>
          <p:nvPr>
            <p:ph type="dt" sz="half" idx="10"/>
          </p:nvPr>
        </p:nvSpPr>
        <p:spPr/>
        <p:txBody>
          <a:bodyPr/>
          <a:lstStyle/>
          <a:p>
            <a:fld id="{5289DC63-53BF-4F10-89FC-DA2842D055D5}" type="datetimeFigureOut">
              <a:rPr lang="en-US" smtClean="0"/>
              <a:t>10/25/2025</a:t>
            </a:fld>
            <a:endParaRPr lang="en-US"/>
          </a:p>
        </p:txBody>
      </p:sp>
      <p:sp>
        <p:nvSpPr>
          <p:cNvPr id="5" name="Footer Placeholder 4">
            <a:extLst>
              <a:ext uri="{FF2B5EF4-FFF2-40B4-BE49-F238E27FC236}">
                <a16:creationId xmlns:a16="http://schemas.microsoft.com/office/drawing/2014/main" id="{40CA92CB-7DE0-2EBF-FA75-6BC2CD4F0E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12C376-B024-6B57-CF2B-9EF4CDF44CCF}"/>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1564287244"/>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EDEF20-B00B-9BEA-D5D2-1733B111FF46}"/>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4D9CAC9-3895-5579-5B78-0CA61438807A}"/>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955A0F7-DEA3-2E52-111D-794DD0238EC9}"/>
              </a:ext>
            </a:extLst>
          </p:cNvPr>
          <p:cNvSpPr>
            <a:spLocks noGrp="1"/>
          </p:cNvSpPr>
          <p:nvPr>
            <p:ph type="dt" sz="half" idx="10"/>
          </p:nvPr>
        </p:nvSpPr>
        <p:spPr/>
        <p:txBody>
          <a:bodyPr/>
          <a:lstStyle/>
          <a:p>
            <a:fld id="{5289DC63-53BF-4F10-89FC-DA2842D055D5}" type="datetimeFigureOut">
              <a:rPr lang="en-US" smtClean="0"/>
              <a:t>10/25/2025</a:t>
            </a:fld>
            <a:endParaRPr lang="en-US"/>
          </a:p>
        </p:txBody>
      </p:sp>
      <p:sp>
        <p:nvSpPr>
          <p:cNvPr id="5" name="Footer Placeholder 4">
            <a:extLst>
              <a:ext uri="{FF2B5EF4-FFF2-40B4-BE49-F238E27FC236}">
                <a16:creationId xmlns:a16="http://schemas.microsoft.com/office/drawing/2014/main" id="{B818F141-5098-3602-D7A3-6B4446C54B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01C931-0F14-E1E3-FEF9-722C6667D1B8}"/>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279208244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F5563-7EC5-1DF7-D7D2-FC662B90AE34}"/>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6A90498B-BDE0-DF82-C625-9DBBA168A34F}"/>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4EA7850-B83D-CFB5-1256-9D7F464019E8}"/>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754AEAF-5EA4-65AB-DAA1-B86D40E47984}"/>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BCDE37E-81DA-0F77-72E9-A5A7E84F6549}"/>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0FC580E-C67B-4FFE-31D1-37C10A6BBD92}"/>
              </a:ext>
            </a:extLst>
          </p:cNvPr>
          <p:cNvSpPr>
            <a:spLocks noGrp="1"/>
          </p:cNvSpPr>
          <p:nvPr>
            <p:ph type="dt" sz="half" idx="10"/>
          </p:nvPr>
        </p:nvSpPr>
        <p:spPr/>
        <p:txBody>
          <a:bodyPr/>
          <a:lstStyle/>
          <a:p>
            <a:fld id="{5289DC63-53BF-4F10-89FC-DA2842D055D5}" type="datetimeFigureOut">
              <a:rPr lang="en-US" smtClean="0"/>
              <a:t>10/25/2025</a:t>
            </a:fld>
            <a:endParaRPr lang="en-US"/>
          </a:p>
        </p:txBody>
      </p:sp>
      <p:sp>
        <p:nvSpPr>
          <p:cNvPr id="8" name="Footer Placeholder 7">
            <a:extLst>
              <a:ext uri="{FF2B5EF4-FFF2-40B4-BE49-F238E27FC236}">
                <a16:creationId xmlns:a16="http://schemas.microsoft.com/office/drawing/2014/main" id="{493D0CF3-8ABF-E830-E306-BDC7DEC114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982E065-8A0E-FB3C-E53D-B8AE4935B99D}"/>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2052455164"/>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F6B0A-D0E7-9761-32B9-41AF61E6B92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CAC1469-DD4A-2162-6BFF-5348D50F0F01}"/>
              </a:ext>
            </a:extLst>
          </p:cNvPr>
          <p:cNvSpPr>
            <a:spLocks noGrp="1"/>
          </p:cNvSpPr>
          <p:nvPr>
            <p:ph type="dt" sz="half" idx="10"/>
          </p:nvPr>
        </p:nvSpPr>
        <p:spPr/>
        <p:txBody>
          <a:bodyPr/>
          <a:lstStyle/>
          <a:p>
            <a:fld id="{5289DC63-53BF-4F10-89FC-DA2842D055D5}" type="datetimeFigureOut">
              <a:rPr lang="en-US" smtClean="0"/>
              <a:t>10/25/2025</a:t>
            </a:fld>
            <a:endParaRPr lang="en-US"/>
          </a:p>
        </p:txBody>
      </p:sp>
      <p:sp>
        <p:nvSpPr>
          <p:cNvPr id="4" name="Footer Placeholder 3">
            <a:extLst>
              <a:ext uri="{FF2B5EF4-FFF2-40B4-BE49-F238E27FC236}">
                <a16:creationId xmlns:a16="http://schemas.microsoft.com/office/drawing/2014/main" id="{D2D6C829-2D2E-2960-ACC3-54C0B90AE5C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DA094FF-AB08-8373-7C2A-199583D70CD5}"/>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188641795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B41082B-2207-F8DE-1821-8017B4862502}"/>
              </a:ext>
            </a:extLst>
          </p:cNvPr>
          <p:cNvSpPr>
            <a:spLocks noGrp="1"/>
          </p:cNvSpPr>
          <p:nvPr>
            <p:ph type="dt" sz="half" idx="10"/>
          </p:nvPr>
        </p:nvSpPr>
        <p:spPr/>
        <p:txBody>
          <a:bodyPr/>
          <a:lstStyle/>
          <a:p>
            <a:fld id="{5289DC63-53BF-4F10-89FC-DA2842D055D5}" type="datetimeFigureOut">
              <a:rPr lang="en-US" smtClean="0"/>
              <a:t>10/25/2025</a:t>
            </a:fld>
            <a:endParaRPr lang="en-US"/>
          </a:p>
        </p:txBody>
      </p:sp>
      <p:sp>
        <p:nvSpPr>
          <p:cNvPr id="3" name="Footer Placeholder 2">
            <a:extLst>
              <a:ext uri="{FF2B5EF4-FFF2-40B4-BE49-F238E27FC236}">
                <a16:creationId xmlns:a16="http://schemas.microsoft.com/office/drawing/2014/main" id="{B3CED3A3-599F-44E7-95F2-FF3D9FBC007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FE74A3F-78C9-B929-BC70-20CAA648D9B5}"/>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272164089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116CC4-26B8-1AB8-1644-8B36C7AB6C3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3E8DBFD-0AA8-77A1-DBF4-F8A1B58CF941}"/>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40590E6-FB7F-A449-8427-957AB9A7D9AC}"/>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35D7AF1-E830-51DD-B7DF-D8211467C30C}"/>
              </a:ext>
            </a:extLst>
          </p:cNvPr>
          <p:cNvSpPr>
            <a:spLocks noGrp="1"/>
          </p:cNvSpPr>
          <p:nvPr>
            <p:ph type="dt" sz="half" idx="10"/>
          </p:nvPr>
        </p:nvSpPr>
        <p:spPr/>
        <p:txBody>
          <a:bodyPr/>
          <a:lstStyle/>
          <a:p>
            <a:fld id="{5289DC63-53BF-4F10-89FC-DA2842D055D5}" type="datetimeFigureOut">
              <a:rPr lang="en-US" smtClean="0"/>
              <a:t>10/25/2025</a:t>
            </a:fld>
            <a:endParaRPr lang="en-US"/>
          </a:p>
        </p:txBody>
      </p:sp>
      <p:sp>
        <p:nvSpPr>
          <p:cNvPr id="6" name="Footer Placeholder 5">
            <a:extLst>
              <a:ext uri="{FF2B5EF4-FFF2-40B4-BE49-F238E27FC236}">
                <a16:creationId xmlns:a16="http://schemas.microsoft.com/office/drawing/2014/main" id="{926A4F1E-23F2-ABDA-D104-A7C573714FB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D1CE55-4848-FFF8-4A24-E22E6D6199F4}"/>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217652242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F207C5-4F62-6129-5217-C19A4023EA4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042731-9854-9556-36A8-ABC89B2186FD}"/>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B6A3A33-2032-BFB4-70E3-3C8482F0A01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760113F-72E6-96C1-DE62-F59E8E9261A1}"/>
              </a:ext>
            </a:extLst>
          </p:cNvPr>
          <p:cNvSpPr>
            <a:spLocks noGrp="1"/>
          </p:cNvSpPr>
          <p:nvPr>
            <p:ph type="dt" sz="half" idx="10"/>
          </p:nvPr>
        </p:nvSpPr>
        <p:spPr/>
        <p:txBody>
          <a:bodyPr/>
          <a:lstStyle/>
          <a:p>
            <a:fld id="{5289DC63-53BF-4F10-89FC-DA2842D055D5}" type="datetimeFigureOut">
              <a:rPr lang="en-US" smtClean="0"/>
              <a:t>10/25/2025</a:t>
            </a:fld>
            <a:endParaRPr lang="en-US"/>
          </a:p>
        </p:txBody>
      </p:sp>
      <p:sp>
        <p:nvSpPr>
          <p:cNvPr id="6" name="Footer Placeholder 5">
            <a:extLst>
              <a:ext uri="{FF2B5EF4-FFF2-40B4-BE49-F238E27FC236}">
                <a16:creationId xmlns:a16="http://schemas.microsoft.com/office/drawing/2014/main" id="{DEC6D463-FA25-7E40-87B1-C044B69ADEA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5CB600-E7B1-4104-B5FB-C0EE7A576725}"/>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363323653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E2441-FC03-BA38-FAA4-D32137EF8D5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DDB6FEB-C220-8E80-BFBA-4FF4F86FD6B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C3F042-0D33-DB96-69AD-019517582D08}"/>
              </a:ext>
            </a:extLst>
          </p:cNvPr>
          <p:cNvSpPr>
            <a:spLocks noGrp="1"/>
          </p:cNvSpPr>
          <p:nvPr>
            <p:ph type="dt" sz="half" idx="10"/>
          </p:nvPr>
        </p:nvSpPr>
        <p:spPr/>
        <p:txBody>
          <a:bodyPr/>
          <a:lstStyle/>
          <a:p>
            <a:fld id="{5289DC63-53BF-4F10-89FC-DA2842D055D5}" type="datetimeFigureOut">
              <a:rPr lang="en-US" smtClean="0"/>
              <a:t>10/25/2025</a:t>
            </a:fld>
            <a:endParaRPr lang="en-US"/>
          </a:p>
        </p:txBody>
      </p:sp>
      <p:sp>
        <p:nvSpPr>
          <p:cNvPr id="5" name="Footer Placeholder 4">
            <a:extLst>
              <a:ext uri="{FF2B5EF4-FFF2-40B4-BE49-F238E27FC236}">
                <a16:creationId xmlns:a16="http://schemas.microsoft.com/office/drawing/2014/main" id="{641F0015-C7F4-BBF7-9988-A4F069E4E5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7F6434-BFE8-92ED-34A5-DCFDD78D296F}"/>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313361605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6CD4C-4470-114E-70EB-044DF4A497DF}"/>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49D2F60-A5D0-F80A-3A10-FD8A2A71D730}"/>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6E033D5-223D-95DC-1BD3-F4B1B4F88C25}"/>
              </a:ext>
            </a:extLst>
          </p:cNvPr>
          <p:cNvSpPr>
            <a:spLocks noGrp="1"/>
          </p:cNvSpPr>
          <p:nvPr>
            <p:ph type="dt" sz="half" idx="10"/>
          </p:nvPr>
        </p:nvSpPr>
        <p:spPr/>
        <p:txBody>
          <a:bodyPr/>
          <a:lstStyle/>
          <a:p>
            <a:fld id="{724BDBCA-D758-4D31-AC8A-8D7531051215}" type="datetimeFigureOut">
              <a:rPr lang="en-US" smtClean="0"/>
              <a:t>10/25/2025</a:t>
            </a:fld>
            <a:endParaRPr lang="en-US"/>
          </a:p>
        </p:txBody>
      </p:sp>
      <p:sp>
        <p:nvSpPr>
          <p:cNvPr id="5" name="Footer Placeholder 4">
            <a:extLst>
              <a:ext uri="{FF2B5EF4-FFF2-40B4-BE49-F238E27FC236}">
                <a16:creationId xmlns:a16="http://schemas.microsoft.com/office/drawing/2014/main" id="{28356F00-529D-29E5-4868-7F464ECEBD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77C483-4E74-9A23-9B9D-BC8DF9A08D2D}"/>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344886239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751AB-778C-2E4F-DC9D-619559E9F2EC}"/>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E862FF9-4452-4570-4846-2F8636DEFE91}"/>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D53E10-C0C8-4CB4-1762-74E5E440C0BA}"/>
              </a:ext>
            </a:extLst>
          </p:cNvPr>
          <p:cNvSpPr>
            <a:spLocks noGrp="1"/>
          </p:cNvSpPr>
          <p:nvPr>
            <p:ph type="dt" sz="half" idx="10"/>
          </p:nvPr>
        </p:nvSpPr>
        <p:spPr/>
        <p:txBody>
          <a:bodyPr/>
          <a:lstStyle/>
          <a:p>
            <a:fld id="{724BDBCA-D758-4D31-AC8A-8D7531051215}" type="datetimeFigureOut">
              <a:rPr lang="en-US" smtClean="0"/>
              <a:t>10/25/2025</a:t>
            </a:fld>
            <a:endParaRPr lang="en-US"/>
          </a:p>
        </p:txBody>
      </p:sp>
      <p:sp>
        <p:nvSpPr>
          <p:cNvPr id="5" name="Footer Placeholder 4">
            <a:extLst>
              <a:ext uri="{FF2B5EF4-FFF2-40B4-BE49-F238E27FC236}">
                <a16:creationId xmlns:a16="http://schemas.microsoft.com/office/drawing/2014/main" id="{CD495736-BDBD-A27E-C36B-2816FBD34F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E30FB5-1493-2865-D729-C9EB7E3D8887}"/>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93393027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1078D-0209-4098-CC9C-461020F2AF6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597959-DBE6-B5BB-3D01-C73BB515874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2B763C-30DC-A9C1-82C8-B32DBF596585}"/>
              </a:ext>
            </a:extLst>
          </p:cNvPr>
          <p:cNvSpPr>
            <a:spLocks noGrp="1"/>
          </p:cNvSpPr>
          <p:nvPr>
            <p:ph type="dt" sz="half" idx="10"/>
          </p:nvPr>
        </p:nvSpPr>
        <p:spPr/>
        <p:txBody>
          <a:bodyPr/>
          <a:lstStyle/>
          <a:p>
            <a:fld id="{724BDBCA-D758-4D31-AC8A-8D7531051215}" type="datetimeFigureOut">
              <a:rPr lang="en-US" smtClean="0"/>
              <a:t>10/25/2025</a:t>
            </a:fld>
            <a:endParaRPr lang="en-US"/>
          </a:p>
        </p:txBody>
      </p:sp>
      <p:sp>
        <p:nvSpPr>
          <p:cNvPr id="5" name="Footer Placeholder 4">
            <a:extLst>
              <a:ext uri="{FF2B5EF4-FFF2-40B4-BE49-F238E27FC236}">
                <a16:creationId xmlns:a16="http://schemas.microsoft.com/office/drawing/2014/main" id="{C377D81F-88C5-00BC-E782-98B581EEA3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A98518-F41A-3A8E-C1FE-62D31F2FA912}"/>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55139212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6CD4C-4470-114E-70EB-044DF4A497DF}"/>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49D2F60-A5D0-F80A-3A10-FD8A2A71D730}"/>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6E033D5-223D-95DC-1BD3-F4B1B4F88C25}"/>
              </a:ext>
            </a:extLst>
          </p:cNvPr>
          <p:cNvSpPr>
            <a:spLocks noGrp="1"/>
          </p:cNvSpPr>
          <p:nvPr>
            <p:ph type="dt" sz="half" idx="10"/>
          </p:nvPr>
        </p:nvSpPr>
        <p:spPr/>
        <p:txBody>
          <a:bodyPr/>
          <a:lstStyle/>
          <a:p>
            <a:fld id="{724BDBCA-D758-4D31-AC8A-8D7531051215}" type="datetimeFigureOut">
              <a:rPr lang="en-US" smtClean="0"/>
              <a:t>10/25/2025</a:t>
            </a:fld>
            <a:endParaRPr lang="en-US"/>
          </a:p>
        </p:txBody>
      </p:sp>
      <p:sp>
        <p:nvSpPr>
          <p:cNvPr id="5" name="Footer Placeholder 4">
            <a:extLst>
              <a:ext uri="{FF2B5EF4-FFF2-40B4-BE49-F238E27FC236}">
                <a16:creationId xmlns:a16="http://schemas.microsoft.com/office/drawing/2014/main" id="{28356F00-529D-29E5-4868-7F464ECEBD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77C483-4E74-9A23-9B9D-BC8DF9A08D2D}"/>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401519514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634EE-0F87-54AB-F8D6-F4AEA330C2A1}"/>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F1C60F-E14C-2348-C0A6-85DFFCAD91BD}"/>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A21A762-2887-9409-CDC0-693FEA35690B}"/>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8474BFB-507F-677E-E21F-8C872ABB9019}"/>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821172D-B827-7610-32EB-A10E66174C0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9D03800-A065-FC9B-BC60-1B585289243C}"/>
              </a:ext>
            </a:extLst>
          </p:cNvPr>
          <p:cNvSpPr>
            <a:spLocks noGrp="1"/>
          </p:cNvSpPr>
          <p:nvPr>
            <p:ph type="dt" sz="half" idx="10"/>
          </p:nvPr>
        </p:nvSpPr>
        <p:spPr/>
        <p:txBody>
          <a:bodyPr/>
          <a:lstStyle/>
          <a:p>
            <a:fld id="{724BDBCA-D758-4D31-AC8A-8D7531051215}" type="datetimeFigureOut">
              <a:rPr lang="en-US" smtClean="0"/>
              <a:t>10/25/2025</a:t>
            </a:fld>
            <a:endParaRPr lang="en-US"/>
          </a:p>
        </p:txBody>
      </p:sp>
      <p:sp>
        <p:nvSpPr>
          <p:cNvPr id="8" name="Footer Placeholder 7">
            <a:extLst>
              <a:ext uri="{FF2B5EF4-FFF2-40B4-BE49-F238E27FC236}">
                <a16:creationId xmlns:a16="http://schemas.microsoft.com/office/drawing/2014/main" id="{02FB0C32-E995-899D-92F4-41CAA5A3192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CCC3BEA-2CCF-5D25-8FED-E932983427EF}"/>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427959644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67B17-9BFC-08BA-6A64-776A0E70D73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790FE4-2874-C1A8-F8F1-E0934585D685}"/>
              </a:ext>
            </a:extLst>
          </p:cNvPr>
          <p:cNvSpPr>
            <a:spLocks noGrp="1"/>
          </p:cNvSpPr>
          <p:nvPr>
            <p:ph type="dt" sz="half" idx="10"/>
          </p:nvPr>
        </p:nvSpPr>
        <p:spPr/>
        <p:txBody>
          <a:bodyPr/>
          <a:lstStyle/>
          <a:p>
            <a:fld id="{724BDBCA-D758-4D31-AC8A-8D7531051215}" type="datetimeFigureOut">
              <a:rPr lang="en-US" smtClean="0"/>
              <a:t>10/25/2025</a:t>
            </a:fld>
            <a:endParaRPr lang="en-US"/>
          </a:p>
        </p:txBody>
      </p:sp>
      <p:sp>
        <p:nvSpPr>
          <p:cNvPr id="4" name="Footer Placeholder 3">
            <a:extLst>
              <a:ext uri="{FF2B5EF4-FFF2-40B4-BE49-F238E27FC236}">
                <a16:creationId xmlns:a16="http://schemas.microsoft.com/office/drawing/2014/main" id="{CDDE908F-4002-F0CA-CE38-764612A89FF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A0771DF-8486-C135-561E-26D08DD5DFFF}"/>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4637693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6D3A958-2550-17F8-91DB-56DCEF2908E6}"/>
              </a:ext>
            </a:extLst>
          </p:cNvPr>
          <p:cNvSpPr>
            <a:spLocks noGrp="1"/>
          </p:cNvSpPr>
          <p:nvPr>
            <p:ph type="dt" sz="half" idx="10"/>
          </p:nvPr>
        </p:nvSpPr>
        <p:spPr/>
        <p:txBody>
          <a:bodyPr/>
          <a:lstStyle/>
          <a:p>
            <a:fld id="{724BDBCA-D758-4D31-AC8A-8D7531051215}" type="datetimeFigureOut">
              <a:rPr lang="en-US" smtClean="0"/>
              <a:t>10/25/2025</a:t>
            </a:fld>
            <a:endParaRPr lang="en-US"/>
          </a:p>
        </p:txBody>
      </p:sp>
      <p:sp>
        <p:nvSpPr>
          <p:cNvPr id="3" name="Footer Placeholder 2">
            <a:extLst>
              <a:ext uri="{FF2B5EF4-FFF2-40B4-BE49-F238E27FC236}">
                <a16:creationId xmlns:a16="http://schemas.microsoft.com/office/drawing/2014/main" id="{F02CC9DC-61DC-8A3D-FADC-5BF4914330E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31DAAEF-A433-985E-4815-BC1926A82AC4}"/>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220529513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A2BE0-D680-0387-51E4-F2CFE3EC323B}"/>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9130E85-17B2-8668-06B5-DFC490DF7A63}"/>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3440552-44F3-FE81-121E-A089377611C1}"/>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23E129C-0517-157C-443E-A5E79BE2A538}"/>
              </a:ext>
            </a:extLst>
          </p:cNvPr>
          <p:cNvSpPr>
            <a:spLocks noGrp="1"/>
          </p:cNvSpPr>
          <p:nvPr>
            <p:ph type="dt" sz="half" idx="10"/>
          </p:nvPr>
        </p:nvSpPr>
        <p:spPr/>
        <p:txBody>
          <a:bodyPr/>
          <a:lstStyle/>
          <a:p>
            <a:fld id="{724BDBCA-D758-4D31-AC8A-8D7531051215}" type="datetimeFigureOut">
              <a:rPr lang="en-US" smtClean="0"/>
              <a:t>10/25/2025</a:t>
            </a:fld>
            <a:endParaRPr lang="en-US"/>
          </a:p>
        </p:txBody>
      </p:sp>
      <p:sp>
        <p:nvSpPr>
          <p:cNvPr id="6" name="Footer Placeholder 5">
            <a:extLst>
              <a:ext uri="{FF2B5EF4-FFF2-40B4-BE49-F238E27FC236}">
                <a16:creationId xmlns:a16="http://schemas.microsoft.com/office/drawing/2014/main" id="{45B6ACA0-0BCB-E2FF-FFE0-19081032C6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6F7FD2-C179-12BB-CAC8-248211BE45E9}"/>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221066542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00442-97A2-1E74-037A-79CD1E0F1A1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E216570-F7EE-BE10-04B6-6CE9C2A77161}"/>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5A000AE-804D-9F5E-4771-5290AE84AE7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AB7CEA-3234-EE53-BCEB-1A53C715A30D}"/>
              </a:ext>
            </a:extLst>
          </p:cNvPr>
          <p:cNvSpPr>
            <a:spLocks noGrp="1"/>
          </p:cNvSpPr>
          <p:nvPr>
            <p:ph type="dt" sz="half" idx="10"/>
          </p:nvPr>
        </p:nvSpPr>
        <p:spPr/>
        <p:txBody>
          <a:bodyPr/>
          <a:lstStyle/>
          <a:p>
            <a:fld id="{724BDBCA-D758-4D31-AC8A-8D7531051215}" type="datetimeFigureOut">
              <a:rPr lang="en-US" smtClean="0"/>
              <a:t>10/25/2025</a:t>
            </a:fld>
            <a:endParaRPr lang="en-US"/>
          </a:p>
        </p:txBody>
      </p:sp>
      <p:sp>
        <p:nvSpPr>
          <p:cNvPr id="6" name="Footer Placeholder 5">
            <a:extLst>
              <a:ext uri="{FF2B5EF4-FFF2-40B4-BE49-F238E27FC236}">
                <a16:creationId xmlns:a16="http://schemas.microsoft.com/office/drawing/2014/main" id="{01607589-480F-EE14-FEB2-2444B8D1B0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55D1E2D-D536-B769-A304-0321F4FE26F3}"/>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89457415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B4D39-3058-C372-BD70-FD8C2F1BD89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3D32C95-F1D4-3322-47E0-3A22C71E9B6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CD1723-626D-83FB-72E4-66B10350E596}"/>
              </a:ext>
            </a:extLst>
          </p:cNvPr>
          <p:cNvSpPr>
            <a:spLocks noGrp="1"/>
          </p:cNvSpPr>
          <p:nvPr>
            <p:ph type="dt" sz="half" idx="10"/>
          </p:nvPr>
        </p:nvSpPr>
        <p:spPr/>
        <p:txBody>
          <a:bodyPr/>
          <a:lstStyle/>
          <a:p>
            <a:fld id="{724BDBCA-D758-4D31-AC8A-8D7531051215}" type="datetimeFigureOut">
              <a:rPr lang="en-US" smtClean="0"/>
              <a:t>10/25/2025</a:t>
            </a:fld>
            <a:endParaRPr lang="en-US"/>
          </a:p>
        </p:txBody>
      </p:sp>
      <p:sp>
        <p:nvSpPr>
          <p:cNvPr id="5" name="Footer Placeholder 4">
            <a:extLst>
              <a:ext uri="{FF2B5EF4-FFF2-40B4-BE49-F238E27FC236}">
                <a16:creationId xmlns:a16="http://schemas.microsoft.com/office/drawing/2014/main" id="{073F77DB-7CD4-4F5D-7335-AC55881CCB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0E9F98-9949-2B7E-E4E6-BB98C40EE969}"/>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01660999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A15AB-22CD-59C0-9537-0F2134817C8C}"/>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06B73D3-0C35-8688-FDB3-94687EEF983E}"/>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2D7464C-7442-F30E-1D11-246441D13495}"/>
              </a:ext>
            </a:extLst>
          </p:cNvPr>
          <p:cNvSpPr>
            <a:spLocks noGrp="1"/>
          </p:cNvSpPr>
          <p:nvPr>
            <p:ph type="dt" sz="half" idx="10"/>
          </p:nvPr>
        </p:nvSpPr>
        <p:spPr/>
        <p:txBody>
          <a:bodyPr/>
          <a:lstStyle/>
          <a:p>
            <a:fld id="{A2369FCE-1489-412E-837C-F59021E58D3A}" type="datetimeFigureOut">
              <a:rPr lang="en-US" smtClean="0"/>
              <a:t>10/25/2025</a:t>
            </a:fld>
            <a:endParaRPr lang="en-US"/>
          </a:p>
        </p:txBody>
      </p:sp>
      <p:sp>
        <p:nvSpPr>
          <p:cNvPr id="5" name="Footer Placeholder 4">
            <a:extLst>
              <a:ext uri="{FF2B5EF4-FFF2-40B4-BE49-F238E27FC236}">
                <a16:creationId xmlns:a16="http://schemas.microsoft.com/office/drawing/2014/main" id="{E1DDD20F-3A44-872C-8509-E18F4389DD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351D1C-B6DC-C8A0-64B0-76A2052C3525}"/>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93658329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634EE-0F87-54AB-F8D6-F4AEA330C2A1}"/>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F1C60F-E14C-2348-C0A6-85DFFCAD91BD}"/>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A21A762-2887-9409-CDC0-693FEA35690B}"/>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8474BFB-507F-677E-E21F-8C872ABB9019}"/>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821172D-B827-7610-32EB-A10E66174C0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9D03800-A065-FC9B-BC60-1B585289243C}"/>
              </a:ext>
            </a:extLst>
          </p:cNvPr>
          <p:cNvSpPr>
            <a:spLocks noGrp="1"/>
          </p:cNvSpPr>
          <p:nvPr>
            <p:ph type="dt" sz="half" idx="10"/>
          </p:nvPr>
        </p:nvSpPr>
        <p:spPr/>
        <p:txBody>
          <a:bodyPr/>
          <a:lstStyle/>
          <a:p>
            <a:fld id="{724BDBCA-D758-4D31-AC8A-8D7531051215}" type="datetimeFigureOut">
              <a:rPr lang="en-US" smtClean="0"/>
              <a:t>10/25/2025</a:t>
            </a:fld>
            <a:endParaRPr lang="en-US"/>
          </a:p>
        </p:txBody>
      </p:sp>
      <p:sp>
        <p:nvSpPr>
          <p:cNvPr id="8" name="Footer Placeholder 7">
            <a:extLst>
              <a:ext uri="{FF2B5EF4-FFF2-40B4-BE49-F238E27FC236}">
                <a16:creationId xmlns:a16="http://schemas.microsoft.com/office/drawing/2014/main" id="{02FB0C32-E995-899D-92F4-41CAA5A3192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CCC3BEA-2CCF-5D25-8FED-E932983427EF}"/>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06211691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0758F-7449-2060-8184-EB46D4E8246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D99CFB6-1D94-D3D8-A586-770316CDB40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BD7BD1-4A7E-940F-9052-CAD8A158BEA4}"/>
              </a:ext>
            </a:extLst>
          </p:cNvPr>
          <p:cNvSpPr>
            <a:spLocks noGrp="1"/>
          </p:cNvSpPr>
          <p:nvPr>
            <p:ph type="dt" sz="half" idx="10"/>
          </p:nvPr>
        </p:nvSpPr>
        <p:spPr/>
        <p:txBody>
          <a:bodyPr/>
          <a:lstStyle/>
          <a:p>
            <a:fld id="{A2369FCE-1489-412E-837C-F59021E58D3A}" type="datetimeFigureOut">
              <a:rPr lang="en-US" smtClean="0"/>
              <a:t>10/25/2025</a:t>
            </a:fld>
            <a:endParaRPr lang="en-US"/>
          </a:p>
        </p:txBody>
      </p:sp>
      <p:sp>
        <p:nvSpPr>
          <p:cNvPr id="5" name="Footer Placeholder 4">
            <a:extLst>
              <a:ext uri="{FF2B5EF4-FFF2-40B4-BE49-F238E27FC236}">
                <a16:creationId xmlns:a16="http://schemas.microsoft.com/office/drawing/2014/main" id="{4DA31454-556F-627E-3AB5-44449550E0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CEAD08-9729-1E97-7ABC-EE5B167B15B5}"/>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379704533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4DBBB-E539-7EA6-0376-023A69356F3C}"/>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897CA14-92A0-951B-7103-D6D48B97C1A4}"/>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58847D4-65C3-E84D-9306-BF82FCDB19FB}"/>
              </a:ext>
            </a:extLst>
          </p:cNvPr>
          <p:cNvSpPr>
            <a:spLocks noGrp="1"/>
          </p:cNvSpPr>
          <p:nvPr>
            <p:ph type="dt" sz="half" idx="10"/>
          </p:nvPr>
        </p:nvSpPr>
        <p:spPr/>
        <p:txBody>
          <a:bodyPr/>
          <a:lstStyle/>
          <a:p>
            <a:fld id="{A2369FCE-1489-412E-837C-F59021E58D3A}" type="datetimeFigureOut">
              <a:rPr lang="en-US" smtClean="0"/>
              <a:t>10/25/2025</a:t>
            </a:fld>
            <a:endParaRPr lang="en-US"/>
          </a:p>
        </p:txBody>
      </p:sp>
      <p:sp>
        <p:nvSpPr>
          <p:cNvPr id="5" name="Footer Placeholder 4">
            <a:extLst>
              <a:ext uri="{FF2B5EF4-FFF2-40B4-BE49-F238E27FC236}">
                <a16:creationId xmlns:a16="http://schemas.microsoft.com/office/drawing/2014/main" id="{02EC548E-604E-3B2F-133B-7A45C5EB28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F61805-FFE3-30BF-836C-B16D8C7BB356}"/>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143749023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D783D-E0AE-6503-FDFF-8539F7C17373}"/>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95765828-4DEE-E19A-A405-575B41B72C51}"/>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EBA7345-152C-2A48-515A-199C547CD690}"/>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2634E87-F7CB-38D0-4E71-DC6911CD11CC}"/>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EB6FF49-A137-9E0D-150B-76A113AB51E0}"/>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8810F53-F534-2BEB-6F5D-D1B1E82DE552}"/>
              </a:ext>
            </a:extLst>
          </p:cNvPr>
          <p:cNvSpPr>
            <a:spLocks noGrp="1"/>
          </p:cNvSpPr>
          <p:nvPr>
            <p:ph type="dt" sz="half" idx="10"/>
          </p:nvPr>
        </p:nvSpPr>
        <p:spPr/>
        <p:txBody>
          <a:bodyPr/>
          <a:lstStyle/>
          <a:p>
            <a:fld id="{A2369FCE-1489-412E-837C-F59021E58D3A}" type="datetimeFigureOut">
              <a:rPr lang="en-US" smtClean="0"/>
              <a:t>10/25/2025</a:t>
            </a:fld>
            <a:endParaRPr lang="en-US"/>
          </a:p>
        </p:txBody>
      </p:sp>
      <p:sp>
        <p:nvSpPr>
          <p:cNvPr id="8" name="Footer Placeholder 7">
            <a:extLst>
              <a:ext uri="{FF2B5EF4-FFF2-40B4-BE49-F238E27FC236}">
                <a16:creationId xmlns:a16="http://schemas.microsoft.com/office/drawing/2014/main" id="{22E54EB8-C4D2-866B-0BED-1CA7F0BCDC9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FE9B874-1539-56A1-2897-48B7FEE765B6}"/>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62537061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CA745-D09E-E59F-797A-813708BFD38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583D2B9-F67D-1D1A-BC08-799088D7E318}"/>
              </a:ext>
            </a:extLst>
          </p:cNvPr>
          <p:cNvSpPr>
            <a:spLocks noGrp="1"/>
          </p:cNvSpPr>
          <p:nvPr>
            <p:ph type="dt" sz="half" idx="10"/>
          </p:nvPr>
        </p:nvSpPr>
        <p:spPr/>
        <p:txBody>
          <a:bodyPr/>
          <a:lstStyle/>
          <a:p>
            <a:fld id="{A2369FCE-1489-412E-837C-F59021E58D3A}" type="datetimeFigureOut">
              <a:rPr lang="en-US" smtClean="0"/>
              <a:t>10/25/2025</a:t>
            </a:fld>
            <a:endParaRPr lang="en-US"/>
          </a:p>
        </p:txBody>
      </p:sp>
      <p:sp>
        <p:nvSpPr>
          <p:cNvPr id="4" name="Footer Placeholder 3">
            <a:extLst>
              <a:ext uri="{FF2B5EF4-FFF2-40B4-BE49-F238E27FC236}">
                <a16:creationId xmlns:a16="http://schemas.microsoft.com/office/drawing/2014/main" id="{1EB7FA09-4C3B-851F-8140-26A0FA2490A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CB18A85-257F-5121-F756-5E751002D8E1}"/>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373972479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14D5A-BAFF-5307-E89E-12BDE8DF20E3}"/>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D80D69D-9D78-3BBF-9215-E90ACF10437A}"/>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F68D2E0-E70E-348E-8C0B-C4529F292F58}"/>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8822221-EE83-FDA3-CE71-7DDFE4107785}"/>
              </a:ext>
            </a:extLst>
          </p:cNvPr>
          <p:cNvSpPr>
            <a:spLocks noGrp="1"/>
          </p:cNvSpPr>
          <p:nvPr>
            <p:ph type="dt" sz="half" idx="10"/>
          </p:nvPr>
        </p:nvSpPr>
        <p:spPr/>
        <p:txBody>
          <a:bodyPr/>
          <a:lstStyle/>
          <a:p>
            <a:fld id="{A2369FCE-1489-412E-837C-F59021E58D3A}" type="datetimeFigureOut">
              <a:rPr lang="en-US" smtClean="0"/>
              <a:t>10/25/2025</a:t>
            </a:fld>
            <a:endParaRPr lang="en-US"/>
          </a:p>
        </p:txBody>
      </p:sp>
      <p:sp>
        <p:nvSpPr>
          <p:cNvPr id="6" name="Footer Placeholder 5">
            <a:extLst>
              <a:ext uri="{FF2B5EF4-FFF2-40B4-BE49-F238E27FC236}">
                <a16:creationId xmlns:a16="http://schemas.microsoft.com/office/drawing/2014/main" id="{726E695D-A37B-B02E-FB87-BCED823B589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714BDD1-A962-7C87-68CE-2ECF965D0915}"/>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82587265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12361-F257-4691-8BFA-F995EF167FA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38FE2C1-9E44-8F6D-C7B2-E6687C34C6FA}"/>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A8FAF58-8EC2-DD2F-B019-E1DC598FE78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D7CBC3B-7556-5F3E-EF15-7AEB11160821}"/>
              </a:ext>
            </a:extLst>
          </p:cNvPr>
          <p:cNvSpPr>
            <a:spLocks noGrp="1"/>
          </p:cNvSpPr>
          <p:nvPr>
            <p:ph type="dt" sz="half" idx="10"/>
          </p:nvPr>
        </p:nvSpPr>
        <p:spPr/>
        <p:txBody>
          <a:bodyPr/>
          <a:lstStyle/>
          <a:p>
            <a:fld id="{A2369FCE-1489-412E-837C-F59021E58D3A}" type="datetimeFigureOut">
              <a:rPr lang="en-US" smtClean="0"/>
              <a:t>10/25/2025</a:t>
            </a:fld>
            <a:endParaRPr lang="en-US"/>
          </a:p>
        </p:txBody>
      </p:sp>
      <p:sp>
        <p:nvSpPr>
          <p:cNvPr id="6" name="Footer Placeholder 5">
            <a:extLst>
              <a:ext uri="{FF2B5EF4-FFF2-40B4-BE49-F238E27FC236}">
                <a16:creationId xmlns:a16="http://schemas.microsoft.com/office/drawing/2014/main" id="{F377BF58-4BF5-A5FA-AFDE-2CCBF313B3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9E45F26-8E2A-500F-129C-0C9BF542F1CB}"/>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1091054814"/>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A6E829-8C34-FC40-7714-9B1E311CE10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C9B2209-517D-97C1-979F-764E3184752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CD98EB-FA77-BC70-B253-EF190AABA9E2}"/>
              </a:ext>
            </a:extLst>
          </p:cNvPr>
          <p:cNvSpPr>
            <a:spLocks noGrp="1"/>
          </p:cNvSpPr>
          <p:nvPr>
            <p:ph type="dt" sz="half" idx="10"/>
          </p:nvPr>
        </p:nvSpPr>
        <p:spPr/>
        <p:txBody>
          <a:bodyPr/>
          <a:lstStyle/>
          <a:p>
            <a:fld id="{A2369FCE-1489-412E-837C-F59021E58D3A}" type="datetimeFigureOut">
              <a:rPr lang="en-US" smtClean="0"/>
              <a:t>10/25/2025</a:t>
            </a:fld>
            <a:endParaRPr lang="en-US"/>
          </a:p>
        </p:txBody>
      </p:sp>
      <p:sp>
        <p:nvSpPr>
          <p:cNvPr id="5" name="Footer Placeholder 4">
            <a:extLst>
              <a:ext uri="{FF2B5EF4-FFF2-40B4-BE49-F238E27FC236}">
                <a16:creationId xmlns:a16="http://schemas.microsoft.com/office/drawing/2014/main" id="{E20C2217-7EA9-1255-8BE5-E2B44BB173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5E759C-E022-3D8F-D495-AB8598A33B82}"/>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348091902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78C622-CCEC-8788-4E5B-91BA1914C0A5}"/>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5CAF57A-5065-5DBA-EF98-8892054320FD}"/>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792B66-7B68-E704-0CC3-1098F71C7D10}"/>
              </a:ext>
            </a:extLst>
          </p:cNvPr>
          <p:cNvSpPr>
            <a:spLocks noGrp="1"/>
          </p:cNvSpPr>
          <p:nvPr>
            <p:ph type="dt" sz="half" idx="10"/>
          </p:nvPr>
        </p:nvSpPr>
        <p:spPr/>
        <p:txBody>
          <a:bodyPr/>
          <a:lstStyle/>
          <a:p>
            <a:fld id="{A2369FCE-1489-412E-837C-F59021E58D3A}" type="datetimeFigureOut">
              <a:rPr lang="en-US" smtClean="0"/>
              <a:t>10/25/2025</a:t>
            </a:fld>
            <a:endParaRPr lang="en-US"/>
          </a:p>
        </p:txBody>
      </p:sp>
      <p:sp>
        <p:nvSpPr>
          <p:cNvPr id="5" name="Footer Placeholder 4">
            <a:extLst>
              <a:ext uri="{FF2B5EF4-FFF2-40B4-BE49-F238E27FC236}">
                <a16:creationId xmlns:a16="http://schemas.microsoft.com/office/drawing/2014/main" id="{1AF787CF-8DE4-5EB2-CB1E-0FEDED8D65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98F9E6-D7FC-D107-E9E9-871C80FB5263}"/>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2428818074"/>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97309-B41B-B118-5912-ED7A70EF7A86}"/>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A57982F-AD5A-0AED-9C77-6695B8302627}"/>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1062AE0-5EEF-084E-A8AA-B1C91B900D21}"/>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5" name="Footer Placeholder 4">
            <a:extLst>
              <a:ext uri="{FF2B5EF4-FFF2-40B4-BE49-F238E27FC236}">
                <a16:creationId xmlns:a16="http://schemas.microsoft.com/office/drawing/2014/main" id="{C347ACB9-A471-F2F3-4A39-9A8C7B5C65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35BDD7-0A87-52C7-41C2-B3A14576AF61}"/>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95686278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B6094-746E-9937-B6CD-9E12C108480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6D24FC0-A3B6-962E-5395-9665CFDA3C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BDD4F5-78C0-DA19-B00C-3CF2E19F5EE7}"/>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5" name="Footer Placeholder 4">
            <a:extLst>
              <a:ext uri="{FF2B5EF4-FFF2-40B4-BE49-F238E27FC236}">
                <a16:creationId xmlns:a16="http://schemas.microsoft.com/office/drawing/2014/main" id="{6BBCAAE6-28B8-97E8-AB5C-3E2C503FF4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01150C-F937-95C5-2D7C-6646A9F664BB}"/>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23693817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67B17-9BFC-08BA-6A64-776A0E70D73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790FE4-2874-C1A8-F8F1-E0934585D685}"/>
              </a:ext>
            </a:extLst>
          </p:cNvPr>
          <p:cNvSpPr>
            <a:spLocks noGrp="1"/>
          </p:cNvSpPr>
          <p:nvPr>
            <p:ph type="dt" sz="half" idx="10"/>
          </p:nvPr>
        </p:nvSpPr>
        <p:spPr/>
        <p:txBody>
          <a:bodyPr/>
          <a:lstStyle/>
          <a:p>
            <a:fld id="{724BDBCA-D758-4D31-AC8A-8D7531051215}" type="datetimeFigureOut">
              <a:rPr lang="en-US" smtClean="0"/>
              <a:t>10/25/2025</a:t>
            </a:fld>
            <a:endParaRPr lang="en-US"/>
          </a:p>
        </p:txBody>
      </p:sp>
      <p:sp>
        <p:nvSpPr>
          <p:cNvPr id="4" name="Footer Placeholder 3">
            <a:extLst>
              <a:ext uri="{FF2B5EF4-FFF2-40B4-BE49-F238E27FC236}">
                <a16:creationId xmlns:a16="http://schemas.microsoft.com/office/drawing/2014/main" id="{CDDE908F-4002-F0CA-CE38-764612A89FF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A0771DF-8486-C135-561E-26D08DD5DFFF}"/>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245992708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6F4683-5E05-D526-DDF7-D8F34BF0B732}"/>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6714380-9682-E309-5AA2-E95F01C40C5A}"/>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8920FA7-49B7-F69E-1701-CC9826B6680C}"/>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5" name="Footer Placeholder 4">
            <a:extLst>
              <a:ext uri="{FF2B5EF4-FFF2-40B4-BE49-F238E27FC236}">
                <a16:creationId xmlns:a16="http://schemas.microsoft.com/office/drawing/2014/main" id="{614F8124-4862-2D81-F73A-84E9887EC0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3580DA-762C-FE17-96B2-6EB253225469}"/>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33102871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67DC3-7DAB-82FA-57C0-89D97281E8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72742FD-6337-9D32-62A4-2D0BBA6E74CB}"/>
              </a:ext>
            </a:extLst>
          </p:cNvPr>
          <p:cNvSpPr>
            <a:spLocks noGrp="1"/>
          </p:cNvSpPr>
          <p:nvPr>
            <p:ph sz="half" idx="1"/>
          </p:nvPr>
        </p:nvSpPr>
        <p:spPr>
          <a:xfrm>
            <a:off x="16764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9A2F74C-66B6-C378-3B6C-62AD5F776C7A}"/>
              </a:ext>
            </a:extLst>
          </p:cNvPr>
          <p:cNvSpPr>
            <a:spLocks noGrp="1"/>
          </p:cNvSpPr>
          <p:nvPr>
            <p:ph sz="half" idx="2"/>
          </p:nvPr>
        </p:nvSpPr>
        <p:spPr>
          <a:xfrm>
            <a:off x="122682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2B6C498-B673-1B7D-34D4-03C59ED366D8}"/>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6" name="Footer Placeholder 5">
            <a:extLst>
              <a:ext uri="{FF2B5EF4-FFF2-40B4-BE49-F238E27FC236}">
                <a16:creationId xmlns:a16="http://schemas.microsoft.com/office/drawing/2014/main" id="{F0A26210-9969-B444-C699-BF6157BC6B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3F49BC-CD7F-3057-5262-8E2211ACF5D7}"/>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93324701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1F92B-A930-3A13-A2D7-E43E4A04F310}"/>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26FD2C3F-11A5-A379-71ED-964A840C93D6}"/>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9981852-F7CB-ADF7-F5B2-B5E5DB794308}"/>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538EFE-3279-EB21-3711-55A33F583F47}"/>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7B07876-A6CC-FB95-4167-E00BCFC831A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E1EB3E1-1F1E-877C-CF4D-CDEFD2287870}"/>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8" name="Footer Placeholder 7">
            <a:extLst>
              <a:ext uri="{FF2B5EF4-FFF2-40B4-BE49-F238E27FC236}">
                <a16:creationId xmlns:a16="http://schemas.microsoft.com/office/drawing/2014/main" id="{87D3A437-33E9-3813-BF9D-24F1C2325D1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0F57A44-BBBD-EBA2-1378-56DFED93A0DA}"/>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163783675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1623F-532D-C853-B5D4-4930FD8075B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6DFCC1E-4636-8394-E38D-A74FC4BAA990}"/>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4" name="Footer Placeholder 3">
            <a:extLst>
              <a:ext uri="{FF2B5EF4-FFF2-40B4-BE49-F238E27FC236}">
                <a16:creationId xmlns:a16="http://schemas.microsoft.com/office/drawing/2014/main" id="{C0876146-FB0E-3ABA-B9AB-407C8BD62FB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F79D94C-7BA6-2454-FA8E-D342F114F2E1}"/>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87461993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89E121-3085-42CF-9DD7-947182668CF0}"/>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3" name="Footer Placeholder 2">
            <a:extLst>
              <a:ext uri="{FF2B5EF4-FFF2-40B4-BE49-F238E27FC236}">
                <a16:creationId xmlns:a16="http://schemas.microsoft.com/office/drawing/2014/main" id="{4E636D08-669E-9C8C-4E5D-E0CC802DE49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5923A85-6697-8837-F454-0046398FEC1D}"/>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71827443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C23F17-ABDA-2B1C-E9E2-8C4393698B9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9D11165-75C5-8500-946A-1ABDB24E0757}"/>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11F4FA6-037D-F2E6-E20B-1598547D56D1}"/>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6804CAC-7F69-B0C3-898C-38F80F20A53C}"/>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6" name="Footer Placeholder 5">
            <a:extLst>
              <a:ext uri="{FF2B5EF4-FFF2-40B4-BE49-F238E27FC236}">
                <a16:creationId xmlns:a16="http://schemas.microsoft.com/office/drawing/2014/main" id="{9BA3F253-592A-852C-E7CD-A082BA1ADF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9E8D38E-BBCB-BC3D-7DA7-AA3DC0270253}"/>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415243449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F2C5E-C4F1-4F60-1285-3378A6E260A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B131D2B-1B74-4EAA-D2FE-644C73FBF0FC}"/>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8CE548E-0634-7828-E8BC-1F14C87D4CF8}"/>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EF9E11-7100-2C2F-B45F-456835CBCB49}"/>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6" name="Footer Placeholder 5">
            <a:extLst>
              <a:ext uri="{FF2B5EF4-FFF2-40B4-BE49-F238E27FC236}">
                <a16:creationId xmlns:a16="http://schemas.microsoft.com/office/drawing/2014/main" id="{C39C9F55-260C-B25F-1429-519FF8DFA1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E37797-6516-97DA-8C44-0680032DF95E}"/>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425088546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D1653-65E7-BE72-8426-F7F736F6D39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1E8D663-FA74-028C-A960-347AB75555C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DA5E6C0-4116-6B7D-1032-52E738B931D7}"/>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5" name="Footer Placeholder 4">
            <a:extLst>
              <a:ext uri="{FF2B5EF4-FFF2-40B4-BE49-F238E27FC236}">
                <a16:creationId xmlns:a16="http://schemas.microsoft.com/office/drawing/2014/main" id="{66986592-7269-EBCE-BFD1-2097B525D1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80687A-5794-A9F2-E723-EA31BE8F4BCF}"/>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78839406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A33DD51-973E-7195-32D8-941E9F6E6D3B}"/>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C24241D-51EF-8591-511E-5FBBC7728CF1}"/>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0412E6-5B2E-78B3-4E78-75BBFC03236D}"/>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5" name="Footer Placeholder 4">
            <a:extLst>
              <a:ext uri="{FF2B5EF4-FFF2-40B4-BE49-F238E27FC236}">
                <a16:creationId xmlns:a16="http://schemas.microsoft.com/office/drawing/2014/main" id="{A4FCC733-15C5-A03C-9C4D-7E84328453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DE3B2B-9139-146D-A2BA-FB535EA54875}"/>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134185321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6E340-F85D-C2DA-2ABE-5E46A5081FD7}"/>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85FA3B4-4291-EE26-B093-B61E1E719FBF}"/>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254A8E8-02CE-A9A3-A9DD-881ACA91F572}"/>
              </a:ext>
            </a:extLst>
          </p:cNvPr>
          <p:cNvSpPr>
            <a:spLocks noGrp="1"/>
          </p:cNvSpPr>
          <p:nvPr>
            <p:ph type="dt" sz="half" idx="10"/>
          </p:nvPr>
        </p:nvSpPr>
        <p:spPr/>
        <p:txBody>
          <a:bodyPr/>
          <a:lstStyle/>
          <a:p>
            <a:fld id="{5652A5EE-206B-40E7-97FC-A4452EE94D1E}" type="datetimeFigureOut">
              <a:rPr lang="en-US" smtClean="0"/>
              <a:t>10/25/2025</a:t>
            </a:fld>
            <a:endParaRPr lang="en-US"/>
          </a:p>
        </p:txBody>
      </p:sp>
      <p:sp>
        <p:nvSpPr>
          <p:cNvPr id="5" name="Footer Placeholder 4">
            <a:extLst>
              <a:ext uri="{FF2B5EF4-FFF2-40B4-BE49-F238E27FC236}">
                <a16:creationId xmlns:a16="http://schemas.microsoft.com/office/drawing/2014/main" id="{15E9EC03-6E4B-A9CF-6A4E-99D49A80F9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35A7D7-EBF1-69FD-A272-0750A9511C9D}"/>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307975180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6D3A958-2550-17F8-91DB-56DCEF2908E6}"/>
              </a:ext>
            </a:extLst>
          </p:cNvPr>
          <p:cNvSpPr>
            <a:spLocks noGrp="1"/>
          </p:cNvSpPr>
          <p:nvPr>
            <p:ph type="dt" sz="half" idx="10"/>
          </p:nvPr>
        </p:nvSpPr>
        <p:spPr/>
        <p:txBody>
          <a:bodyPr/>
          <a:lstStyle/>
          <a:p>
            <a:fld id="{724BDBCA-D758-4D31-AC8A-8D7531051215}" type="datetimeFigureOut">
              <a:rPr lang="en-US" smtClean="0"/>
              <a:t>10/25/2025</a:t>
            </a:fld>
            <a:endParaRPr lang="en-US"/>
          </a:p>
        </p:txBody>
      </p:sp>
      <p:sp>
        <p:nvSpPr>
          <p:cNvPr id="3" name="Footer Placeholder 2">
            <a:extLst>
              <a:ext uri="{FF2B5EF4-FFF2-40B4-BE49-F238E27FC236}">
                <a16:creationId xmlns:a16="http://schemas.microsoft.com/office/drawing/2014/main" id="{F02CC9DC-61DC-8A3D-FADC-5BF4914330E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31DAAEF-A433-985E-4815-BC1926A82AC4}"/>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4845216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8CA9D-EB5C-8DD9-BDE6-04537E9C2CD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C0D2EB0-18E5-16F3-6480-81893CDE756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7B0E28-0F11-B4F7-D820-C2D201E4DEA5}"/>
              </a:ext>
            </a:extLst>
          </p:cNvPr>
          <p:cNvSpPr>
            <a:spLocks noGrp="1"/>
          </p:cNvSpPr>
          <p:nvPr>
            <p:ph type="dt" sz="half" idx="10"/>
          </p:nvPr>
        </p:nvSpPr>
        <p:spPr/>
        <p:txBody>
          <a:bodyPr/>
          <a:lstStyle/>
          <a:p>
            <a:fld id="{5652A5EE-206B-40E7-97FC-A4452EE94D1E}" type="datetimeFigureOut">
              <a:rPr lang="en-US" smtClean="0"/>
              <a:t>10/25/2025</a:t>
            </a:fld>
            <a:endParaRPr lang="en-US"/>
          </a:p>
        </p:txBody>
      </p:sp>
      <p:sp>
        <p:nvSpPr>
          <p:cNvPr id="5" name="Footer Placeholder 4">
            <a:extLst>
              <a:ext uri="{FF2B5EF4-FFF2-40B4-BE49-F238E27FC236}">
                <a16:creationId xmlns:a16="http://schemas.microsoft.com/office/drawing/2014/main" id="{994ED897-58E7-DE19-F6F1-EA5BD8DC89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6DCCBB-A73C-4DF1-2317-10C3E62F3C4F}"/>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297956466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3FA1E-4568-176D-8E3C-78B7D71185C4}"/>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0762BE7-D93F-CE0C-0EF3-8740A383254F}"/>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B21C6E9-4CC1-A5EF-3E06-97B4B90F018B}"/>
              </a:ext>
            </a:extLst>
          </p:cNvPr>
          <p:cNvSpPr>
            <a:spLocks noGrp="1"/>
          </p:cNvSpPr>
          <p:nvPr>
            <p:ph type="dt" sz="half" idx="10"/>
          </p:nvPr>
        </p:nvSpPr>
        <p:spPr/>
        <p:txBody>
          <a:bodyPr/>
          <a:lstStyle/>
          <a:p>
            <a:fld id="{5652A5EE-206B-40E7-97FC-A4452EE94D1E}" type="datetimeFigureOut">
              <a:rPr lang="en-US" smtClean="0"/>
              <a:t>10/25/2025</a:t>
            </a:fld>
            <a:endParaRPr lang="en-US"/>
          </a:p>
        </p:txBody>
      </p:sp>
      <p:sp>
        <p:nvSpPr>
          <p:cNvPr id="5" name="Footer Placeholder 4">
            <a:extLst>
              <a:ext uri="{FF2B5EF4-FFF2-40B4-BE49-F238E27FC236}">
                <a16:creationId xmlns:a16="http://schemas.microsoft.com/office/drawing/2014/main" id="{FB6ADF38-821B-84C2-1E9E-1EC8046857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76632C-6D84-C9D0-7A6A-E259A64864A1}"/>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333176618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9283A-662E-A9A6-6FDE-F6787CE98C06}"/>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89AB58C-E90E-7294-C054-9473E66A4B7D}"/>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6365DB0-D2AE-617F-D1B9-199382938C8A}"/>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0696A3B-C752-24C6-42BC-7FFF23FD6852}"/>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EBAFCE8-54C1-B720-0E0A-693EEE7DEF54}"/>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3F989F4-361F-EF0A-BF03-576E51D0A615}"/>
              </a:ext>
            </a:extLst>
          </p:cNvPr>
          <p:cNvSpPr>
            <a:spLocks noGrp="1"/>
          </p:cNvSpPr>
          <p:nvPr>
            <p:ph type="dt" sz="half" idx="10"/>
          </p:nvPr>
        </p:nvSpPr>
        <p:spPr/>
        <p:txBody>
          <a:bodyPr/>
          <a:lstStyle/>
          <a:p>
            <a:fld id="{5652A5EE-206B-40E7-97FC-A4452EE94D1E}" type="datetimeFigureOut">
              <a:rPr lang="en-US" smtClean="0"/>
              <a:t>10/25/2025</a:t>
            </a:fld>
            <a:endParaRPr lang="en-US"/>
          </a:p>
        </p:txBody>
      </p:sp>
      <p:sp>
        <p:nvSpPr>
          <p:cNvPr id="8" name="Footer Placeholder 7">
            <a:extLst>
              <a:ext uri="{FF2B5EF4-FFF2-40B4-BE49-F238E27FC236}">
                <a16:creationId xmlns:a16="http://schemas.microsoft.com/office/drawing/2014/main" id="{E19DDBF6-2A95-E89A-B1CB-74F104A6806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4751022-A436-4BBD-6074-67ECE43E566B}"/>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240982750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5D989-C726-1DC7-EDCD-331B4881609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914F893-9764-64B8-8986-66B30D112178}"/>
              </a:ext>
            </a:extLst>
          </p:cNvPr>
          <p:cNvSpPr>
            <a:spLocks noGrp="1"/>
          </p:cNvSpPr>
          <p:nvPr>
            <p:ph type="dt" sz="half" idx="10"/>
          </p:nvPr>
        </p:nvSpPr>
        <p:spPr/>
        <p:txBody>
          <a:bodyPr/>
          <a:lstStyle/>
          <a:p>
            <a:fld id="{5652A5EE-206B-40E7-97FC-A4452EE94D1E}" type="datetimeFigureOut">
              <a:rPr lang="en-US" smtClean="0"/>
              <a:t>10/25/2025</a:t>
            </a:fld>
            <a:endParaRPr lang="en-US"/>
          </a:p>
        </p:txBody>
      </p:sp>
      <p:sp>
        <p:nvSpPr>
          <p:cNvPr id="4" name="Footer Placeholder 3">
            <a:extLst>
              <a:ext uri="{FF2B5EF4-FFF2-40B4-BE49-F238E27FC236}">
                <a16:creationId xmlns:a16="http://schemas.microsoft.com/office/drawing/2014/main" id="{71841E20-DC14-9806-83CB-123C25A517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0FC3FC7-3904-7E87-33F1-52694A1CF2B9}"/>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6208697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11A9CE9-00B6-22CA-9D40-D6693D2CD790}"/>
              </a:ext>
            </a:extLst>
          </p:cNvPr>
          <p:cNvSpPr>
            <a:spLocks noGrp="1"/>
          </p:cNvSpPr>
          <p:nvPr>
            <p:ph type="dt" sz="half" idx="10"/>
          </p:nvPr>
        </p:nvSpPr>
        <p:spPr/>
        <p:txBody>
          <a:bodyPr/>
          <a:lstStyle/>
          <a:p>
            <a:fld id="{5652A5EE-206B-40E7-97FC-A4452EE94D1E}" type="datetimeFigureOut">
              <a:rPr lang="en-US" smtClean="0"/>
              <a:t>10/25/2025</a:t>
            </a:fld>
            <a:endParaRPr lang="en-US"/>
          </a:p>
        </p:txBody>
      </p:sp>
      <p:sp>
        <p:nvSpPr>
          <p:cNvPr id="3" name="Footer Placeholder 2">
            <a:extLst>
              <a:ext uri="{FF2B5EF4-FFF2-40B4-BE49-F238E27FC236}">
                <a16:creationId xmlns:a16="http://schemas.microsoft.com/office/drawing/2014/main" id="{7E5264DD-A6A1-E572-614D-42DFC915FC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0EECE4A-5CA0-4435-AC5A-15F8634B62A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20250758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A94D9-98F6-351D-8980-C5283D0FE80C}"/>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02F72C4-5B7D-D751-16B7-0C6A86967A47}"/>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0BB723C-6A52-2107-437B-F1D450C87904}"/>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F4022D-D868-B22A-7F08-AD863FAD2481}"/>
              </a:ext>
            </a:extLst>
          </p:cNvPr>
          <p:cNvSpPr>
            <a:spLocks noGrp="1"/>
          </p:cNvSpPr>
          <p:nvPr>
            <p:ph type="dt" sz="half" idx="10"/>
          </p:nvPr>
        </p:nvSpPr>
        <p:spPr/>
        <p:txBody>
          <a:bodyPr/>
          <a:lstStyle/>
          <a:p>
            <a:fld id="{5652A5EE-206B-40E7-97FC-A4452EE94D1E}" type="datetimeFigureOut">
              <a:rPr lang="en-US" smtClean="0"/>
              <a:t>10/25/2025</a:t>
            </a:fld>
            <a:endParaRPr lang="en-US"/>
          </a:p>
        </p:txBody>
      </p:sp>
      <p:sp>
        <p:nvSpPr>
          <p:cNvPr id="6" name="Footer Placeholder 5">
            <a:extLst>
              <a:ext uri="{FF2B5EF4-FFF2-40B4-BE49-F238E27FC236}">
                <a16:creationId xmlns:a16="http://schemas.microsoft.com/office/drawing/2014/main" id="{0DF9C085-6EE1-1187-C8AE-9A8ADA04ACB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9219AA-A6FE-40E6-803C-84E3DD01B3A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119340274"/>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5500B-2FC3-56E0-9D36-F2485BFFE1CD}"/>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348E84-FE42-0DAD-D163-E75815820D44}"/>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3AC6B72-A267-5D4B-59CA-04F2CDFA982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3E16CD6-DE19-494B-9143-9AA51B048B40}"/>
              </a:ext>
            </a:extLst>
          </p:cNvPr>
          <p:cNvSpPr>
            <a:spLocks noGrp="1"/>
          </p:cNvSpPr>
          <p:nvPr>
            <p:ph type="dt" sz="half" idx="10"/>
          </p:nvPr>
        </p:nvSpPr>
        <p:spPr/>
        <p:txBody>
          <a:bodyPr/>
          <a:lstStyle/>
          <a:p>
            <a:fld id="{5652A5EE-206B-40E7-97FC-A4452EE94D1E}" type="datetimeFigureOut">
              <a:rPr lang="en-US" smtClean="0"/>
              <a:t>10/25/2025</a:t>
            </a:fld>
            <a:endParaRPr lang="en-US"/>
          </a:p>
        </p:txBody>
      </p:sp>
      <p:sp>
        <p:nvSpPr>
          <p:cNvPr id="6" name="Footer Placeholder 5">
            <a:extLst>
              <a:ext uri="{FF2B5EF4-FFF2-40B4-BE49-F238E27FC236}">
                <a16:creationId xmlns:a16="http://schemas.microsoft.com/office/drawing/2014/main" id="{6E534623-BB4B-9701-3966-1E090868FC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998043-0700-14BD-BB27-0F91B6D473D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9679625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6FE50-38C8-35A8-AC9B-E7ED5CF8AB7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DEBC474-53AF-F43F-9C58-1CD69050B0E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B30A48-F2B8-C980-8490-429E68C0E9D9}"/>
              </a:ext>
            </a:extLst>
          </p:cNvPr>
          <p:cNvSpPr>
            <a:spLocks noGrp="1"/>
          </p:cNvSpPr>
          <p:nvPr>
            <p:ph type="dt" sz="half" idx="10"/>
          </p:nvPr>
        </p:nvSpPr>
        <p:spPr/>
        <p:txBody>
          <a:bodyPr/>
          <a:lstStyle/>
          <a:p>
            <a:fld id="{5652A5EE-206B-40E7-97FC-A4452EE94D1E}" type="datetimeFigureOut">
              <a:rPr lang="en-US" smtClean="0"/>
              <a:t>10/25/2025</a:t>
            </a:fld>
            <a:endParaRPr lang="en-US"/>
          </a:p>
        </p:txBody>
      </p:sp>
      <p:sp>
        <p:nvSpPr>
          <p:cNvPr id="5" name="Footer Placeholder 4">
            <a:extLst>
              <a:ext uri="{FF2B5EF4-FFF2-40B4-BE49-F238E27FC236}">
                <a16:creationId xmlns:a16="http://schemas.microsoft.com/office/drawing/2014/main" id="{D202493B-9EE9-D126-4E2F-5153FDA90A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E885ED-AA43-15F4-3E78-9F437E06EFE7}"/>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389573765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3F28C-1337-39F3-35D0-F2DB67399524}"/>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6CC0E20-ECD2-5724-5F9F-D3CD23972D7F}"/>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269438F-EC51-21B5-FE94-379B12DA2FCA}"/>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5" name="Footer Placeholder 4">
            <a:extLst>
              <a:ext uri="{FF2B5EF4-FFF2-40B4-BE49-F238E27FC236}">
                <a16:creationId xmlns:a16="http://schemas.microsoft.com/office/drawing/2014/main" id="{91488954-FFAD-6B7D-FD5F-EBADF1C01C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515214-1FD2-D70D-090C-BA58192084BF}"/>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34742751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3C1CA-F170-D927-44E5-B8F2C657884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8A8130D-CB23-343B-A7CF-71241F5F2CF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D40B90-E206-953E-B2AA-36D43F8D336B}"/>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5" name="Footer Placeholder 4">
            <a:extLst>
              <a:ext uri="{FF2B5EF4-FFF2-40B4-BE49-F238E27FC236}">
                <a16:creationId xmlns:a16="http://schemas.microsoft.com/office/drawing/2014/main" id="{1564685B-5B11-868C-DEDB-DA7D669AC3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3F8C9D-C8AF-D656-01E4-98B0187BA7C0}"/>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69040405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A2BE0-D680-0387-51E4-F2CFE3EC323B}"/>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9130E85-17B2-8668-06B5-DFC490DF7A63}"/>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3440552-44F3-FE81-121E-A089377611C1}"/>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23E129C-0517-157C-443E-A5E79BE2A538}"/>
              </a:ext>
            </a:extLst>
          </p:cNvPr>
          <p:cNvSpPr>
            <a:spLocks noGrp="1"/>
          </p:cNvSpPr>
          <p:nvPr>
            <p:ph type="dt" sz="half" idx="10"/>
          </p:nvPr>
        </p:nvSpPr>
        <p:spPr/>
        <p:txBody>
          <a:bodyPr/>
          <a:lstStyle/>
          <a:p>
            <a:fld id="{724BDBCA-D758-4D31-AC8A-8D7531051215}" type="datetimeFigureOut">
              <a:rPr lang="en-US" smtClean="0"/>
              <a:t>10/25/2025</a:t>
            </a:fld>
            <a:endParaRPr lang="en-US"/>
          </a:p>
        </p:txBody>
      </p:sp>
      <p:sp>
        <p:nvSpPr>
          <p:cNvPr id="6" name="Footer Placeholder 5">
            <a:extLst>
              <a:ext uri="{FF2B5EF4-FFF2-40B4-BE49-F238E27FC236}">
                <a16:creationId xmlns:a16="http://schemas.microsoft.com/office/drawing/2014/main" id="{45B6ACA0-0BCB-E2FF-FFE0-19081032C6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6F7FD2-C179-12BB-CAC8-248211BE45E9}"/>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2205320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C9360-85A7-E88C-DD19-1F2F85DB8939}"/>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71C2A68-FEE2-0679-538E-9A0AD38D797F}"/>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7F0203-03B4-6978-EDC7-24C7801B169A}"/>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5" name="Footer Placeholder 4">
            <a:extLst>
              <a:ext uri="{FF2B5EF4-FFF2-40B4-BE49-F238E27FC236}">
                <a16:creationId xmlns:a16="http://schemas.microsoft.com/office/drawing/2014/main" id="{66EBB198-76AD-CC39-AA1F-7D69022FF8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CB312A-719F-1B56-37F7-87E9A0FBE2B7}"/>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94444242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C6DE6-A8A4-7A9F-FDB6-778A3A3856F3}"/>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7F4C6790-EE3F-8C63-5ADE-F6558D6E9762}"/>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838076-0082-9FB7-AB86-EFA302D423A1}"/>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61976DA-50C7-D2B6-7EC6-1B6EDF4B4189}"/>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A7EBD5-FC09-95BF-C852-84CF9510DEC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1DADAA2-11A3-FC3B-A1F6-6589BABDC6F2}"/>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8" name="Footer Placeholder 7">
            <a:extLst>
              <a:ext uri="{FF2B5EF4-FFF2-40B4-BE49-F238E27FC236}">
                <a16:creationId xmlns:a16="http://schemas.microsoft.com/office/drawing/2014/main" id="{63FECD4F-9629-F0FD-2CDE-3A8919AB76B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FACD42-758A-90FC-4C4C-3D012FEFE5D9}"/>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58995193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4384F-1633-1250-6380-6878DE37848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34968A9-E721-E31C-8A61-8DE1BD64062F}"/>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4" name="Footer Placeholder 3">
            <a:extLst>
              <a:ext uri="{FF2B5EF4-FFF2-40B4-BE49-F238E27FC236}">
                <a16:creationId xmlns:a16="http://schemas.microsoft.com/office/drawing/2014/main" id="{9189B340-B9F0-C624-AC81-D2CF9ADEB24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6248A0F-C1B3-7B72-B80D-0711569ABD8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48914091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D7DC63D-091D-9241-C6D3-D50EA01707A5}"/>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3" name="Footer Placeholder 2">
            <a:extLst>
              <a:ext uri="{FF2B5EF4-FFF2-40B4-BE49-F238E27FC236}">
                <a16:creationId xmlns:a16="http://schemas.microsoft.com/office/drawing/2014/main" id="{34F77849-A3E1-AB8F-A371-B659342A6BF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B66AEEF-9483-B020-E171-437FA077CC1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74663214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6FE5F-BB98-DC7B-9923-7ED3A18D4B3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E50F248-C307-481A-C308-17603DD2638B}"/>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F43967A-13C4-F241-D744-C4526856AD8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06BFEA-502C-E1CC-0C3F-BDE56A8968D7}"/>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6" name="Footer Placeholder 5">
            <a:extLst>
              <a:ext uri="{FF2B5EF4-FFF2-40B4-BE49-F238E27FC236}">
                <a16:creationId xmlns:a16="http://schemas.microsoft.com/office/drawing/2014/main" id="{FEB69F2C-EA67-7362-623A-0F204F6735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7B7836-85FD-98DD-CADA-C0589822D6FD}"/>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101794577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8F39E-5207-2A11-31AD-159F6021C748}"/>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7FE6210-01A7-5027-DE3B-D76BB496BE4F}"/>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9A8BD4D-2CD4-22D0-37EA-76A9D25CEF8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94858C-0DD0-0330-5A82-0EE558BA72C3}"/>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6" name="Footer Placeholder 5">
            <a:extLst>
              <a:ext uri="{FF2B5EF4-FFF2-40B4-BE49-F238E27FC236}">
                <a16:creationId xmlns:a16="http://schemas.microsoft.com/office/drawing/2014/main" id="{5697EC5C-1DC5-0A12-03A1-CF44C7CA8A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B9F3DC-4F14-7BBC-7208-D942164324F3}"/>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3883937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F4889-87AD-B61F-EF19-B894391A2B5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4DA7FAC-E0BE-6F11-6E4F-0C9E3DBE765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0331AB-3C33-FE83-A366-8EEB4160B1CD}"/>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5" name="Footer Placeholder 4">
            <a:extLst>
              <a:ext uri="{FF2B5EF4-FFF2-40B4-BE49-F238E27FC236}">
                <a16:creationId xmlns:a16="http://schemas.microsoft.com/office/drawing/2014/main" id="{16C64D2A-7F13-338C-2AFF-96C360F5E8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986ABA-3255-9E6B-EF1B-9716C1402462}"/>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1637657204"/>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751AB-778C-2E4F-DC9D-619559E9F2EC}"/>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E862FF9-4452-4570-4846-2F8636DEFE91}"/>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D53E10-C0C8-4CB4-1762-74E5E440C0BA}"/>
              </a:ext>
            </a:extLst>
          </p:cNvPr>
          <p:cNvSpPr>
            <a:spLocks noGrp="1"/>
          </p:cNvSpPr>
          <p:nvPr>
            <p:ph type="dt" sz="half" idx="10"/>
          </p:nvPr>
        </p:nvSpPr>
        <p:spPr/>
        <p:txBody>
          <a:bodyPr/>
          <a:lstStyle/>
          <a:p>
            <a:fld id="{724BDBCA-D758-4D31-AC8A-8D7531051215}" type="datetimeFigureOut">
              <a:rPr lang="en-US" smtClean="0"/>
              <a:t>10/25/2025</a:t>
            </a:fld>
            <a:endParaRPr lang="en-US"/>
          </a:p>
        </p:txBody>
      </p:sp>
      <p:sp>
        <p:nvSpPr>
          <p:cNvPr id="5" name="Footer Placeholder 4">
            <a:extLst>
              <a:ext uri="{FF2B5EF4-FFF2-40B4-BE49-F238E27FC236}">
                <a16:creationId xmlns:a16="http://schemas.microsoft.com/office/drawing/2014/main" id="{CD495736-BDBD-A27E-C36B-2816FBD34F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E30FB5-1493-2865-D729-C9EB7E3D8887}"/>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14340460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1078D-0209-4098-CC9C-461020F2AF6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597959-DBE6-B5BB-3D01-C73BB515874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2B763C-30DC-A9C1-82C8-B32DBF596585}"/>
              </a:ext>
            </a:extLst>
          </p:cNvPr>
          <p:cNvSpPr>
            <a:spLocks noGrp="1"/>
          </p:cNvSpPr>
          <p:nvPr>
            <p:ph type="dt" sz="half" idx="10"/>
          </p:nvPr>
        </p:nvSpPr>
        <p:spPr/>
        <p:txBody>
          <a:bodyPr/>
          <a:lstStyle/>
          <a:p>
            <a:fld id="{724BDBCA-D758-4D31-AC8A-8D7531051215}" type="datetimeFigureOut">
              <a:rPr lang="en-US" smtClean="0"/>
              <a:t>10/25/2025</a:t>
            </a:fld>
            <a:endParaRPr lang="en-US"/>
          </a:p>
        </p:txBody>
      </p:sp>
      <p:sp>
        <p:nvSpPr>
          <p:cNvPr id="5" name="Footer Placeholder 4">
            <a:extLst>
              <a:ext uri="{FF2B5EF4-FFF2-40B4-BE49-F238E27FC236}">
                <a16:creationId xmlns:a16="http://schemas.microsoft.com/office/drawing/2014/main" id="{C377D81F-88C5-00BC-E782-98B581EEA3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A98518-F41A-3A8E-C1FE-62D31F2FA912}"/>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304018808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6CD4C-4470-114E-70EB-044DF4A497DF}"/>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49D2F60-A5D0-F80A-3A10-FD8A2A71D730}"/>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6E033D5-223D-95DC-1BD3-F4B1B4F88C25}"/>
              </a:ext>
            </a:extLst>
          </p:cNvPr>
          <p:cNvSpPr>
            <a:spLocks noGrp="1"/>
          </p:cNvSpPr>
          <p:nvPr>
            <p:ph type="dt" sz="half" idx="10"/>
          </p:nvPr>
        </p:nvSpPr>
        <p:spPr/>
        <p:txBody>
          <a:bodyPr/>
          <a:lstStyle/>
          <a:p>
            <a:fld id="{724BDBCA-D758-4D31-AC8A-8D7531051215}" type="datetimeFigureOut">
              <a:rPr lang="en-US" smtClean="0"/>
              <a:t>10/25/2025</a:t>
            </a:fld>
            <a:endParaRPr lang="en-US"/>
          </a:p>
        </p:txBody>
      </p:sp>
      <p:sp>
        <p:nvSpPr>
          <p:cNvPr id="5" name="Footer Placeholder 4">
            <a:extLst>
              <a:ext uri="{FF2B5EF4-FFF2-40B4-BE49-F238E27FC236}">
                <a16:creationId xmlns:a16="http://schemas.microsoft.com/office/drawing/2014/main" id="{28356F00-529D-29E5-4868-7F464ECEBD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77C483-4E74-9A23-9B9D-BC8DF9A08D2D}"/>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01426090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00442-97A2-1E74-037A-79CD1E0F1A1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E216570-F7EE-BE10-04B6-6CE9C2A77161}"/>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5A000AE-804D-9F5E-4771-5290AE84AE7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AB7CEA-3234-EE53-BCEB-1A53C715A30D}"/>
              </a:ext>
            </a:extLst>
          </p:cNvPr>
          <p:cNvSpPr>
            <a:spLocks noGrp="1"/>
          </p:cNvSpPr>
          <p:nvPr>
            <p:ph type="dt" sz="half" idx="10"/>
          </p:nvPr>
        </p:nvSpPr>
        <p:spPr/>
        <p:txBody>
          <a:bodyPr/>
          <a:lstStyle/>
          <a:p>
            <a:fld id="{724BDBCA-D758-4D31-AC8A-8D7531051215}" type="datetimeFigureOut">
              <a:rPr lang="en-US" smtClean="0"/>
              <a:t>10/25/2025</a:t>
            </a:fld>
            <a:endParaRPr lang="en-US"/>
          </a:p>
        </p:txBody>
      </p:sp>
      <p:sp>
        <p:nvSpPr>
          <p:cNvPr id="6" name="Footer Placeholder 5">
            <a:extLst>
              <a:ext uri="{FF2B5EF4-FFF2-40B4-BE49-F238E27FC236}">
                <a16:creationId xmlns:a16="http://schemas.microsoft.com/office/drawing/2014/main" id="{01607589-480F-EE14-FEB2-2444B8D1B0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55D1E2D-D536-B769-A304-0321F4FE26F3}"/>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202730653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634EE-0F87-54AB-F8D6-F4AEA330C2A1}"/>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F1C60F-E14C-2348-C0A6-85DFFCAD91BD}"/>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A21A762-2887-9409-CDC0-693FEA35690B}"/>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8474BFB-507F-677E-E21F-8C872ABB9019}"/>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821172D-B827-7610-32EB-A10E66174C0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9D03800-A065-FC9B-BC60-1B585289243C}"/>
              </a:ext>
            </a:extLst>
          </p:cNvPr>
          <p:cNvSpPr>
            <a:spLocks noGrp="1"/>
          </p:cNvSpPr>
          <p:nvPr>
            <p:ph type="dt" sz="half" idx="10"/>
          </p:nvPr>
        </p:nvSpPr>
        <p:spPr/>
        <p:txBody>
          <a:bodyPr/>
          <a:lstStyle/>
          <a:p>
            <a:fld id="{724BDBCA-D758-4D31-AC8A-8D7531051215}" type="datetimeFigureOut">
              <a:rPr lang="en-US" smtClean="0"/>
              <a:t>10/25/2025</a:t>
            </a:fld>
            <a:endParaRPr lang="en-US"/>
          </a:p>
        </p:txBody>
      </p:sp>
      <p:sp>
        <p:nvSpPr>
          <p:cNvPr id="8" name="Footer Placeholder 7">
            <a:extLst>
              <a:ext uri="{FF2B5EF4-FFF2-40B4-BE49-F238E27FC236}">
                <a16:creationId xmlns:a16="http://schemas.microsoft.com/office/drawing/2014/main" id="{02FB0C32-E995-899D-92F4-41CAA5A3192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CCC3BEA-2CCF-5D25-8FED-E932983427EF}"/>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3658328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67B17-9BFC-08BA-6A64-776A0E70D73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790FE4-2874-C1A8-F8F1-E0934585D685}"/>
              </a:ext>
            </a:extLst>
          </p:cNvPr>
          <p:cNvSpPr>
            <a:spLocks noGrp="1"/>
          </p:cNvSpPr>
          <p:nvPr>
            <p:ph type="dt" sz="half" idx="10"/>
          </p:nvPr>
        </p:nvSpPr>
        <p:spPr/>
        <p:txBody>
          <a:bodyPr/>
          <a:lstStyle/>
          <a:p>
            <a:fld id="{724BDBCA-D758-4D31-AC8A-8D7531051215}" type="datetimeFigureOut">
              <a:rPr lang="en-US" smtClean="0"/>
              <a:t>10/25/2025</a:t>
            </a:fld>
            <a:endParaRPr lang="en-US"/>
          </a:p>
        </p:txBody>
      </p:sp>
      <p:sp>
        <p:nvSpPr>
          <p:cNvPr id="4" name="Footer Placeholder 3">
            <a:extLst>
              <a:ext uri="{FF2B5EF4-FFF2-40B4-BE49-F238E27FC236}">
                <a16:creationId xmlns:a16="http://schemas.microsoft.com/office/drawing/2014/main" id="{CDDE908F-4002-F0CA-CE38-764612A89FF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A0771DF-8486-C135-561E-26D08DD5DFFF}"/>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95631441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6D3A958-2550-17F8-91DB-56DCEF2908E6}"/>
              </a:ext>
            </a:extLst>
          </p:cNvPr>
          <p:cNvSpPr>
            <a:spLocks noGrp="1"/>
          </p:cNvSpPr>
          <p:nvPr>
            <p:ph type="dt" sz="half" idx="10"/>
          </p:nvPr>
        </p:nvSpPr>
        <p:spPr/>
        <p:txBody>
          <a:bodyPr/>
          <a:lstStyle/>
          <a:p>
            <a:fld id="{724BDBCA-D758-4D31-AC8A-8D7531051215}" type="datetimeFigureOut">
              <a:rPr lang="en-US" smtClean="0"/>
              <a:t>10/25/2025</a:t>
            </a:fld>
            <a:endParaRPr lang="en-US"/>
          </a:p>
        </p:txBody>
      </p:sp>
      <p:sp>
        <p:nvSpPr>
          <p:cNvPr id="3" name="Footer Placeholder 2">
            <a:extLst>
              <a:ext uri="{FF2B5EF4-FFF2-40B4-BE49-F238E27FC236}">
                <a16:creationId xmlns:a16="http://schemas.microsoft.com/office/drawing/2014/main" id="{F02CC9DC-61DC-8A3D-FADC-5BF4914330E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31DAAEF-A433-985E-4815-BC1926A82AC4}"/>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939185764"/>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A2BE0-D680-0387-51E4-F2CFE3EC323B}"/>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9130E85-17B2-8668-06B5-DFC490DF7A63}"/>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3440552-44F3-FE81-121E-A089377611C1}"/>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23E129C-0517-157C-443E-A5E79BE2A538}"/>
              </a:ext>
            </a:extLst>
          </p:cNvPr>
          <p:cNvSpPr>
            <a:spLocks noGrp="1"/>
          </p:cNvSpPr>
          <p:nvPr>
            <p:ph type="dt" sz="half" idx="10"/>
          </p:nvPr>
        </p:nvSpPr>
        <p:spPr/>
        <p:txBody>
          <a:bodyPr/>
          <a:lstStyle/>
          <a:p>
            <a:fld id="{724BDBCA-D758-4D31-AC8A-8D7531051215}" type="datetimeFigureOut">
              <a:rPr lang="en-US" smtClean="0"/>
              <a:t>10/25/2025</a:t>
            </a:fld>
            <a:endParaRPr lang="en-US"/>
          </a:p>
        </p:txBody>
      </p:sp>
      <p:sp>
        <p:nvSpPr>
          <p:cNvPr id="6" name="Footer Placeholder 5">
            <a:extLst>
              <a:ext uri="{FF2B5EF4-FFF2-40B4-BE49-F238E27FC236}">
                <a16:creationId xmlns:a16="http://schemas.microsoft.com/office/drawing/2014/main" id="{45B6ACA0-0BCB-E2FF-FFE0-19081032C6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6F7FD2-C179-12BB-CAC8-248211BE45E9}"/>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341531077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00442-97A2-1E74-037A-79CD1E0F1A1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E216570-F7EE-BE10-04B6-6CE9C2A77161}"/>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5A000AE-804D-9F5E-4771-5290AE84AE7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AB7CEA-3234-EE53-BCEB-1A53C715A30D}"/>
              </a:ext>
            </a:extLst>
          </p:cNvPr>
          <p:cNvSpPr>
            <a:spLocks noGrp="1"/>
          </p:cNvSpPr>
          <p:nvPr>
            <p:ph type="dt" sz="half" idx="10"/>
          </p:nvPr>
        </p:nvSpPr>
        <p:spPr/>
        <p:txBody>
          <a:bodyPr/>
          <a:lstStyle/>
          <a:p>
            <a:fld id="{724BDBCA-D758-4D31-AC8A-8D7531051215}" type="datetimeFigureOut">
              <a:rPr lang="en-US" smtClean="0"/>
              <a:t>10/25/2025</a:t>
            </a:fld>
            <a:endParaRPr lang="en-US"/>
          </a:p>
        </p:txBody>
      </p:sp>
      <p:sp>
        <p:nvSpPr>
          <p:cNvPr id="6" name="Footer Placeholder 5">
            <a:extLst>
              <a:ext uri="{FF2B5EF4-FFF2-40B4-BE49-F238E27FC236}">
                <a16:creationId xmlns:a16="http://schemas.microsoft.com/office/drawing/2014/main" id="{01607589-480F-EE14-FEB2-2444B8D1B0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55D1E2D-D536-B769-A304-0321F4FE26F3}"/>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371280084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B4D39-3058-C372-BD70-FD8C2F1BD89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3D32C95-F1D4-3322-47E0-3A22C71E9B6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CD1723-626D-83FB-72E4-66B10350E596}"/>
              </a:ext>
            </a:extLst>
          </p:cNvPr>
          <p:cNvSpPr>
            <a:spLocks noGrp="1"/>
          </p:cNvSpPr>
          <p:nvPr>
            <p:ph type="dt" sz="half" idx="10"/>
          </p:nvPr>
        </p:nvSpPr>
        <p:spPr/>
        <p:txBody>
          <a:bodyPr/>
          <a:lstStyle/>
          <a:p>
            <a:fld id="{724BDBCA-D758-4D31-AC8A-8D7531051215}" type="datetimeFigureOut">
              <a:rPr lang="en-US" smtClean="0"/>
              <a:t>10/25/2025</a:t>
            </a:fld>
            <a:endParaRPr lang="en-US"/>
          </a:p>
        </p:txBody>
      </p:sp>
      <p:sp>
        <p:nvSpPr>
          <p:cNvPr id="5" name="Footer Placeholder 4">
            <a:extLst>
              <a:ext uri="{FF2B5EF4-FFF2-40B4-BE49-F238E27FC236}">
                <a16:creationId xmlns:a16="http://schemas.microsoft.com/office/drawing/2014/main" id="{073F77DB-7CD4-4F5D-7335-AC55881CCB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0E9F98-9949-2B7E-E4E6-BB98C40EE969}"/>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38140169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76.xml><?xml version="1.0" encoding="utf-8"?>
<p:sldLayout xmlns:a="http://schemas.openxmlformats.org/drawingml/2006/main" xmlns:r="http://schemas.openxmlformats.org/officeDocument/2006/relationships" xmlns:p="http://schemas.openxmlformats.org/presentationml/2006/main" userDrawn="1">
  <p:cSld name="26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7691657"/>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3F28C-1337-39F3-35D0-F2DB67399524}"/>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6CC0E20-ECD2-5724-5F9F-D3CD23972D7F}"/>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269438F-EC51-21B5-FE94-379B12DA2FCA}"/>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5" name="Footer Placeholder 4">
            <a:extLst>
              <a:ext uri="{FF2B5EF4-FFF2-40B4-BE49-F238E27FC236}">
                <a16:creationId xmlns:a16="http://schemas.microsoft.com/office/drawing/2014/main" id="{91488954-FFAD-6B7D-FD5F-EBADF1C01C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515214-1FD2-D70D-090C-BA58192084BF}"/>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50813468"/>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3C1CA-F170-D927-44E5-B8F2C657884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8A8130D-CB23-343B-A7CF-71241F5F2CF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D40B90-E206-953E-B2AA-36D43F8D336B}"/>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5" name="Footer Placeholder 4">
            <a:extLst>
              <a:ext uri="{FF2B5EF4-FFF2-40B4-BE49-F238E27FC236}">
                <a16:creationId xmlns:a16="http://schemas.microsoft.com/office/drawing/2014/main" id="{1564685B-5B11-868C-DEDB-DA7D669AC3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3F8C9D-C8AF-D656-01E4-98B0187BA7C0}"/>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34529614"/>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C9360-85A7-E88C-DD19-1F2F85DB8939}"/>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71C2A68-FEE2-0679-538E-9A0AD38D797F}"/>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7F0203-03B4-6978-EDC7-24C7801B169A}"/>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5" name="Footer Placeholder 4">
            <a:extLst>
              <a:ext uri="{FF2B5EF4-FFF2-40B4-BE49-F238E27FC236}">
                <a16:creationId xmlns:a16="http://schemas.microsoft.com/office/drawing/2014/main" id="{66EBB198-76AD-CC39-AA1F-7D69022FF8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CB312A-719F-1B56-37F7-87E9A0FBE2B7}"/>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1207230935"/>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B4D39-3058-C372-BD70-FD8C2F1BD89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3D32C95-F1D4-3322-47E0-3A22C71E9B6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CD1723-626D-83FB-72E4-66B10350E596}"/>
              </a:ext>
            </a:extLst>
          </p:cNvPr>
          <p:cNvSpPr>
            <a:spLocks noGrp="1"/>
          </p:cNvSpPr>
          <p:nvPr>
            <p:ph type="dt" sz="half" idx="10"/>
          </p:nvPr>
        </p:nvSpPr>
        <p:spPr/>
        <p:txBody>
          <a:bodyPr/>
          <a:lstStyle/>
          <a:p>
            <a:fld id="{724BDBCA-D758-4D31-AC8A-8D7531051215}" type="datetimeFigureOut">
              <a:rPr lang="en-US" smtClean="0"/>
              <a:t>10/25/2025</a:t>
            </a:fld>
            <a:endParaRPr lang="en-US"/>
          </a:p>
        </p:txBody>
      </p:sp>
      <p:sp>
        <p:nvSpPr>
          <p:cNvPr id="5" name="Footer Placeholder 4">
            <a:extLst>
              <a:ext uri="{FF2B5EF4-FFF2-40B4-BE49-F238E27FC236}">
                <a16:creationId xmlns:a16="http://schemas.microsoft.com/office/drawing/2014/main" id="{073F77DB-7CD4-4F5D-7335-AC55881CCB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0E9F98-9949-2B7E-E4E6-BB98C40EE969}"/>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83034774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8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C6DE6-A8A4-7A9F-FDB6-778A3A3856F3}"/>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7F4C6790-EE3F-8C63-5ADE-F6558D6E9762}"/>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838076-0082-9FB7-AB86-EFA302D423A1}"/>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61976DA-50C7-D2B6-7EC6-1B6EDF4B4189}"/>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A7EBD5-FC09-95BF-C852-84CF9510DEC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1DADAA2-11A3-FC3B-A1F6-6589BABDC6F2}"/>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8" name="Footer Placeholder 7">
            <a:extLst>
              <a:ext uri="{FF2B5EF4-FFF2-40B4-BE49-F238E27FC236}">
                <a16:creationId xmlns:a16="http://schemas.microsoft.com/office/drawing/2014/main" id="{63FECD4F-9629-F0FD-2CDE-3A8919AB76B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FACD42-758A-90FC-4C4C-3D012FEFE5D9}"/>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643415650"/>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4384F-1633-1250-6380-6878DE37848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34968A9-E721-E31C-8A61-8DE1BD64062F}"/>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4" name="Footer Placeholder 3">
            <a:extLst>
              <a:ext uri="{FF2B5EF4-FFF2-40B4-BE49-F238E27FC236}">
                <a16:creationId xmlns:a16="http://schemas.microsoft.com/office/drawing/2014/main" id="{9189B340-B9F0-C624-AC81-D2CF9ADEB24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6248A0F-C1B3-7B72-B80D-0711569ABD8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4111549462"/>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8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D7DC63D-091D-9241-C6D3-D50EA01707A5}"/>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3" name="Footer Placeholder 2">
            <a:extLst>
              <a:ext uri="{FF2B5EF4-FFF2-40B4-BE49-F238E27FC236}">
                <a16:creationId xmlns:a16="http://schemas.microsoft.com/office/drawing/2014/main" id="{34F77849-A3E1-AB8F-A371-B659342A6BF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B66AEEF-9483-B020-E171-437FA077CC1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964712057"/>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8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6FE5F-BB98-DC7B-9923-7ED3A18D4B3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E50F248-C307-481A-C308-17603DD2638B}"/>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F43967A-13C4-F241-D744-C4526856AD8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06BFEA-502C-E1CC-0C3F-BDE56A8968D7}"/>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6" name="Footer Placeholder 5">
            <a:extLst>
              <a:ext uri="{FF2B5EF4-FFF2-40B4-BE49-F238E27FC236}">
                <a16:creationId xmlns:a16="http://schemas.microsoft.com/office/drawing/2014/main" id="{FEB69F2C-EA67-7362-623A-0F204F6735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7B7836-85FD-98DD-CADA-C0589822D6FD}"/>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156733609"/>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8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8F39E-5207-2A11-31AD-159F6021C748}"/>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7FE6210-01A7-5027-DE3B-D76BB496BE4F}"/>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9A8BD4D-2CD4-22D0-37EA-76A9D25CEF8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94858C-0DD0-0330-5A82-0EE558BA72C3}"/>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6" name="Footer Placeholder 5">
            <a:extLst>
              <a:ext uri="{FF2B5EF4-FFF2-40B4-BE49-F238E27FC236}">
                <a16:creationId xmlns:a16="http://schemas.microsoft.com/office/drawing/2014/main" id="{5697EC5C-1DC5-0A12-03A1-CF44C7CA8A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B9F3DC-4F14-7BBC-7208-D942164324F3}"/>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458792742"/>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8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F4889-87AD-B61F-EF19-B894391A2B5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4DA7FAC-E0BE-6F11-6E4F-0C9E3DBE765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0331AB-3C33-FE83-A366-8EEB4160B1CD}"/>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5" name="Footer Placeholder 4">
            <a:extLst>
              <a:ext uri="{FF2B5EF4-FFF2-40B4-BE49-F238E27FC236}">
                <a16:creationId xmlns:a16="http://schemas.microsoft.com/office/drawing/2014/main" id="{16C64D2A-7F13-338C-2AFF-96C360F5E8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986ABA-3255-9E6B-EF1B-9716C1402462}"/>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4270397280"/>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6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3268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0758F-7449-2060-8184-EB46D4E8246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D99CFB6-1D94-D3D8-A586-770316CDB40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BD7BD1-4A7E-940F-9052-CAD8A158BEA4}"/>
              </a:ext>
            </a:extLst>
          </p:cNvPr>
          <p:cNvSpPr>
            <a:spLocks noGrp="1"/>
          </p:cNvSpPr>
          <p:nvPr>
            <p:ph type="dt" sz="half" idx="10"/>
          </p:nvPr>
        </p:nvSpPr>
        <p:spPr/>
        <p:txBody>
          <a:bodyPr/>
          <a:lstStyle/>
          <a:p>
            <a:fld id="{A2369FCE-1489-412E-837C-F59021E58D3A}" type="datetimeFigureOut">
              <a:rPr lang="en-US" smtClean="0"/>
              <a:t>10/25/2025</a:t>
            </a:fld>
            <a:endParaRPr lang="en-US"/>
          </a:p>
        </p:txBody>
      </p:sp>
      <p:sp>
        <p:nvSpPr>
          <p:cNvPr id="5" name="Footer Placeholder 4">
            <a:extLst>
              <a:ext uri="{FF2B5EF4-FFF2-40B4-BE49-F238E27FC236}">
                <a16:creationId xmlns:a16="http://schemas.microsoft.com/office/drawing/2014/main" id="{4DA31454-556F-627E-3AB5-44449550E0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CEAD08-9729-1E97-7ABC-EE5B167B15B5}"/>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360165153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E62C2-2021-D652-369B-8B15BB6F8525}"/>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11C32F9-4BF3-9763-B31B-EACFE3BADC22}"/>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92794D8-527B-EFFD-B3DC-EAC0E935D58C}"/>
              </a:ext>
            </a:extLst>
          </p:cNvPr>
          <p:cNvSpPr>
            <a:spLocks noGrp="1"/>
          </p:cNvSpPr>
          <p:nvPr>
            <p:ph type="dt" sz="half" idx="10"/>
          </p:nvPr>
        </p:nvSpPr>
        <p:spPr/>
        <p:txBody>
          <a:bodyPr/>
          <a:lstStyle/>
          <a:p>
            <a:fld id="{5289DC63-53BF-4F10-89FC-DA2842D055D5}" type="datetimeFigureOut">
              <a:rPr lang="en-US" smtClean="0"/>
              <a:t>10/25/2025</a:t>
            </a:fld>
            <a:endParaRPr lang="en-US"/>
          </a:p>
        </p:txBody>
      </p:sp>
      <p:sp>
        <p:nvSpPr>
          <p:cNvPr id="5" name="Footer Placeholder 4">
            <a:extLst>
              <a:ext uri="{FF2B5EF4-FFF2-40B4-BE49-F238E27FC236}">
                <a16:creationId xmlns:a16="http://schemas.microsoft.com/office/drawing/2014/main" id="{9EE75E73-4B2C-0640-FA84-F9275D5F29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0F4619-9EF8-29F0-7708-14A1730C1F04}"/>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341534537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3BB90B-7719-ABA6-0DF3-B858D7F3E18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EBE254-5BE8-F0DC-D087-C5227A58199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03FC0F7-6659-C3DB-6713-EB9C11D0651F}"/>
              </a:ext>
            </a:extLst>
          </p:cNvPr>
          <p:cNvSpPr>
            <a:spLocks noGrp="1"/>
          </p:cNvSpPr>
          <p:nvPr>
            <p:ph type="dt" sz="half" idx="10"/>
          </p:nvPr>
        </p:nvSpPr>
        <p:spPr/>
        <p:txBody>
          <a:bodyPr/>
          <a:lstStyle/>
          <a:p>
            <a:fld id="{5289DC63-53BF-4F10-89FC-DA2842D055D5}" type="datetimeFigureOut">
              <a:rPr lang="en-US" smtClean="0"/>
              <a:t>10/25/2025</a:t>
            </a:fld>
            <a:endParaRPr lang="en-US"/>
          </a:p>
        </p:txBody>
      </p:sp>
      <p:sp>
        <p:nvSpPr>
          <p:cNvPr id="5" name="Footer Placeholder 4">
            <a:extLst>
              <a:ext uri="{FF2B5EF4-FFF2-40B4-BE49-F238E27FC236}">
                <a16:creationId xmlns:a16="http://schemas.microsoft.com/office/drawing/2014/main" id="{40CA92CB-7DE0-2EBF-FA75-6BC2CD4F0E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12C376-B024-6B57-CF2B-9EF4CDF44CCF}"/>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197841309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EDEF20-B00B-9BEA-D5D2-1733B111FF46}"/>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4D9CAC9-3895-5579-5B78-0CA61438807A}"/>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955A0F7-DEA3-2E52-111D-794DD0238EC9}"/>
              </a:ext>
            </a:extLst>
          </p:cNvPr>
          <p:cNvSpPr>
            <a:spLocks noGrp="1"/>
          </p:cNvSpPr>
          <p:nvPr>
            <p:ph type="dt" sz="half" idx="10"/>
          </p:nvPr>
        </p:nvSpPr>
        <p:spPr/>
        <p:txBody>
          <a:bodyPr/>
          <a:lstStyle/>
          <a:p>
            <a:fld id="{5289DC63-53BF-4F10-89FC-DA2842D055D5}" type="datetimeFigureOut">
              <a:rPr lang="en-US" smtClean="0"/>
              <a:t>10/25/2025</a:t>
            </a:fld>
            <a:endParaRPr lang="en-US"/>
          </a:p>
        </p:txBody>
      </p:sp>
      <p:sp>
        <p:nvSpPr>
          <p:cNvPr id="5" name="Footer Placeholder 4">
            <a:extLst>
              <a:ext uri="{FF2B5EF4-FFF2-40B4-BE49-F238E27FC236}">
                <a16:creationId xmlns:a16="http://schemas.microsoft.com/office/drawing/2014/main" id="{B818F141-5098-3602-D7A3-6B4446C54B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01C931-0F14-E1E3-FEF9-722C6667D1B8}"/>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266661594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F5563-7EC5-1DF7-D7D2-FC662B90AE34}"/>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6A90498B-BDE0-DF82-C625-9DBBA168A34F}"/>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4EA7850-B83D-CFB5-1256-9D7F464019E8}"/>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754AEAF-5EA4-65AB-DAA1-B86D40E47984}"/>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BCDE37E-81DA-0F77-72E9-A5A7E84F6549}"/>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0FC580E-C67B-4FFE-31D1-37C10A6BBD92}"/>
              </a:ext>
            </a:extLst>
          </p:cNvPr>
          <p:cNvSpPr>
            <a:spLocks noGrp="1"/>
          </p:cNvSpPr>
          <p:nvPr>
            <p:ph type="dt" sz="half" idx="10"/>
          </p:nvPr>
        </p:nvSpPr>
        <p:spPr/>
        <p:txBody>
          <a:bodyPr/>
          <a:lstStyle/>
          <a:p>
            <a:fld id="{5289DC63-53BF-4F10-89FC-DA2842D055D5}" type="datetimeFigureOut">
              <a:rPr lang="en-US" smtClean="0"/>
              <a:t>10/25/2025</a:t>
            </a:fld>
            <a:endParaRPr lang="en-US"/>
          </a:p>
        </p:txBody>
      </p:sp>
      <p:sp>
        <p:nvSpPr>
          <p:cNvPr id="8" name="Footer Placeholder 7">
            <a:extLst>
              <a:ext uri="{FF2B5EF4-FFF2-40B4-BE49-F238E27FC236}">
                <a16:creationId xmlns:a16="http://schemas.microsoft.com/office/drawing/2014/main" id="{493D0CF3-8ABF-E830-E306-BDC7DEC114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982E065-8A0E-FB3C-E53D-B8AE4935B99D}"/>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194001770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F6B0A-D0E7-9761-32B9-41AF61E6B92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CAC1469-DD4A-2162-6BFF-5348D50F0F01}"/>
              </a:ext>
            </a:extLst>
          </p:cNvPr>
          <p:cNvSpPr>
            <a:spLocks noGrp="1"/>
          </p:cNvSpPr>
          <p:nvPr>
            <p:ph type="dt" sz="half" idx="10"/>
          </p:nvPr>
        </p:nvSpPr>
        <p:spPr/>
        <p:txBody>
          <a:bodyPr/>
          <a:lstStyle/>
          <a:p>
            <a:fld id="{5289DC63-53BF-4F10-89FC-DA2842D055D5}" type="datetimeFigureOut">
              <a:rPr lang="en-US" smtClean="0"/>
              <a:t>10/25/2025</a:t>
            </a:fld>
            <a:endParaRPr lang="en-US"/>
          </a:p>
        </p:txBody>
      </p:sp>
      <p:sp>
        <p:nvSpPr>
          <p:cNvPr id="4" name="Footer Placeholder 3">
            <a:extLst>
              <a:ext uri="{FF2B5EF4-FFF2-40B4-BE49-F238E27FC236}">
                <a16:creationId xmlns:a16="http://schemas.microsoft.com/office/drawing/2014/main" id="{D2D6C829-2D2E-2960-ACC3-54C0B90AE5C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DA094FF-AB08-8373-7C2A-199583D70CD5}"/>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313116714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B41082B-2207-F8DE-1821-8017B4862502}"/>
              </a:ext>
            </a:extLst>
          </p:cNvPr>
          <p:cNvSpPr>
            <a:spLocks noGrp="1"/>
          </p:cNvSpPr>
          <p:nvPr>
            <p:ph type="dt" sz="half" idx="10"/>
          </p:nvPr>
        </p:nvSpPr>
        <p:spPr/>
        <p:txBody>
          <a:bodyPr/>
          <a:lstStyle/>
          <a:p>
            <a:fld id="{5289DC63-53BF-4F10-89FC-DA2842D055D5}" type="datetimeFigureOut">
              <a:rPr lang="en-US" smtClean="0"/>
              <a:t>10/25/2025</a:t>
            </a:fld>
            <a:endParaRPr lang="en-US"/>
          </a:p>
        </p:txBody>
      </p:sp>
      <p:sp>
        <p:nvSpPr>
          <p:cNvPr id="3" name="Footer Placeholder 2">
            <a:extLst>
              <a:ext uri="{FF2B5EF4-FFF2-40B4-BE49-F238E27FC236}">
                <a16:creationId xmlns:a16="http://schemas.microsoft.com/office/drawing/2014/main" id="{B3CED3A3-599F-44E7-95F2-FF3D9FBC007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FE74A3F-78C9-B929-BC70-20CAA648D9B5}"/>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349899602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116CC4-26B8-1AB8-1644-8B36C7AB6C3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3E8DBFD-0AA8-77A1-DBF4-F8A1B58CF941}"/>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40590E6-FB7F-A449-8427-957AB9A7D9AC}"/>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35D7AF1-E830-51DD-B7DF-D8211467C30C}"/>
              </a:ext>
            </a:extLst>
          </p:cNvPr>
          <p:cNvSpPr>
            <a:spLocks noGrp="1"/>
          </p:cNvSpPr>
          <p:nvPr>
            <p:ph type="dt" sz="half" idx="10"/>
          </p:nvPr>
        </p:nvSpPr>
        <p:spPr/>
        <p:txBody>
          <a:bodyPr/>
          <a:lstStyle/>
          <a:p>
            <a:fld id="{5289DC63-53BF-4F10-89FC-DA2842D055D5}" type="datetimeFigureOut">
              <a:rPr lang="en-US" smtClean="0"/>
              <a:t>10/25/2025</a:t>
            </a:fld>
            <a:endParaRPr lang="en-US"/>
          </a:p>
        </p:txBody>
      </p:sp>
      <p:sp>
        <p:nvSpPr>
          <p:cNvPr id="6" name="Footer Placeholder 5">
            <a:extLst>
              <a:ext uri="{FF2B5EF4-FFF2-40B4-BE49-F238E27FC236}">
                <a16:creationId xmlns:a16="http://schemas.microsoft.com/office/drawing/2014/main" id="{926A4F1E-23F2-ABDA-D104-A7C573714FB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D1CE55-4848-FFF8-4A24-E22E6D6199F4}"/>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267008976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F207C5-4F62-6129-5217-C19A4023EA4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042731-9854-9556-36A8-ABC89B2186FD}"/>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B6A3A33-2032-BFB4-70E3-3C8482F0A01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760113F-72E6-96C1-DE62-F59E8E9261A1}"/>
              </a:ext>
            </a:extLst>
          </p:cNvPr>
          <p:cNvSpPr>
            <a:spLocks noGrp="1"/>
          </p:cNvSpPr>
          <p:nvPr>
            <p:ph type="dt" sz="half" idx="10"/>
          </p:nvPr>
        </p:nvSpPr>
        <p:spPr/>
        <p:txBody>
          <a:bodyPr/>
          <a:lstStyle/>
          <a:p>
            <a:fld id="{5289DC63-53BF-4F10-89FC-DA2842D055D5}" type="datetimeFigureOut">
              <a:rPr lang="en-US" smtClean="0"/>
              <a:t>10/25/2025</a:t>
            </a:fld>
            <a:endParaRPr lang="en-US"/>
          </a:p>
        </p:txBody>
      </p:sp>
      <p:sp>
        <p:nvSpPr>
          <p:cNvPr id="6" name="Footer Placeholder 5">
            <a:extLst>
              <a:ext uri="{FF2B5EF4-FFF2-40B4-BE49-F238E27FC236}">
                <a16:creationId xmlns:a16="http://schemas.microsoft.com/office/drawing/2014/main" id="{DEC6D463-FA25-7E40-87B1-C044B69ADEA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5CB600-E7B1-4104-B5FB-C0EE7A576725}"/>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12568140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E2441-FC03-BA38-FAA4-D32137EF8D5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DDB6FEB-C220-8E80-BFBA-4FF4F86FD6B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C3F042-0D33-DB96-69AD-019517582D08}"/>
              </a:ext>
            </a:extLst>
          </p:cNvPr>
          <p:cNvSpPr>
            <a:spLocks noGrp="1"/>
          </p:cNvSpPr>
          <p:nvPr>
            <p:ph type="dt" sz="half" idx="10"/>
          </p:nvPr>
        </p:nvSpPr>
        <p:spPr/>
        <p:txBody>
          <a:bodyPr/>
          <a:lstStyle/>
          <a:p>
            <a:fld id="{5289DC63-53BF-4F10-89FC-DA2842D055D5}" type="datetimeFigureOut">
              <a:rPr lang="en-US" smtClean="0"/>
              <a:t>10/25/2025</a:t>
            </a:fld>
            <a:endParaRPr lang="en-US"/>
          </a:p>
        </p:txBody>
      </p:sp>
      <p:sp>
        <p:nvSpPr>
          <p:cNvPr id="5" name="Footer Placeholder 4">
            <a:extLst>
              <a:ext uri="{FF2B5EF4-FFF2-40B4-BE49-F238E27FC236}">
                <a16:creationId xmlns:a16="http://schemas.microsoft.com/office/drawing/2014/main" id="{641F0015-C7F4-BBF7-9988-A4F069E4E5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7F6434-BFE8-92ED-34A5-DCFDD78D296F}"/>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37653418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6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65166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4DBBB-E539-7EA6-0376-023A69356F3C}"/>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897CA14-92A0-951B-7103-D6D48B97C1A4}"/>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58847D4-65C3-E84D-9306-BF82FCDB19FB}"/>
              </a:ext>
            </a:extLst>
          </p:cNvPr>
          <p:cNvSpPr>
            <a:spLocks noGrp="1"/>
          </p:cNvSpPr>
          <p:nvPr>
            <p:ph type="dt" sz="half" idx="10"/>
          </p:nvPr>
        </p:nvSpPr>
        <p:spPr/>
        <p:txBody>
          <a:bodyPr/>
          <a:lstStyle/>
          <a:p>
            <a:fld id="{A2369FCE-1489-412E-837C-F59021E58D3A}" type="datetimeFigureOut">
              <a:rPr lang="en-US" smtClean="0"/>
              <a:t>10/25/2025</a:t>
            </a:fld>
            <a:endParaRPr lang="en-US"/>
          </a:p>
        </p:txBody>
      </p:sp>
      <p:sp>
        <p:nvSpPr>
          <p:cNvPr id="5" name="Footer Placeholder 4">
            <a:extLst>
              <a:ext uri="{FF2B5EF4-FFF2-40B4-BE49-F238E27FC236}">
                <a16:creationId xmlns:a16="http://schemas.microsoft.com/office/drawing/2014/main" id="{02EC548E-604E-3B2F-133B-7A45C5EB28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F61805-FFE3-30BF-836C-B16D8C7BB356}"/>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150466761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3F28C-1337-39F3-35D0-F2DB67399524}"/>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6CC0E20-ECD2-5724-5F9F-D3CD23972D7F}"/>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269438F-EC51-21B5-FE94-379B12DA2FCA}"/>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5" name="Footer Placeholder 4">
            <a:extLst>
              <a:ext uri="{FF2B5EF4-FFF2-40B4-BE49-F238E27FC236}">
                <a16:creationId xmlns:a16="http://schemas.microsoft.com/office/drawing/2014/main" id="{91488954-FFAD-6B7D-FD5F-EBADF1C01C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515214-1FD2-D70D-090C-BA58192084BF}"/>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87851574"/>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3C1CA-F170-D927-44E5-B8F2C657884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8A8130D-CB23-343B-A7CF-71241F5F2CF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D40B90-E206-953E-B2AA-36D43F8D336B}"/>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5" name="Footer Placeholder 4">
            <a:extLst>
              <a:ext uri="{FF2B5EF4-FFF2-40B4-BE49-F238E27FC236}">
                <a16:creationId xmlns:a16="http://schemas.microsoft.com/office/drawing/2014/main" id="{1564685B-5B11-868C-DEDB-DA7D669AC3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3F8C9D-C8AF-D656-01E4-98B0187BA7C0}"/>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921504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C9360-85A7-E88C-DD19-1F2F85DB8939}"/>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71C2A68-FEE2-0679-538E-9A0AD38D797F}"/>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7F0203-03B4-6978-EDC7-24C7801B169A}"/>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5" name="Footer Placeholder 4">
            <a:extLst>
              <a:ext uri="{FF2B5EF4-FFF2-40B4-BE49-F238E27FC236}">
                <a16:creationId xmlns:a16="http://schemas.microsoft.com/office/drawing/2014/main" id="{66EBB198-76AD-CC39-AA1F-7D69022FF8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CB312A-719F-1B56-37F7-87E9A0FBE2B7}"/>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42737277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C6DE6-A8A4-7A9F-FDB6-778A3A3856F3}"/>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7F4C6790-EE3F-8C63-5ADE-F6558D6E9762}"/>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838076-0082-9FB7-AB86-EFA302D423A1}"/>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61976DA-50C7-D2B6-7EC6-1B6EDF4B4189}"/>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A7EBD5-FC09-95BF-C852-84CF9510DEC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1DADAA2-11A3-FC3B-A1F6-6589BABDC6F2}"/>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8" name="Footer Placeholder 7">
            <a:extLst>
              <a:ext uri="{FF2B5EF4-FFF2-40B4-BE49-F238E27FC236}">
                <a16:creationId xmlns:a16="http://schemas.microsoft.com/office/drawing/2014/main" id="{63FECD4F-9629-F0FD-2CDE-3A8919AB76B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FACD42-758A-90FC-4C4C-3D012FEFE5D9}"/>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52500574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4384F-1633-1250-6380-6878DE37848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34968A9-E721-E31C-8A61-8DE1BD64062F}"/>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4" name="Footer Placeholder 3">
            <a:extLst>
              <a:ext uri="{FF2B5EF4-FFF2-40B4-BE49-F238E27FC236}">
                <a16:creationId xmlns:a16="http://schemas.microsoft.com/office/drawing/2014/main" id="{9189B340-B9F0-C624-AC81-D2CF9ADEB24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6248A0F-C1B3-7B72-B80D-0711569ABD8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02749913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D7DC63D-091D-9241-C6D3-D50EA01707A5}"/>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3" name="Footer Placeholder 2">
            <a:extLst>
              <a:ext uri="{FF2B5EF4-FFF2-40B4-BE49-F238E27FC236}">
                <a16:creationId xmlns:a16="http://schemas.microsoft.com/office/drawing/2014/main" id="{34F77849-A3E1-AB8F-A371-B659342A6BF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B66AEEF-9483-B020-E171-437FA077CC1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15827846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6FE5F-BB98-DC7B-9923-7ED3A18D4B3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E50F248-C307-481A-C308-17603DD2638B}"/>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F43967A-13C4-F241-D744-C4526856AD8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06BFEA-502C-E1CC-0C3F-BDE56A8968D7}"/>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6" name="Footer Placeholder 5">
            <a:extLst>
              <a:ext uri="{FF2B5EF4-FFF2-40B4-BE49-F238E27FC236}">
                <a16:creationId xmlns:a16="http://schemas.microsoft.com/office/drawing/2014/main" id="{FEB69F2C-EA67-7362-623A-0F204F6735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7B7836-85FD-98DD-CADA-C0589822D6FD}"/>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90607191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8F39E-5207-2A11-31AD-159F6021C748}"/>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7FE6210-01A7-5027-DE3B-D76BB496BE4F}"/>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9A8BD4D-2CD4-22D0-37EA-76A9D25CEF8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94858C-0DD0-0330-5A82-0EE558BA72C3}"/>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6" name="Footer Placeholder 5">
            <a:extLst>
              <a:ext uri="{FF2B5EF4-FFF2-40B4-BE49-F238E27FC236}">
                <a16:creationId xmlns:a16="http://schemas.microsoft.com/office/drawing/2014/main" id="{5697EC5C-1DC5-0A12-03A1-CF44C7CA8A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B9F3DC-4F14-7BBC-7208-D942164324F3}"/>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00073360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F4889-87AD-B61F-EF19-B894391A2B5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4DA7FAC-E0BE-6F11-6E4F-0C9E3DBE765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0331AB-3C33-FE83-A366-8EEB4160B1CD}"/>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5" name="Footer Placeholder 4">
            <a:extLst>
              <a:ext uri="{FF2B5EF4-FFF2-40B4-BE49-F238E27FC236}">
                <a16:creationId xmlns:a16="http://schemas.microsoft.com/office/drawing/2014/main" id="{16C64D2A-7F13-338C-2AFF-96C360F5E8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986ABA-3255-9E6B-EF1B-9716C1402462}"/>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411499626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6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719785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D783D-E0AE-6503-FDFF-8539F7C17373}"/>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95765828-4DEE-E19A-A405-575B41B72C51}"/>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EBA7345-152C-2A48-515A-199C547CD690}"/>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2634E87-F7CB-38D0-4E71-DC6911CD11CC}"/>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EB6FF49-A137-9E0D-150B-76A113AB51E0}"/>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8810F53-F534-2BEB-6F5D-D1B1E82DE552}"/>
              </a:ext>
            </a:extLst>
          </p:cNvPr>
          <p:cNvSpPr>
            <a:spLocks noGrp="1"/>
          </p:cNvSpPr>
          <p:nvPr>
            <p:ph type="dt" sz="half" idx="10"/>
          </p:nvPr>
        </p:nvSpPr>
        <p:spPr/>
        <p:txBody>
          <a:bodyPr/>
          <a:lstStyle/>
          <a:p>
            <a:fld id="{A2369FCE-1489-412E-837C-F59021E58D3A}" type="datetimeFigureOut">
              <a:rPr lang="en-US" smtClean="0"/>
              <a:t>10/25/2025</a:t>
            </a:fld>
            <a:endParaRPr lang="en-US"/>
          </a:p>
        </p:txBody>
      </p:sp>
      <p:sp>
        <p:nvSpPr>
          <p:cNvPr id="8" name="Footer Placeholder 7">
            <a:extLst>
              <a:ext uri="{FF2B5EF4-FFF2-40B4-BE49-F238E27FC236}">
                <a16:creationId xmlns:a16="http://schemas.microsoft.com/office/drawing/2014/main" id="{22E54EB8-C4D2-866B-0BED-1CA7F0BCDC9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FE9B874-1539-56A1-2897-48B7FEE765B6}"/>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51867120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6E340-F85D-C2DA-2ABE-5E46A5081FD7}"/>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85FA3B4-4291-EE26-B093-B61E1E719FBF}"/>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254A8E8-02CE-A9A3-A9DD-881ACA91F572}"/>
              </a:ext>
            </a:extLst>
          </p:cNvPr>
          <p:cNvSpPr>
            <a:spLocks noGrp="1"/>
          </p:cNvSpPr>
          <p:nvPr>
            <p:ph type="dt" sz="half" idx="10"/>
          </p:nvPr>
        </p:nvSpPr>
        <p:spPr/>
        <p:txBody>
          <a:bodyPr/>
          <a:lstStyle/>
          <a:p>
            <a:fld id="{5652A5EE-206B-40E7-97FC-A4452EE94D1E}" type="datetimeFigureOut">
              <a:rPr lang="en-US" smtClean="0"/>
              <a:t>10/25/2025</a:t>
            </a:fld>
            <a:endParaRPr lang="en-US"/>
          </a:p>
        </p:txBody>
      </p:sp>
      <p:sp>
        <p:nvSpPr>
          <p:cNvPr id="5" name="Footer Placeholder 4">
            <a:extLst>
              <a:ext uri="{FF2B5EF4-FFF2-40B4-BE49-F238E27FC236}">
                <a16:creationId xmlns:a16="http://schemas.microsoft.com/office/drawing/2014/main" id="{15E9EC03-6E4B-A9CF-6A4E-99D49A80F9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35A7D7-EBF1-69FD-A272-0750A9511C9D}"/>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154623729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8CA9D-EB5C-8DD9-BDE6-04537E9C2CD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C0D2EB0-18E5-16F3-6480-81893CDE756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7B0E28-0F11-B4F7-D820-C2D201E4DEA5}"/>
              </a:ext>
            </a:extLst>
          </p:cNvPr>
          <p:cNvSpPr>
            <a:spLocks noGrp="1"/>
          </p:cNvSpPr>
          <p:nvPr>
            <p:ph type="dt" sz="half" idx="10"/>
          </p:nvPr>
        </p:nvSpPr>
        <p:spPr/>
        <p:txBody>
          <a:bodyPr/>
          <a:lstStyle/>
          <a:p>
            <a:fld id="{5652A5EE-206B-40E7-97FC-A4452EE94D1E}" type="datetimeFigureOut">
              <a:rPr lang="en-US" smtClean="0"/>
              <a:t>10/25/2025</a:t>
            </a:fld>
            <a:endParaRPr lang="en-US"/>
          </a:p>
        </p:txBody>
      </p:sp>
      <p:sp>
        <p:nvSpPr>
          <p:cNvPr id="5" name="Footer Placeholder 4">
            <a:extLst>
              <a:ext uri="{FF2B5EF4-FFF2-40B4-BE49-F238E27FC236}">
                <a16:creationId xmlns:a16="http://schemas.microsoft.com/office/drawing/2014/main" id="{994ED897-58E7-DE19-F6F1-EA5BD8DC89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6DCCBB-A73C-4DF1-2317-10C3E62F3C4F}"/>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313815943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3FA1E-4568-176D-8E3C-78B7D71185C4}"/>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0762BE7-D93F-CE0C-0EF3-8740A383254F}"/>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B21C6E9-4CC1-A5EF-3E06-97B4B90F018B}"/>
              </a:ext>
            </a:extLst>
          </p:cNvPr>
          <p:cNvSpPr>
            <a:spLocks noGrp="1"/>
          </p:cNvSpPr>
          <p:nvPr>
            <p:ph type="dt" sz="half" idx="10"/>
          </p:nvPr>
        </p:nvSpPr>
        <p:spPr/>
        <p:txBody>
          <a:bodyPr/>
          <a:lstStyle/>
          <a:p>
            <a:fld id="{5652A5EE-206B-40E7-97FC-A4452EE94D1E}" type="datetimeFigureOut">
              <a:rPr lang="en-US" smtClean="0"/>
              <a:t>10/25/2025</a:t>
            </a:fld>
            <a:endParaRPr lang="en-US"/>
          </a:p>
        </p:txBody>
      </p:sp>
      <p:sp>
        <p:nvSpPr>
          <p:cNvPr id="5" name="Footer Placeholder 4">
            <a:extLst>
              <a:ext uri="{FF2B5EF4-FFF2-40B4-BE49-F238E27FC236}">
                <a16:creationId xmlns:a16="http://schemas.microsoft.com/office/drawing/2014/main" id="{FB6ADF38-821B-84C2-1E9E-1EC8046857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76632C-6D84-C9D0-7A6A-E259A64864A1}"/>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18070705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9283A-662E-A9A6-6FDE-F6787CE98C06}"/>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89AB58C-E90E-7294-C054-9473E66A4B7D}"/>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6365DB0-D2AE-617F-D1B9-199382938C8A}"/>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0696A3B-C752-24C6-42BC-7FFF23FD6852}"/>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EBAFCE8-54C1-B720-0E0A-693EEE7DEF54}"/>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3F989F4-361F-EF0A-BF03-576E51D0A615}"/>
              </a:ext>
            </a:extLst>
          </p:cNvPr>
          <p:cNvSpPr>
            <a:spLocks noGrp="1"/>
          </p:cNvSpPr>
          <p:nvPr>
            <p:ph type="dt" sz="half" idx="10"/>
          </p:nvPr>
        </p:nvSpPr>
        <p:spPr/>
        <p:txBody>
          <a:bodyPr/>
          <a:lstStyle/>
          <a:p>
            <a:fld id="{5652A5EE-206B-40E7-97FC-A4452EE94D1E}" type="datetimeFigureOut">
              <a:rPr lang="en-US" smtClean="0"/>
              <a:t>10/25/2025</a:t>
            </a:fld>
            <a:endParaRPr lang="en-US"/>
          </a:p>
        </p:txBody>
      </p:sp>
      <p:sp>
        <p:nvSpPr>
          <p:cNvPr id="8" name="Footer Placeholder 7">
            <a:extLst>
              <a:ext uri="{FF2B5EF4-FFF2-40B4-BE49-F238E27FC236}">
                <a16:creationId xmlns:a16="http://schemas.microsoft.com/office/drawing/2014/main" id="{E19DDBF6-2A95-E89A-B1CB-74F104A6806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4751022-A436-4BBD-6074-67ECE43E566B}"/>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142896711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5D989-C726-1DC7-EDCD-331B4881609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914F893-9764-64B8-8986-66B30D112178}"/>
              </a:ext>
            </a:extLst>
          </p:cNvPr>
          <p:cNvSpPr>
            <a:spLocks noGrp="1"/>
          </p:cNvSpPr>
          <p:nvPr>
            <p:ph type="dt" sz="half" idx="10"/>
          </p:nvPr>
        </p:nvSpPr>
        <p:spPr/>
        <p:txBody>
          <a:bodyPr/>
          <a:lstStyle/>
          <a:p>
            <a:fld id="{5652A5EE-206B-40E7-97FC-A4452EE94D1E}" type="datetimeFigureOut">
              <a:rPr lang="en-US" smtClean="0"/>
              <a:t>10/25/2025</a:t>
            </a:fld>
            <a:endParaRPr lang="en-US"/>
          </a:p>
        </p:txBody>
      </p:sp>
      <p:sp>
        <p:nvSpPr>
          <p:cNvPr id="4" name="Footer Placeholder 3">
            <a:extLst>
              <a:ext uri="{FF2B5EF4-FFF2-40B4-BE49-F238E27FC236}">
                <a16:creationId xmlns:a16="http://schemas.microsoft.com/office/drawing/2014/main" id="{71841E20-DC14-9806-83CB-123C25A517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0FC3FC7-3904-7E87-33F1-52694A1CF2B9}"/>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187442232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11A9CE9-00B6-22CA-9D40-D6693D2CD790}"/>
              </a:ext>
            </a:extLst>
          </p:cNvPr>
          <p:cNvSpPr>
            <a:spLocks noGrp="1"/>
          </p:cNvSpPr>
          <p:nvPr>
            <p:ph type="dt" sz="half" idx="10"/>
          </p:nvPr>
        </p:nvSpPr>
        <p:spPr/>
        <p:txBody>
          <a:bodyPr/>
          <a:lstStyle/>
          <a:p>
            <a:fld id="{5652A5EE-206B-40E7-97FC-A4452EE94D1E}" type="datetimeFigureOut">
              <a:rPr lang="en-US" smtClean="0"/>
              <a:t>10/25/2025</a:t>
            </a:fld>
            <a:endParaRPr lang="en-US"/>
          </a:p>
        </p:txBody>
      </p:sp>
      <p:sp>
        <p:nvSpPr>
          <p:cNvPr id="3" name="Footer Placeholder 2">
            <a:extLst>
              <a:ext uri="{FF2B5EF4-FFF2-40B4-BE49-F238E27FC236}">
                <a16:creationId xmlns:a16="http://schemas.microsoft.com/office/drawing/2014/main" id="{7E5264DD-A6A1-E572-614D-42DFC915FC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0EECE4A-5CA0-4435-AC5A-15F8634B62A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123333124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A94D9-98F6-351D-8980-C5283D0FE80C}"/>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02F72C4-5B7D-D751-16B7-0C6A86967A47}"/>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0BB723C-6A52-2107-437B-F1D450C87904}"/>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F4022D-D868-B22A-7F08-AD863FAD2481}"/>
              </a:ext>
            </a:extLst>
          </p:cNvPr>
          <p:cNvSpPr>
            <a:spLocks noGrp="1"/>
          </p:cNvSpPr>
          <p:nvPr>
            <p:ph type="dt" sz="half" idx="10"/>
          </p:nvPr>
        </p:nvSpPr>
        <p:spPr/>
        <p:txBody>
          <a:bodyPr/>
          <a:lstStyle/>
          <a:p>
            <a:fld id="{5652A5EE-206B-40E7-97FC-A4452EE94D1E}" type="datetimeFigureOut">
              <a:rPr lang="en-US" smtClean="0"/>
              <a:t>10/25/2025</a:t>
            </a:fld>
            <a:endParaRPr lang="en-US"/>
          </a:p>
        </p:txBody>
      </p:sp>
      <p:sp>
        <p:nvSpPr>
          <p:cNvPr id="6" name="Footer Placeholder 5">
            <a:extLst>
              <a:ext uri="{FF2B5EF4-FFF2-40B4-BE49-F238E27FC236}">
                <a16:creationId xmlns:a16="http://schemas.microsoft.com/office/drawing/2014/main" id="{0DF9C085-6EE1-1187-C8AE-9A8ADA04ACB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9219AA-A6FE-40E6-803C-84E3DD01B3A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77007239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5500B-2FC3-56E0-9D36-F2485BFFE1CD}"/>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348E84-FE42-0DAD-D163-E75815820D44}"/>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3AC6B72-A267-5D4B-59CA-04F2CDFA982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3E16CD6-DE19-494B-9143-9AA51B048B40}"/>
              </a:ext>
            </a:extLst>
          </p:cNvPr>
          <p:cNvSpPr>
            <a:spLocks noGrp="1"/>
          </p:cNvSpPr>
          <p:nvPr>
            <p:ph type="dt" sz="half" idx="10"/>
          </p:nvPr>
        </p:nvSpPr>
        <p:spPr/>
        <p:txBody>
          <a:bodyPr/>
          <a:lstStyle/>
          <a:p>
            <a:fld id="{5652A5EE-206B-40E7-97FC-A4452EE94D1E}" type="datetimeFigureOut">
              <a:rPr lang="en-US" smtClean="0"/>
              <a:t>10/25/2025</a:t>
            </a:fld>
            <a:endParaRPr lang="en-US"/>
          </a:p>
        </p:txBody>
      </p:sp>
      <p:sp>
        <p:nvSpPr>
          <p:cNvPr id="6" name="Footer Placeholder 5">
            <a:extLst>
              <a:ext uri="{FF2B5EF4-FFF2-40B4-BE49-F238E27FC236}">
                <a16:creationId xmlns:a16="http://schemas.microsoft.com/office/drawing/2014/main" id="{6E534623-BB4B-9701-3966-1E090868FC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998043-0700-14BD-BB27-0F91B6D473D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58060320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6FE50-38C8-35A8-AC9B-E7ED5CF8AB7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DEBC474-53AF-F43F-9C58-1CD69050B0E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B30A48-F2B8-C980-8490-429E68C0E9D9}"/>
              </a:ext>
            </a:extLst>
          </p:cNvPr>
          <p:cNvSpPr>
            <a:spLocks noGrp="1"/>
          </p:cNvSpPr>
          <p:nvPr>
            <p:ph type="dt" sz="half" idx="10"/>
          </p:nvPr>
        </p:nvSpPr>
        <p:spPr/>
        <p:txBody>
          <a:bodyPr/>
          <a:lstStyle/>
          <a:p>
            <a:fld id="{5652A5EE-206B-40E7-97FC-A4452EE94D1E}" type="datetimeFigureOut">
              <a:rPr lang="en-US" smtClean="0"/>
              <a:t>10/25/2025</a:t>
            </a:fld>
            <a:endParaRPr lang="en-US"/>
          </a:p>
        </p:txBody>
      </p:sp>
      <p:sp>
        <p:nvSpPr>
          <p:cNvPr id="5" name="Footer Placeholder 4">
            <a:extLst>
              <a:ext uri="{FF2B5EF4-FFF2-40B4-BE49-F238E27FC236}">
                <a16:creationId xmlns:a16="http://schemas.microsoft.com/office/drawing/2014/main" id="{D202493B-9EE9-D126-4E2F-5153FDA90A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E885ED-AA43-15F4-3E78-9F437E06EFE7}"/>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12609430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97309-B41B-B118-5912-ED7A70EF7A86}"/>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A57982F-AD5A-0AED-9C77-6695B8302627}"/>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1062AE0-5EEF-084E-A8AA-B1C91B900D21}"/>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5" name="Footer Placeholder 4">
            <a:extLst>
              <a:ext uri="{FF2B5EF4-FFF2-40B4-BE49-F238E27FC236}">
                <a16:creationId xmlns:a16="http://schemas.microsoft.com/office/drawing/2014/main" id="{C347ACB9-A471-F2F3-4A39-9A8C7B5C65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35BDD7-0A87-52C7-41C2-B3A14576AF61}"/>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112627182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CA745-D09E-E59F-797A-813708BFD38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583D2B9-F67D-1D1A-BC08-799088D7E318}"/>
              </a:ext>
            </a:extLst>
          </p:cNvPr>
          <p:cNvSpPr>
            <a:spLocks noGrp="1"/>
          </p:cNvSpPr>
          <p:nvPr>
            <p:ph type="dt" sz="half" idx="10"/>
          </p:nvPr>
        </p:nvSpPr>
        <p:spPr/>
        <p:txBody>
          <a:bodyPr/>
          <a:lstStyle/>
          <a:p>
            <a:fld id="{A2369FCE-1489-412E-837C-F59021E58D3A}" type="datetimeFigureOut">
              <a:rPr lang="en-US" smtClean="0"/>
              <a:t>10/25/2025</a:t>
            </a:fld>
            <a:endParaRPr lang="en-US"/>
          </a:p>
        </p:txBody>
      </p:sp>
      <p:sp>
        <p:nvSpPr>
          <p:cNvPr id="4" name="Footer Placeholder 3">
            <a:extLst>
              <a:ext uri="{FF2B5EF4-FFF2-40B4-BE49-F238E27FC236}">
                <a16:creationId xmlns:a16="http://schemas.microsoft.com/office/drawing/2014/main" id="{1EB7FA09-4C3B-851F-8140-26A0FA2490A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CB18A85-257F-5121-F756-5E751002D8E1}"/>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90983979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B6094-746E-9937-B6CD-9E12C108480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6D24FC0-A3B6-962E-5395-9665CFDA3C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BDD4F5-78C0-DA19-B00C-3CF2E19F5EE7}"/>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5" name="Footer Placeholder 4">
            <a:extLst>
              <a:ext uri="{FF2B5EF4-FFF2-40B4-BE49-F238E27FC236}">
                <a16:creationId xmlns:a16="http://schemas.microsoft.com/office/drawing/2014/main" id="{6BBCAAE6-28B8-97E8-AB5C-3E2C503FF4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01150C-F937-95C5-2D7C-6646A9F664BB}"/>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24648903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6F4683-5E05-D526-DDF7-D8F34BF0B732}"/>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6714380-9682-E309-5AA2-E95F01C40C5A}"/>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8920FA7-49B7-F69E-1701-CC9826B6680C}"/>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5" name="Footer Placeholder 4">
            <a:extLst>
              <a:ext uri="{FF2B5EF4-FFF2-40B4-BE49-F238E27FC236}">
                <a16:creationId xmlns:a16="http://schemas.microsoft.com/office/drawing/2014/main" id="{614F8124-4862-2D81-F73A-84E9887EC0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3580DA-762C-FE17-96B2-6EB253225469}"/>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53371524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67DC3-7DAB-82FA-57C0-89D97281E8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72742FD-6337-9D32-62A4-2D0BBA6E74CB}"/>
              </a:ext>
            </a:extLst>
          </p:cNvPr>
          <p:cNvSpPr>
            <a:spLocks noGrp="1"/>
          </p:cNvSpPr>
          <p:nvPr>
            <p:ph sz="half" idx="1"/>
          </p:nvPr>
        </p:nvSpPr>
        <p:spPr>
          <a:xfrm>
            <a:off x="16764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9A2F74C-66B6-C378-3B6C-62AD5F776C7A}"/>
              </a:ext>
            </a:extLst>
          </p:cNvPr>
          <p:cNvSpPr>
            <a:spLocks noGrp="1"/>
          </p:cNvSpPr>
          <p:nvPr>
            <p:ph sz="half" idx="2"/>
          </p:nvPr>
        </p:nvSpPr>
        <p:spPr>
          <a:xfrm>
            <a:off x="122682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2B6C498-B673-1B7D-34D4-03C59ED366D8}"/>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6" name="Footer Placeholder 5">
            <a:extLst>
              <a:ext uri="{FF2B5EF4-FFF2-40B4-BE49-F238E27FC236}">
                <a16:creationId xmlns:a16="http://schemas.microsoft.com/office/drawing/2014/main" id="{F0A26210-9969-B444-C699-BF6157BC6B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3F49BC-CD7F-3057-5262-8E2211ACF5D7}"/>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41545498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1F92B-A930-3A13-A2D7-E43E4A04F310}"/>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26FD2C3F-11A5-A379-71ED-964A840C93D6}"/>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9981852-F7CB-ADF7-F5B2-B5E5DB794308}"/>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538EFE-3279-EB21-3711-55A33F583F47}"/>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7B07876-A6CC-FB95-4167-E00BCFC831A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E1EB3E1-1F1E-877C-CF4D-CDEFD2287870}"/>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8" name="Footer Placeholder 7">
            <a:extLst>
              <a:ext uri="{FF2B5EF4-FFF2-40B4-BE49-F238E27FC236}">
                <a16:creationId xmlns:a16="http://schemas.microsoft.com/office/drawing/2014/main" id="{87D3A437-33E9-3813-BF9D-24F1C2325D1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0F57A44-BBBD-EBA2-1378-56DFED93A0DA}"/>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03959026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1623F-532D-C853-B5D4-4930FD8075B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6DFCC1E-4636-8394-E38D-A74FC4BAA990}"/>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4" name="Footer Placeholder 3">
            <a:extLst>
              <a:ext uri="{FF2B5EF4-FFF2-40B4-BE49-F238E27FC236}">
                <a16:creationId xmlns:a16="http://schemas.microsoft.com/office/drawing/2014/main" id="{C0876146-FB0E-3ABA-B9AB-407C8BD62FB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F79D94C-7BA6-2454-FA8E-D342F114F2E1}"/>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87848590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89E121-3085-42CF-9DD7-947182668CF0}"/>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3" name="Footer Placeholder 2">
            <a:extLst>
              <a:ext uri="{FF2B5EF4-FFF2-40B4-BE49-F238E27FC236}">
                <a16:creationId xmlns:a16="http://schemas.microsoft.com/office/drawing/2014/main" id="{4E636D08-669E-9C8C-4E5D-E0CC802DE49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5923A85-6697-8837-F454-0046398FEC1D}"/>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406718759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C23F17-ABDA-2B1C-E9E2-8C4393698B9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9D11165-75C5-8500-946A-1ABDB24E0757}"/>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11F4FA6-037D-F2E6-E20B-1598547D56D1}"/>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6804CAC-7F69-B0C3-898C-38F80F20A53C}"/>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6" name="Footer Placeholder 5">
            <a:extLst>
              <a:ext uri="{FF2B5EF4-FFF2-40B4-BE49-F238E27FC236}">
                <a16:creationId xmlns:a16="http://schemas.microsoft.com/office/drawing/2014/main" id="{9BA3F253-592A-852C-E7CD-A082BA1ADF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9E8D38E-BBCB-BC3D-7DA7-AA3DC0270253}"/>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11769144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F2C5E-C4F1-4F60-1285-3378A6E260A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B131D2B-1B74-4EAA-D2FE-644C73FBF0FC}"/>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8CE548E-0634-7828-E8BC-1F14C87D4CF8}"/>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EF9E11-7100-2C2F-B45F-456835CBCB49}"/>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6" name="Footer Placeholder 5">
            <a:extLst>
              <a:ext uri="{FF2B5EF4-FFF2-40B4-BE49-F238E27FC236}">
                <a16:creationId xmlns:a16="http://schemas.microsoft.com/office/drawing/2014/main" id="{C39C9F55-260C-B25F-1429-519FF8DFA1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E37797-6516-97DA-8C44-0680032DF95E}"/>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415440255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D1653-65E7-BE72-8426-F7F736F6D39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1E8D663-FA74-028C-A960-347AB75555C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DA5E6C0-4116-6B7D-1032-52E738B931D7}"/>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5" name="Footer Placeholder 4">
            <a:extLst>
              <a:ext uri="{FF2B5EF4-FFF2-40B4-BE49-F238E27FC236}">
                <a16:creationId xmlns:a16="http://schemas.microsoft.com/office/drawing/2014/main" id="{66986592-7269-EBCE-BFD1-2097B525D1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80687A-5794-A9F2-E723-EA31BE8F4BCF}"/>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55777624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A33DD51-973E-7195-32D8-941E9F6E6D3B}"/>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C24241D-51EF-8591-511E-5FBBC7728CF1}"/>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0412E6-5B2E-78B3-4E78-75BBFC03236D}"/>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5" name="Footer Placeholder 4">
            <a:extLst>
              <a:ext uri="{FF2B5EF4-FFF2-40B4-BE49-F238E27FC236}">
                <a16:creationId xmlns:a16="http://schemas.microsoft.com/office/drawing/2014/main" id="{A4FCC733-15C5-A03C-9C4D-7E84328453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DE3B2B-9139-146D-A2BA-FB535EA54875}"/>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95275379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14D5A-BAFF-5307-E89E-12BDE8DF20E3}"/>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D80D69D-9D78-3BBF-9215-E90ACF10437A}"/>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F68D2E0-E70E-348E-8C0B-C4529F292F58}"/>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8822221-EE83-FDA3-CE71-7DDFE4107785}"/>
              </a:ext>
            </a:extLst>
          </p:cNvPr>
          <p:cNvSpPr>
            <a:spLocks noGrp="1"/>
          </p:cNvSpPr>
          <p:nvPr>
            <p:ph type="dt" sz="half" idx="10"/>
          </p:nvPr>
        </p:nvSpPr>
        <p:spPr/>
        <p:txBody>
          <a:bodyPr/>
          <a:lstStyle/>
          <a:p>
            <a:fld id="{A2369FCE-1489-412E-837C-F59021E58D3A}" type="datetimeFigureOut">
              <a:rPr lang="en-US" smtClean="0"/>
              <a:t>10/25/2025</a:t>
            </a:fld>
            <a:endParaRPr lang="en-US"/>
          </a:p>
        </p:txBody>
      </p:sp>
      <p:sp>
        <p:nvSpPr>
          <p:cNvPr id="6" name="Footer Placeholder 5">
            <a:extLst>
              <a:ext uri="{FF2B5EF4-FFF2-40B4-BE49-F238E27FC236}">
                <a16:creationId xmlns:a16="http://schemas.microsoft.com/office/drawing/2014/main" id="{726E695D-A37B-B02E-FB87-BCED823B589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714BDD1-A962-7C87-68CE-2ECF965D0915}"/>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334843976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06CA9-143F-A961-E0BF-14A1F1D698D3}"/>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0A87B31-EA86-D7F3-3F38-EC14964B99E4}"/>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6B12DF4-8077-75B8-FEAA-69B8A48744C8}"/>
              </a:ext>
            </a:extLst>
          </p:cNvPr>
          <p:cNvSpPr>
            <a:spLocks noGrp="1"/>
          </p:cNvSpPr>
          <p:nvPr>
            <p:ph type="dt" sz="half" idx="10"/>
          </p:nvPr>
        </p:nvSpPr>
        <p:spPr/>
        <p:txBody>
          <a:bodyPr/>
          <a:lstStyle/>
          <a:p>
            <a:fld id="{0EAB8A23-70D1-4D89-80AE-F3AA359A3EBA}" type="datetimeFigureOut">
              <a:rPr lang="en-US" smtClean="0"/>
              <a:t>10/25/2025</a:t>
            </a:fld>
            <a:endParaRPr lang="en-US"/>
          </a:p>
        </p:txBody>
      </p:sp>
      <p:sp>
        <p:nvSpPr>
          <p:cNvPr id="5" name="Footer Placeholder 4">
            <a:extLst>
              <a:ext uri="{FF2B5EF4-FFF2-40B4-BE49-F238E27FC236}">
                <a16:creationId xmlns:a16="http://schemas.microsoft.com/office/drawing/2014/main" id="{96381132-3ABB-A919-61FE-1AA9790AAD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2C100E-2522-9E5B-E17A-57CE046BF8BA}"/>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205812811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57956-0478-4FF3-0EDE-0BFB15EC9F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2ECF783-BBCF-AF5A-0BE2-C53A77E44D4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4C7F6A-9923-B6C6-9DBB-DECDD5574A39}"/>
              </a:ext>
            </a:extLst>
          </p:cNvPr>
          <p:cNvSpPr>
            <a:spLocks noGrp="1"/>
          </p:cNvSpPr>
          <p:nvPr>
            <p:ph type="dt" sz="half" idx="10"/>
          </p:nvPr>
        </p:nvSpPr>
        <p:spPr/>
        <p:txBody>
          <a:bodyPr/>
          <a:lstStyle/>
          <a:p>
            <a:fld id="{0EAB8A23-70D1-4D89-80AE-F3AA359A3EBA}" type="datetimeFigureOut">
              <a:rPr lang="en-US" smtClean="0"/>
              <a:t>10/25/2025</a:t>
            </a:fld>
            <a:endParaRPr lang="en-US"/>
          </a:p>
        </p:txBody>
      </p:sp>
      <p:sp>
        <p:nvSpPr>
          <p:cNvPr id="5" name="Footer Placeholder 4">
            <a:extLst>
              <a:ext uri="{FF2B5EF4-FFF2-40B4-BE49-F238E27FC236}">
                <a16:creationId xmlns:a16="http://schemas.microsoft.com/office/drawing/2014/main" id="{E767BE82-34EF-DBEE-D4C6-3789C98E87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424FDE-3B6F-CDBF-1F82-B4FB9185D34B}"/>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940296484"/>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9125D-92FD-A71B-7B54-3ABE899E4F23}"/>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FB43E0B-2980-C0A9-A044-DA484EF68A45}"/>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651A9D0-A8D7-AFDF-C118-82B32A02E89E}"/>
              </a:ext>
            </a:extLst>
          </p:cNvPr>
          <p:cNvSpPr>
            <a:spLocks noGrp="1"/>
          </p:cNvSpPr>
          <p:nvPr>
            <p:ph type="dt" sz="half" idx="10"/>
          </p:nvPr>
        </p:nvSpPr>
        <p:spPr/>
        <p:txBody>
          <a:bodyPr/>
          <a:lstStyle/>
          <a:p>
            <a:fld id="{0EAB8A23-70D1-4D89-80AE-F3AA359A3EBA}" type="datetimeFigureOut">
              <a:rPr lang="en-US" smtClean="0"/>
              <a:t>10/25/2025</a:t>
            </a:fld>
            <a:endParaRPr lang="en-US"/>
          </a:p>
        </p:txBody>
      </p:sp>
      <p:sp>
        <p:nvSpPr>
          <p:cNvPr id="5" name="Footer Placeholder 4">
            <a:extLst>
              <a:ext uri="{FF2B5EF4-FFF2-40B4-BE49-F238E27FC236}">
                <a16:creationId xmlns:a16="http://schemas.microsoft.com/office/drawing/2014/main" id="{1E15572B-9E9F-7BF5-6C14-C78772D57F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07ACF9-F8FE-CD2D-494E-C8FE3E5AD71A}"/>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23487487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8A8CB-DDF9-CA59-3C60-6D4CF2EFC6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8AEA269-F546-E922-0C4D-4B7BCAEB7C30}"/>
              </a:ext>
            </a:extLst>
          </p:cNvPr>
          <p:cNvSpPr>
            <a:spLocks noGrp="1"/>
          </p:cNvSpPr>
          <p:nvPr>
            <p:ph sz="half" idx="1"/>
          </p:nvPr>
        </p:nvSpPr>
        <p:spPr>
          <a:xfrm>
            <a:off x="16764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55333A9-A348-84A8-076C-A56A533BB2F3}"/>
              </a:ext>
            </a:extLst>
          </p:cNvPr>
          <p:cNvSpPr>
            <a:spLocks noGrp="1"/>
          </p:cNvSpPr>
          <p:nvPr>
            <p:ph sz="half" idx="2"/>
          </p:nvPr>
        </p:nvSpPr>
        <p:spPr>
          <a:xfrm>
            <a:off x="122682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2413DDA-1AD6-3AFF-EE04-6F989F481843}"/>
              </a:ext>
            </a:extLst>
          </p:cNvPr>
          <p:cNvSpPr>
            <a:spLocks noGrp="1"/>
          </p:cNvSpPr>
          <p:nvPr>
            <p:ph type="dt" sz="half" idx="10"/>
          </p:nvPr>
        </p:nvSpPr>
        <p:spPr/>
        <p:txBody>
          <a:bodyPr/>
          <a:lstStyle/>
          <a:p>
            <a:fld id="{0EAB8A23-70D1-4D89-80AE-F3AA359A3EBA}" type="datetimeFigureOut">
              <a:rPr lang="en-US" smtClean="0"/>
              <a:t>10/25/2025</a:t>
            </a:fld>
            <a:endParaRPr lang="en-US"/>
          </a:p>
        </p:txBody>
      </p:sp>
      <p:sp>
        <p:nvSpPr>
          <p:cNvPr id="6" name="Footer Placeholder 5">
            <a:extLst>
              <a:ext uri="{FF2B5EF4-FFF2-40B4-BE49-F238E27FC236}">
                <a16:creationId xmlns:a16="http://schemas.microsoft.com/office/drawing/2014/main" id="{5703EA0F-B03A-8938-608D-CBD7D488697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16AC521-FAFC-79F7-AE12-6DED2FBB1629}"/>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288032469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3E187-60BE-A76B-4263-D723EEE647D9}"/>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80121D7F-7982-10C2-6A3A-E7F17E408934}"/>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AAEF121-C669-C583-92EA-9E40B959AB04}"/>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8982EE8-F5D9-BA86-07A0-6DCEDC0A725B}"/>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AD2FB36-6501-DC6F-2F92-EC3C1C967E8A}"/>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65BFFB3-5856-98E0-1922-0953C8E556E5}"/>
              </a:ext>
            </a:extLst>
          </p:cNvPr>
          <p:cNvSpPr>
            <a:spLocks noGrp="1"/>
          </p:cNvSpPr>
          <p:nvPr>
            <p:ph type="dt" sz="half" idx="10"/>
          </p:nvPr>
        </p:nvSpPr>
        <p:spPr/>
        <p:txBody>
          <a:bodyPr/>
          <a:lstStyle/>
          <a:p>
            <a:fld id="{0EAB8A23-70D1-4D89-80AE-F3AA359A3EBA}" type="datetimeFigureOut">
              <a:rPr lang="en-US" smtClean="0"/>
              <a:t>10/25/2025</a:t>
            </a:fld>
            <a:endParaRPr lang="en-US"/>
          </a:p>
        </p:txBody>
      </p:sp>
      <p:sp>
        <p:nvSpPr>
          <p:cNvPr id="8" name="Footer Placeholder 7">
            <a:extLst>
              <a:ext uri="{FF2B5EF4-FFF2-40B4-BE49-F238E27FC236}">
                <a16:creationId xmlns:a16="http://schemas.microsoft.com/office/drawing/2014/main" id="{99463AD8-1375-BD0D-7CD1-ECE6F56125A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7854E9B-D128-C6F1-A1FC-FDD553FA22CB}"/>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51972255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93CCB-040A-8CEE-5171-D5AC7BE1783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FAA900F-F16C-FA3B-FF43-636800CF3572}"/>
              </a:ext>
            </a:extLst>
          </p:cNvPr>
          <p:cNvSpPr>
            <a:spLocks noGrp="1"/>
          </p:cNvSpPr>
          <p:nvPr>
            <p:ph type="dt" sz="half" idx="10"/>
          </p:nvPr>
        </p:nvSpPr>
        <p:spPr/>
        <p:txBody>
          <a:bodyPr/>
          <a:lstStyle/>
          <a:p>
            <a:fld id="{0EAB8A23-70D1-4D89-80AE-F3AA359A3EBA}" type="datetimeFigureOut">
              <a:rPr lang="en-US" smtClean="0"/>
              <a:t>10/25/2025</a:t>
            </a:fld>
            <a:endParaRPr lang="en-US"/>
          </a:p>
        </p:txBody>
      </p:sp>
      <p:sp>
        <p:nvSpPr>
          <p:cNvPr id="4" name="Footer Placeholder 3">
            <a:extLst>
              <a:ext uri="{FF2B5EF4-FFF2-40B4-BE49-F238E27FC236}">
                <a16:creationId xmlns:a16="http://schemas.microsoft.com/office/drawing/2014/main" id="{D699BEE8-E793-A737-1AE6-ED3A4932DE2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D78E5E0-0DD6-5EE1-D8E8-44D9C5E3B5C6}"/>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47810116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8B4FDB8-623F-F8FC-9D5E-A0C75E4195DA}"/>
              </a:ext>
            </a:extLst>
          </p:cNvPr>
          <p:cNvSpPr>
            <a:spLocks noGrp="1"/>
          </p:cNvSpPr>
          <p:nvPr>
            <p:ph type="dt" sz="half" idx="10"/>
          </p:nvPr>
        </p:nvSpPr>
        <p:spPr/>
        <p:txBody>
          <a:bodyPr/>
          <a:lstStyle/>
          <a:p>
            <a:fld id="{0EAB8A23-70D1-4D89-80AE-F3AA359A3EBA}" type="datetimeFigureOut">
              <a:rPr lang="en-US" smtClean="0"/>
              <a:t>10/25/2025</a:t>
            </a:fld>
            <a:endParaRPr lang="en-US"/>
          </a:p>
        </p:txBody>
      </p:sp>
      <p:sp>
        <p:nvSpPr>
          <p:cNvPr id="3" name="Footer Placeholder 2">
            <a:extLst>
              <a:ext uri="{FF2B5EF4-FFF2-40B4-BE49-F238E27FC236}">
                <a16:creationId xmlns:a16="http://schemas.microsoft.com/office/drawing/2014/main" id="{DD3FA2FA-C4E9-1B62-9F5A-535A4805870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022EEC8-F3B6-3087-2B85-E10652E321E3}"/>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331678722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46EE9-3D65-B988-403D-1E59290207F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60182CC-EE2B-7FD2-6AA4-0324DDBBFA02}"/>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B2E0034-1798-A48A-8865-3094AE880857}"/>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B8BE6F7-1D17-6F61-B86E-711B1420CA2A}"/>
              </a:ext>
            </a:extLst>
          </p:cNvPr>
          <p:cNvSpPr>
            <a:spLocks noGrp="1"/>
          </p:cNvSpPr>
          <p:nvPr>
            <p:ph type="dt" sz="half" idx="10"/>
          </p:nvPr>
        </p:nvSpPr>
        <p:spPr/>
        <p:txBody>
          <a:bodyPr/>
          <a:lstStyle/>
          <a:p>
            <a:fld id="{0EAB8A23-70D1-4D89-80AE-F3AA359A3EBA}" type="datetimeFigureOut">
              <a:rPr lang="en-US" smtClean="0"/>
              <a:t>10/25/2025</a:t>
            </a:fld>
            <a:endParaRPr lang="en-US"/>
          </a:p>
        </p:txBody>
      </p:sp>
      <p:sp>
        <p:nvSpPr>
          <p:cNvPr id="6" name="Footer Placeholder 5">
            <a:extLst>
              <a:ext uri="{FF2B5EF4-FFF2-40B4-BE49-F238E27FC236}">
                <a16:creationId xmlns:a16="http://schemas.microsoft.com/office/drawing/2014/main" id="{C25DF196-BAF3-A9F7-3DD8-BE88A4007F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E987102-F6C2-DCE4-39DF-675FCF71A26F}"/>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274454477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A50A2-4C35-D88A-AC12-DD626E6CC64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1E4743B-6823-ABCF-F134-0F289D7C4D1D}"/>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5BD3C5A-300A-0F9B-61C4-6BD88B06AAE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1098340-EC15-6AB0-D76B-C2A6747E7313}"/>
              </a:ext>
            </a:extLst>
          </p:cNvPr>
          <p:cNvSpPr>
            <a:spLocks noGrp="1"/>
          </p:cNvSpPr>
          <p:nvPr>
            <p:ph type="dt" sz="half" idx="10"/>
          </p:nvPr>
        </p:nvSpPr>
        <p:spPr/>
        <p:txBody>
          <a:bodyPr/>
          <a:lstStyle/>
          <a:p>
            <a:fld id="{0EAB8A23-70D1-4D89-80AE-F3AA359A3EBA}" type="datetimeFigureOut">
              <a:rPr lang="en-US" smtClean="0"/>
              <a:t>10/25/2025</a:t>
            </a:fld>
            <a:endParaRPr lang="en-US"/>
          </a:p>
        </p:txBody>
      </p:sp>
      <p:sp>
        <p:nvSpPr>
          <p:cNvPr id="6" name="Footer Placeholder 5">
            <a:extLst>
              <a:ext uri="{FF2B5EF4-FFF2-40B4-BE49-F238E27FC236}">
                <a16:creationId xmlns:a16="http://schemas.microsoft.com/office/drawing/2014/main" id="{74B2B81F-FC01-EBAE-CDEF-6DCE4A21C9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E25827-95FA-CF83-7D76-66586B084D06}"/>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70222491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F45F8-0220-3478-AD0A-F03F64FCA3B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F7F4FEA-A202-CFCD-13F5-90EA60F0BE6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3A9919-FD8D-28FD-D657-9D517F3F327B}"/>
              </a:ext>
            </a:extLst>
          </p:cNvPr>
          <p:cNvSpPr>
            <a:spLocks noGrp="1"/>
          </p:cNvSpPr>
          <p:nvPr>
            <p:ph type="dt" sz="half" idx="10"/>
          </p:nvPr>
        </p:nvSpPr>
        <p:spPr/>
        <p:txBody>
          <a:bodyPr/>
          <a:lstStyle/>
          <a:p>
            <a:fld id="{0EAB8A23-70D1-4D89-80AE-F3AA359A3EBA}" type="datetimeFigureOut">
              <a:rPr lang="en-US" smtClean="0"/>
              <a:t>10/25/2025</a:t>
            </a:fld>
            <a:endParaRPr lang="en-US"/>
          </a:p>
        </p:txBody>
      </p:sp>
      <p:sp>
        <p:nvSpPr>
          <p:cNvPr id="5" name="Footer Placeholder 4">
            <a:extLst>
              <a:ext uri="{FF2B5EF4-FFF2-40B4-BE49-F238E27FC236}">
                <a16:creationId xmlns:a16="http://schemas.microsoft.com/office/drawing/2014/main" id="{9FDCFC83-6174-CC38-44F3-58346DA9A0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59C3FD-BF27-4258-B373-D40182CD6B8D}"/>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59414965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12361-F257-4691-8BFA-F995EF167FA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38FE2C1-9E44-8F6D-C7B2-E6687C34C6FA}"/>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A8FAF58-8EC2-DD2F-B019-E1DC598FE78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D7CBC3B-7556-5F3E-EF15-7AEB11160821}"/>
              </a:ext>
            </a:extLst>
          </p:cNvPr>
          <p:cNvSpPr>
            <a:spLocks noGrp="1"/>
          </p:cNvSpPr>
          <p:nvPr>
            <p:ph type="dt" sz="half" idx="10"/>
          </p:nvPr>
        </p:nvSpPr>
        <p:spPr/>
        <p:txBody>
          <a:bodyPr/>
          <a:lstStyle/>
          <a:p>
            <a:fld id="{A2369FCE-1489-412E-837C-F59021E58D3A}" type="datetimeFigureOut">
              <a:rPr lang="en-US" smtClean="0"/>
              <a:t>10/25/2025</a:t>
            </a:fld>
            <a:endParaRPr lang="en-US"/>
          </a:p>
        </p:txBody>
      </p:sp>
      <p:sp>
        <p:nvSpPr>
          <p:cNvPr id="6" name="Footer Placeholder 5">
            <a:extLst>
              <a:ext uri="{FF2B5EF4-FFF2-40B4-BE49-F238E27FC236}">
                <a16:creationId xmlns:a16="http://schemas.microsoft.com/office/drawing/2014/main" id="{F377BF58-4BF5-A5FA-AFDE-2CCBF313B3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9E45F26-8E2A-500F-129C-0C9BF542F1CB}"/>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110178744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EB2C73-8B4D-7102-E442-FA41621E77C9}"/>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B75F271-AAFE-FFE7-6862-4FA666FC2722}"/>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367BA8-D321-A2BF-ADA7-17EF80B708CF}"/>
              </a:ext>
            </a:extLst>
          </p:cNvPr>
          <p:cNvSpPr>
            <a:spLocks noGrp="1"/>
          </p:cNvSpPr>
          <p:nvPr>
            <p:ph type="dt" sz="half" idx="10"/>
          </p:nvPr>
        </p:nvSpPr>
        <p:spPr/>
        <p:txBody>
          <a:bodyPr/>
          <a:lstStyle/>
          <a:p>
            <a:fld id="{0EAB8A23-70D1-4D89-80AE-F3AA359A3EBA}" type="datetimeFigureOut">
              <a:rPr lang="en-US" smtClean="0"/>
              <a:t>10/25/2025</a:t>
            </a:fld>
            <a:endParaRPr lang="en-US"/>
          </a:p>
        </p:txBody>
      </p:sp>
      <p:sp>
        <p:nvSpPr>
          <p:cNvPr id="5" name="Footer Placeholder 4">
            <a:extLst>
              <a:ext uri="{FF2B5EF4-FFF2-40B4-BE49-F238E27FC236}">
                <a16:creationId xmlns:a16="http://schemas.microsoft.com/office/drawing/2014/main" id="{0F6C6234-86D8-A35C-BE78-944682C66A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DF2A45-CC95-11A1-F91F-7383C1D828C3}"/>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97894157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97309-B41B-B118-5912-ED7A70EF7A86}"/>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A57982F-AD5A-0AED-9C77-6695B8302627}"/>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1062AE0-5EEF-084E-A8AA-B1C91B900D21}"/>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5" name="Footer Placeholder 4">
            <a:extLst>
              <a:ext uri="{FF2B5EF4-FFF2-40B4-BE49-F238E27FC236}">
                <a16:creationId xmlns:a16="http://schemas.microsoft.com/office/drawing/2014/main" id="{C347ACB9-A471-F2F3-4A39-9A8C7B5C65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35BDD7-0A87-52C7-41C2-B3A14576AF61}"/>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96106785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B6094-746E-9937-B6CD-9E12C108480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6D24FC0-A3B6-962E-5395-9665CFDA3C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BDD4F5-78C0-DA19-B00C-3CF2E19F5EE7}"/>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5" name="Footer Placeholder 4">
            <a:extLst>
              <a:ext uri="{FF2B5EF4-FFF2-40B4-BE49-F238E27FC236}">
                <a16:creationId xmlns:a16="http://schemas.microsoft.com/office/drawing/2014/main" id="{6BBCAAE6-28B8-97E8-AB5C-3E2C503FF4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01150C-F937-95C5-2D7C-6646A9F664BB}"/>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50108919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6F4683-5E05-D526-DDF7-D8F34BF0B732}"/>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6714380-9682-E309-5AA2-E95F01C40C5A}"/>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8920FA7-49B7-F69E-1701-CC9826B6680C}"/>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5" name="Footer Placeholder 4">
            <a:extLst>
              <a:ext uri="{FF2B5EF4-FFF2-40B4-BE49-F238E27FC236}">
                <a16:creationId xmlns:a16="http://schemas.microsoft.com/office/drawing/2014/main" id="{614F8124-4862-2D81-F73A-84E9887EC0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3580DA-762C-FE17-96B2-6EB253225469}"/>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51321401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67DC3-7DAB-82FA-57C0-89D97281E8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72742FD-6337-9D32-62A4-2D0BBA6E74CB}"/>
              </a:ext>
            </a:extLst>
          </p:cNvPr>
          <p:cNvSpPr>
            <a:spLocks noGrp="1"/>
          </p:cNvSpPr>
          <p:nvPr>
            <p:ph sz="half" idx="1"/>
          </p:nvPr>
        </p:nvSpPr>
        <p:spPr>
          <a:xfrm>
            <a:off x="16764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9A2F74C-66B6-C378-3B6C-62AD5F776C7A}"/>
              </a:ext>
            </a:extLst>
          </p:cNvPr>
          <p:cNvSpPr>
            <a:spLocks noGrp="1"/>
          </p:cNvSpPr>
          <p:nvPr>
            <p:ph sz="half" idx="2"/>
          </p:nvPr>
        </p:nvSpPr>
        <p:spPr>
          <a:xfrm>
            <a:off x="122682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2B6C498-B673-1B7D-34D4-03C59ED366D8}"/>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6" name="Footer Placeholder 5">
            <a:extLst>
              <a:ext uri="{FF2B5EF4-FFF2-40B4-BE49-F238E27FC236}">
                <a16:creationId xmlns:a16="http://schemas.microsoft.com/office/drawing/2014/main" id="{F0A26210-9969-B444-C699-BF6157BC6B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3F49BC-CD7F-3057-5262-8E2211ACF5D7}"/>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169043407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1F92B-A930-3A13-A2D7-E43E4A04F310}"/>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26FD2C3F-11A5-A379-71ED-964A840C93D6}"/>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9981852-F7CB-ADF7-F5B2-B5E5DB794308}"/>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538EFE-3279-EB21-3711-55A33F583F47}"/>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7B07876-A6CC-FB95-4167-E00BCFC831A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E1EB3E1-1F1E-877C-CF4D-CDEFD2287870}"/>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8" name="Footer Placeholder 7">
            <a:extLst>
              <a:ext uri="{FF2B5EF4-FFF2-40B4-BE49-F238E27FC236}">
                <a16:creationId xmlns:a16="http://schemas.microsoft.com/office/drawing/2014/main" id="{87D3A437-33E9-3813-BF9D-24F1C2325D1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0F57A44-BBBD-EBA2-1378-56DFED93A0DA}"/>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71387984"/>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1623F-532D-C853-B5D4-4930FD8075B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6DFCC1E-4636-8394-E38D-A74FC4BAA990}"/>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4" name="Footer Placeholder 3">
            <a:extLst>
              <a:ext uri="{FF2B5EF4-FFF2-40B4-BE49-F238E27FC236}">
                <a16:creationId xmlns:a16="http://schemas.microsoft.com/office/drawing/2014/main" id="{C0876146-FB0E-3ABA-B9AB-407C8BD62FB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F79D94C-7BA6-2454-FA8E-D342F114F2E1}"/>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80380509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89E121-3085-42CF-9DD7-947182668CF0}"/>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3" name="Footer Placeholder 2">
            <a:extLst>
              <a:ext uri="{FF2B5EF4-FFF2-40B4-BE49-F238E27FC236}">
                <a16:creationId xmlns:a16="http://schemas.microsoft.com/office/drawing/2014/main" id="{4E636D08-669E-9C8C-4E5D-E0CC802DE49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5923A85-6697-8837-F454-0046398FEC1D}"/>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135975490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C23F17-ABDA-2B1C-E9E2-8C4393698B9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9D11165-75C5-8500-946A-1ABDB24E0757}"/>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11F4FA6-037D-F2E6-E20B-1598547D56D1}"/>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6804CAC-7F69-B0C3-898C-38F80F20A53C}"/>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6" name="Footer Placeholder 5">
            <a:extLst>
              <a:ext uri="{FF2B5EF4-FFF2-40B4-BE49-F238E27FC236}">
                <a16:creationId xmlns:a16="http://schemas.microsoft.com/office/drawing/2014/main" id="{9BA3F253-592A-852C-E7CD-A082BA1ADF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9E8D38E-BBCB-BC3D-7DA7-AA3DC0270253}"/>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83394950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F2C5E-C4F1-4F60-1285-3378A6E260A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B131D2B-1B74-4EAA-D2FE-644C73FBF0FC}"/>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8CE548E-0634-7828-E8BC-1F14C87D4CF8}"/>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EF9E11-7100-2C2F-B45F-456835CBCB49}"/>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6" name="Footer Placeholder 5">
            <a:extLst>
              <a:ext uri="{FF2B5EF4-FFF2-40B4-BE49-F238E27FC236}">
                <a16:creationId xmlns:a16="http://schemas.microsoft.com/office/drawing/2014/main" id="{C39C9F55-260C-B25F-1429-519FF8DFA1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E37797-6516-97DA-8C44-0680032DF95E}"/>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52101926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A6E829-8C34-FC40-7714-9B1E311CE10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C9B2209-517D-97C1-979F-764E3184752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CD98EB-FA77-BC70-B253-EF190AABA9E2}"/>
              </a:ext>
            </a:extLst>
          </p:cNvPr>
          <p:cNvSpPr>
            <a:spLocks noGrp="1"/>
          </p:cNvSpPr>
          <p:nvPr>
            <p:ph type="dt" sz="half" idx="10"/>
          </p:nvPr>
        </p:nvSpPr>
        <p:spPr/>
        <p:txBody>
          <a:bodyPr/>
          <a:lstStyle/>
          <a:p>
            <a:fld id="{A2369FCE-1489-412E-837C-F59021E58D3A}" type="datetimeFigureOut">
              <a:rPr lang="en-US" smtClean="0"/>
              <a:t>10/25/2025</a:t>
            </a:fld>
            <a:endParaRPr lang="en-US"/>
          </a:p>
        </p:txBody>
      </p:sp>
      <p:sp>
        <p:nvSpPr>
          <p:cNvPr id="5" name="Footer Placeholder 4">
            <a:extLst>
              <a:ext uri="{FF2B5EF4-FFF2-40B4-BE49-F238E27FC236}">
                <a16:creationId xmlns:a16="http://schemas.microsoft.com/office/drawing/2014/main" id="{E20C2217-7EA9-1255-8BE5-E2B44BB173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5E759C-E022-3D8F-D495-AB8598A33B82}"/>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192007248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D1653-65E7-BE72-8426-F7F736F6D39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1E8D663-FA74-028C-A960-347AB75555C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DA5E6C0-4116-6B7D-1032-52E738B931D7}"/>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5" name="Footer Placeholder 4">
            <a:extLst>
              <a:ext uri="{FF2B5EF4-FFF2-40B4-BE49-F238E27FC236}">
                <a16:creationId xmlns:a16="http://schemas.microsoft.com/office/drawing/2014/main" id="{66986592-7269-EBCE-BFD1-2097B525D1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80687A-5794-A9F2-E723-EA31BE8F4BCF}"/>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09091343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A33DD51-973E-7195-32D8-941E9F6E6D3B}"/>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C24241D-51EF-8591-511E-5FBBC7728CF1}"/>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0412E6-5B2E-78B3-4E78-75BBFC03236D}"/>
              </a:ext>
            </a:extLst>
          </p:cNvPr>
          <p:cNvSpPr>
            <a:spLocks noGrp="1"/>
          </p:cNvSpPr>
          <p:nvPr>
            <p:ph type="dt" sz="half" idx="10"/>
          </p:nvPr>
        </p:nvSpPr>
        <p:spPr/>
        <p:txBody>
          <a:bodyPr/>
          <a:lstStyle/>
          <a:p>
            <a:fld id="{B88639F1-135F-4D4B-BA39-9A1236440256}" type="datetimeFigureOut">
              <a:rPr lang="en-US" smtClean="0"/>
              <a:t>10/25/2025</a:t>
            </a:fld>
            <a:endParaRPr lang="en-US"/>
          </a:p>
        </p:txBody>
      </p:sp>
      <p:sp>
        <p:nvSpPr>
          <p:cNvPr id="5" name="Footer Placeholder 4">
            <a:extLst>
              <a:ext uri="{FF2B5EF4-FFF2-40B4-BE49-F238E27FC236}">
                <a16:creationId xmlns:a16="http://schemas.microsoft.com/office/drawing/2014/main" id="{A4FCC733-15C5-A03C-9C4D-7E84328453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DE3B2B-9139-146D-A2BA-FB535EA54875}"/>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310933974"/>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6E340-F85D-C2DA-2ABE-5E46A5081FD7}"/>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85FA3B4-4291-EE26-B093-B61E1E719FBF}"/>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254A8E8-02CE-A9A3-A9DD-881ACA91F572}"/>
              </a:ext>
            </a:extLst>
          </p:cNvPr>
          <p:cNvSpPr>
            <a:spLocks noGrp="1"/>
          </p:cNvSpPr>
          <p:nvPr>
            <p:ph type="dt" sz="half" idx="10"/>
          </p:nvPr>
        </p:nvSpPr>
        <p:spPr/>
        <p:txBody>
          <a:bodyPr/>
          <a:lstStyle/>
          <a:p>
            <a:fld id="{5652A5EE-206B-40E7-97FC-A4452EE94D1E}" type="datetimeFigureOut">
              <a:rPr lang="en-US" smtClean="0"/>
              <a:t>10/25/2025</a:t>
            </a:fld>
            <a:endParaRPr lang="en-US"/>
          </a:p>
        </p:txBody>
      </p:sp>
      <p:sp>
        <p:nvSpPr>
          <p:cNvPr id="5" name="Footer Placeholder 4">
            <a:extLst>
              <a:ext uri="{FF2B5EF4-FFF2-40B4-BE49-F238E27FC236}">
                <a16:creationId xmlns:a16="http://schemas.microsoft.com/office/drawing/2014/main" id="{15E9EC03-6E4B-A9CF-6A4E-99D49A80F9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35A7D7-EBF1-69FD-A272-0750A9511C9D}"/>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94648432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8CA9D-EB5C-8DD9-BDE6-04537E9C2CD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C0D2EB0-18E5-16F3-6480-81893CDE756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7B0E28-0F11-B4F7-D820-C2D201E4DEA5}"/>
              </a:ext>
            </a:extLst>
          </p:cNvPr>
          <p:cNvSpPr>
            <a:spLocks noGrp="1"/>
          </p:cNvSpPr>
          <p:nvPr>
            <p:ph type="dt" sz="half" idx="10"/>
          </p:nvPr>
        </p:nvSpPr>
        <p:spPr/>
        <p:txBody>
          <a:bodyPr/>
          <a:lstStyle/>
          <a:p>
            <a:fld id="{5652A5EE-206B-40E7-97FC-A4452EE94D1E}" type="datetimeFigureOut">
              <a:rPr lang="en-US" smtClean="0"/>
              <a:t>10/25/2025</a:t>
            </a:fld>
            <a:endParaRPr lang="en-US"/>
          </a:p>
        </p:txBody>
      </p:sp>
      <p:sp>
        <p:nvSpPr>
          <p:cNvPr id="5" name="Footer Placeholder 4">
            <a:extLst>
              <a:ext uri="{FF2B5EF4-FFF2-40B4-BE49-F238E27FC236}">
                <a16:creationId xmlns:a16="http://schemas.microsoft.com/office/drawing/2014/main" id="{994ED897-58E7-DE19-F6F1-EA5BD8DC89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6DCCBB-A73C-4DF1-2317-10C3E62F3C4F}"/>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142522074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3FA1E-4568-176D-8E3C-78B7D71185C4}"/>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0762BE7-D93F-CE0C-0EF3-8740A383254F}"/>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B21C6E9-4CC1-A5EF-3E06-97B4B90F018B}"/>
              </a:ext>
            </a:extLst>
          </p:cNvPr>
          <p:cNvSpPr>
            <a:spLocks noGrp="1"/>
          </p:cNvSpPr>
          <p:nvPr>
            <p:ph type="dt" sz="half" idx="10"/>
          </p:nvPr>
        </p:nvSpPr>
        <p:spPr/>
        <p:txBody>
          <a:bodyPr/>
          <a:lstStyle/>
          <a:p>
            <a:fld id="{5652A5EE-206B-40E7-97FC-A4452EE94D1E}" type="datetimeFigureOut">
              <a:rPr lang="en-US" smtClean="0"/>
              <a:t>10/25/2025</a:t>
            </a:fld>
            <a:endParaRPr lang="en-US"/>
          </a:p>
        </p:txBody>
      </p:sp>
      <p:sp>
        <p:nvSpPr>
          <p:cNvPr id="5" name="Footer Placeholder 4">
            <a:extLst>
              <a:ext uri="{FF2B5EF4-FFF2-40B4-BE49-F238E27FC236}">
                <a16:creationId xmlns:a16="http://schemas.microsoft.com/office/drawing/2014/main" id="{FB6ADF38-821B-84C2-1E9E-1EC8046857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76632C-6D84-C9D0-7A6A-E259A64864A1}"/>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117143349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9283A-662E-A9A6-6FDE-F6787CE98C06}"/>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89AB58C-E90E-7294-C054-9473E66A4B7D}"/>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6365DB0-D2AE-617F-D1B9-199382938C8A}"/>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0696A3B-C752-24C6-42BC-7FFF23FD6852}"/>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EBAFCE8-54C1-B720-0E0A-693EEE7DEF54}"/>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3F989F4-361F-EF0A-BF03-576E51D0A615}"/>
              </a:ext>
            </a:extLst>
          </p:cNvPr>
          <p:cNvSpPr>
            <a:spLocks noGrp="1"/>
          </p:cNvSpPr>
          <p:nvPr>
            <p:ph type="dt" sz="half" idx="10"/>
          </p:nvPr>
        </p:nvSpPr>
        <p:spPr/>
        <p:txBody>
          <a:bodyPr/>
          <a:lstStyle/>
          <a:p>
            <a:fld id="{5652A5EE-206B-40E7-97FC-A4452EE94D1E}" type="datetimeFigureOut">
              <a:rPr lang="en-US" smtClean="0"/>
              <a:t>10/25/2025</a:t>
            </a:fld>
            <a:endParaRPr lang="en-US"/>
          </a:p>
        </p:txBody>
      </p:sp>
      <p:sp>
        <p:nvSpPr>
          <p:cNvPr id="8" name="Footer Placeholder 7">
            <a:extLst>
              <a:ext uri="{FF2B5EF4-FFF2-40B4-BE49-F238E27FC236}">
                <a16:creationId xmlns:a16="http://schemas.microsoft.com/office/drawing/2014/main" id="{E19DDBF6-2A95-E89A-B1CB-74F104A6806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4751022-A436-4BBD-6074-67ECE43E566B}"/>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88908803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5D989-C726-1DC7-EDCD-331B4881609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914F893-9764-64B8-8986-66B30D112178}"/>
              </a:ext>
            </a:extLst>
          </p:cNvPr>
          <p:cNvSpPr>
            <a:spLocks noGrp="1"/>
          </p:cNvSpPr>
          <p:nvPr>
            <p:ph type="dt" sz="half" idx="10"/>
          </p:nvPr>
        </p:nvSpPr>
        <p:spPr/>
        <p:txBody>
          <a:bodyPr/>
          <a:lstStyle/>
          <a:p>
            <a:fld id="{5652A5EE-206B-40E7-97FC-A4452EE94D1E}" type="datetimeFigureOut">
              <a:rPr lang="en-US" smtClean="0"/>
              <a:t>10/25/2025</a:t>
            </a:fld>
            <a:endParaRPr lang="en-US"/>
          </a:p>
        </p:txBody>
      </p:sp>
      <p:sp>
        <p:nvSpPr>
          <p:cNvPr id="4" name="Footer Placeholder 3">
            <a:extLst>
              <a:ext uri="{FF2B5EF4-FFF2-40B4-BE49-F238E27FC236}">
                <a16:creationId xmlns:a16="http://schemas.microsoft.com/office/drawing/2014/main" id="{71841E20-DC14-9806-83CB-123C25A517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0FC3FC7-3904-7E87-33F1-52694A1CF2B9}"/>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23920439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11A9CE9-00B6-22CA-9D40-D6693D2CD790}"/>
              </a:ext>
            </a:extLst>
          </p:cNvPr>
          <p:cNvSpPr>
            <a:spLocks noGrp="1"/>
          </p:cNvSpPr>
          <p:nvPr>
            <p:ph type="dt" sz="half" idx="10"/>
          </p:nvPr>
        </p:nvSpPr>
        <p:spPr/>
        <p:txBody>
          <a:bodyPr/>
          <a:lstStyle/>
          <a:p>
            <a:fld id="{5652A5EE-206B-40E7-97FC-A4452EE94D1E}" type="datetimeFigureOut">
              <a:rPr lang="en-US" smtClean="0"/>
              <a:t>10/25/2025</a:t>
            </a:fld>
            <a:endParaRPr lang="en-US"/>
          </a:p>
        </p:txBody>
      </p:sp>
      <p:sp>
        <p:nvSpPr>
          <p:cNvPr id="3" name="Footer Placeholder 2">
            <a:extLst>
              <a:ext uri="{FF2B5EF4-FFF2-40B4-BE49-F238E27FC236}">
                <a16:creationId xmlns:a16="http://schemas.microsoft.com/office/drawing/2014/main" id="{7E5264DD-A6A1-E572-614D-42DFC915FC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0EECE4A-5CA0-4435-AC5A-15F8634B62A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398855739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A94D9-98F6-351D-8980-C5283D0FE80C}"/>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02F72C4-5B7D-D751-16B7-0C6A86967A47}"/>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0BB723C-6A52-2107-437B-F1D450C87904}"/>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F4022D-D868-B22A-7F08-AD863FAD2481}"/>
              </a:ext>
            </a:extLst>
          </p:cNvPr>
          <p:cNvSpPr>
            <a:spLocks noGrp="1"/>
          </p:cNvSpPr>
          <p:nvPr>
            <p:ph type="dt" sz="half" idx="10"/>
          </p:nvPr>
        </p:nvSpPr>
        <p:spPr/>
        <p:txBody>
          <a:bodyPr/>
          <a:lstStyle/>
          <a:p>
            <a:fld id="{5652A5EE-206B-40E7-97FC-A4452EE94D1E}" type="datetimeFigureOut">
              <a:rPr lang="en-US" smtClean="0"/>
              <a:t>10/25/2025</a:t>
            </a:fld>
            <a:endParaRPr lang="en-US"/>
          </a:p>
        </p:txBody>
      </p:sp>
      <p:sp>
        <p:nvSpPr>
          <p:cNvPr id="6" name="Footer Placeholder 5">
            <a:extLst>
              <a:ext uri="{FF2B5EF4-FFF2-40B4-BE49-F238E27FC236}">
                <a16:creationId xmlns:a16="http://schemas.microsoft.com/office/drawing/2014/main" id="{0DF9C085-6EE1-1187-C8AE-9A8ADA04ACB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9219AA-A6FE-40E6-803C-84E3DD01B3A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7003788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5500B-2FC3-56E0-9D36-F2485BFFE1CD}"/>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348E84-FE42-0DAD-D163-E75815820D44}"/>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3AC6B72-A267-5D4B-59CA-04F2CDFA982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3E16CD6-DE19-494B-9143-9AA51B048B40}"/>
              </a:ext>
            </a:extLst>
          </p:cNvPr>
          <p:cNvSpPr>
            <a:spLocks noGrp="1"/>
          </p:cNvSpPr>
          <p:nvPr>
            <p:ph type="dt" sz="half" idx="10"/>
          </p:nvPr>
        </p:nvSpPr>
        <p:spPr/>
        <p:txBody>
          <a:bodyPr/>
          <a:lstStyle/>
          <a:p>
            <a:fld id="{5652A5EE-206B-40E7-97FC-A4452EE94D1E}" type="datetimeFigureOut">
              <a:rPr lang="en-US" smtClean="0"/>
              <a:t>10/25/2025</a:t>
            </a:fld>
            <a:endParaRPr lang="en-US"/>
          </a:p>
        </p:txBody>
      </p:sp>
      <p:sp>
        <p:nvSpPr>
          <p:cNvPr id="6" name="Footer Placeholder 5">
            <a:extLst>
              <a:ext uri="{FF2B5EF4-FFF2-40B4-BE49-F238E27FC236}">
                <a16:creationId xmlns:a16="http://schemas.microsoft.com/office/drawing/2014/main" id="{6E534623-BB4B-9701-3966-1E090868FC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998043-0700-14BD-BB27-0F91B6D473D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339847444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78C622-CCEC-8788-4E5B-91BA1914C0A5}"/>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5CAF57A-5065-5DBA-EF98-8892054320FD}"/>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792B66-7B68-E704-0CC3-1098F71C7D10}"/>
              </a:ext>
            </a:extLst>
          </p:cNvPr>
          <p:cNvSpPr>
            <a:spLocks noGrp="1"/>
          </p:cNvSpPr>
          <p:nvPr>
            <p:ph type="dt" sz="half" idx="10"/>
          </p:nvPr>
        </p:nvSpPr>
        <p:spPr/>
        <p:txBody>
          <a:bodyPr/>
          <a:lstStyle/>
          <a:p>
            <a:fld id="{A2369FCE-1489-412E-837C-F59021E58D3A}" type="datetimeFigureOut">
              <a:rPr lang="en-US" smtClean="0"/>
              <a:t>10/25/2025</a:t>
            </a:fld>
            <a:endParaRPr lang="en-US"/>
          </a:p>
        </p:txBody>
      </p:sp>
      <p:sp>
        <p:nvSpPr>
          <p:cNvPr id="5" name="Footer Placeholder 4">
            <a:extLst>
              <a:ext uri="{FF2B5EF4-FFF2-40B4-BE49-F238E27FC236}">
                <a16:creationId xmlns:a16="http://schemas.microsoft.com/office/drawing/2014/main" id="{1AF787CF-8DE4-5EB2-CB1E-0FEDED8D65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98F9E6-D7FC-D107-E9E9-871C80FB5263}"/>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283868924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6FE50-38C8-35A8-AC9B-E7ED5CF8AB7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DEBC474-53AF-F43F-9C58-1CD69050B0E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B30A48-F2B8-C980-8490-429E68C0E9D9}"/>
              </a:ext>
            </a:extLst>
          </p:cNvPr>
          <p:cNvSpPr>
            <a:spLocks noGrp="1"/>
          </p:cNvSpPr>
          <p:nvPr>
            <p:ph type="dt" sz="half" idx="10"/>
          </p:nvPr>
        </p:nvSpPr>
        <p:spPr/>
        <p:txBody>
          <a:bodyPr/>
          <a:lstStyle/>
          <a:p>
            <a:fld id="{5652A5EE-206B-40E7-97FC-A4452EE94D1E}" type="datetimeFigureOut">
              <a:rPr lang="en-US" smtClean="0"/>
              <a:t>10/25/2025</a:t>
            </a:fld>
            <a:endParaRPr lang="en-US"/>
          </a:p>
        </p:txBody>
      </p:sp>
      <p:sp>
        <p:nvSpPr>
          <p:cNvPr id="5" name="Footer Placeholder 4">
            <a:extLst>
              <a:ext uri="{FF2B5EF4-FFF2-40B4-BE49-F238E27FC236}">
                <a16:creationId xmlns:a16="http://schemas.microsoft.com/office/drawing/2014/main" id="{D202493B-9EE9-D126-4E2F-5153FDA90A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E885ED-AA43-15F4-3E78-9F437E06EFE7}"/>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224402084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3F28C-1337-39F3-35D0-F2DB67399524}"/>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6CC0E20-ECD2-5724-5F9F-D3CD23972D7F}"/>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269438F-EC51-21B5-FE94-379B12DA2FCA}"/>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5" name="Footer Placeholder 4">
            <a:extLst>
              <a:ext uri="{FF2B5EF4-FFF2-40B4-BE49-F238E27FC236}">
                <a16:creationId xmlns:a16="http://schemas.microsoft.com/office/drawing/2014/main" id="{91488954-FFAD-6B7D-FD5F-EBADF1C01C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515214-1FD2-D70D-090C-BA58192084BF}"/>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99451997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3C1CA-F170-D927-44E5-B8F2C657884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8A8130D-CB23-343B-A7CF-71241F5F2CF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D40B90-E206-953E-B2AA-36D43F8D336B}"/>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5" name="Footer Placeholder 4">
            <a:extLst>
              <a:ext uri="{FF2B5EF4-FFF2-40B4-BE49-F238E27FC236}">
                <a16:creationId xmlns:a16="http://schemas.microsoft.com/office/drawing/2014/main" id="{1564685B-5B11-868C-DEDB-DA7D669AC3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3F8C9D-C8AF-D656-01E4-98B0187BA7C0}"/>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99045090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C9360-85A7-E88C-DD19-1F2F85DB8939}"/>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71C2A68-FEE2-0679-538E-9A0AD38D797F}"/>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7F0203-03B4-6978-EDC7-24C7801B169A}"/>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5" name="Footer Placeholder 4">
            <a:extLst>
              <a:ext uri="{FF2B5EF4-FFF2-40B4-BE49-F238E27FC236}">
                <a16:creationId xmlns:a16="http://schemas.microsoft.com/office/drawing/2014/main" id="{66EBB198-76AD-CC39-AA1F-7D69022FF8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CB312A-719F-1B56-37F7-87E9A0FBE2B7}"/>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01787756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C6DE6-A8A4-7A9F-FDB6-778A3A3856F3}"/>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7F4C6790-EE3F-8C63-5ADE-F6558D6E9762}"/>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838076-0082-9FB7-AB86-EFA302D423A1}"/>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61976DA-50C7-D2B6-7EC6-1B6EDF4B4189}"/>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A7EBD5-FC09-95BF-C852-84CF9510DEC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1DADAA2-11A3-FC3B-A1F6-6589BABDC6F2}"/>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8" name="Footer Placeholder 7">
            <a:extLst>
              <a:ext uri="{FF2B5EF4-FFF2-40B4-BE49-F238E27FC236}">
                <a16:creationId xmlns:a16="http://schemas.microsoft.com/office/drawing/2014/main" id="{63FECD4F-9629-F0FD-2CDE-3A8919AB76B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FACD42-758A-90FC-4C4C-3D012FEFE5D9}"/>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13420746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4384F-1633-1250-6380-6878DE37848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34968A9-E721-E31C-8A61-8DE1BD64062F}"/>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4" name="Footer Placeholder 3">
            <a:extLst>
              <a:ext uri="{FF2B5EF4-FFF2-40B4-BE49-F238E27FC236}">
                <a16:creationId xmlns:a16="http://schemas.microsoft.com/office/drawing/2014/main" id="{9189B340-B9F0-C624-AC81-D2CF9ADEB24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6248A0F-C1B3-7B72-B80D-0711569ABD8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898195354"/>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D7DC63D-091D-9241-C6D3-D50EA01707A5}"/>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3" name="Footer Placeholder 2">
            <a:extLst>
              <a:ext uri="{FF2B5EF4-FFF2-40B4-BE49-F238E27FC236}">
                <a16:creationId xmlns:a16="http://schemas.microsoft.com/office/drawing/2014/main" id="{34F77849-A3E1-AB8F-A371-B659342A6BF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B66AEEF-9483-B020-E171-437FA077CC1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52695446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6FE5F-BB98-DC7B-9923-7ED3A18D4B3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E50F248-C307-481A-C308-17603DD2638B}"/>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F43967A-13C4-F241-D744-C4526856AD8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06BFEA-502C-E1CC-0C3F-BDE56A8968D7}"/>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6" name="Footer Placeholder 5">
            <a:extLst>
              <a:ext uri="{FF2B5EF4-FFF2-40B4-BE49-F238E27FC236}">
                <a16:creationId xmlns:a16="http://schemas.microsoft.com/office/drawing/2014/main" id="{FEB69F2C-EA67-7362-623A-0F204F6735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7B7836-85FD-98DD-CADA-C0589822D6FD}"/>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73414110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8F39E-5207-2A11-31AD-159F6021C748}"/>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7FE6210-01A7-5027-DE3B-D76BB496BE4F}"/>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9A8BD4D-2CD4-22D0-37EA-76A9D25CEF8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94858C-0DD0-0330-5A82-0EE558BA72C3}"/>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6" name="Footer Placeholder 5">
            <a:extLst>
              <a:ext uri="{FF2B5EF4-FFF2-40B4-BE49-F238E27FC236}">
                <a16:creationId xmlns:a16="http://schemas.microsoft.com/office/drawing/2014/main" id="{5697EC5C-1DC5-0A12-03A1-CF44C7CA8A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B9F3DC-4F14-7BBC-7208-D942164324F3}"/>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58637861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F4889-87AD-B61F-EF19-B894391A2B5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4DA7FAC-E0BE-6F11-6E4F-0C9E3DBE765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0331AB-3C33-FE83-A366-8EEB4160B1CD}"/>
              </a:ext>
            </a:extLst>
          </p:cNvPr>
          <p:cNvSpPr>
            <a:spLocks noGrp="1"/>
          </p:cNvSpPr>
          <p:nvPr>
            <p:ph type="dt" sz="half" idx="10"/>
          </p:nvPr>
        </p:nvSpPr>
        <p:spPr/>
        <p:txBody>
          <a:bodyPr/>
          <a:lstStyle/>
          <a:p>
            <a:fld id="{469ADD89-E9A7-4E24-B7E6-C579456AB5B0}" type="datetimeFigureOut">
              <a:rPr lang="en-US" smtClean="0"/>
              <a:t>10/25/2025</a:t>
            </a:fld>
            <a:endParaRPr lang="en-US"/>
          </a:p>
        </p:txBody>
      </p:sp>
      <p:sp>
        <p:nvSpPr>
          <p:cNvPr id="5" name="Footer Placeholder 4">
            <a:extLst>
              <a:ext uri="{FF2B5EF4-FFF2-40B4-BE49-F238E27FC236}">
                <a16:creationId xmlns:a16="http://schemas.microsoft.com/office/drawing/2014/main" id="{16C64D2A-7F13-338C-2AFF-96C360F5E8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986ABA-3255-9E6B-EF1B-9716C1402462}"/>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653004054"/>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98.xml"/><Relationship Id="rId3" Type="http://schemas.openxmlformats.org/officeDocument/2006/relationships/slideLayout" Target="../slideLayouts/slideLayout93.xml"/><Relationship Id="rId7" Type="http://schemas.openxmlformats.org/officeDocument/2006/relationships/slideLayout" Target="../slideLayouts/slideLayout97.xml"/><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slideLayout" Target="../slideLayouts/slideLayout96.xml"/><Relationship Id="rId5" Type="http://schemas.openxmlformats.org/officeDocument/2006/relationships/slideLayout" Target="../slideLayouts/slideLayout95.xml"/><Relationship Id="rId10" Type="http://schemas.openxmlformats.org/officeDocument/2006/relationships/theme" Target="../theme/theme10.xml"/><Relationship Id="rId4" Type="http://schemas.openxmlformats.org/officeDocument/2006/relationships/slideLayout" Target="../slideLayouts/slideLayout94.xml"/><Relationship Id="rId9" Type="http://schemas.openxmlformats.org/officeDocument/2006/relationships/slideLayout" Target="../slideLayouts/slideLayout99.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1.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5" Type="http://schemas.openxmlformats.org/officeDocument/2006/relationships/slideLayout" Target="../slideLayouts/slideLayout115.xml"/><Relationship Id="rId10" Type="http://schemas.openxmlformats.org/officeDocument/2006/relationships/theme" Target="../theme/theme12.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27.xml"/><Relationship Id="rId3" Type="http://schemas.openxmlformats.org/officeDocument/2006/relationships/slideLayout" Target="../slideLayouts/slideLayout122.xml"/><Relationship Id="rId7" Type="http://schemas.openxmlformats.org/officeDocument/2006/relationships/slideLayout" Target="../slideLayouts/slideLayout126.xml"/><Relationship Id="rId2" Type="http://schemas.openxmlformats.org/officeDocument/2006/relationships/slideLayout" Target="../slideLayouts/slideLayout121.xml"/><Relationship Id="rId1" Type="http://schemas.openxmlformats.org/officeDocument/2006/relationships/slideLayout" Target="../slideLayouts/slideLayout120.xml"/><Relationship Id="rId6" Type="http://schemas.openxmlformats.org/officeDocument/2006/relationships/slideLayout" Target="../slideLayouts/slideLayout125.xml"/><Relationship Id="rId5" Type="http://schemas.openxmlformats.org/officeDocument/2006/relationships/slideLayout" Target="../slideLayouts/slideLayout124.xml"/><Relationship Id="rId10" Type="http://schemas.openxmlformats.org/officeDocument/2006/relationships/theme" Target="../theme/theme13.xml"/><Relationship Id="rId4" Type="http://schemas.openxmlformats.org/officeDocument/2006/relationships/slideLayout" Target="../slideLayouts/slideLayout123.xml"/><Relationship Id="rId9" Type="http://schemas.openxmlformats.org/officeDocument/2006/relationships/slideLayout" Target="../slideLayouts/slideLayout128.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36.xml"/><Relationship Id="rId3" Type="http://schemas.openxmlformats.org/officeDocument/2006/relationships/slideLayout" Target="../slideLayouts/slideLayout131.xml"/><Relationship Id="rId7" Type="http://schemas.openxmlformats.org/officeDocument/2006/relationships/slideLayout" Target="../slideLayouts/slideLayout135.xml"/><Relationship Id="rId2" Type="http://schemas.openxmlformats.org/officeDocument/2006/relationships/slideLayout" Target="../slideLayouts/slideLayout130.xml"/><Relationship Id="rId1" Type="http://schemas.openxmlformats.org/officeDocument/2006/relationships/slideLayout" Target="../slideLayouts/slideLayout129.xml"/><Relationship Id="rId6" Type="http://schemas.openxmlformats.org/officeDocument/2006/relationships/slideLayout" Target="../slideLayouts/slideLayout134.xml"/><Relationship Id="rId5" Type="http://schemas.openxmlformats.org/officeDocument/2006/relationships/slideLayout" Target="../slideLayouts/slideLayout133.xml"/><Relationship Id="rId10" Type="http://schemas.openxmlformats.org/officeDocument/2006/relationships/theme" Target="../theme/theme14.xml"/><Relationship Id="rId4" Type="http://schemas.openxmlformats.org/officeDocument/2006/relationships/slideLayout" Target="../slideLayouts/slideLayout132.xml"/><Relationship Id="rId9" Type="http://schemas.openxmlformats.org/officeDocument/2006/relationships/slideLayout" Target="../slideLayouts/slideLayout137.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45.xml"/><Relationship Id="rId3" Type="http://schemas.openxmlformats.org/officeDocument/2006/relationships/slideLayout" Target="../slideLayouts/slideLayout140.xml"/><Relationship Id="rId7" Type="http://schemas.openxmlformats.org/officeDocument/2006/relationships/slideLayout" Target="../slideLayouts/slideLayout144.xml"/><Relationship Id="rId12" Type="http://schemas.openxmlformats.org/officeDocument/2006/relationships/theme" Target="../theme/theme15.xml"/><Relationship Id="rId2" Type="http://schemas.openxmlformats.org/officeDocument/2006/relationships/slideLayout" Target="../slideLayouts/slideLayout139.xml"/><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5" Type="http://schemas.openxmlformats.org/officeDocument/2006/relationships/slideLayout" Target="../slideLayouts/slideLayout142.xml"/><Relationship Id="rId10" Type="http://schemas.openxmlformats.org/officeDocument/2006/relationships/slideLayout" Target="../slideLayouts/slideLayout147.xml"/><Relationship Id="rId4" Type="http://schemas.openxmlformats.org/officeDocument/2006/relationships/slideLayout" Target="../slideLayouts/slideLayout141.xml"/><Relationship Id="rId9" Type="http://schemas.openxmlformats.org/officeDocument/2006/relationships/slideLayout" Target="../slideLayouts/slideLayout146.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56.xml"/><Relationship Id="rId3" Type="http://schemas.openxmlformats.org/officeDocument/2006/relationships/slideLayout" Target="../slideLayouts/slideLayout151.xml"/><Relationship Id="rId7" Type="http://schemas.openxmlformats.org/officeDocument/2006/relationships/slideLayout" Target="../slideLayouts/slideLayout155.xml"/><Relationship Id="rId2" Type="http://schemas.openxmlformats.org/officeDocument/2006/relationships/slideLayout" Target="../slideLayouts/slideLayout150.xml"/><Relationship Id="rId1" Type="http://schemas.openxmlformats.org/officeDocument/2006/relationships/slideLayout" Target="../slideLayouts/slideLayout149.xml"/><Relationship Id="rId6" Type="http://schemas.openxmlformats.org/officeDocument/2006/relationships/slideLayout" Target="../slideLayouts/slideLayout154.xml"/><Relationship Id="rId5" Type="http://schemas.openxmlformats.org/officeDocument/2006/relationships/slideLayout" Target="../slideLayouts/slideLayout153.xml"/><Relationship Id="rId10" Type="http://schemas.openxmlformats.org/officeDocument/2006/relationships/theme" Target="../theme/theme16.xml"/><Relationship Id="rId4" Type="http://schemas.openxmlformats.org/officeDocument/2006/relationships/slideLayout" Target="../slideLayouts/slideLayout152.xml"/><Relationship Id="rId9" Type="http://schemas.openxmlformats.org/officeDocument/2006/relationships/slideLayout" Target="../slideLayouts/slideLayout157.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65.xml"/><Relationship Id="rId3" Type="http://schemas.openxmlformats.org/officeDocument/2006/relationships/slideLayout" Target="../slideLayouts/slideLayout160.xml"/><Relationship Id="rId7" Type="http://schemas.openxmlformats.org/officeDocument/2006/relationships/slideLayout" Target="../slideLayouts/slideLayout164.xml"/><Relationship Id="rId2" Type="http://schemas.openxmlformats.org/officeDocument/2006/relationships/slideLayout" Target="../slideLayouts/slideLayout159.xml"/><Relationship Id="rId1" Type="http://schemas.openxmlformats.org/officeDocument/2006/relationships/slideLayout" Target="../slideLayouts/slideLayout158.xml"/><Relationship Id="rId6" Type="http://schemas.openxmlformats.org/officeDocument/2006/relationships/slideLayout" Target="../slideLayouts/slideLayout163.xml"/><Relationship Id="rId5" Type="http://schemas.openxmlformats.org/officeDocument/2006/relationships/slideLayout" Target="../slideLayouts/slideLayout162.xml"/><Relationship Id="rId10" Type="http://schemas.openxmlformats.org/officeDocument/2006/relationships/theme" Target="../theme/theme17.xml"/><Relationship Id="rId4" Type="http://schemas.openxmlformats.org/officeDocument/2006/relationships/slideLayout" Target="../slideLayouts/slideLayout161.xml"/><Relationship Id="rId9" Type="http://schemas.openxmlformats.org/officeDocument/2006/relationships/slideLayout" Target="../slideLayouts/slideLayout166.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74.xml"/><Relationship Id="rId3" Type="http://schemas.openxmlformats.org/officeDocument/2006/relationships/slideLayout" Target="../slideLayouts/slideLayout169.xml"/><Relationship Id="rId7" Type="http://schemas.openxmlformats.org/officeDocument/2006/relationships/slideLayout" Target="../slideLayouts/slideLayout173.xml"/><Relationship Id="rId2" Type="http://schemas.openxmlformats.org/officeDocument/2006/relationships/slideLayout" Target="../slideLayouts/slideLayout168.xml"/><Relationship Id="rId1" Type="http://schemas.openxmlformats.org/officeDocument/2006/relationships/slideLayout" Target="../slideLayouts/slideLayout167.xml"/><Relationship Id="rId6" Type="http://schemas.openxmlformats.org/officeDocument/2006/relationships/slideLayout" Target="../slideLayouts/slideLayout172.xml"/><Relationship Id="rId11" Type="http://schemas.openxmlformats.org/officeDocument/2006/relationships/theme" Target="../theme/theme18.xml"/><Relationship Id="rId5" Type="http://schemas.openxmlformats.org/officeDocument/2006/relationships/slideLayout" Target="../slideLayouts/slideLayout171.xml"/><Relationship Id="rId10" Type="http://schemas.openxmlformats.org/officeDocument/2006/relationships/slideLayout" Target="../slideLayouts/slideLayout176.xml"/><Relationship Id="rId4" Type="http://schemas.openxmlformats.org/officeDocument/2006/relationships/slideLayout" Target="../slideLayouts/slideLayout170.xml"/><Relationship Id="rId9" Type="http://schemas.openxmlformats.org/officeDocument/2006/relationships/slideLayout" Target="../slideLayouts/slideLayout175.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184.xml"/><Relationship Id="rId3" Type="http://schemas.openxmlformats.org/officeDocument/2006/relationships/slideLayout" Target="../slideLayouts/slideLayout179.xml"/><Relationship Id="rId7" Type="http://schemas.openxmlformats.org/officeDocument/2006/relationships/slideLayout" Target="../slideLayouts/slideLayout183.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5" Type="http://schemas.openxmlformats.org/officeDocument/2006/relationships/slideLayout" Target="../slideLayouts/slideLayout181.xml"/><Relationship Id="rId10" Type="http://schemas.openxmlformats.org/officeDocument/2006/relationships/theme" Target="../theme/theme19.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theme" Target="../theme/theme2.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theme" Target="../theme/theme3.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theme" Target="../theme/theme4.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5" Type="http://schemas.openxmlformats.org/officeDocument/2006/relationships/slideLayout" Target="../slideLayouts/slideLayout44.xml"/><Relationship Id="rId10" Type="http://schemas.openxmlformats.org/officeDocument/2006/relationships/theme" Target="../theme/theme5.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6.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7.xml"/><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theme" Target="../theme/theme7.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8.xml"/><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theme" Target="../theme/theme8.xml"/><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89.xml"/><Relationship Id="rId3" Type="http://schemas.openxmlformats.org/officeDocument/2006/relationships/slideLayout" Target="../slideLayouts/slideLayout84.xml"/><Relationship Id="rId7" Type="http://schemas.openxmlformats.org/officeDocument/2006/relationships/slideLayout" Target="../slideLayouts/slideLayout88.xml"/><Relationship Id="rId2" Type="http://schemas.openxmlformats.org/officeDocument/2006/relationships/slideLayout" Target="../slideLayouts/slideLayout83.xml"/><Relationship Id="rId1" Type="http://schemas.openxmlformats.org/officeDocument/2006/relationships/slideLayout" Target="../slideLayouts/slideLayout82.xml"/><Relationship Id="rId6" Type="http://schemas.openxmlformats.org/officeDocument/2006/relationships/slideLayout" Target="../slideLayouts/slideLayout87.xml"/><Relationship Id="rId5" Type="http://schemas.openxmlformats.org/officeDocument/2006/relationships/slideLayout" Target="../slideLayouts/slideLayout86.xml"/><Relationship Id="rId10" Type="http://schemas.openxmlformats.org/officeDocument/2006/relationships/theme" Target="../theme/theme9.xml"/><Relationship Id="rId4" Type="http://schemas.openxmlformats.org/officeDocument/2006/relationships/slideLayout" Target="../slideLayouts/slideLayout85.xml"/><Relationship Id="rId9" Type="http://schemas.openxmlformats.org/officeDocument/2006/relationships/slideLayout" Target="../slideLayouts/slideLayout9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394EB6-573F-CBAB-3A49-FAD95C375D81}"/>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10324EF-1A90-9DDA-499E-92DC7FEE4D0C}"/>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2622A5-C884-4010-CB56-E39B23EF90AF}"/>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A2369FCE-1489-412E-837C-F59021E58D3A}" type="datetimeFigureOut">
              <a:rPr lang="en-US" smtClean="0"/>
              <a:t>10/25/2025</a:t>
            </a:fld>
            <a:endParaRPr lang="en-US"/>
          </a:p>
        </p:txBody>
      </p:sp>
      <p:sp>
        <p:nvSpPr>
          <p:cNvPr id="5" name="Footer Placeholder 4">
            <a:extLst>
              <a:ext uri="{FF2B5EF4-FFF2-40B4-BE49-F238E27FC236}">
                <a16:creationId xmlns:a16="http://schemas.microsoft.com/office/drawing/2014/main" id="{7430E1E4-FF4C-C403-B91E-067DC3E9391C}"/>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4EB908F0-5E33-74E7-4925-776727F6DA10}"/>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298C236B-6DFE-4C15-BF31-D46EC4A84973}" type="slidenum">
              <a:rPr lang="en-US" smtClean="0"/>
              <a:t>‹#›</a:t>
            </a:fld>
            <a:endParaRPr lang="en-US"/>
          </a:p>
        </p:txBody>
      </p:sp>
      <p:sp>
        <p:nvSpPr>
          <p:cNvPr id="7" name="TextBox 6">
            <a:extLst>
              <a:ext uri="{FF2B5EF4-FFF2-40B4-BE49-F238E27FC236}">
                <a16:creationId xmlns:a16="http://schemas.microsoft.com/office/drawing/2014/main" id="{EE947BB9-BC33-AA01-5FF4-B59346D4B1A9}"/>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338724499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7" r:id="rId4"/>
    <p:sldLayoutId id="2147483678" r:id="rId5"/>
    <p:sldLayoutId id="2147483680" r:id="rId6"/>
    <p:sldLayoutId id="2147483681" r:id="rId7"/>
    <p:sldLayoutId id="2147483682" r:id="rId8"/>
    <p:sldLayoutId id="2147483683" r:id="rId9"/>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E48C65-5CC5-5A72-78FE-0CB1EABCC29F}"/>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7B1D795-1B17-D36F-5161-4E66175F4302}"/>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A0BB14-681B-9099-78FB-D15331439458}"/>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469ADD89-E9A7-4E24-B7E6-C579456AB5B0}" type="datetimeFigureOut">
              <a:rPr lang="en-US" smtClean="0"/>
              <a:t>10/25/2025</a:t>
            </a:fld>
            <a:endParaRPr lang="en-US"/>
          </a:p>
        </p:txBody>
      </p:sp>
      <p:sp>
        <p:nvSpPr>
          <p:cNvPr id="5" name="Footer Placeholder 4">
            <a:extLst>
              <a:ext uri="{FF2B5EF4-FFF2-40B4-BE49-F238E27FC236}">
                <a16:creationId xmlns:a16="http://schemas.microsoft.com/office/drawing/2014/main" id="{79A03E81-034F-F14A-DCF9-33574A5E7171}"/>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6B39754-AD89-96A5-52D4-CCA75AB12521}"/>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7E6BA0D5-4FA3-41FE-B1F2-BC58BCC3433D}" type="slidenum">
              <a:rPr lang="en-US" smtClean="0"/>
              <a:t>‹#›</a:t>
            </a:fld>
            <a:endParaRPr lang="en-US"/>
          </a:p>
        </p:txBody>
      </p:sp>
      <p:sp>
        <p:nvSpPr>
          <p:cNvPr id="7" name="TextBox 6">
            <a:extLst>
              <a:ext uri="{FF2B5EF4-FFF2-40B4-BE49-F238E27FC236}">
                <a16:creationId xmlns:a16="http://schemas.microsoft.com/office/drawing/2014/main" id="{DD7E0116-BC85-99EE-07DB-B8F9E2528317}"/>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512997149"/>
      </p:ext>
    </p:extLst>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E83F7C4-1407-3F5C-3102-5C3572104A1B}"/>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DEE3EFE-02F5-DCBA-AB18-892FBE5B4367}"/>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49F596-0274-9614-F6F5-7344515E846E}"/>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0EAB8A23-70D1-4D89-80AE-F3AA359A3EBA}" type="datetimeFigureOut">
              <a:rPr lang="en-US" smtClean="0"/>
              <a:t>10/25/2025</a:t>
            </a:fld>
            <a:endParaRPr lang="en-US"/>
          </a:p>
        </p:txBody>
      </p:sp>
      <p:sp>
        <p:nvSpPr>
          <p:cNvPr id="5" name="Footer Placeholder 4">
            <a:extLst>
              <a:ext uri="{FF2B5EF4-FFF2-40B4-BE49-F238E27FC236}">
                <a16:creationId xmlns:a16="http://schemas.microsoft.com/office/drawing/2014/main" id="{0224A944-FC5D-2BE9-BA73-4A09986E2EF6}"/>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5C24F833-6FD9-FD8F-EF08-936CA7AC3D85}"/>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8416D49A-9D60-4109-8293-C15A473C7D90}" type="slidenum">
              <a:rPr lang="en-US" smtClean="0"/>
              <a:t>‹#›</a:t>
            </a:fld>
            <a:endParaRPr lang="en-US"/>
          </a:p>
        </p:txBody>
      </p:sp>
    </p:spTree>
    <p:extLst>
      <p:ext uri="{BB962C8B-B14F-4D97-AF65-F5344CB8AC3E}">
        <p14:creationId xmlns:p14="http://schemas.microsoft.com/office/powerpoint/2010/main" val="632325087"/>
      </p:ext>
    </p:extLst>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935CBD-6F7C-ABA5-3399-7BE662A8AFD6}"/>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ADF5025-EE7B-7121-4C2E-AE9F4E9CF163}"/>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A91D32-AD3B-C5D1-2CFF-0D6D9E28CBAF}"/>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5289DC63-53BF-4F10-89FC-DA2842D055D5}" type="datetimeFigureOut">
              <a:rPr lang="en-US" smtClean="0"/>
              <a:t>10/25/2025</a:t>
            </a:fld>
            <a:endParaRPr lang="en-US"/>
          </a:p>
        </p:txBody>
      </p:sp>
      <p:sp>
        <p:nvSpPr>
          <p:cNvPr id="5" name="Footer Placeholder 4">
            <a:extLst>
              <a:ext uri="{FF2B5EF4-FFF2-40B4-BE49-F238E27FC236}">
                <a16:creationId xmlns:a16="http://schemas.microsoft.com/office/drawing/2014/main" id="{03F5AEE4-BC27-6855-123C-4955CA9FD284}"/>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EE82F7F4-5AD0-2371-103F-49A7BFE9C0BD}"/>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E26F896D-6AF7-497E-97D3-5FAA77CD0E3B}" type="slidenum">
              <a:rPr lang="en-US" smtClean="0"/>
              <a:t>‹#›</a:t>
            </a:fld>
            <a:endParaRPr lang="en-US"/>
          </a:p>
        </p:txBody>
      </p:sp>
      <p:sp>
        <p:nvSpPr>
          <p:cNvPr id="7" name="TextBox 6">
            <a:extLst>
              <a:ext uri="{FF2B5EF4-FFF2-40B4-BE49-F238E27FC236}">
                <a16:creationId xmlns:a16="http://schemas.microsoft.com/office/drawing/2014/main" id="{E24261D5-FF9A-A1F1-13AE-561693F9E9EB}"/>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3920334610"/>
      </p:ext>
    </p:extLst>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 id="2147483820" r:id="rId8"/>
    <p:sldLayoutId id="2147483821" r:id="rId9"/>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28E8ED-9FF8-E183-0527-659B71EA479A}"/>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75FFDB0-9C3D-FD02-6661-F6035EB6293E}"/>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762209-0179-3F46-0D30-0D4FA3C8CCF4}"/>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724BDBCA-D758-4D31-AC8A-8D7531051215}" type="datetimeFigureOut">
              <a:rPr lang="en-US" smtClean="0"/>
              <a:t>10/25/2025</a:t>
            </a:fld>
            <a:endParaRPr lang="en-US"/>
          </a:p>
        </p:txBody>
      </p:sp>
      <p:sp>
        <p:nvSpPr>
          <p:cNvPr id="5" name="Footer Placeholder 4">
            <a:extLst>
              <a:ext uri="{FF2B5EF4-FFF2-40B4-BE49-F238E27FC236}">
                <a16:creationId xmlns:a16="http://schemas.microsoft.com/office/drawing/2014/main" id="{077CBDD0-0087-4456-7F54-F635D2AA3A7F}"/>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C0A92976-5F52-80A8-9ED7-E6D3C4C3A9F6}"/>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BD353B87-FD7D-4BEF-8AF9-6F702E883271}" type="slidenum">
              <a:rPr lang="en-US" smtClean="0"/>
              <a:t>‹#›</a:t>
            </a:fld>
            <a:endParaRPr lang="en-US"/>
          </a:p>
        </p:txBody>
      </p:sp>
      <p:sp>
        <p:nvSpPr>
          <p:cNvPr id="7" name="TextBox 6">
            <a:extLst>
              <a:ext uri="{FF2B5EF4-FFF2-40B4-BE49-F238E27FC236}">
                <a16:creationId xmlns:a16="http://schemas.microsoft.com/office/drawing/2014/main" id="{0AA10E01-62ED-1ECD-26F5-F75F33D21257}"/>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1718865898"/>
      </p:ext>
    </p:extLst>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394EB6-573F-CBAB-3A49-FAD95C375D81}"/>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10324EF-1A90-9DDA-499E-92DC7FEE4D0C}"/>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2622A5-C884-4010-CB56-E39B23EF90AF}"/>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A2369FCE-1489-412E-837C-F59021E58D3A}" type="datetimeFigureOut">
              <a:rPr lang="en-US" smtClean="0"/>
              <a:t>10/25/2025</a:t>
            </a:fld>
            <a:endParaRPr lang="en-US"/>
          </a:p>
        </p:txBody>
      </p:sp>
      <p:sp>
        <p:nvSpPr>
          <p:cNvPr id="5" name="Footer Placeholder 4">
            <a:extLst>
              <a:ext uri="{FF2B5EF4-FFF2-40B4-BE49-F238E27FC236}">
                <a16:creationId xmlns:a16="http://schemas.microsoft.com/office/drawing/2014/main" id="{7430E1E4-FF4C-C403-B91E-067DC3E9391C}"/>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4EB908F0-5E33-74E7-4925-776727F6DA10}"/>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298C236B-6DFE-4C15-BF31-D46EC4A84973}" type="slidenum">
              <a:rPr lang="en-US" smtClean="0"/>
              <a:t>‹#›</a:t>
            </a:fld>
            <a:endParaRPr lang="en-US"/>
          </a:p>
        </p:txBody>
      </p:sp>
      <p:sp>
        <p:nvSpPr>
          <p:cNvPr id="7" name="TextBox 6">
            <a:extLst>
              <a:ext uri="{FF2B5EF4-FFF2-40B4-BE49-F238E27FC236}">
                <a16:creationId xmlns:a16="http://schemas.microsoft.com/office/drawing/2014/main" id="{EE947BB9-BC33-AA01-5FF4-B59346D4B1A9}"/>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2528295174"/>
      </p:ext>
    </p:extLst>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F4E5B9-AFE6-2EDA-2636-4B6B0506D2D2}"/>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5732C22-375B-ED76-6606-B3848490D3A6}"/>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CFD9AA-DF51-408F-F315-09AF9671F434}"/>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B88639F1-135F-4D4B-BA39-9A1236440256}" type="datetimeFigureOut">
              <a:rPr lang="en-US" smtClean="0"/>
              <a:t>10/25/2025</a:t>
            </a:fld>
            <a:endParaRPr lang="en-US"/>
          </a:p>
        </p:txBody>
      </p:sp>
      <p:sp>
        <p:nvSpPr>
          <p:cNvPr id="5" name="Footer Placeholder 4">
            <a:extLst>
              <a:ext uri="{FF2B5EF4-FFF2-40B4-BE49-F238E27FC236}">
                <a16:creationId xmlns:a16="http://schemas.microsoft.com/office/drawing/2014/main" id="{045FCD94-8773-93D9-2EF3-FDAF3DE5968C}"/>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FFFB00E-4C3A-56E2-69F6-C710446B3690}"/>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5CC6B080-D978-4594-AD65-C11341F735E7}" type="slidenum">
              <a:rPr lang="en-US" smtClean="0"/>
              <a:t>‹#›</a:t>
            </a:fld>
            <a:endParaRPr lang="en-US"/>
          </a:p>
        </p:txBody>
      </p:sp>
    </p:spTree>
    <p:extLst>
      <p:ext uri="{BB962C8B-B14F-4D97-AF65-F5344CB8AC3E}">
        <p14:creationId xmlns:p14="http://schemas.microsoft.com/office/powerpoint/2010/main" val="3012668548"/>
      </p:ext>
    </p:extLst>
  </p:cSld>
  <p:clrMap bg1="lt1" tx1="dk1" bg2="lt2" tx2="dk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31254F-D9EC-27E8-33E6-4C02248EDF17}"/>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5EF94A1-212D-0756-5CFE-3057AE4B6D25}"/>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69A5A0-8AD1-3041-1060-256FC7987B55}"/>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5652A5EE-206B-40E7-97FC-A4452EE94D1E}" type="datetimeFigureOut">
              <a:rPr lang="en-US" smtClean="0"/>
              <a:t>10/25/2025</a:t>
            </a:fld>
            <a:endParaRPr lang="en-US"/>
          </a:p>
        </p:txBody>
      </p:sp>
      <p:sp>
        <p:nvSpPr>
          <p:cNvPr id="5" name="Footer Placeholder 4">
            <a:extLst>
              <a:ext uri="{FF2B5EF4-FFF2-40B4-BE49-F238E27FC236}">
                <a16:creationId xmlns:a16="http://schemas.microsoft.com/office/drawing/2014/main" id="{096463E6-B730-C755-3864-A757E92268C8}"/>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0E76D7B-D1CC-ED26-053E-BA2A66293D5A}"/>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5C39194C-745E-48CA-AB00-401DE51CB89E}" type="slidenum">
              <a:rPr lang="en-US" smtClean="0"/>
              <a:t>‹#›</a:t>
            </a:fld>
            <a:endParaRPr lang="en-US"/>
          </a:p>
        </p:txBody>
      </p:sp>
      <p:sp>
        <p:nvSpPr>
          <p:cNvPr id="7" name="TextBox 6">
            <a:extLst>
              <a:ext uri="{FF2B5EF4-FFF2-40B4-BE49-F238E27FC236}">
                <a16:creationId xmlns:a16="http://schemas.microsoft.com/office/drawing/2014/main" id="{D7B5C20B-D7BB-6664-B447-FBD491987F89}"/>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2439759114"/>
      </p:ext>
    </p:extLst>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E48C65-5CC5-5A72-78FE-0CB1EABCC29F}"/>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7B1D795-1B17-D36F-5161-4E66175F4302}"/>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A0BB14-681B-9099-78FB-D15331439458}"/>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469ADD89-E9A7-4E24-B7E6-C579456AB5B0}" type="datetimeFigureOut">
              <a:rPr lang="en-US" smtClean="0"/>
              <a:t>10/25/2025</a:t>
            </a:fld>
            <a:endParaRPr lang="en-US"/>
          </a:p>
        </p:txBody>
      </p:sp>
      <p:sp>
        <p:nvSpPr>
          <p:cNvPr id="5" name="Footer Placeholder 4">
            <a:extLst>
              <a:ext uri="{FF2B5EF4-FFF2-40B4-BE49-F238E27FC236}">
                <a16:creationId xmlns:a16="http://schemas.microsoft.com/office/drawing/2014/main" id="{79A03E81-034F-F14A-DCF9-33574A5E7171}"/>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6B39754-AD89-96A5-52D4-CCA75AB12521}"/>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7E6BA0D5-4FA3-41FE-B1F2-BC58BCC3433D}" type="slidenum">
              <a:rPr lang="en-US" smtClean="0"/>
              <a:t>‹#›</a:t>
            </a:fld>
            <a:endParaRPr lang="en-US"/>
          </a:p>
        </p:txBody>
      </p:sp>
      <p:sp>
        <p:nvSpPr>
          <p:cNvPr id="7" name="TextBox 6">
            <a:extLst>
              <a:ext uri="{FF2B5EF4-FFF2-40B4-BE49-F238E27FC236}">
                <a16:creationId xmlns:a16="http://schemas.microsoft.com/office/drawing/2014/main" id="{DD7E0116-BC85-99EE-07DB-B8F9E2528317}"/>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2796849001"/>
      </p:ext>
    </p:extLst>
  </p:cSld>
  <p:clrMap bg1="lt1" tx1="dk1" bg2="lt2" tx2="dk2" accent1="accent1" accent2="accent2" accent3="accent3" accent4="accent4" accent5="accent5" accent6="accent6" hlink="hlink" folHlink="folHlink"/>
  <p:sldLayoutIdLst>
    <p:sldLayoutId id="2147483876" r:id="rId1"/>
    <p:sldLayoutId id="2147483877" r:id="rId2"/>
    <p:sldLayoutId id="2147483878" r:id="rId3"/>
    <p:sldLayoutId id="2147483879" r:id="rId4"/>
    <p:sldLayoutId id="2147483880" r:id="rId5"/>
    <p:sldLayoutId id="2147483881" r:id="rId6"/>
    <p:sldLayoutId id="2147483882" r:id="rId7"/>
    <p:sldLayoutId id="2147483883" r:id="rId8"/>
    <p:sldLayoutId id="2147483884" r:id="rId9"/>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28E8ED-9FF8-E183-0527-659B71EA479A}"/>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75FFDB0-9C3D-FD02-6661-F6035EB6293E}"/>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762209-0179-3F46-0D30-0D4FA3C8CCF4}"/>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724BDBCA-D758-4D31-AC8A-8D7531051215}" type="datetimeFigureOut">
              <a:rPr lang="en-US" smtClean="0"/>
              <a:t>10/25/2025</a:t>
            </a:fld>
            <a:endParaRPr lang="en-US"/>
          </a:p>
        </p:txBody>
      </p:sp>
      <p:sp>
        <p:nvSpPr>
          <p:cNvPr id="5" name="Footer Placeholder 4">
            <a:extLst>
              <a:ext uri="{FF2B5EF4-FFF2-40B4-BE49-F238E27FC236}">
                <a16:creationId xmlns:a16="http://schemas.microsoft.com/office/drawing/2014/main" id="{077CBDD0-0087-4456-7F54-F635D2AA3A7F}"/>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C0A92976-5F52-80A8-9ED7-E6D3C4C3A9F6}"/>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BD353B87-FD7D-4BEF-8AF9-6F702E883271}" type="slidenum">
              <a:rPr lang="en-US" smtClean="0"/>
              <a:t>‹#›</a:t>
            </a:fld>
            <a:endParaRPr lang="en-US"/>
          </a:p>
        </p:txBody>
      </p:sp>
      <p:sp>
        <p:nvSpPr>
          <p:cNvPr id="7" name="TextBox 6">
            <a:extLst>
              <a:ext uri="{FF2B5EF4-FFF2-40B4-BE49-F238E27FC236}">
                <a16:creationId xmlns:a16="http://schemas.microsoft.com/office/drawing/2014/main" id="{0AA10E01-62ED-1ECD-26F5-F75F33D21257}"/>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2209621999"/>
      </p:ext>
    </p:extLst>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890" r:id="rId5"/>
    <p:sldLayoutId id="2147483891" r:id="rId6"/>
    <p:sldLayoutId id="2147483892" r:id="rId7"/>
    <p:sldLayoutId id="2147483893" r:id="rId8"/>
    <p:sldLayoutId id="2147483894" r:id="rId9"/>
    <p:sldLayoutId id="2147483908" r:id="rId10"/>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E48C65-5CC5-5A72-78FE-0CB1EABCC29F}"/>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7B1D795-1B17-D36F-5161-4E66175F4302}"/>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A0BB14-681B-9099-78FB-D15331439458}"/>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469ADD89-E9A7-4E24-B7E6-C579456AB5B0}" type="datetimeFigureOut">
              <a:rPr lang="en-US" smtClean="0"/>
              <a:t>10/25/2025</a:t>
            </a:fld>
            <a:endParaRPr lang="en-US"/>
          </a:p>
        </p:txBody>
      </p:sp>
      <p:sp>
        <p:nvSpPr>
          <p:cNvPr id="5" name="Footer Placeholder 4">
            <a:extLst>
              <a:ext uri="{FF2B5EF4-FFF2-40B4-BE49-F238E27FC236}">
                <a16:creationId xmlns:a16="http://schemas.microsoft.com/office/drawing/2014/main" id="{79A03E81-034F-F14A-DCF9-33574A5E7171}"/>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6B39754-AD89-96A5-52D4-CCA75AB12521}"/>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7E6BA0D5-4FA3-41FE-B1F2-BC58BCC3433D}" type="slidenum">
              <a:rPr lang="en-US" smtClean="0"/>
              <a:t>‹#›</a:t>
            </a:fld>
            <a:endParaRPr lang="en-US"/>
          </a:p>
        </p:txBody>
      </p:sp>
      <p:sp>
        <p:nvSpPr>
          <p:cNvPr id="7" name="TextBox 6">
            <a:extLst>
              <a:ext uri="{FF2B5EF4-FFF2-40B4-BE49-F238E27FC236}">
                <a16:creationId xmlns:a16="http://schemas.microsoft.com/office/drawing/2014/main" id="{DD7E0116-BC85-99EE-07DB-B8F9E2528317}"/>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4281984352"/>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Lst>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28E8ED-9FF8-E183-0527-659B71EA479A}"/>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75FFDB0-9C3D-FD02-6661-F6035EB6293E}"/>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762209-0179-3F46-0D30-0D4FA3C8CCF4}"/>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724BDBCA-D758-4D31-AC8A-8D7531051215}" type="datetimeFigureOut">
              <a:rPr lang="en-US" smtClean="0"/>
              <a:t>10/25/2025</a:t>
            </a:fld>
            <a:endParaRPr lang="en-US"/>
          </a:p>
        </p:txBody>
      </p:sp>
      <p:sp>
        <p:nvSpPr>
          <p:cNvPr id="5" name="Footer Placeholder 4">
            <a:extLst>
              <a:ext uri="{FF2B5EF4-FFF2-40B4-BE49-F238E27FC236}">
                <a16:creationId xmlns:a16="http://schemas.microsoft.com/office/drawing/2014/main" id="{077CBDD0-0087-4456-7F54-F635D2AA3A7F}"/>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C0A92976-5F52-80A8-9ED7-E6D3C4C3A9F6}"/>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BD353B87-FD7D-4BEF-8AF9-6F702E883271}" type="slidenum">
              <a:rPr lang="en-US" smtClean="0"/>
              <a:t>‹#›</a:t>
            </a:fld>
            <a:endParaRPr lang="en-US"/>
          </a:p>
        </p:txBody>
      </p:sp>
      <p:sp>
        <p:nvSpPr>
          <p:cNvPr id="7" name="TextBox 6">
            <a:extLst>
              <a:ext uri="{FF2B5EF4-FFF2-40B4-BE49-F238E27FC236}">
                <a16:creationId xmlns:a16="http://schemas.microsoft.com/office/drawing/2014/main" id="{0AA10E01-62ED-1ECD-26F5-F75F33D21257}"/>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353012172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9" r:id="rId4"/>
    <p:sldLayoutId id="2147483690" r:id="rId5"/>
    <p:sldLayoutId id="2147483691" r:id="rId6"/>
    <p:sldLayoutId id="2147483692" r:id="rId7"/>
    <p:sldLayoutId id="2147483693" r:id="rId8"/>
    <p:sldLayoutId id="2147483694" r:id="rId9"/>
    <p:sldLayoutId id="2147483906" r:id="rId10"/>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935CBD-6F7C-ABA5-3399-7BE662A8AFD6}"/>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ADF5025-EE7B-7121-4C2E-AE9F4E9CF163}"/>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A91D32-AD3B-C5D1-2CFF-0D6D9E28CBAF}"/>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5289DC63-53BF-4F10-89FC-DA2842D055D5}" type="datetimeFigureOut">
              <a:rPr lang="en-US" smtClean="0"/>
              <a:t>10/25/2025</a:t>
            </a:fld>
            <a:endParaRPr lang="en-US"/>
          </a:p>
        </p:txBody>
      </p:sp>
      <p:sp>
        <p:nvSpPr>
          <p:cNvPr id="5" name="Footer Placeholder 4">
            <a:extLst>
              <a:ext uri="{FF2B5EF4-FFF2-40B4-BE49-F238E27FC236}">
                <a16:creationId xmlns:a16="http://schemas.microsoft.com/office/drawing/2014/main" id="{03F5AEE4-BC27-6855-123C-4955CA9FD284}"/>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EE82F7F4-5AD0-2371-103F-49A7BFE9C0BD}"/>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E26F896D-6AF7-497E-97D3-5FAA77CD0E3B}" type="slidenum">
              <a:rPr lang="en-US" smtClean="0"/>
              <a:t>‹#›</a:t>
            </a:fld>
            <a:endParaRPr lang="en-US"/>
          </a:p>
        </p:txBody>
      </p:sp>
      <p:sp>
        <p:nvSpPr>
          <p:cNvPr id="7" name="TextBox 6">
            <a:extLst>
              <a:ext uri="{FF2B5EF4-FFF2-40B4-BE49-F238E27FC236}">
                <a16:creationId xmlns:a16="http://schemas.microsoft.com/office/drawing/2014/main" id="{E24261D5-FF9A-A1F1-13AE-561693F9E9EB}"/>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294472937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1" r:id="rId4"/>
    <p:sldLayoutId id="2147483702" r:id="rId5"/>
    <p:sldLayoutId id="2147483703" r:id="rId6"/>
    <p:sldLayoutId id="2147483704" r:id="rId7"/>
    <p:sldLayoutId id="2147483705" r:id="rId8"/>
    <p:sldLayoutId id="2147483706" r:id="rId9"/>
    <p:sldLayoutId id="2147483909" r:id="rId10"/>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E48C65-5CC5-5A72-78FE-0CB1EABCC29F}"/>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7B1D795-1B17-D36F-5161-4E66175F4302}"/>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A0BB14-681B-9099-78FB-D15331439458}"/>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469ADD89-E9A7-4E24-B7E6-C579456AB5B0}" type="datetimeFigureOut">
              <a:rPr lang="en-US" smtClean="0"/>
              <a:t>10/25/2025</a:t>
            </a:fld>
            <a:endParaRPr lang="en-US"/>
          </a:p>
        </p:txBody>
      </p:sp>
      <p:sp>
        <p:nvSpPr>
          <p:cNvPr id="5" name="Footer Placeholder 4">
            <a:extLst>
              <a:ext uri="{FF2B5EF4-FFF2-40B4-BE49-F238E27FC236}">
                <a16:creationId xmlns:a16="http://schemas.microsoft.com/office/drawing/2014/main" id="{79A03E81-034F-F14A-DCF9-33574A5E7171}"/>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6B39754-AD89-96A5-52D4-CCA75AB12521}"/>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7E6BA0D5-4FA3-41FE-B1F2-BC58BCC3433D}" type="slidenum">
              <a:rPr lang="en-US" smtClean="0"/>
              <a:t>‹#›</a:t>
            </a:fld>
            <a:endParaRPr lang="en-US"/>
          </a:p>
        </p:txBody>
      </p:sp>
      <p:sp>
        <p:nvSpPr>
          <p:cNvPr id="7" name="TextBox 6">
            <a:extLst>
              <a:ext uri="{FF2B5EF4-FFF2-40B4-BE49-F238E27FC236}">
                <a16:creationId xmlns:a16="http://schemas.microsoft.com/office/drawing/2014/main" id="{DD7E0116-BC85-99EE-07DB-B8F9E2528317}"/>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851964221"/>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3" r:id="rId4"/>
    <p:sldLayoutId id="2147483714" r:id="rId5"/>
    <p:sldLayoutId id="2147483715" r:id="rId6"/>
    <p:sldLayoutId id="2147483716" r:id="rId7"/>
    <p:sldLayoutId id="2147483717" r:id="rId8"/>
    <p:sldLayoutId id="2147483718" r:id="rId9"/>
    <p:sldLayoutId id="2147483910" r:id="rId10"/>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31254F-D9EC-27E8-33E6-4C02248EDF17}"/>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5EF94A1-212D-0756-5CFE-3057AE4B6D25}"/>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69A5A0-8AD1-3041-1060-256FC7987B55}"/>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5652A5EE-206B-40E7-97FC-A4452EE94D1E}" type="datetimeFigureOut">
              <a:rPr lang="en-US" smtClean="0"/>
              <a:t>10/25/2025</a:t>
            </a:fld>
            <a:endParaRPr lang="en-US"/>
          </a:p>
        </p:txBody>
      </p:sp>
      <p:sp>
        <p:nvSpPr>
          <p:cNvPr id="5" name="Footer Placeholder 4">
            <a:extLst>
              <a:ext uri="{FF2B5EF4-FFF2-40B4-BE49-F238E27FC236}">
                <a16:creationId xmlns:a16="http://schemas.microsoft.com/office/drawing/2014/main" id="{096463E6-B730-C755-3864-A757E92268C8}"/>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0E76D7B-D1CC-ED26-053E-BA2A66293D5A}"/>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5C39194C-745E-48CA-AB00-401DE51CB89E}" type="slidenum">
              <a:rPr lang="en-US" smtClean="0"/>
              <a:t>‹#›</a:t>
            </a:fld>
            <a:endParaRPr lang="en-US"/>
          </a:p>
        </p:txBody>
      </p:sp>
      <p:sp>
        <p:nvSpPr>
          <p:cNvPr id="7" name="TextBox 6">
            <a:extLst>
              <a:ext uri="{FF2B5EF4-FFF2-40B4-BE49-F238E27FC236}">
                <a16:creationId xmlns:a16="http://schemas.microsoft.com/office/drawing/2014/main" id="{D7B5C20B-D7BB-6664-B447-FBD491987F89}"/>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2780070558"/>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5" r:id="rId4"/>
    <p:sldLayoutId id="2147483726" r:id="rId5"/>
    <p:sldLayoutId id="2147483727" r:id="rId6"/>
    <p:sldLayoutId id="2147483728" r:id="rId7"/>
    <p:sldLayoutId id="2147483729" r:id="rId8"/>
    <p:sldLayoutId id="2147483730" r:id="rId9"/>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F4E5B9-AFE6-2EDA-2636-4B6B0506D2D2}"/>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5732C22-375B-ED76-6606-B3848490D3A6}"/>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CFD9AA-DF51-408F-F315-09AF9671F434}"/>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B88639F1-135F-4D4B-BA39-9A1236440256}" type="datetimeFigureOut">
              <a:rPr lang="en-US" smtClean="0"/>
              <a:t>10/25/2025</a:t>
            </a:fld>
            <a:endParaRPr lang="en-US"/>
          </a:p>
        </p:txBody>
      </p:sp>
      <p:sp>
        <p:nvSpPr>
          <p:cNvPr id="5" name="Footer Placeholder 4">
            <a:extLst>
              <a:ext uri="{FF2B5EF4-FFF2-40B4-BE49-F238E27FC236}">
                <a16:creationId xmlns:a16="http://schemas.microsoft.com/office/drawing/2014/main" id="{045FCD94-8773-93D9-2EF3-FDAF3DE5968C}"/>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FFFB00E-4C3A-56E2-69F6-C710446B3690}"/>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5CC6B080-D978-4594-AD65-C11341F735E7}" type="slidenum">
              <a:rPr lang="en-US" smtClean="0"/>
              <a:t>‹#›</a:t>
            </a:fld>
            <a:endParaRPr lang="en-US"/>
          </a:p>
        </p:txBody>
      </p:sp>
    </p:spTree>
    <p:extLst>
      <p:ext uri="{BB962C8B-B14F-4D97-AF65-F5344CB8AC3E}">
        <p14:creationId xmlns:p14="http://schemas.microsoft.com/office/powerpoint/2010/main" val="2919605255"/>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E83F7C4-1407-3F5C-3102-5C3572104A1B}"/>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DEE3EFE-02F5-DCBA-AB18-892FBE5B4367}"/>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49F596-0274-9614-F6F5-7344515E846E}"/>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0EAB8A23-70D1-4D89-80AE-F3AA359A3EBA}" type="datetimeFigureOut">
              <a:rPr lang="en-US" smtClean="0"/>
              <a:t>10/25/2025</a:t>
            </a:fld>
            <a:endParaRPr lang="en-US"/>
          </a:p>
        </p:txBody>
      </p:sp>
      <p:sp>
        <p:nvSpPr>
          <p:cNvPr id="5" name="Footer Placeholder 4">
            <a:extLst>
              <a:ext uri="{FF2B5EF4-FFF2-40B4-BE49-F238E27FC236}">
                <a16:creationId xmlns:a16="http://schemas.microsoft.com/office/drawing/2014/main" id="{0224A944-FC5D-2BE9-BA73-4A09986E2EF6}"/>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5C24F833-6FD9-FD8F-EF08-936CA7AC3D85}"/>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8416D49A-9D60-4109-8293-C15A473C7D90}" type="slidenum">
              <a:rPr lang="en-US" smtClean="0"/>
              <a:t>‹#›</a:t>
            </a:fld>
            <a:endParaRPr lang="en-US"/>
          </a:p>
        </p:txBody>
      </p:sp>
    </p:spTree>
    <p:extLst>
      <p:ext uri="{BB962C8B-B14F-4D97-AF65-F5344CB8AC3E}">
        <p14:creationId xmlns:p14="http://schemas.microsoft.com/office/powerpoint/2010/main" val="805055008"/>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F4E5B9-AFE6-2EDA-2636-4B6B0506D2D2}"/>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5732C22-375B-ED76-6606-B3848490D3A6}"/>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CFD9AA-DF51-408F-F315-09AF9671F434}"/>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B88639F1-135F-4D4B-BA39-9A1236440256}" type="datetimeFigureOut">
              <a:rPr lang="en-US" smtClean="0"/>
              <a:t>10/25/2025</a:t>
            </a:fld>
            <a:endParaRPr lang="en-US"/>
          </a:p>
        </p:txBody>
      </p:sp>
      <p:sp>
        <p:nvSpPr>
          <p:cNvPr id="5" name="Footer Placeholder 4">
            <a:extLst>
              <a:ext uri="{FF2B5EF4-FFF2-40B4-BE49-F238E27FC236}">
                <a16:creationId xmlns:a16="http://schemas.microsoft.com/office/drawing/2014/main" id="{045FCD94-8773-93D9-2EF3-FDAF3DE5968C}"/>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FFFB00E-4C3A-56E2-69F6-C710446B3690}"/>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5CC6B080-D978-4594-AD65-C11341F735E7}" type="slidenum">
              <a:rPr lang="en-US" smtClean="0"/>
              <a:t>‹#›</a:t>
            </a:fld>
            <a:endParaRPr lang="en-US"/>
          </a:p>
        </p:txBody>
      </p:sp>
    </p:spTree>
    <p:extLst>
      <p:ext uri="{BB962C8B-B14F-4D97-AF65-F5344CB8AC3E}">
        <p14:creationId xmlns:p14="http://schemas.microsoft.com/office/powerpoint/2010/main" val="1801912653"/>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31254F-D9EC-27E8-33E6-4C02248EDF17}"/>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5EF94A1-212D-0756-5CFE-3057AE4B6D25}"/>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69A5A0-8AD1-3041-1060-256FC7987B55}"/>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5652A5EE-206B-40E7-97FC-A4452EE94D1E}" type="datetimeFigureOut">
              <a:rPr lang="en-US" smtClean="0"/>
              <a:t>10/25/2025</a:t>
            </a:fld>
            <a:endParaRPr lang="en-US"/>
          </a:p>
        </p:txBody>
      </p:sp>
      <p:sp>
        <p:nvSpPr>
          <p:cNvPr id="5" name="Footer Placeholder 4">
            <a:extLst>
              <a:ext uri="{FF2B5EF4-FFF2-40B4-BE49-F238E27FC236}">
                <a16:creationId xmlns:a16="http://schemas.microsoft.com/office/drawing/2014/main" id="{096463E6-B730-C755-3864-A757E92268C8}"/>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0E76D7B-D1CC-ED26-053E-BA2A66293D5A}"/>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5C39194C-745E-48CA-AB00-401DE51CB89E}" type="slidenum">
              <a:rPr lang="en-US" smtClean="0"/>
              <a:t>‹#›</a:t>
            </a:fld>
            <a:endParaRPr lang="en-US"/>
          </a:p>
        </p:txBody>
      </p:sp>
      <p:sp>
        <p:nvSpPr>
          <p:cNvPr id="7" name="TextBox 6">
            <a:extLst>
              <a:ext uri="{FF2B5EF4-FFF2-40B4-BE49-F238E27FC236}">
                <a16:creationId xmlns:a16="http://schemas.microsoft.com/office/drawing/2014/main" id="{D7B5C20B-D7BB-6664-B447-FBD491987F89}"/>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2163124891"/>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lumMod val="20000"/>
            <a:lumOff val="80000"/>
          </a:schemeClr>
        </a:solidFill>
        <a:effectLst/>
      </p:bgPr>
    </p:bg>
    <p:spTree>
      <p:nvGrpSpPr>
        <p:cNvPr id="1" name=""/>
        <p:cNvGrpSpPr/>
        <p:nvPr/>
      </p:nvGrpSpPr>
      <p:grpSpPr>
        <a:xfrm>
          <a:off x="0" y="0"/>
          <a:ext cx="0" cy="0"/>
          <a:chOff x="0" y="0"/>
          <a:chExt cx="0" cy="0"/>
        </a:xfrm>
      </p:grpSpPr>
      <p:sp>
        <p:nvSpPr>
          <p:cNvPr id="6" name="!!SubTitle">
            <a:extLst>
              <a:ext uri="{FF2B5EF4-FFF2-40B4-BE49-F238E27FC236}">
                <a16:creationId xmlns:a16="http://schemas.microsoft.com/office/drawing/2014/main" id="{6FEDA4F6-FC3F-1F33-ABDB-4180CAA71228}"/>
              </a:ext>
            </a:extLst>
          </p:cNvPr>
          <p:cNvSpPr txBox="1"/>
          <p:nvPr/>
        </p:nvSpPr>
        <p:spPr>
          <a:xfrm>
            <a:off x="14259034" y="3578895"/>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tx1">
                    <a:lumMod val="90000"/>
                    <a:lumOff val="10000"/>
                  </a:schemeClr>
                </a:solidFill>
                <a:effectLst/>
                <a:uLnTx/>
                <a:uFillTx/>
                <a:latin typeface="Open Sans Light"/>
                <a:ea typeface="+mn-ea"/>
                <a:cs typeface="+mn-cs"/>
              </a:rPr>
              <a:t>we sell CONFIDENCE not templates</a:t>
            </a:r>
          </a:p>
        </p:txBody>
      </p:sp>
      <p:sp>
        <p:nvSpPr>
          <p:cNvPr id="7" name="!!MainTitle1">
            <a:extLst>
              <a:ext uri="{FF2B5EF4-FFF2-40B4-BE49-F238E27FC236}">
                <a16:creationId xmlns:a16="http://schemas.microsoft.com/office/drawing/2014/main" id="{660C2462-FAE0-8785-9CEE-0043C6E9E4E5}"/>
              </a:ext>
            </a:extLst>
          </p:cNvPr>
          <p:cNvSpPr txBox="1"/>
          <p:nvPr/>
        </p:nvSpPr>
        <p:spPr>
          <a:xfrm>
            <a:off x="14197458" y="2317011"/>
            <a:ext cx="8247899" cy="1261884"/>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7600" b="1" dirty="0">
                <a:solidFill>
                  <a:schemeClr val="tx2"/>
                </a:solidFill>
                <a:effectLst>
                  <a:outerShdw blurRad="127000" dist="101600" dir="5400000" algn="t" rotWithShape="0">
                    <a:prstClr val="black">
                      <a:alpha val="20000"/>
                    </a:prstClr>
                  </a:outerShdw>
                </a:effectLst>
                <a:latin typeface="+mj-lt"/>
              </a:rPr>
              <a:t>ANNUAL </a:t>
            </a:r>
            <a:r>
              <a:rPr lang="en-US" sz="7600" dirty="0">
                <a:solidFill>
                  <a:schemeClr val="tx2"/>
                </a:solidFill>
                <a:effectLst>
                  <a:outerShdw blurRad="127000" dist="101600" dir="5400000" algn="t" rotWithShape="0">
                    <a:prstClr val="black">
                      <a:alpha val="20000"/>
                    </a:prstClr>
                  </a:outerShdw>
                </a:effectLst>
                <a:latin typeface="+mj-lt"/>
              </a:rPr>
              <a:t>REPORT</a:t>
            </a:r>
            <a:endParaRPr kumimoji="0" lang="en-US" sz="7600" i="0" u="none" strike="noStrike" kern="1200" cap="none" spc="0" normalizeH="0" baseline="0" noProof="0" dirty="0">
              <a:ln>
                <a:noFill/>
              </a:ln>
              <a:solidFill>
                <a:schemeClr val="tx2"/>
              </a:solidFill>
              <a:effectLst>
                <a:outerShdw blurRad="127000" dist="101600" dir="5400000" algn="t" rotWithShape="0">
                  <a:prstClr val="black">
                    <a:alpha val="20000"/>
                  </a:prstClr>
                </a:outerShdw>
              </a:effectLst>
              <a:uLnTx/>
              <a:uFillTx/>
              <a:latin typeface="+mj-lt"/>
            </a:endParaRPr>
          </a:p>
        </p:txBody>
      </p:sp>
      <p:sp>
        <p:nvSpPr>
          <p:cNvPr id="8" name="!!Description">
            <a:extLst>
              <a:ext uri="{FF2B5EF4-FFF2-40B4-BE49-F238E27FC236}">
                <a16:creationId xmlns:a16="http://schemas.microsoft.com/office/drawing/2014/main" id="{C25FE41A-90E5-5BAA-D33D-4BD0C5AFB60F}"/>
              </a:ext>
            </a:extLst>
          </p:cNvPr>
          <p:cNvSpPr txBox="1"/>
          <p:nvPr/>
        </p:nvSpPr>
        <p:spPr>
          <a:xfrm rot="10800000" flipV="1">
            <a:off x="14259033" y="8121169"/>
            <a:ext cx="8186323" cy="4031873"/>
          </a:xfrm>
          <a:prstGeom prst="rect">
            <a:avLst/>
          </a:prstGeom>
          <a:noFill/>
        </p:spPr>
        <p:txBody>
          <a:bodyPr wrap="square" rtlCol="0" anchor="t">
            <a:spAutoFit/>
          </a:bodyPr>
          <a:lstStyle/>
          <a:p>
            <a:pPr>
              <a:buNone/>
            </a:pPr>
            <a:r>
              <a:rPr lang="vi-VN" sz="3200" dirty="0"/>
              <a:t>Doanh số điện thoại di động tăng trưởng đều nhờ các chương trình giảm giá và ra mắt mẫu mới. Mức độ quan tâm của khách hàng cao, đặc biệt trong Q3–Q4 khi nhu cầu thay máy tăng mạnh.</a:t>
            </a:r>
            <a:endParaRPr lang="en-US" sz="3200" dirty="0"/>
          </a:p>
          <a:p>
            <a:pPr>
              <a:buNone/>
            </a:pPr>
            <a:endParaRPr lang="en-US" sz="3200" dirty="0"/>
          </a:p>
          <a:p>
            <a:pPr>
              <a:buNone/>
            </a:pPr>
            <a:r>
              <a:rPr lang="en-US" sz="3200" dirty="0"/>
              <a:t>Q4 </a:t>
            </a:r>
            <a:r>
              <a:rPr lang="en-US" sz="3200" dirty="0" err="1"/>
              <a:t>đạt</a:t>
            </a:r>
            <a:r>
              <a:rPr lang="en-US" sz="3200" dirty="0"/>
              <a:t> </a:t>
            </a:r>
            <a:r>
              <a:rPr lang="en-US" sz="3200" dirty="0" err="1"/>
              <a:t>đỉnh</a:t>
            </a:r>
            <a:r>
              <a:rPr lang="en-US" sz="3200" dirty="0"/>
              <a:t> </a:t>
            </a:r>
            <a:r>
              <a:rPr lang="en-US" sz="3200" dirty="0" err="1"/>
              <a:t>doanh</a:t>
            </a:r>
            <a:r>
              <a:rPr lang="en-US" sz="3200" dirty="0"/>
              <a:t> </a:t>
            </a:r>
            <a:r>
              <a:rPr lang="en-US" sz="3200" dirty="0" err="1"/>
              <a:t>số</a:t>
            </a:r>
            <a:r>
              <a:rPr lang="en-US" sz="3200" dirty="0"/>
              <a:t> </a:t>
            </a:r>
            <a:r>
              <a:rPr lang="en-US" sz="3200" dirty="0" err="1"/>
              <a:t>nhờ</a:t>
            </a:r>
            <a:r>
              <a:rPr lang="en-US" sz="3200" dirty="0"/>
              <a:t> </a:t>
            </a:r>
            <a:r>
              <a:rPr lang="en-US" sz="3200" dirty="0" err="1"/>
              <a:t>dòng</a:t>
            </a:r>
            <a:r>
              <a:rPr lang="en-US" sz="3200" dirty="0"/>
              <a:t> flagship </a:t>
            </a:r>
            <a:r>
              <a:rPr lang="en-US" sz="3200" dirty="0" err="1"/>
              <a:t>ra</a:t>
            </a:r>
            <a:r>
              <a:rPr lang="en-US" sz="3200" dirty="0"/>
              <a:t> </a:t>
            </a:r>
            <a:r>
              <a:rPr lang="en-US" sz="3200" dirty="0" err="1"/>
              <a:t>mắt</a:t>
            </a:r>
            <a:r>
              <a:rPr lang="en-US" sz="3200" dirty="0"/>
              <a:t> </a:t>
            </a:r>
            <a:r>
              <a:rPr lang="en-US" sz="3200" dirty="0" err="1"/>
              <a:t>đúng</a:t>
            </a:r>
            <a:r>
              <a:rPr lang="en-US" sz="3200" dirty="0"/>
              <a:t> </a:t>
            </a:r>
            <a:r>
              <a:rPr lang="en-US" sz="3200" dirty="0" err="1"/>
              <a:t>thời</a:t>
            </a:r>
            <a:r>
              <a:rPr lang="en-US" sz="3200" dirty="0"/>
              <a:t> </a:t>
            </a:r>
            <a:r>
              <a:rPr lang="en-US" sz="3200" dirty="0" err="1"/>
              <a:t>điểm</a:t>
            </a:r>
            <a:r>
              <a:rPr lang="en-US" sz="3200" dirty="0"/>
              <a:t>.</a:t>
            </a:r>
            <a:endParaRPr lang="vi-VN" sz="3200" dirty="0"/>
          </a:p>
        </p:txBody>
      </p:sp>
      <p:sp>
        <p:nvSpPr>
          <p:cNvPr id="10" name="!!Base1">
            <a:extLst>
              <a:ext uri="{FF2B5EF4-FFF2-40B4-BE49-F238E27FC236}">
                <a16:creationId xmlns:a16="http://schemas.microsoft.com/office/drawing/2014/main" id="{F6A609D1-AE9D-68C3-B40E-FC2835483AF5}"/>
              </a:ext>
            </a:extLst>
          </p:cNvPr>
          <p:cNvSpPr/>
          <p:nvPr/>
        </p:nvSpPr>
        <p:spPr>
          <a:xfrm rot="10800000">
            <a:off x="1938644"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Value1">
            <a:extLst>
              <a:ext uri="{FF2B5EF4-FFF2-40B4-BE49-F238E27FC236}">
                <a16:creationId xmlns:a16="http://schemas.microsoft.com/office/drawing/2014/main" id="{C6DADD73-B142-639C-E7DD-9E6489F4C31D}"/>
              </a:ext>
            </a:extLst>
          </p:cNvPr>
          <p:cNvSpPr/>
          <p:nvPr/>
        </p:nvSpPr>
        <p:spPr>
          <a:xfrm>
            <a:off x="2200863" y="5520906"/>
            <a:ext cx="1069486" cy="4419607"/>
          </a:xfrm>
          <a:prstGeom prst="roundRect">
            <a:avLst>
              <a:gd name="adj" fmla="val 50000"/>
            </a:avLst>
          </a:prstGeom>
          <a:solidFill>
            <a:schemeClr val="accent1"/>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Percent1">
            <a:extLst>
              <a:ext uri="{FF2B5EF4-FFF2-40B4-BE49-F238E27FC236}">
                <a16:creationId xmlns:a16="http://schemas.microsoft.com/office/drawing/2014/main" id="{0893C3B7-02A3-DDA4-0CC9-D34E461DFA86}"/>
              </a:ext>
            </a:extLst>
          </p:cNvPr>
          <p:cNvSpPr txBox="1"/>
          <p:nvPr/>
        </p:nvSpPr>
        <p:spPr>
          <a:xfrm>
            <a:off x="2213668" y="4726361"/>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65%</a:t>
            </a:r>
          </a:p>
        </p:txBody>
      </p:sp>
      <p:sp>
        <p:nvSpPr>
          <p:cNvPr id="20" name="!!Q1">
            <a:extLst>
              <a:ext uri="{FF2B5EF4-FFF2-40B4-BE49-F238E27FC236}">
                <a16:creationId xmlns:a16="http://schemas.microsoft.com/office/drawing/2014/main" id="{98675680-6497-C959-6C95-09E730EAE8E3}"/>
              </a:ext>
            </a:extLst>
          </p:cNvPr>
          <p:cNvSpPr txBox="1"/>
          <p:nvPr/>
        </p:nvSpPr>
        <p:spPr>
          <a:xfrm>
            <a:off x="2134162"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solidFill>
                <a:latin typeface="+mj-lt"/>
              </a:rPr>
              <a:t>Q1</a:t>
            </a:r>
          </a:p>
        </p:txBody>
      </p:sp>
      <p:sp>
        <p:nvSpPr>
          <p:cNvPr id="21" name="!!Sub_text1">
            <a:extLst>
              <a:ext uri="{FF2B5EF4-FFF2-40B4-BE49-F238E27FC236}">
                <a16:creationId xmlns:a16="http://schemas.microsoft.com/office/drawing/2014/main" id="{FA8E894C-E21D-5981-0E7D-A9566E662292}"/>
              </a:ext>
            </a:extLst>
          </p:cNvPr>
          <p:cNvSpPr txBox="1"/>
          <p:nvPr/>
        </p:nvSpPr>
        <p:spPr>
          <a:xfrm>
            <a:off x="2081796" y="11321027"/>
            <a:ext cx="1307620" cy="1398763"/>
          </a:xfrm>
          <a:prstGeom prst="rect">
            <a:avLst/>
          </a:prstGeom>
          <a:noFill/>
        </p:spPr>
        <p:txBody>
          <a:bodyPr wrap="square" lIns="0" tIns="72000" rIns="0" bIns="72000" rtlCol="0">
            <a:spAutoFit/>
          </a:bodyPr>
          <a:lstStyle/>
          <a:p>
            <a:pPr algn="ctr">
              <a:lnSpc>
                <a:spcPct val="130000"/>
              </a:lnSpc>
              <a:spcBef>
                <a:spcPts val="2000"/>
              </a:spcBef>
            </a:pPr>
            <a:r>
              <a:rPr lang="vi-VN" sz="1600" dirty="0"/>
              <a:t>Doanh số điện thoại di động tăng trưởng đều</a:t>
            </a:r>
            <a:endParaRPr lang="en-US" sz="1600" b="1" dirty="0">
              <a:solidFill>
                <a:schemeClr val="tx2"/>
              </a:solidFill>
            </a:endParaRPr>
          </a:p>
        </p:txBody>
      </p:sp>
      <p:sp>
        <p:nvSpPr>
          <p:cNvPr id="22" name="!!Base2">
            <a:extLst>
              <a:ext uri="{FF2B5EF4-FFF2-40B4-BE49-F238E27FC236}">
                <a16:creationId xmlns:a16="http://schemas.microsoft.com/office/drawing/2014/main" id="{B0A7BD49-E08E-8387-1981-23605F500022}"/>
              </a:ext>
            </a:extLst>
          </p:cNvPr>
          <p:cNvSpPr/>
          <p:nvPr/>
        </p:nvSpPr>
        <p:spPr>
          <a:xfrm rot="10800000">
            <a:off x="4318813"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Value2">
            <a:extLst>
              <a:ext uri="{FF2B5EF4-FFF2-40B4-BE49-F238E27FC236}">
                <a16:creationId xmlns:a16="http://schemas.microsoft.com/office/drawing/2014/main" id="{56A2820D-76E4-EE97-1AAC-E767B5DA9924}"/>
              </a:ext>
            </a:extLst>
          </p:cNvPr>
          <p:cNvSpPr/>
          <p:nvPr/>
        </p:nvSpPr>
        <p:spPr>
          <a:xfrm>
            <a:off x="4581032" y="4615543"/>
            <a:ext cx="1069486" cy="5324971"/>
          </a:xfrm>
          <a:prstGeom prst="roundRect">
            <a:avLst>
              <a:gd name="adj" fmla="val 50000"/>
            </a:avLst>
          </a:prstGeom>
          <a:solidFill>
            <a:schemeClr val="accent1"/>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Percent2">
            <a:extLst>
              <a:ext uri="{FF2B5EF4-FFF2-40B4-BE49-F238E27FC236}">
                <a16:creationId xmlns:a16="http://schemas.microsoft.com/office/drawing/2014/main" id="{3DA79839-F88A-8548-F03E-40C77ECC2586}"/>
              </a:ext>
            </a:extLst>
          </p:cNvPr>
          <p:cNvSpPr txBox="1"/>
          <p:nvPr/>
        </p:nvSpPr>
        <p:spPr>
          <a:xfrm>
            <a:off x="4593837" y="3833525"/>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80%</a:t>
            </a:r>
          </a:p>
        </p:txBody>
      </p:sp>
      <p:sp>
        <p:nvSpPr>
          <p:cNvPr id="26" name="!!Q2">
            <a:extLst>
              <a:ext uri="{FF2B5EF4-FFF2-40B4-BE49-F238E27FC236}">
                <a16:creationId xmlns:a16="http://schemas.microsoft.com/office/drawing/2014/main" id="{B87DFCC1-9000-9C3C-96B7-AFAD316BDFB6}"/>
              </a:ext>
            </a:extLst>
          </p:cNvPr>
          <p:cNvSpPr txBox="1"/>
          <p:nvPr/>
        </p:nvSpPr>
        <p:spPr>
          <a:xfrm>
            <a:off x="4514331"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solidFill>
                <a:latin typeface="+mj-lt"/>
              </a:rPr>
              <a:t>Q2</a:t>
            </a:r>
          </a:p>
        </p:txBody>
      </p:sp>
      <p:sp>
        <p:nvSpPr>
          <p:cNvPr id="28" name="!!Sub_text2">
            <a:extLst>
              <a:ext uri="{FF2B5EF4-FFF2-40B4-BE49-F238E27FC236}">
                <a16:creationId xmlns:a16="http://schemas.microsoft.com/office/drawing/2014/main" id="{8CC832FA-D645-DA0D-8BFC-A01E39CF5000}"/>
              </a:ext>
            </a:extLst>
          </p:cNvPr>
          <p:cNvSpPr txBox="1"/>
          <p:nvPr/>
        </p:nvSpPr>
        <p:spPr>
          <a:xfrm>
            <a:off x="4461965" y="11321027"/>
            <a:ext cx="1307620" cy="1398763"/>
          </a:xfrm>
          <a:prstGeom prst="rect">
            <a:avLst/>
          </a:prstGeom>
          <a:noFill/>
        </p:spPr>
        <p:txBody>
          <a:bodyPr wrap="square" lIns="0" tIns="72000" rIns="0" bIns="72000" rtlCol="0">
            <a:spAutoFit/>
          </a:bodyPr>
          <a:lstStyle/>
          <a:p>
            <a:pPr algn="ctr">
              <a:lnSpc>
                <a:spcPct val="130000"/>
              </a:lnSpc>
              <a:spcBef>
                <a:spcPts val="2000"/>
              </a:spcBef>
            </a:pPr>
            <a:r>
              <a:rPr lang="vi-VN" sz="1600" dirty="0"/>
              <a:t>Doanh số điện thoại di động tăng trưởng đều</a:t>
            </a:r>
            <a:endParaRPr lang="en-US" sz="1600" b="1" dirty="0">
              <a:solidFill>
                <a:schemeClr val="tx2"/>
              </a:solidFill>
            </a:endParaRPr>
          </a:p>
        </p:txBody>
      </p:sp>
      <p:sp>
        <p:nvSpPr>
          <p:cNvPr id="29" name="!!Base3">
            <a:extLst>
              <a:ext uri="{FF2B5EF4-FFF2-40B4-BE49-F238E27FC236}">
                <a16:creationId xmlns:a16="http://schemas.microsoft.com/office/drawing/2014/main" id="{AA92181E-EE8F-B5FD-57C0-696C55362186}"/>
              </a:ext>
            </a:extLst>
          </p:cNvPr>
          <p:cNvSpPr/>
          <p:nvPr/>
        </p:nvSpPr>
        <p:spPr>
          <a:xfrm rot="10800000">
            <a:off x="6698982"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Value3">
            <a:extLst>
              <a:ext uri="{FF2B5EF4-FFF2-40B4-BE49-F238E27FC236}">
                <a16:creationId xmlns:a16="http://schemas.microsoft.com/office/drawing/2014/main" id="{BA69205D-C6EE-7012-A5B7-192AB40AF516}"/>
              </a:ext>
            </a:extLst>
          </p:cNvPr>
          <p:cNvSpPr/>
          <p:nvPr/>
        </p:nvSpPr>
        <p:spPr>
          <a:xfrm>
            <a:off x="6961201" y="6715894"/>
            <a:ext cx="1069486" cy="3224619"/>
          </a:xfrm>
          <a:prstGeom prst="roundRect">
            <a:avLst>
              <a:gd name="adj" fmla="val 50000"/>
            </a:avLst>
          </a:prstGeom>
          <a:solidFill>
            <a:schemeClr val="accent1"/>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Percent3">
            <a:extLst>
              <a:ext uri="{FF2B5EF4-FFF2-40B4-BE49-F238E27FC236}">
                <a16:creationId xmlns:a16="http://schemas.microsoft.com/office/drawing/2014/main" id="{2CECF163-ADC8-1CB6-6001-0BB4BC86DF2B}"/>
              </a:ext>
            </a:extLst>
          </p:cNvPr>
          <p:cNvSpPr txBox="1"/>
          <p:nvPr/>
        </p:nvSpPr>
        <p:spPr>
          <a:xfrm>
            <a:off x="6974006" y="5932014"/>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40%</a:t>
            </a:r>
          </a:p>
        </p:txBody>
      </p:sp>
      <p:sp>
        <p:nvSpPr>
          <p:cNvPr id="33" name="!!Q3">
            <a:extLst>
              <a:ext uri="{FF2B5EF4-FFF2-40B4-BE49-F238E27FC236}">
                <a16:creationId xmlns:a16="http://schemas.microsoft.com/office/drawing/2014/main" id="{659BC6DE-2A80-9A4D-39C3-2B7CCE924CA0}"/>
              </a:ext>
            </a:extLst>
          </p:cNvPr>
          <p:cNvSpPr txBox="1"/>
          <p:nvPr/>
        </p:nvSpPr>
        <p:spPr>
          <a:xfrm>
            <a:off x="6894500"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solidFill>
                <a:latin typeface="+mj-lt"/>
              </a:rPr>
              <a:t>Q3</a:t>
            </a:r>
          </a:p>
        </p:txBody>
      </p:sp>
      <p:sp>
        <p:nvSpPr>
          <p:cNvPr id="34" name="!!Sub_text3">
            <a:extLst>
              <a:ext uri="{FF2B5EF4-FFF2-40B4-BE49-F238E27FC236}">
                <a16:creationId xmlns:a16="http://schemas.microsoft.com/office/drawing/2014/main" id="{6FB948C0-4A64-6DC5-92EA-16EC85CEF424}"/>
              </a:ext>
            </a:extLst>
          </p:cNvPr>
          <p:cNvSpPr txBox="1"/>
          <p:nvPr/>
        </p:nvSpPr>
        <p:spPr>
          <a:xfrm>
            <a:off x="6842134" y="11321027"/>
            <a:ext cx="1307620" cy="1398763"/>
          </a:xfrm>
          <a:prstGeom prst="rect">
            <a:avLst/>
          </a:prstGeom>
          <a:noFill/>
        </p:spPr>
        <p:txBody>
          <a:bodyPr wrap="square" lIns="0" tIns="72000" rIns="0" bIns="72000" rtlCol="0">
            <a:spAutoFit/>
          </a:bodyPr>
          <a:lstStyle/>
          <a:p>
            <a:pPr algn="ctr">
              <a:lnSpc>
                <a:spcPct val="130000"/>
              </a:lnSpc>
              <a:spcBef>
                <a:spcPts val="2000"/>
              </a:spcBef>
            </a:pPr>
            <a:r>
              <a:rPr lang="vi-VN" sz="1600" dirty="0"/>
              <a:t>Doanh số điện thoại di động tăng trưởng đều</a:t>
            </a:r>
            <a:endParaRPr lang="en-US" sz="1600" b="1" dirty="0">
              <a:solidFill>
                <a:schemeClr val="tx2"/>
              </a:solidFill>
            </a:endParaRPr>
          </a:p>
        </p:txBody>
      </p:sp>
      <p:sp>
        <p:nvSpPr>
          <p:cNvPr id="36" name="!!Base4">
            <a:extLst>
              <a:ext uri="{FF2B5EF4-FFF2-40B4-BE49-F238E27FC236}">
                <a16:creationId xmlns:a16="http://schemas.microsoft.com/office/drawing/2014/main" id="{D0A30B8C-6A55-B2B2-6697-578BE2FFCAAA}"/>
              </a:ext>
            </a:extLst>
          </p:cNvPr>
          <p:cNvSpPr/>
          <p:nvPr/>
        </p:nvSpPr>
        <p:spPr>
          <a:xfrm rot="10800000">
            <a:off x="9079150"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Value4">
            <a:extLst>
              <a:ext uri="{FF2B5EF4-FFF2-40B4-BE49-F238E27FC236}">
                <a16:creationId xmlns:a16="http://schemas.microsoft.com/office/drawing/2014/main" id="{BC39F350-2584-7F9D-52CC-76B402B9E35F}"/>
              </a:ext>
            </a:extLst>
          </p:cNvPr>
          <p:cNvSpPr/>
          <p:nvPr/>
        </p:nvSpPr>
        <p:spPr>
          <a:xfrm>
            <a:off x="9341369" y="4040560"/>
            <a:ext cx="1069486" cy="5899954"/>
          </a:xfrm>
          <a:prstGeom prst="roundRect">
            <a:avLst>
              <a:gd name="adj" fmla="val 50000"/>
            </a:avLst>
          </a:prstGeom>
          <a:solidFill>
            <a:schemeClr val="accent1"/>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Percent4">
            <a:extLst>
              <a:ext uri="{FF2B5EF4-FFF2-40B4-BE49-F238E27FC236}">
                <a16:creationId xmlns:a16="http://schemas.microsoft.com/office/drawing/2014/main" id="{EE89595B-99CD-B0C4-78CD-0BF5A3CB6F51}"/>
              </a:ext>
            </a:extLst>
          </p:cNvPr>
          <p:cNvSpPr txBox="1"/>
          <p:nvPr/>
        </p:nvSpPr>
        <p:spPr>
          <a:xfrm>
            <a:off x="9354174" y="3328633"/>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90%</a:t>
            </a:r>
          </a:p>
        </p:txBody>
      </p:sp>
      <p:sp>
        <p:nvSpPr>
          <p:cNvPr id="39" name="!!Q4">
            <a:extLst>
              <a:ext uri="{FF2B5EF4-FFF2-40B4-BE49-F238E27FC236}">
                <a16:creationId xmlns:a16="http://schemas.microsoft.com/office/drawing/2014/main" id="{EB19EA95-CD7B-BA81-F4B4-AE6599EB9763}"/>
              </a:ext>
            </a:extLst>
          </p:cNvPr>
          <p:cNvSpPr txBox="1"/>
          <p:nvPr/>
        </p:nvSpPr>
        <p:spPr>
          <a:xfrm>
            <a:off x="9274668"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solidFill>
                <a:latin typeface="+mj-lt"/>
              </a:rPr>
              <a:t>Q4</a:t>
            </a:r>
          </a:p>
        </p:txBody>
      </p:sp>
      <p:sp>
        <p:nvSpPr>
          <p:cNvPr id="41" name="!!Sub_text4">
            <a:extLst>
              <a:ext uri="{FF2B5EF4-FFF2-40B4-BE49-F238E27FC236}">
                <a16:creationId xmlns:a16="http://schemas.microsoft.com/office/drawing/2014/main" id="{A3403359-5051-2DDE-C208-34D1EA6E3068}"/>
              </a:ext>
            </a:extLst>
          </p:cNvPr>
          <p:cNvSpPr txBox="1"/>
          <p:nvPr/>
        </p:nvSpPr>
        <p:spPr>
          <a:xfrm>
            <a:off x="9222302" y="11321027"/>
            <a:ext cx="1307620" cy="1398763"/>
          </a:xfrm>
          <a:prstGeom prst="rect">
            <a:avLst/>
          </a:prstGeom>
          <a:noFill/>
        </p:spPr>
        <p:txBody>
          <a:bodyPr wrap="square" lIns="0" tIns="72000" rIns="0" bIns="72000" rtlCol="0">
            <a:spAutoFit/>
          </a:bodyPr>
          <a:lstStyle/>
          <a:p>
            <a:pPr algn="ctr">
              <a:lnSpc>
                <a:spcPct val="130000"/>
              </a:lnSpc>
              <a:spcBef>
                <a:spcPts val="2000"/>
              </a:spcBef>
            </a:pPr>
            <a:r>
              <a:rPr lang="vi-VN" sz="1600" dirty="0"/>
              <a:t>Doanh số điện thoại di động tăng trưởng đều</a:t>
            </a:r>
            <a:endParaRPr lang="en-US" sz="1600" b="1" dirty="0">
              <a:solidFill>
                <a:schemeClr val="tx2"/>
              </a:solidFill>
            </a:endParaRPr>
          </a:p>
        </p:txBody>
      </p:sp>
      <p:sp>
        <p:nvSpPr>
          <p:cNvPr id="42" name="!!ProductName">
            <a:extLst>
              <a:ext uri="{FF2B5EF4-FFF2-40B4-BE49-F238E27FC236}">
                <a16:creationId xmlns:a16="http://schemas.microsoft.com/office/drawing/2014/main" id="{66C11C87-1814-37CA-692C-8B50A994AFFA}"/>
              </a:ext>
            </a:extLst>
          </p:cNvPr>
          <p:cNvSpPr txBox="1"/>
          <p:nvPr/>
        </p:nvSpPr>
        <p:spPr>
          <a:xfrm>
            <a:off x="14197458" y="6715895"/>
            <a:ext cx="5636479" cy="1015663"/>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6000" dirty="0">
                <a:solidFill>
                  <a:schemeClr val="accent1">
                    <a:lumMod val="50000"/>
                  </a:schemeClr>
                </a:solidFill>
                <a:effectLst>
                  <a:outerShdw blurRad="127000" dist="101600" dir="5400000" algn="t" rotWithShape="0">
                    <a:prstClr val="black">
                      <a:alpha val="20000"/>
                    </a:prstClr>
                  </a:outerShdw>
                </a:effectLst>
                <a:latin typeface="+mj-lt"/>
              </a:rPr>
              <a:t>Mobile Phones</a:t>
            </a:r>
            <a:endParaRPr kumimoji="0" lang="en-US" sz="6000" i="0" u="none" strike="noStrike" kern="1200" cap="none" spc="0" normalizeH="0" baseline="0" noProof="0" dirty="0">
              <a:ln>
                <a:noFill/>
              </a:ln>
              <a:solidFill>
                <a:schemeClr val="accent1">
                  <a:lumMod val="50000"/>
                </a:schemeClr>
              </a:solidFill>
              <a:effectLst>
                <a:outerShdw blurRad="127000" dist="101600" dir="5400000" algn="t" rotWithShape="0">
                  <a:prstClr val="black">
                    <a:alpha val="20000"/>
                  </a:prstClr>
                </a:outerShdw>
              </a:effectLst>
              <a:uLnTx/>
              <a:uFillTx/>
              <a:latin typeface="+mj-lt"/>
            </a:endParaRPr>
          </a:p>
        </p:txBody>
      </p:sp>
      <p:sp>
        <p:nvSpPr>
          <p:cNvPr id="44" name="!!Icon">
            <a:extLst>
              <a:ext uri="{FF2B5EF4-FFF2-40B4-BE49-F238E27FC236}">
                <a16:creationId xmlns:a16="http://schemas.microsoft.com/office/drawing/2014/main" id="{DE0B61A1-209B-1614-BB04-17E28BA262EC}"/>
              </a:ext>
            </a:extLst>
          </p:cNvPr>
          <p:cNvSpPr/>
          <p:nvPr/>
        </p:nvSpPr>
        <p:spPr>
          <a:xfrm>
            <a:off x="13023527" y="6385400"/>
            <a:ext cx="911711" cy="1671466"/>
          </a:xfrm>
          <a:custGeom>
            <a:avLst/>
            <a:gdLst/>
            <a:ahLst/>
            <a:cxnLst>
              <a:cxn ang="0">
                <a:pos x="wd2" y="hd2"/>
              </a:cxn>
              <a:cxn ang="5400000">
                <a:pos x="wd2" y="hd2"/>
              </a:cxn>
              <a:cxn ang="10800000">
                <a:pos x="wd2" y="hd2"/>
              </a:cxn>
              <a:cxn ang="16200000">
                <a:pos x="wd2" y="hd2"/>
              </a:cxn>
            </a:cxnLst>
            <a:rect l="0" t="0" r="r" b="b"/>
            <a:pathLst>
              <a:path w="21600" h="21600" extrusionOk="0">
                <a:moveTo>
                  <a:pt x="11700" y="1473"/>
                </a:moveTo>
                <a:lnTo>
                  <a:pt x="9900" y="1473"/>
                </a:lnTo>
                <a:cubicBezTo>
                  <a:pt x="9403" y="1473"/>
                  <a:pt x="9000" y="1692"/>
                  <a:pt x="9000" y="1964"/>
                </a:cubicBezTo>
                <a:cubicBezTo>
                  <a:pt x="9000" y="2235"/>
                  <a:pt x="9403" y="2455"/>
                  <a:pt x="9900" y="2455"/>
                </a:cubicBezTo>
                <a:lnTo>
                  <a:pt x="11700" y="2455"/>
                </a:lnTo>
                <a:cubicBezTo>
                  <a:pt x="12197" y="2455"/>
                  <a:pt x="12600" y="2235"/>
                  <a:pt x="12600" y="1964"/>
                </a:cubicBezTo>
                <a:cubicBezTo>
                  <a:pt x="12600" y="1692"/>
                  <a:pt x="12197" y="1473"/>
                  <a:pt x="11700" y="1473"/>
                </a:cubicBezTo>
                <a:moveTo>
                  <a:pt x="19800" y="2945"/>
                </a:moveTo>
                <a:lnTo>
                  <a:pt x="1800" y="2945"/>
                </a:lnTo>
                <a:lnTo>
                  <a:pt x="1800" y="1964"/>
                </a:lnTo>
                <a:cubicBezTo>
                  <a:pt x="1800" y="1422"/>
                  <a:pt x="2605" y="982"/>
                  <a:pt x="3600" y="982"/>
                </a:cubicBezTo>
                <a:lnTo>
                  <a:pt x="18000" y="982"/>
                </a:lnTo>
                <a:cubicBezTo>
                  <a:pt x="18993" y="982"/>
                  <a:pt x="19800" y="1422"/>
                  <a:pt x="19800" y="1964"/>
                </a:cubicBezTo>
                <a:cubicBezTo>
                  <a:pt x="19800" y="1964"/>
                  <a:pt x="19800" y="2945"/>
                  <a:pt x="19800" y="2945"/>
                </a:cubicBezTo>
                <a:close/>
                <a:moveTo>
                  <a:pt x="19800" y="17673"/>
                </a:moveTo>
                <a:lnTo>
                  <a:pt x="1800" y="17673"/>
                </a:lnTo>
                <a:lnTo>
                  <a:pt x="1800" y="3927"/>
                </a:lnTo>
                <a:lnTo>
                  <a:pt x="19800" y="3927"/>
                </a:lnTo>
                <a:cubicBezTo>
                  <a:pt x="19800" y="3927"/>
                  <a:pt x="19800" y="17673"/>
                  <a:pt x="19800" y="17673"/>
                </a:cubicBezTo>
                <a:close/>
                <a:moveTo>
                  <a:pt x="19800" y="19636"/>
                </a:moveTo>
                <a:cubicBezTo>
                  <a:pt x="19800" y="20179"/>
                  <a:pt x="18993" y="20618"/>
                  <a:pt x="18000" y="20618"/>
                </a:cubicBezTo>
                <a:lnTo>
                  <a:pt x="3600" y="20618"/>
                </a:lnTo>
                <a:cubicBezTo>
                  <a:pt x="2605" y="20618"/>
                  <a:pt x="1800" y="20179"/>
                  <a:pt x="1800" y="19636"/>
                </a:cubicBezTo>
                <a:lnTo>
                  <a:pt x="1800" y="18655"/>
                </a:lnTo>
                <a:lnTo>
                  <a:pt x="19800" y="18655"/>
                </a:lnTo>
                <a:cubicBezTo>
                  <a:pt x="19800" y="18655"/>
                  <a:pt x="19800" y="19636"/>
                  <a:pt x="19800" y="19636"/>
                </a:cubicBezTo>
                <a:close/>
                <a:moveTo>
                  <a:pt x="18000" y="0"/>
                </a:moveTo>
                <a:lnTo>
                  <a:pt x="3600" y="0"/>
                </a:lnTo>
                <a:cubicBezTo>
                  <a:pt x="1612" y="0"/>
                  <a:pt x="0" y="879"/>
                  <a:pt x="0" y="1964"/>
                </a:cubicBezTo>
                <a:lnTo>
                  <a:pt x="0" y="19636"/>
                </a:lnTo>
                <a:cubicBezTo>
                  <a:pt x="0" y="20721"/>
                  <a:pt x="1612" y="21600"/>
                  <a:pt x="3600" y="21600"/>
                </a:cubicBezTo>
                <a:lnTo>
                  <a:pt x="18000" y="21600"/>
                </a:lnTo>
                <a:cubicBezTo>
                  <a:pt x="19988" y="21600"/>
                  <a:pt x="21600" y="20721"/>
                  <a:pt x="21600" y="19636"/>
                </a:cubicBezTo>
                <a:lnTo>
                  <a:pt x="21600" y="1964"/>
                </a:lnTo>
                <a:cubicBezTo>
                  <a:pt x="21600" y="879"/>
                  <a:pt x="19988" y="0"/>
                  <a:pt x="18000" y="0"/>
                </a:cubicBezTo>
                <a:moveTo>
                  <a:pt x="10800" y="20127"/>
                </a:moveTo>
                <a:cubicBezTo>
                  <a:pt x="11297" y="20127"/>
                  <a:pt x="11700" y="19908"/>
                  <a:pt x="11700" y="19636"/>
                </a:cubicBezTo>
                <a:cubicBezTo>
                  <a:pt x="11700" y="19366"/>
                  <a:pt x="11297" y="19145"/>
                  <a:pt x="10800" y="19145"/>
                </a:cubicBezTo>
                <a:cubicBezTo>
                  <a:pt x="10303" y="19145"/>
                  <a:pt x="9900" y="19366"/>
                  <a:pt x="9900" y="19636"/>
                </a:cubicBezTo>
                <a:cubicBezTo>
                  <a:pt x="9900" y="19908"/>
                  <a:pt x="10303" y="20127"/>
                  <a:pt x="10800" y="20127"/>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Tree>
    <p:extLst>
      <p:ext uri="{BB962C8B-B14F-4D97-AF65-F5344CB8AC3E}">
        <p14:creationId xmlns:p14="http://schemas.microsoft.com/office/powerpoint/2010/main" val="10637470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600">
        <p159:morph option="byObject"/>
      </p:transition>
    </mc:Choice>
    <mc:Fallback xmlns="">
      <p:transition spd="slow" advTm="600">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lumMod val="20000"/>
            <a:lumOff val="80000"/>
          </a:schemeClr>
        </a:solidFill>
        <a:effectLst/>
      </p:bgPr>
    </p:bg>
    <p:spTree>
      <p:nvGrpSpPr>
        <p:cNvPr id="1" name=""/>
        <p:cNvGrpSpPr/>
        <p:nvPr/>
      </p:nvGrpSpPr>
      <p:grpSpPr>
        <a:xfrm>
          <a:off x="0" y="0"/>
          <a:ext cx="0" cy="0"/>
          <a:chOff x="0" y="0"/>
          <a:chExt cx="0" cy="0"/>
        </a:xfrm>
      </p:grpSpPr>
      <p:sp>
        <p:nvSpPr>
          <p:cNvPr id="5" name="!!SubTitle">
            <a:extLst>
              <a:ext uri="{FF2B5EF4-FFF2-40B4-BE49-F238E27FC236}">
                <a16:creationId xmlns:a16="http://schemas.microsoft.com/office/drawing/2014/main" id="{C17F2F49-2E19-A612-F53A-1F28F0E79FD1}"/>
              </a:ext>
            </a:extLst>
          </p:cNvPr>
          <p:cNvSpPr txBox="1"/>
          <p:nvPr/>
        </p:nvSpPr>
        <p:spPr>
          <a:xfrm>
            <a:off x="14197458" y="3578895"/>
            <a:ext cx="2262158"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400" dirty="0">
                <a:solidFill>
                  <a:schemeClr val="tx1">
                    <a:lumMod val="50000"/>
                    <a:lumOff val="50000"/>
                  </a:schemeClr>
                </a:solidFill>
              </a:rPr>
              <a:t>SlideOcean</a:t>
            </a:r>
            <a:r>
              <a:rPr lang="en-US" sz="2400" b="1" dirty="0">
                <a:solidFill>
                  <a:schemeClr val="tx1">
                    <a:lumMod val="50000"/>
                    <a:lumOff val="50000"/>
                  </a:schemeClr>
                </a:solidFill>
              </a:rPr>
              <a:t>.</a:t>
            </a:r>
            <a:r>
              <a:rPr lang="en-US" sz="2400" dirty="0">
                <a:solidFill>
                  <a:schemeClr val="tx1">
                    <a:lumMod val="50000"/>
                    <a:lumOff val="50000"/>
                  </a:schemeClr>
                </a:solidFill>
              </a:rPr>
              <a:t>net</a:t>
            </a:r>
          </a:p>
        </p:txBody>
      </p:sp>
      <p:sp>
        <p:nvSpPr>
          <p:cNvPr id="7" name="!!MainTitle1">
            <a:extLst>
              <a:ext uri="{FF2B5EF4-FFF2-40B4-BE49-F238E27FC236}">
                <a16:creationId xmlns:a16="http://schemas.microsoft.com/office/drawing/2014/main" id="{7E07A532-02F9-0C3B-4ADB-A2A1E54E4317}"/>
              </a:ext>
            </a:extLst>
          </p:cNvPr>
          <p:cNvSpPr txBox="1"/>
          <p:nvPr/>
        </p:nvSpPr>
        <p:spPr>
          <a:xfrm>
            <a:off x="14197458" y="2317011"/>
            <a:ext cx="8247899" cy="1261884"/>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7600" b="1" dirty="0">
                <a:solidFill>
                  <a:schemeClr val="tx2"/>
                </a:solidFill>
                <a:effectLst>
                  <a:outerShdw blurRad="127000" dist="101600" dir="5400000" algn="t" rotWithShape="0">
                    <a:prstClr val="black">
                      <a:alpha val="20000"/>
                    </a:prstClr>
                  </a:outerShdw>
                </a:effectLst>
                <a:latin typeface="+mj-lt"/>
              </a:rPr>
              <a:t>ANNUAL </a:t>
            </a:r>
            <a:r>
              <a:rPr lang="en-US" sz="7600" dirty="0">
                <a:solidFill>
                  <a:schemeClr val="tx2"/>
                </a:solidFill>
                <a:effectLst>
                  <a:outerShdw blurRad="127000" dist="101600" dir="5400000" algn="t" rotWithShape="0">
                    <a:prstClr val="black">
                      <a:alpha val="20000"/>
                    </a:prstClr>
                  </a:outerShdw>
                </a:effectLst>
                <a:latin typeface="+mj-lt"/>
              </a:rPr>
              <a:t>REPORT</a:t>
            </a:r>
            <a:endParaRPr kumimoji="0" lang="en-US" sz="7600" i="0" u="none" strike="noStrike" kern="1200" cap="none" spc="0" normalizeH="0" baseline="0" noProof="0" dirty="0">
              <a:ln>
                <a:noFill/>
              </a:ln>
              <a:solidFill>
                <a:schemeClr val="tx2"/>
              </a:solidFill>
              <a:effectLst>
                <a:outerShdw blurRad="127000" dist="101600" dir="5400000" algn="t" rotWithShape="0">
                  <a:prstClr val="black">
                    <a:alpha val="20000"/>
                  </a:prstClr>
                </a:outerShdw>
              </a:effectLst>
              <a:uLnTx/>
              <a:uFillTx/>
              <a:latin typeface="+mj-lt"/>
            </a:endParaRPr>
          </a:p>
        </p:txBody>
      </p:sp>
      <p:sp>
        <p:nvSpPr>
          <p:cNvPr id="8" name="!!Description">
            <a:extLst>
              <a:ext uri="{FF2B5EF4-FFF2-40B4-BE49-F238E27FC236}">
                <a16:creationId xmlns:a16="http://schemas.microsoft.com/office/drawing/2014/main" id="{EB0DBFE9-A144-CCBC-1770-B989750D1809}"/>
              </a:ext>
            </a:extLst>
          </p:cNvPr>
          <p:cNvSpPr txBox="1"/>
          <p:nvPr/>
        </p:nvSpPr>
        <p:spPr>
          <a:xfrm rot="10800000" flipV="1">
            <a:off x="14259033" y="8367390"/>
            <a:ext cx="8186323" cy="3539430"/>
          </a:xfrm>
          <a:prstGeom prst="rect">
            <a:avLst/>
          </a:prstGeom>
          <a:noFill/>
        </p:spPr>
        <p:txBody>
          <a:bodyPr wrap="square" rtlCol="0" anchor="t">
            <a:spAutoFit/>
          </a:bodyPr>
          <a:lstStyle/>
          <a:p>
            <a:pPr>
              <a:buNone/>
            </a:pPr>
            <a:r>
              <a:rPr lang="vi-VN" sz="3200" dirty="0"/>
              <a:t>Mảng laptop phục hồi mạnh sau giai đoạn trầm lắng đầu năm, nhờ chiến dịch bán hàng mùa nhập học và hợp tác với các thương hiệu lớn.</a:t>
            </a:r>
            <a:endParaRPr lang="en-US" sz="3200" dirty="0"/>
          </a:p>
          <a:p>
            <a:pPr>
              <a:buNone/>
            </a:pPr>
            <a:endParaRPr lang="en-US" sz="3200" dirty="0"/>
          </a:p>
          <a:p>
            <a:pPr>
              <a:buNone/>
            </a:pPr>
            <a:r>
              <a:rPr lang="vi-VN" sz="3200" dirty="0"/>
              <a:t>Q</a:t>
            </a:r>
            <a:r>
              <a:rPr lang="en-US" sz="3200" dirty="0"/>
              <a:t>2</a:t>
            </a:r>
            <a:r>
              <a:rPr lang="vi-VN" sz="3200" dirty="0"/>
              <a:t> ghi nhận doanh thu vượt kế hoạch nhờ khuyến mãi </a:t>
            </a:r>
            <a:r>
              <a:rPr lang="en-US" sz="3200" dirty="0" err="1"/>
              <a:t>khai</a:t>
            </a:r>
            <a:r>
              <a:rPr lang="en-US" sz="3200" dirty="0"/>
              <a:t> </a:t>
            </a:r>
            <a:r>
              <a:rPr lang="en-US" sz="3200" dirty="0" err="1"/>
              <a:t>giảng</a:t>
            </a:r>
            <a:r>
              <a:rPr lang="en-US" sz="3200" dirty="0"/>
              <a:t> </a:t>
            </a:r>
            <a:r>
              <a:rPr lang="en-US" sz="3200" dirty="0" err="1"/>
              <a:t>năm</a:t>
            </a:r>
            <a:r>
              <a:rPr lang="en-US" sz="3200" dirty="0"/>
              <a:t> </a:t>
            </a:r>
            <a:r>
              <a:rPr lang="en-US" sz="3200" dirty="0" err="1"/>
              <a:t>mới</a:t>
            </a:r>
            <a:r>
              <a:rPr lang="vi-VN" sz="3200" dirty="0"/>
              <a:t>.</a:t>
            </a:r>
          </a:p>
        </p:txBody>
      </p:sp>
      <p:sp>
        <p:nvSpPr>
          <p:cNvPr id="42" name="!!Base1">
            <a:extLst>
              <a:ext uri="{FF2B5EF4-FFF2-40B4-BE49-F238E27FC236}">
                <a16:creationId xmlns:a16="http://schemas.microsoft.com/office/drawing/2014/main" id="{BD014C2B-15FF-0FFD-59DD-DBF1D4026AB4}"/>
              </a:ext>
            </a:extLst>
          </p:cNvPr>
          <p:cNvSpPr/>
          <p:nvPr/>
        </p:nvSpPr>
        <p:spPr>
          <a:xfrm rot="10800000">
            <a:off x="1938644"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Value1">
            <a:extLst>
              <a:ext uri="{FF2B5EF4-FFF2-40B4-BE49-F238E27FC236}">
                <a16:creationId xmlns:a16="http://schemas.microsoft.com/office/drawing/2014/main" id="{C19D0E0F-CAC3-CE2C-19AA-EF6688DA50A2}"/>
              </a:ext>
            </a:extLst>
          </p:cNvPr>
          <p:cNvSpPr/>
          <p:nvPr/>
        </p:nvSpPr>
        <p:spPr>
          <a:xfrm>
            <a:off x="2200863" y="7340251"/>
            <a:ext cx="1069486" cy="2600263"/>
          </a:xfrm>
          <a:prstGeom prst="roundRect">
            <a:avLst>
              <a:gd name="adj" fmla="val 50000"/>
            </a:avLst>
          </a:prstGeom>
          <a:solidFill>
            <a:schemeClr val="accent3"/>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Percent1">
            <a:extLst>
              <a:ext uri="{FF2B5EF4-FFF2-40B4-BE49-F238E27FC236}">
                <a16:creationId xmlns:a16="http://schemas.microsoft.com/office/drawing/2014/main" id="{D450E364-7355-EE45-E2F9-854FAE4D2BE4}"/>
              </a:ext>
            </a:extLst>
          </p:cNvPr>
          <p:cNvSpPr txBox="1"/>
          <p:nvPr/>
        </p:nvSpPr>
        <p:spPr>
          <a:xfrm>
            <a:off x="2213668" y="6565694"/>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33%</a:t>
            </a:r>
          </a:p>
        </p:txBody>
      </p:sp>
      <p:sp>
        <p:nvSpPr>
          <p:cNvPr id="45" name="!!Q1">
            <a:extLst>
              <a:ext uri="{FF2B5EF4-FFF2-40B4-BE49-F238E27FC236}">
                <a16:creationId xmlns:a16="http://schemas.microsoft.com/office/drawing/2014/main" id="{3A902B78-1FBB-83D5-82E9-E70FF210FD25}"/>
              </a:ext>
            </a:extLst>
          </p:cNvPr>
          <p:cNvSpPr txBox="1"/>
          <p:nvPr/>
        </p:nvSpPr>
        <p:spPr>
          <a:xfrm>
            <a:off x="2134162"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solidFill>
                <a:latin typeface="+mj-lt"/>
              </a:rPr>
              <a:t>Q1</a:t>
            </a:r>
          </a:p>
        </p:txBody>
      </p:sp>
      <p:sp>
        <p:nvSpPr>
          <p:cNvPr id="49" name="!!Sub_text1">
            <a:extLst>
              <a:ext uri="{FF2B5EF4-FFF2-40B4-BE49-F238E27FC236}">
                <a16:creationId xmlns:a16="http://schemas.microsoft.com/office/drawing/2014/main" id="{CDD08E47-4871-6656-E2CB-9A28F6DF07DA}"/>
              </a:ext>
            </a:extLst>
          </p:cNvPr>
          <p:cNvSpPr txBox="1"/>
          <p:nvPr/>
        </p:nvSpPr>
        <p:spPr>
          <a:xfrm>
            <a:off x="2081796" y="11321027"/>
            <a:ext cx="1307620" cy="1718850"/>
          </a:xfrm>
          <a:prstGeom prst="rect">
            <a:avLst/>
          </a:prstGeom>
          <a:noFill/>
        </p:spPr>
        <p:txBody>
          <a:bodyPr wrap="square" lIns="0" tIns="72000" rIns="0" bIns="72000" rtlCol="0">
            <a:spAutoFit/>
          </a:bodyPr>
          <a:lstStyle/>
          <a:p>
            <a:pPr algn="ctr">
              <a:lnSpc>
                <a:spcPct val="130000"/>
              </a:lnSpc>
              <a:spcBef>
                <a:spcPts val="2000"/>
              </a:spcBef>
            </a:pPr>
            <a:r>
              <a:rPr lang="en-US" sz="1600" dirty="0" err="1"/>
              <a:t>Mảng</a:t>
            </a:r>
            <a:r>
              <a:rPr lang="en-US" sz="1600" dirty="0"/>
              <a:t> laptop </a:t>
            </a:r>
            <a:r>
              <a:rPr lang="en-US" sz="1600" dirty="0" err="1"/>
              <a:t>phục</a:t>
            </a:r>
            <a:r>
              <a:rPr lang="en-US" sz="1600" dirty="0"/>
              <a:t> </a:t>
            </a:r>
            <a:r>
              <a:rPr lang="en-US" sz="1600" dirty="0" err="1"/>
              <a:t>hồi</a:t>
            </a:r>
            <a:r>
              <a:rPr lang="en-US" sz="1600" dirty="0"/>
              <a:t> </a:t>
            </a:r>
            <a:r>
              <a:rPr lang="en-US" sz="1600" dirty="0" err="1"/>
              <a:t>mạnh</a:t>
            </a:r>
            <a:r>
              <a:rPr lang="en-US" sz="1600" dirty="0"/>
              <a:t> </a:t>
            </a:r>
            <a:r>
              <a:rPr lang="en-US" sz="1600" dirty="0" err="1"/>
              <a:t>sau</a:t>
            </a:r>
            <a:r>
              <a:rPr lang="en-US" sz="1600" dirty="0"/>
              <a:t> </a:t>
            </a:r>
            <a:r>
              <a:rPr lang="en-US" sz="1600" dirty="0" err="1"/>
              <a:t>giai</a:t>
            </a:r>
            <a:r>
              <a:rPr lang="en-US" sz="1600" dirty="0"/>
              <a:t> </a:t>
            </a:r>
            <a:r>
              <a:rPr lang="en-US" sz="1600" dirty="0" err="1"/>
              <a:t>đoạn</a:t>
            </a:r>
            <a:r>
              <a:rPr lang="en-US" sz="1600" dirty="0"/>
              <a:t> </a:t>
            </a:r>
            <a:r>
              <a:rPr lang="en-US" sz="1600" dirty="0" err="1"/>
              <a:t>trầm</a:t>
            </a:r>
            <a:r>
              <a:rPr lang="en-US" sz="1600" dirty="0"/>
              <a:t> </a:t>
            </a:r>
            <a:r>
              <a:rPr lang="en-US" sz="1600" dirty="0" err="1"/>
              <a:t>lắng</a:t>
            </a:r>
            <a:r>
              <a:rPr lang="en-US" sz="1600" dirty="0"/>
              <a:t> </a:t>
            </a:r>
            <a:r>
              <a:rPr lang="en-US" sz="1600" dirty="0" err="1"/>
              <a:t>đầu</a:t>
            </a:r>
            <a:r>
              <a:rPr lang="en-US" sz="1600" dirty="0"/>
              <a:t> </a:t>
            </a:r>
            <a:r>
              <a:rPr lang="en-US" sz="1600" dirty="0" err="1"/>
              <a:t>năm</a:t>
            </a:r>
            <a:endParaRPr lang="en-US" sz="1600" b="1" dirty="0">
              <a:solidFill>
                <a:schemeClr val="tx2"/>
              </a:solidFill>
            </a:endParaRPr>
          </a:p>
        </p:txBody>
      </p:sp>
      <p:sp>
        <p:nvSpPr>
          <p:cNvPr id="59" name="!!Base2">
            <a:extLst>
              <a:ext uri="{FF2B5EF4-FFF2-40B4-BE49-F238E27FC236}">
                <a16:creationId xmlns:a16="http://schemas.microsoft.com/office/drawing/2014/main" id="{5540CB18-4D8F-90E5-DD2F-24EF0B8B2A37}"/>
              </a:ext>
            </a:extLst>
          </p:cNvPr>
          <p:cNvSpPr/>
          <p:nvPr/>
        </p:nvSpPr>
        <p:spPr>
          <a:xfrm rot="10800000">
            <a:off x="4318813"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Value2">
            <a:extLst>
              <a:ext uri="{FF2B5EF4-FFF2-40B4-BE49-F238E27FC236}">
                <a16:creationId xmlns:a16="http://schemas.microsoft.com/office/drawing/2014/main" id="{FD4DDF0C-2364-57A0-6305-6521BF2DF387}"/>
              </a:ext>
            </a:extLst>
          </p:cNvPr>
          <p:cNvSpPr/>
          <p:nvPr/>
        </p:nvSpPr>
        <p:spPr>
          <a:xfrm>
            <a:off x="4581032" y="3809727"/>
            <a:ext cx="1069486" cy="6130786"/>
          </a:xfrm>
          <a:prstGeom prst="roundRect">
            <a:avLst>
              <a:gd name="adj" fmla="val 50000"/>
            </a:avLst>
          </a:prstGeom>
          <a:solidFill>
            <a:schemeClr val="accent3"/>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Percent2">
            <a:extLst>
              <a:ext uri="{FF2B5EF4-FFF2-40B4-BE49-F238E27FC236}">
                <a16:creationId xmlns:a16="http://schemas.microsoft.com/office/drawing/2014/main" id="{BDD67C84-7861-4BAB-4B23-78E45A3AB385}"/>
              </a:ext>
            </a:extLst>
          </p:cNvPr>
          <p:cNvSpPr txBox="1"/>
          <p:nvPr/>
        </p:nvSpPr>
        <p:spPr>
          <a:xfrm>
            <a:off x="4593837" y="3111316"/>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92%</a:t>
            </a:r>
          </a:p>
        </p:txBody>
      </p:sp>
      <p:sp>
        <p:nvSpPr>
          <p:cNvPr id="142" name="!!Q2">
            <a:extLst>
              <a:ext uri="{FF2B5EF4-FFF2-40B4-BE49-F238E27FC236}">
                <a16:creationId xmlns:a16="http://schemas.microsoft.com/office/drawing/2014/main" id="{411EDB4D-F754-E740-CD3C-BB1C62A6456C}"/>
              </a:ext>
            </a:extLst>
          </p:cNvPr>
          <p:cNvSpPr txBox="1"/>
          <p:nvPr/>
        </p:nvSpPr>
        <p:spPr>
          <a:xfrm>
            <a:off x="4514331"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solidFill>
                <a:latin typeface="+mj-lt"/>
              </a:rPr>
              <a:t>Q2</a:t>
            </a:r>
          </a:p>
        </p:txBody>
      </p:sp>
      <p:sp>
        <p:nvSpPr>
          <p:cNvPr id="143" name="!!Sub_text2">
            <a:extLst>
              <a:ext uri="{FF2B5EF4-FFF2-40B4-BE49-F238E27FC236}">
                <a16:creationId xmlns:a16="http://schemas.microsoft.com/office/drawing/2014/main" id="{6B211C8D-6573-8094-A147-4155DA49F4E9}"/>
              </a:ext>
            </a:extLst>
          </p:cNvPr>
          <p:cNvSpPr txBox="1"/>
          <p:nvPr/>
        </p:nvSpPr>
        <p:spPr>
          <a:xfrm>
            <a:off x="4461965" y="11321027"/>
            <a:ext cx="1307620" cy="1718850"/>
          </a:xfrm>
          <a:prstGeom prst="rect">
            <a:avLst/>
          </a:prstGeom>
          <a:noFill/>
        </p:spPr>
        <p:txBody>
          <a:bodyPr wrap="square" lIns="0" tIns="72000" rIns="0" bIns="72000" rtlCol="0">
            <a:spAutoFit/>
          </a:bodyPr>
          <a:lstStyle/>
          <a:p>
            <a:pPr algn="ctr">
              <a:lnSpc>
                <a:spcPct val="130000"/>
              </a:lnSpc>
              <a:spcBef>
                <a:spcPts val="2000"/>
              </a:spcBef>
            </a:pPr>
            <a:r>
              <a:rPr lang="en-US" sz="1600" dirty="0" err="1"/>
              <a:t>Mảng</a:t>
            </a:r>
            <a:r>
              <a:rPr lang="en-US" sz="1600" dirty="0"/>
              <a:t> laptop </a:t>
            </a:r>
            <a:r>
              <a:rPr lang="en-US" sz="1600" dirty="0" err="1"/>
              <a:t>phục</a:t>
            </a:r>
            <a:r>
              <a:rPr lang="en-US" sz="1600" dirty="0"/>
              <a:t> </a:t>
            </a:r>
            <a:r>
              <a:rPr lang="en-US" sz="1600" dirty="0" err="1"/>
              <a:t>hồi</a:t>
            </a:r>
            <a:r>
              <a:rPr lang="en-US" sz="1600" dirty="0"/>
              <a:t> </a:t>
            </a:r>
            <a:r>
              <a:rPr lang="en-US" sz="1600" dirty="0" err="1"/>
              <a:t>mạnh</a:t>
            </a:r>
            <a:r>
              <a:rPr lang="en-US" sz="1600" dirty="0"/>
              <a:t> </a:t>
            </a:r>
            <a:r>
              <a:rPr lang="en-US" sz="1600" dirty="0" err="1"/>
              <a:t>sau</a:t>
            </a:r>
            <a:r>
              <a:rPr lang="en-US" sz="1600" dirty="0"/>
              <a:t> </a:t>
            </a:r>
            <a:r>
              <a:rPr lang="en-US" sz="1600" dirty="0" err="1"/>
              <a:t>giai</a:t>
            </a:r>
            <a:r>
              <a:rPr lang="en-US" sz="1600" dirty="0"/>
              <a:t> </a:t>
            </a:r>
            <a:r>
              <a:rPr lang="en-US" sz="1600" dirty="0" err="1"/>
              <a:t>đoạn</a:t>
            </a:r>
            <a:r>
              <a:rPr lang="en-US" sz="1600" dirty="0"/>
              <a:t> </a:t>
            </a:r>
            <a:r>
              <a:rPr lang="en-US" sz="1600" dirty="0" err="1"/>
              <a:t>trầm</a:t>
            </a:r>
            <a:r>
              <a:rPr lang="en-US" sz="1600" dirty="0"/>
              <a:t> </a:t>
            </a:r>
            <a:r>
              <a:rPr lang="en-US" sz="1600" dirty="0" err="1"/>
              <a:t>lắng</a:t>
            </a:r>
            <a:r>
              <a:rPr lang="en-US" sz="1600" dirty="0"/>
              <a:t> </a:t>
            </a:r>
            <a:r>
              <a:rPr lang="en-US" sz="1600" dirty="0" err="1"/>
              <a:t>đầu</a:t>
            </a:r>
            <a:r>
              <a:rPr lang="en-US" sz="1600" dirty="0"/>
              <a:t> </a:t>
            </a:r>
            <a:r>
              <a:rPr lang="en-US" sz="1600" dirty="0" err="1"/>
              <a:t>năm</a:t>
            </a:r>
            <a:endParaRPr lang="en-US" sz="1600" b="1" dirty="0">
              <a:solidFill>
                <a:schemeClr val="tx2"/>
              </a:solidFill>
            </a:endParaRPr>
          </a:p>
        </p:txBody>
      </p:sp>
      <p:sp>
        <p:nvSpPr>
          <p:cNvPr id="153" name="!!Base3">
            <a:extLst>
              <a:ext uri="{FF2B5EF4-FFF2-40B4-BE49-F238E27FC236}">
                <a16:creationId xmlns:a16="http://schemas.microsoft.com/office/drawing/2014/main" id="{DD4C9EDC-5732-92AD-797D-F8B3CEAC42B5}"/>
              </a:ext>
            </a:extLst>
          </p:cNvPr>
          <p:cNvSpPr/>
          <p:nvPr/>
        </p:nvSpPr>
        <p:spPr>
          <a:xfrm rot="10800000">
            <a:off x="6698982"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Value3">
            <a:extLst>
              <a:ext uri="{FF2B5EF4-FFF2-40B4-BE49-F238E27FC236}">
                <a16:creationId xmlns:a16="http://schemas.microsoft.com/office/drawing/2014/main" id="{ADEAB37F-8B90-1832-2940-9F768B7CF9B3}"/>
              </a:ext>
            </a:extLst>
          </p:cNvPr>
          <p:cNvSpPr/>
          <p:nvPr/>
        </p:nvSpPr>
        <p:spPr>
          <a:xfrm>
            <a:off x="6961201" y="4643260"/>
            <a:ext cx="1069486" cy="5297254"/>
          </a:xfrm>
          <a:prstGeom prst="roundRect">
            <a:avLst>
              <a:gd name="adj" fmla="val 50000"/>
            </a:avLst>
          </a:prstGeom>
          <a:solidFill>
            <a:schemeClr val="accent3"/>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Percent3">
            <a:extLst>
              <a:ext uri="{FF2B5EF4-FFF2-40B4-BE49-F238E27FC236}">
                <a16:creationId xmlns:a16="http://schemas.microsoft.com/office/drawing/2014/main" id="{02ACB6E3-E04F-9249-F9B3-4D46F8996703}"/>
              </a:ext>
            </a:extLst>
          </p:cNvPr>
          <p:cNvSpPr txBox="1"/>
          <p:nvPr/>
        </p:nvSpPr>
        <p:spPr>
          <a:xfrm>
            <a:off x="6974006" y="3931332"/>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80%</a:t>
            </a:r>
          </a:p>
        </p:txBody>
      </p:sp>
      <p:sp>
        <p:nvSpPr>
          <p:cNvPr id="156" name="!!Q3">
            <a:extLst>
              <a:ext uri="{FF2B5EF4-FFF2-40B4-BE49-F238E27FC236}">
                <a16:creationId xmlns:a16="http://schemas.microsoft.com/office/drawing/2014/main" id="{D6A01C1C-D58A-137A-0BD4-2C9BFC347106}"/>
              </a:ext>
            </a:extLst>
          </p:cNvPr>
          <p:cNvSpPr txBox="1"/>
          <p:nvPr/>
        </p:nvSpPr>
        <p:spPr>
          <a:xfrm>
            <a:off x="6894500"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solidFill>
                <a:latin typeface="+mj-lt"/>
              </a:rPr>
              <a:t>Q3</a:t>
            </a:r>
          </a:p>
        </p:txBody>
      </p:sp>
      <p:sp>
        <p:nvSpPr>
          <p:cNvPr id="157" name="!!Sub_text3">
            <a:extLst>
              <a:ext uri="{FF2B5EF4-FFF2-40B4-BE49-F238E27FC236}">
                <a16:creationId xmlns:a16="http://schemas.microsoft.com/office/drawing/2014/main" id="{7491983A-95EA-4225-8FDC-607F79DBD31A}"/>
              </a:ext>
            </a:extLst>
          </p:cNvPr>
          <p:cNvSpPr txBox="1"/>
          <p:nvPr/>
        </p:nvSpPr>
        <p:spPr>
          <a:xfrm>
            <a:off x="6842134" y="11321027"/>
            <a:ext cx="1307620" cy="1718850"/>
          </a:xfrm>
          <a:prstGeom prst="rect">
            <a:avLst/>
          </a:prstGeom>
          <a:noFill/>
        </p:spPr>
        <p:txBody>
          <a:bodyPr wrap="square" lIns="0" tIns="72000" rIns="0" bIns="72000" rtlCol="0">
            <a:spAutoFit/>
          </a:bodyPr>
          <a:lstStyle/>
          <a:p>
            <a:pPr algn="ctr">
              <a:lnSpc>
                <a:spcPct val="130000"/>
              </a:lnSpc>
              <a:spcBef>
                <a:spcPts val="2000"/>
              </a:spcBef>
            </a:pPr>
            <a:r>
              <a:rPr lang="en-US" sz="1600" dirty="0" err="1"/>
              <a:t>Mảng</a:t>
            </a:r>
            <a:r>
              <a:rPr lang="en-US" sz="1600" dirty="0"/>
              <a:t> laptop </a:t>
            </a:r>
            <a:r>
              <a:rPr lang="en-US" sz="1600" dirty="0" err="1"/>
              <a:t>phục</a:t>
            </a:r>
            <a:r>
              <a:rPr lang="en-US" sz="1600" dirty="0"/>
              <a:t> </a:t>
            </a:r>
            <a:r>
              <a:rPr lang="en-US" sz="1600" dirty="0" err="1"/>
              <a:t>hồi</a:t>
            </a:r>
            <a:r>
              <a:rPr lang="en-US" sz="1600" dirty="0"/>
              <a:t> </a:t>
            </a:r>
            <a:r>
              <a:rPr lang="en-US" sz="1600" dirty="0" err="1"/>
              <a:t>mạnh</a:t>
            </a:r>
            <a:r>
              <a:rPr lang="en-US" sz="1600" dirty="0"/>
              <a:t> </a:t>
            </a:r>
            <a:r>
              <a:rPr lang="en-US" sz="1600" dirty="0" err="1"/>
              <a:t>sau</a:t>
            </a:r>
            <a:r>
              <a:rPr lang="en-US" sz="1600" dirty="0"/>
              <a:t> </a:t>
            </a:r>
            <a:r>
              <a:rPr lang="en-US" sz="1600" dirty="0" err="1"/>
              <a:t>giai</a:t>
            </a:r>
            <a:r>
              <a:rPr lang="en-US" sz="1600" dirty="0"/>
              <a:t> </a:t>
            </a:r>
            <a:r>
              <a:rPr lang="en-US" sz="1600" dirty="0" err="1"/>
              <a:t>đoạn</a:t>
            </a:r>
            <a:r>
              <a:rPr lang="en-US" sz="1600" dirty="0"/>
              <a:t> </a:t>
            </a:r>
            <a:r>
              <a:rPr lang="en-US" sz="1600" dirty="0" err="1"/>
              <a:t>trầm</a:t>
            </a:r>
            <a:r>
              <a:rPr lang="en-US" sz="1600" dirty="0"/>
              <a:t> </a:t>
            </a:r>
            <a:r>
              <a:rPr lang="en-US" sz="1600" dirty="0" err="1"/>
              <a:t>lắng</a:t>
            </a:r>
            <a:r>
              <a:rPr lang="en-US" sz="1600" dirty="0"/>
              <a:t> </a:t>
            </a:r>
            <a:r>
              <a:rPr lang="en-US" sz="1600" dirty="0" err="1"/>
              <a:t>đầu</a:t>
            </a:r>
            <a:r>
              <a:rPr lang="en-US" sz="1600" dirty="0"/>
              <a:t> </a:t>
            </a:r>
            <a:r>
              <a:rPr lang="en-US" sz="1600" dirty="0" err="1"/>
              <a:t>năm</a:t>
            </a:r>
            <a:endParaRPr lang="en-US" sz="1600" b="1" dirty="0">
              <a:solidFill>
                <a:schemeClr val="tx2"/>
              </a:solidFill>
            </a:endParaRPr>
          </a:p>
        </p:txBody>
      </p:sp>
      <p:sp>
        <p:nvSpPr>
          <p:cNvPr id="174" name="!!Base4">
            <a:extLst>
              <a:ext uri="{FF2B5EF4-FFF2-40B4-BE49-F238E27FC236}">
                <a16:creationId xmlns:a16="http://schemas.microsoft.com/office/drawing/2014/main" id="{D9FA211B-133C-7284-7B7F-178A45223818}"/>
              </a:ext>
            </a:extLst>
          </p:cNvPr>
          <p:cNvSpPr/>
          <p:nvPr/>
        </p:nvSpPr>
        <p:spPr>
          <a:xfrm rot="10800000">
            <a:off x="9079150"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Value4">
            <a:extLst>
              <a:ext uri="{FF2B5EF4-FFF2-40B4-BE49-F238E27FC236}">
                <a16:creationId xmlns:a16="http://schemas.microsoft.com/office/drawing/2014/main" id="{6D8F9BB3-5F78-9354-1592-3ACE04D08FA1}"/>
              </a:ext>
            </a:extLst>
          </p:cNvPr>
          <p:cNvSpPr/>
          <p:nvPr/>
        </p:nvSpPr>
        <p:spPr>
          <a:xfrm>
            <a:off x="9341369" y="5690405"/>
            <a:ext cx="1069486" cy="4250108"/>
          </a:xfrm>
          <a:prstGeom prst="roundRect">
            <a:avLst>
              <a:gd name="adj" fmla="val 50000"/>
            </a:avLst>
          </a:prstGeom>
          <a:solidFill>
            <a:schemeClr val="accent3"/>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6" name="!!Percent4">
            <a:extLst>
              <a:ext uri="{FF2B5EF4-FFF2-40B4-BE49-F238E27FC236}">
                <a16:creationId xmlns:a16="http://schemas.microsoft.com/office/drawing/2014/main" id="{FB1DC5EC-C5AF-690A-6F72-F63EEFB4A53F}"/>
              </a:ext>
            </a:extLst>
          </p:cNvPr>
          <p:cNvSpPr txBox="1"/>
          <p:nvPr/>
        </p:nvSpPr>
        <p:spPr>
          <a:xfrm>
            <a:off x="9354174" y="4941919"/>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60%</a:t>
            </a:r>
          </a:p>
        </p:txBody>
      </p:sp>
      <p:sp>
        <p:nvSpPr>
          <p:cNvPr id="177" name="!!Q4">
            <a:extLst>
              <a:ext uri="{FF2B5EF4-FFF2-40B4-BE49-F238E27FC236}">
                <a16:creationId xmlns:a16="http://schemas.microsoft.com/office/drawing/2014/main" id="{25603157-4069-7289-95D4-4CF727C82067}"/>
              </a:ext>
            </a:extLst>
          </p:cNvPr>
          <p:cNvSpPr txBox="1"/>
          <p:nvPr/>
        </p:nvSpPr>
        <p:spPr>
          <a:xfrm>
            <a:off x="9274668"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solidFill>
                <a:latin typeface="+mj-lt"/>
              </a:rPr>
              <a:t>Q4</a:t>
            </a:r>
          </a:p>
        </p:txBody>
      </p:sp>
      <p:sp>
        <p:nvSpPr>
          <p:cNvPr id="178" name="!!Sub_text4">
            <a:extLst>
              <a:ext uri="{FF2B5EF4-FFF2-40B4-BE49-F238E27FC236}">
                <a16:creationId xmlns:a16="http://schemas.microsoft.com/office/drawing/2014/main" id="{5A3441B8-8F67-CE0C-D0D0-40724FA55256}"/>
              </a:ext>
            </a:extLst>
          </p:cNvPr>
          <p:cNvSpPr txBox="1"/>
          <p:nvPr/>
        </p:nvSpPr>
        <p:spPr>
          <a:xfrm>
            <a:off x="9222302" y="11321027"/>
            <a:ext cx="1307620" cy="1718850"/>
          </a:xfrm>
          <a:prstGeom prst="rect">
            <a:avLst/>
          </a:prstGeom>
          <a:noFill/>
        </p:spPr>
        <p:txBody>
          <a:bodyPr wrap="square" lIns="0" tIns="72000" rIns="0" bIns="72000" rtlCol="0">
            <a:spAutoFit/>
          </a:bodyPr>
          <a:lstStyle/>
          <a:p>
            <a:pPr algn="ctr">
              <a:lnSpc>
                <a:spcPct val="130000"/>
              </a:lnSpc>
              <a:spcBef>
                <a:spcPts val="2000"/>
              </a:spcBef>
            </a:pPr>
            <a:r>
              <a:rPr lang="en-US" sz="1600" dirty="0" err="1"/>
              <a:t>Mảng</a:t>
            </a:r>
            <a:r>
              <a:rPr lang="en-US" sz="1600" dirty="0"/>
              <a:t> laptop </a:t>
            </a:r>
            <a:r>
              <a:rPr lang="en-US" sz="1600" dirty="0" err="1"/>
              <a:t>phục</a:t>
            </a:r>
            <a:r>
              <a:rPr lang="en-US" sz="1600" dirty="0"/>
              <a:t> </a:t>
            </a:r>
            <a:r>
              <a:rPr lang="en-US" sz="1600" dirty="0" err="1"/>
              <a:t>hồi</a:t>
            </a:r>
            <a:r>
              <a:rPr lang="en-US" sz="1600" dirty="0"/>
              <a:t> </a:t>
            </a:r>
            <a:r>
              <a:rPr lang="en-US" sz="1600" dirty="0" err="1"/>
              <a:t>mạnh</a:t>
            </a:r>
            <a:r>
              <a:rPr lang="en-US" sz="1600" dirty="0"/>
              <a:t> </a:t>
            </a:r>
            <a:r>
              <a:rPr lang="en-US" sz="1600" dirty="0" err="1"/>
              <a:t>sau</a:t>
            </a:r>
            <a:r>
              <a:rPr lang="en-US" sz="1600" dirty="0"/>
              <a:t> </a:t>
            </a:r>
            <a:r>
              <a:rPr lang="en-US" sz="1600" dirty="0" err="1"/>
              <a:t>giai</a:t>
            </a:r>
            <a:r>
              <a:rPr lang="en-US" sz="1600" dirty="0"/>
              <a:t> </a:t>
            </a:r>
            <a:r>
              <a:rPr lang="en-US" sz="1600" dirty="0" err="1"/>
              <a:t>đoạn</a:t>
            </a:r>
            <a:r>
              <a:rPr lang="en-US" sz="1600" dirty="0"/>
              <a:t> </a:t>
            </a:r>
            <a:r>
              <a:rPr lang="en-US" sz="1600" dirty="0" err="1"/>
              <a:t>trầm</a:t>
            </a:r>
            <a:r>
              <a:rPr lang="en-US" sz="1600" dirty="0"/>
              <a:t> </a:t>
            </a:r>
            <a:r>
              <a:rPr lang="en-US" sz="1600" dirty="0" err="1"/>
              <a:t>lắng</a:t>
            </a:r>
            <a:r>
              <a:rPr lang="en-US" sz="1600" dirty="0"/>
              <a:t> </a:t>
            </a:r>
            <a:r>
              <a:rPr lang="en-US" sz="1600" dirty="0" err="1"/>
              <a:t>đầu</a:t>
            </a:r>
            <a:r>
              <a:rPr lang="en-US" sz="1600" dirty="0"/>
              <a:t> </a:t>
            </a:r>
            <a:r>
              <a:rPr lang="en-US" sz="1600" dirty="0" err="1"/>
              <a:t>năm</a:t>
            </a:r>
            <a:endParaRPr lang="en-US" sz="1600" b="1" dirty="0">
              <a:solidFill>
                <a:schemeClr val="tx2"/>
              </a:solidFill>
            </a:endParaRPr>
          </a:p>
        </p:txBody>
      </p:sp>
      <p:sp>
        <p:nvSpPr>
          <p:cNvPr id="180" name="!!ProductName">
            <a:extLst>
              <a:ext uri="{FF2B5EF4-FFF2-40B4-BE49-F238E27FC236}">
                <a16:creationId xmlns:a16="http://schemas.microsoft.com/office/drawing/2014/main" id="{609364D5-2AC7-833B-114C-D6B90537F017}"/>
              </a:ext>
            </a:extLst>
          </p:cNvPr>
          <p:cNvSpPr txBox="1"/>
          <p:nvPr/>
        </p:nvSpPr>
        <p:spPr>
          <a:xfrm>
            <a:off x="14197458" y="6715895"/>
            <a:ext cx="3177473" cy="1015663"/>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6000" dirty="0">
                <a:solidFill>
                  <a:schemeClr val="accent3">
                    <a:lumMod val="50000"/>
                  </a:schemeClr>
                </a:solidFill>
                <a:effectLst>
                  <a:outerShdw blurRad="127000" dist="101600" dir="5400000" algn="t" rotWithShape="0">
                    <a:prstClr val="black">
                      <a:alpha val="20000"/>
                    </a:prstClr>
                  </a:outerShdw>
                </a:effectLst>
                <a:latin typeface="+mj-lt"/>
              </a:rPr>
              <a:t>Laptops</a:t>
            </a:r>
            <a:endParaRPr kumimoji="0" lang="en-US" sz="6000" i="0" u="none" strike="noStrike" kern="1200" cap="none" spc="0" normalizeH="0" baseline="0" noProof="0" dirty="0">
              <a:ln>
                <a:noFill/>
              </a:ln>
              <a:solidFill>
                <a:schemeClr val="accent3">
                  <a:lumMod val="50000"/>
                </a:schemeClr>
              </a:solidFill>
              <a:effectLst>
                <a:outerShdw blurRad="127000" dist="101600" dir="5400000" algn="t" rotWithShape="0">
                  <a:prstClr val="black">
                    <a:alpha val="20000"/>
                  </a:prstClr>
                </a:outerShdw>
              </a:effectLst>
              <a:uLnTx/>
              <a:uFillTx/>
              <a:latin typeface="+mj-lt"/>
            </a:endParaRPr>
          </a:p>
        </p:txBody>
      </p:sp>
      <p:sp>
        <p:nvSpPr>
          <p:cNvPr id="186" name="!!Icon">
            <a:extLst>
              <a:ext uri="{FF2B5EF4-FFF2-40B4-BE49-F238E27FC236}">
                <a16:creationId xmlns:a16="http://schemas.microsoft.com/office/drawing/2014/main" id="{16AEF1B1-0F5A-DEF3-6B14-EC62813259D7}"/>
              </a:ext>
            </a:extLst>
          </p:cNvPr>
          <p:cNvSpPr/>
          <p:nvPr/>
        </p:nvSpPr>
        <p:spPr>
          <a:xfrm>
            <a:off x="12345681" y="6684080"/>
            <a:ext cx="1671466" cy="1215614"/>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tx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Tree>
    <p:extLst>
      <p:ext uri="{BB962C8B-B14F-4D97-AF65-F5344CB8AC3E}">
        <p14:creationId xmlns:p14="http://schemas.microsoft.com/office/powerpoint/2010/main" val="2700244180"/>
      </p:ext>
    </p:extLst>
  </p:cSld>
  <p:clrMapOvr>
    <a:masterClrMapping/>
  </p:clrMapOvr>
  <mc:AlternateContent xmlns:mc="http://schemas.openxmlformats.org/markup-compatibility/2006" xmlns:p159="http://schemas.microsoft.com/office/powerpoint/2015/09/main">
    <mc:Choice Requires="p159">
      <p:transition spd="slow" advTm="600">
        <p159:morph option="byObject"/>
      </p:transition>
    </mc:Choice>
    <mc:Fallback xmlns="">
      <p:transition spd="slow" advTm="60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lumMod val="20000"/>
            <a:lumOff val="80000"/>
          </a:schemeClr>
        </a:solidFill>
        <a:effectLst/>
      </p:bgPr>
    </p:bg>
    <p:spTree>
      <p:nvGrpSpPr>
        <p:cNvPr id="1" name=""/>
        <p:cNvGrpSpPr/>
        <p:nvPr/>
      </p:nvGrpSpPr>
      <p:grpSpPr>
        <a:xfrm>
          <a:off x="0" y="0"/>
          <a:ext cx="0" cy="0"/>
          <a:chOff x="0" y="0"/>
          <a:chExt cx="0" cy="0"/>
        </a:xfrm>
      </p:grpSpPr>
      <p:sp>
        <p:nvSpPr>
          <p:cNvPr id="5" name="!!SubTitle">
            <a:extLst>
              <a:ext uri="{FF2B5EF4-FFF2-40B4-BE49-F238E27FC236}">
                <a16:creationId xmlns:a16="http://schemas.microsoft.com/office/drawing/2014/main" id="{C17F2F49-2E19-A612-F53A-1F28F0E79FD1}"/>
              </a:ext>
            </a:extLst>
          </p:cNvPr>
          <p:cNvSpPr txBox="1"/>
          <p:nvPr/>
        </p:nvSpPr>
        <p:spPr>
          <a:xfrm>
            <a:off x="14197458" y="3578895"/>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2400" dirty="0">
                <a:solidFill>
                  <a:schemeClr val="tx1">
                    <a:lumMod val="90000"/>
                    <a:lumOff val="10000"/>
                  </a:schemeClr>
                </a:solidFill>
              </a:rPr>
              <a:t>we sell CONFIDENCE not templates</a:t>
            </a:r>
          </a:p>
        </p:txBody>
      </p:sp>
      <p:sp>
        <p:nvSpPr>
          <p:cNvPr id="7" name="!!MainTitle1">
            <a:extLst>
              <a:ext uri="{FF2B5EF4-FFF2-40B4-BE49-F238E27FC236}">
                <a16:creationId xmlns:a16="http://schemas.microsoft.com/office/drawing/2014/main" id="{7E07A532-02F9-0C3B-4ADB-A2A1E54E4317}"/>
              </a:ext>
            </a:extLst>
          </p:cNvPr>
          <p:cNvSpPr txBox="1"/>
          <p:nvPr/>
        </p:nvSpPr>
        <p:spPr>
          <a:xfrm>
            <a:off x="14197458" y="2317011"/>
            <a:ext cx="8247899" cy="1261884"/>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7600" b="1" dirty="0">
                <a:solidFill>
                  <a:schemeClr val="tx2"/>
                </a:solidFill>
                <a:effectLst>
                  <a:outerShdw blurRad="127000" dist="101600" dir="5400000" algn="t" rotWithShape="0">
                    <a:prstClr val="black">
                      <a:alpha val="20000"/>
                    </a:prstClr>
                  </a:outerShdw>
                </a:effectLst>
                <a:latin typeface="+mj-lt"/>
              </a:rPr>
              <a:t>ANNUAL </a:t>
            </a:r>
            <a:r>
              <a:rPr lang="en-US" sz="7600" dirty="0">
                <a:solidFill>
                  <a:schemeClr val="tx2"/>
                </a:solidFill>
                <a:effectLst>
                  <a:outerShdw blurRad="127000" dist="101600" dir="5400000" algn="t" rotWithShape="0">
                    <a:prstClr val="black">
                      <a:alpha val="20000"/>
                    </a:prstClr>
                  </a:outerShdw>
                </a:effectLst>
                <a:latin typeface="+mj-lt"/>
              </a:rPr>
              <a:t>REPORT</a:t>
            </a:r>
            <a:endParaRPr kumimoji="0" lang="en-US" sz="7600" i="0" u="none" strike="noStrike" kern="1200" cap="none" spc="0" normalizeH="0" baseline="0" noProof="0" dirty="0">
              <a:ln>
                <a:noFill/>
              </a:ln>
              <a:solidFill>
                <a:schemeClr val="tx2"/>
              </a:solidFill>
              <a:effectLst>
                <a:outerShdw blurRad="127000" dist="101600" dir="5400000" algn="t" rotWithShape="0">
                  <a:prstClr val="black">
                    <a:alpha val="20000"/>
                  </a:prstClr>
                </a:outerShdw>
              </a:effectLst>
              <a:uLnTx/>
              <a:uFillTx/>
              <a:latin typeface="+mj-lt"/>
            </a:endParaRPr>
          </a:p>
        </p:txBody>
      </p:sp>
      <p:sp>
        <p:nvSpPr>
          <p:cNvPr id="8" name="!!Description">
            <a:extLst>
              <a:ext uri="{FF2B5EF4-FFF2-40B4-BE49-F238E27FC236}">
                <a16:creationId xmlns:a16="http://schemas.microsoft.com/office/drawing/2014/main" id="{EB0DBFE9-A144-CCBC-1770-B989750D1809}"/>
              </a:ext>
            </a:extLst>
          </p:cNvPr>
          <p:cNvSpPr txBox="1"/>
          <p:nvPr/>
        </p:nvSpPr>
        <p:spPr>
          <a:xfrm rot="10800000" flipV="1">
            <a:off x="14259033" y="8367390"/>
            <a:ext cx="8186323" cy="3539430"/>
          </a:xfrm>
          <a:prstGeom prst="rect">
            <a:avLst/>
          </a:prstGeom>
          <a:noFill/>
        </p:spPr>
        <p:txBody>
          <a:bodyPr wrap="square" rtlCol="0" anchor="t">
            <a:spAutoFit/>
          </a:bodyPr>
          <a:lstStyle/>
          <a:p>
            <a:pPr>
              <a:buNone/>
            </a:pPr>
            <a:r>
              <a:rPr lang="vi-VN" sz="3200" dirty="0"/>
              <a:t>Doanh số máy tính bảng ổn định, chủ yếu đến từ nhóm khách hàng gia đình và học sinh. Việc ra mắt sản phẩm tầm trung giúp duy trì sức mua đều.</a:t>
            </a:r>
            <a:endParaRPr lang="en-US" sz="3200" dirty="0"/>
          </a:p>
          <a:p>
            <a:pPr>
              <a:buNone/>
            </a:pPr>
            <a:endParaRPr lang="en-US" sz="3200" dirty="0"/>
          </a:p>
          <a:p>
            <a:pPr>
              <a:buNone/>
            </a:pPr>
            <a:r>
              <a:rPr lang="en-US" sz="3200" dirty="0"/>
              <a:t>Q2 </a:t>
            </a:r>
            <a:r>
              <a:rPr lang="en-US" sz="3200" dirty="0" err="1"/>
              <a:t>cải</a:t>
            </a:r>
            <a:r>
              <a:rPr lang="en-US" sz="3200" dirty="0"/>
              <a:t> </a:t>
            </a:r>
            <a:r>
              <a:rPr lang="en-US" sz="3200" dirty="0" err="1"/>
              <a:t>thiện</a:t>
            </a:r>
            <a:r>
              <a:rPr lang="en-US" sz="3200" dirty="0"/>
              <a:t> </a:t>
            </a:r>
            <a:r>
              <a:rPr lang="en-US" sz="3200" dirty="0" err="1"/>
              <a:t>nhờ</a:t>
            </a:r>
            <a:r>
              <a:rPr lang="en-US" sz="3200" dirty="0"/>
              <a:t> </a:t>
            </a:r>
            <a:r>
              <a:rPr lang="en-US" sz="3200" dirty="0" err="1"/>
              <a:t>gói</a:t>
            </a:r>
            <a:r>
              <a:rPr lang="en-US" sz="3200" dirty="0"/>
              <a:t> combo </a:t>
            </a:r>
            <a:r>
              <a:rPr lang="en-US" sz="3200" dirty="0" err="1"/>
              <a:t>bán</a:t>
            </a:r>
            <a:r>
              <a:rPr lang="en-US" sz="3200" dirty="0"/>
              <a:t> </a:t>
            </a:r>
            <a:r>
              <a:rPr lang="en-US" sz="3200" dirty="0" err="1"/>
              <a:t>kèm</a:t>
            </a:r>
            <a:r>
              <a:rPr lang="en-US" sz="3200" dirty="0"/>
              <a:t> </a:t>
            </a:r>
            <a:r>
              <a:rPr lang="en-US" sz="3200" dirty="0" err="1"/>
              <a:t>phụ</a:t>
            </a:r>
            <a:r>
              <a:rPr lang="en-US" sz="3200" dirty="0"/>
              <a:t> </a:t>
            </a:r>
            <a:r>
              <a:rPr lang="en-US" sz="3200" dirty="0" err="1"/>
              <a:t>kiện</a:t>
            </a:r>
            <a:r>
              <a:rPr lang="en-US" sz="3200" dirty="0"/>
              <a:t> </a:t>
            </a:r>
            <a:r>
              <a:rPr lang="en-US" sz="3200" dirty="0" err="1"/>
              <a:t>học</a:t>
            </a:r>
            <a:r>
              <a:rPr lang="en-US" sz="3200" dirty="0"/>
              <a:t> online.</a:t>
            </a:r>
            <a:endParaRPr lang="vi-VN" sz="3200" dirty="0"/>
          </a:p>
        </p:txBody>
      </p:sp>
      <p:sp>
        <p:nvSpPr>
          <p:cNvPr id="42" name="!!Base1">
            <a:extLst>
              <a:ext uri="{FF2B5EF4-FFF2-40B4-BE49-F238E27FC236}">
                <a16:creationId xmlns:a16="http://schemas.microsoft.com/office/drawing/2014/main" id="{BD014C2B-15FF-0FFD-59DD-DBF1D4026AB4}"/>
              </a:ext>
            </a:extLst>
          </p:cNvPr>
          <p:cNvSpPr/>
          <p:nvPr/>
        </p:nvSpPr>
        <p:spPr>
          <a:xfrm rot="10800000">
            <a:off x="1938644"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Value1">
            <a:extLst>
              <a:ext uri="{FF2B5EF4-FFF2-40B4-BE49-F238E27FC236}">
                <a16:creationId xmlns:a16="http://schemas.microsoft.com/office/drawing/2014/main" id="{C19D0E0F-CAC3-CE2C-19AA-EF6688DA50A2}"/>
              </a:ext>
            </a:extLst>
          </p:cNvPr>
          <p:cNvSpPr/>
          <p:nvPr/>
        </p:nvSpPr>
        <p:spPr>
          <a:xfrm>
            <a:off x="2200863" y="6186262"/>
            <a:ext cx="1069486" cy="3754251"/>
          </a:xfrm>
          <a:prstGeom prst="roundRect">
            <a:avLst>
              <a:gd name="adj" fmla="val 50000"/>
            </a:avLst>
          </a:prstGeom>
          <a:solidFill>
            <a:schemeClr val="accent4"/>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Percent1">
            <a:extLst>
              <a:ext uri="{FF2B5EF4-FFF2-40B4-BE49-F238E27FC236}">
                <a16:creationId xmlns:a16="http://schemas.microsoft.com/office/drawing/2014/main" id="{D450E364-7355-EE45-E2F9-854FAE4D2BE4}"/>
              </a:ext>
            </a:extLst>
          </p:cNvPr>
          <p:cNvSpPr txBox="1"/>
          <p:nvPr/>
        </p:nvSpPr>
        <p:spPr>
          <a:xfrm>
            <a:off x="2213668" y="5398017"/>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53%</a:t>
            </a:r>
          </a:p>
        </p:txBody>
      </p:sp>
      <p:sp>
        <p:nvSpPr>
          <p:cNvPr id="45" name="!!Q1">
            <a:extLst>
              <a:ext uri="{FF2B5EF4-FFF2-40B4-BE49-F238E27FC236}">
                <a16:creationId xmlns:a16="http://schemas.microsoft.com/office/drawing/2014/main" id="{3A902B78-1FBB-83D5-82E9-E70FF210FD25}"/>
              </a:ext>
            </a:extLst>
          </p:cNvPr>
          <p:cNvSpPr txBox="1"/>
          <p:nvPr/>
        </p:nvSpPr>
        <p:spPr>
          <a:xfrm>
            <a:off x="2134162"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solidFill>
                <a:latin typeface="+mj-lt"/>
              </a:rPr>
              <a:t>Q1</a:t>
            </a:r>
          </a:p>
        </p:txBody>
      </p:sp>
      <p:sp>
        <p:nvSpPr>
          <p:cNvPr id="49" name="!!Sub_text1">
            <a:extLst>
              <a:ext uri="{FF2B5EF4-FFF2-40B4-BE49-F238E27FC236}">
                <a16:creationId xmlns:a16="http://schemas.microsoft.com/office/drawing/2014/main" id="{CDD08E47-4871-6656-E2CB-9A28F6DF07DA}"/>
              </a:ext>
            </a:extLst>
          </p:cNvPr>
          <p:cNvSpPr txBox="1"/>
          <p:nvPr/>
        </p:nvSpPr>
        <p:spPr>
          <a:xfrm>
            <a:off x="2081796" y="11321027"/>
            <a:ext cx="1307620" cy="1718850"/>
          </a:xfrm>
          <a:prstGeom prst="rect">
            <a:avLst/>
          </a:prstGeom>
          <a:noFill/>
        </p:spPr>
        <p:txBody>
          <a:bodyPr wrap="square" lIns="0" tIns="72000" rIns="0" bIns="72000" rtlCol="0">
            <a:spAutoFit/>
          </a:bodyPr>
          <a:lstStyle/>
          <a:p>
            <a:pPr algn="ctr">
              <a:lnSpc>
                <a:spcPct val="130000"/>
              </a:lnSpc>
              <a:spcBef>
                <a:spcPts val="2000"/>
              </a:spcBef>
            </a:pPr>
            <a:r>
              <a:rPr lang="vi-VN" sz="1600" dirty="0"/>
              <a:t>Việc ra mắt sản phẩm tầm trung giúp duy trì sức mua đều</a:t>
            </a:r>
            <a:endParaRPr lang="en-US" sz="1600" b="1" dirty="0">
              <a:solidFill>
                <a:schemeClr val="tx2"/>
              </a:solidFill>
            </a:endParaRPr>
          </a:p>
        </p:txBody>
      </p:sp>
      <p:sp>
        <p:nvSpPr>
          <p:cNvPr id="59" name="!!Base2">
            <a:extLst>
              <a:ext uri="{FF2B5EF4-FFF2-40B4-BE49-F238E27FC236}">
                <a16:creationId xmlns:a16="http://schemas.microsoft.com/office/drawing/2014/main" id="{5540CB18-4D8F-90E5-DD2F-24EF0B8B2A37}"/>
              </a:ext>
            </a:extLst>
          </p:cNvPr>
          <p:cNvSpPr/>
          <p:nvPr/>
        </p:nvSpPr>
        <p:spPr>
          <a:xfrm rot="10800000">
            <a:off x="4318813"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Value2">
            <a:extLst>
              <a:ext uri="{FF2B5EF4-FFF2-40B4-BE49-F238E27FC236}">
                <a16:creationId xmlns:a16="http://schemas.microsoft.com/office/drawing/2014/main" id="{FD4DDF0C-2364-57A0-6305-6521BF2DF387}"/>
              </a:ext>
            </a:extLst>
          </p:cNvPr>
          <p:cNvSpPr/>
          <p:nvPr/>
        </p:nvSpPr>
        <p:spPr>
          <a:xfrm>
            <a:off x="4581032" y="5398017"/>
            <a:ext cx="1069486" cy="4542496"/>
          </a:xfrm>
          <a:prstGeom prst="roundRect">
            <a:avLst>
              <a:gd name="adj" fmla="val 50000"/>
            </a:avLst>
          </a:prstGeom>
          <a:solidFill>
            <a:schemeClr val="accent4"/>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Percent2">
            <a:extLst>
              <a:ext uri="{FF2B5EF4-FFF2-40B4-BE49-F238E27FC236}">
                <a16:creationId xmlns:a16="http://schemas.microsoft.com/office/drawing/2014/main" id="{BDD67C84-7861-4BAB-4B23-78E45A3AB385}"/>
              </a:ext>
            </a:extLst>
          </p:cNvPr>
          <p:cNvSpPr txBox="1"/>
          <p:nvPr/>
        </p:nvSpPr>
        <p:spPr>
          <a:xfrm>
            <a:off x="4593837" y="4603472"/>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70%</a:t>
            </a:r>
          </a:p>
        </p:txBody>
      </p:sp>
      <p:sp>
        <p:nvSpPr>
          <p:cNvPr id="142" name="!!Q2">
            <a:extLst>
              <a:ext uri="{FF2B5EF4-FFF2-40B4-BE49-F238E27FC236}">
                <a16:creationId xmlns:a16="http://schemas.microsoft.com/office/drawing/2014/main" id="{411EDB4D-F754-E740-CD3C-BB1C62A6456C}"/>
              </a:ext>
            </a:extLst>
          </p:cNvPr>
          <p:cNvSpPr txBox="1"/>
          <p:nvPr/>
        </p:nvSpPr>
        <p:spPr>
          <a:xfrm>
            <a:off x="4514331"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solidFill>
                <a:latin typeface="+mj-lt"/>
              </a:rPr>
              <a:t>Q2</a:t>
            </a:r>
          </a:p>
        </p:txBody>
      </p:sp>
      <p:sp>
        <p:nvSpPr>
          <p:cNvPr id="143" name="!!Sub_text2">
            <a:extLst>
              <a:ext uri="{FF2B5EF4-FFF2-40B4-BE49-F238E27FC236}">
                <a16:creationId xmlns:a16="http://schemas.microsoft.com/office/drawing/2014/main" id="{6B211C8D-6573-8094-A147-4155DA49F4E9}"/>
              </a:ext>
            </a:extLst>
          </p:cNvPr>
          <p:cNvSpPr txBox="1"/>
          <p:nvPr/>
        </p:nvSpPr>
        <p:spPr>
          <a:xfrm>
            <a:off x="4461965" y="11321027"/>
            <a:ext cx="1307620" cy="1718850"/>
          </a:xfrm>
          <a:prstGeom prst="rect">
            <a:avLst/>
          </a:prstGeom>
          <a:noFill/>
        </p:spPr>
        <p:txBody>
          <a:bodyPr wrap="square" lIns="0" tIns="72000" rIns="0" bIns="72000" rtlCol="0">
            <a:spAutoFit/>
          </a:bodyPr>
          <a:lstStyle/>
          <a:p>
            <a:pPr algn="ctr">
              <a:lnSpc>
                <a:spcPct val="130000"/>
              </a:lnSpc>
              <a:spcBef>
                <a:spcPts val="2000"/>
              </a:spcBef>
            </a:pPr>
            <a:r>
              <a:rPr lang="vi-VN" sz="1600" dirty="0"/>
              <a:t>Việc ra mắt sản phẩm tầm trung giúp duy trì sức mua đều</a:t>
            </a:r>
            <a:endParaRPr lang="en-US" sz="1600" b="1" dirty="0">
              <a:solidFill>
                <a:schemeClr val="tx2"/>
              </a:solidFill>
            </a:endParaRPr>
          </a:p>
        </p:txBody>
      </p:sp>
      <p:sp>
        <p:nvSpPr>
          <p:cNvPr id="153" name="!!Base3">
            <a:extLst>
              <a:ext uri="{FF2B5EF4-FFF2-40B4-BE49-F238E27FC236}">
                <a16:creationId xmlns:a16="http://schemas.microsoft.com/office/drawing/2014/main" id="{DD4C9EDC-5732-92AD-797D-F8B3CEAC42B5}"/>
              </a:ext>
            </a:extLst>
          </p:cNvPr>
          <p:cNvSpPr/>
          <p:nvPr/>
        </p:nvSpPr>
        <p:spPr>
          <a:xfrm rot="10800000">
            <a:off x="6698982"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Value3">
            <a:extLst>
              <a:ext uri="{FF2B5EF4-FFF2-40B4-BE49-F238E27FC236}">
                <a16:creationId xmlns:a16="http://schemas.microsoft.com/office/drawing/2014/main" id="{ADEAB37F-8B90-1832-2940-9F768B7CF9B3}"/>
              </a:ext>
            </a:extLst>
          </p:cNvPr>
          <p:cNvSpPr/>
          <p:nvPr/>
        </p:nvSpPr>
        <p:spPr>
          <a:xfrm>
            <a:off x="6961201" y="5718763"/>
            <a:ext cx="1069486" cy="4221750"/>
          </a:xfrm>
          <a:prstGeom prst="roundRect">
            <a:avLst>
              <a:gd name="adj" fmla="val 50000"/>
            </a:avLst>
          </a:prstGeom>
          <a:solidFill>
            <a:schemeClr val="accent4"/>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Percent3">
            <a:extLst>
              <a:ext uri="{FF2B5EF4-FFF2-40B4-BE49-F238E27FC236}">
                <a16:creationId xmlns:a16="http://schemas.microsoft.com/office/drawing/2014/main" id="{02ACB6E3-E04F-9249-F9B3-4D46F8996703}"/>
              </a:ext>
            </a:extLst>
          </p:cNvPr>
          <p:cNvSpPr txBox="1"/>
          <p:nvPr/>
        </p:nvSpPr>
        <p:spPr>
          <a:xfrm>
            <a:off x="6974006" y="4941918"/>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60%</a:t>
            </a:r>
          </a:p>
        </p:txBody>
      </p:sp>
      <p:sp>
        <p:nvSpPr>
          <p:cNvPr id="156" name="!!Q3">
            <a:extLst>
              <a:ext uri="{FF2B5EF4-FFF2-40B4-BE49-F238E27FC236}">
                <a16:creationId xmlns:a16="http://schemas.microsoft.com/office/drawing/2014/main" id="{D6A01C1C-D58A-137A-0BD4-2C9BFC347106}"/>
              </a:ext>
            </a:extLst>
          </p:cNvPr>
          <p:cNvSpPr txBox="1"/>
          <p:nvPr/>
        </p:nvSpPr>
        <p:spPr>
          <a:xfrm>
            <a:off x="6894500"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solidFill>
                <a:latin typeface="+mj-lt"/>
              </a:rPr>
              <a:t>Q3</a:t>
            </a:r>
          </a:p>
        </p:txBody>
      </p:sp>
      <p:sp>
        <p:nvSpPr>
          <p:cNvPr id="157" name="!!Sub_text3">
            <a:extLst>
              <a:ext uri="{FF2B5EF4-FFF2-40B4-BE49-F238E27FC236}">
                <a16:creationId xmlns:a16="http://schemas.microsoft.com/office/drawing/2014/main" id="{7491983A-95EA-4225-8FDC-607F79DBD31A}"/>
              </a:ext>
            </a:extLst>
          </p:cNvPr>
          <p:cNvSpPr txBox="1"/>
          <p:nvPr/>
        </p:nvSpPr>
        <p:spPr>
          <a:xfrm>
            <a:off x="6842134" y="11321027"/>
            <a:ext cx="1307620" cy="1718850"/>
          </a:xfrm>
          <a:prstGeom prst="rect">
            <a:avLst/>
          </a:prstGeom>
          <a:noFill/>
        </p:spPr>
        <p:txBody>
          <a:bodyPr wrap="square" lIns="0" tIns="72000" rIns="0" bIns="72000" rtlCol="0">
            <a:spAutoFit/>
          </a:bodyPr>
          <a:lstStyle/>
          <a:p>
            <a:pPr algn="ctr">
              <a:lnSpc>
                <a:spcPct val="130000"/>
              </a:lnSpc>
              <a:spcBef>
                <a:spcPts val="2000"/>
              </a:spcBef>
            </a:pPr>
            <a:r>
              <a:rPr lang="vi-VN" sz="1600" dirty="0"/>
              <a:t>Việc ra mắt sản phẩm tầm trung giúp duy trì sức mua đều</a:t>
            </a:r>
            <a:endParaRPr lang="en-US" sz="1600" b="1" dirty="0">
              <a:solidFill>
                <a:schemeClr val="tx2"/>
              </a:solidFill>
            </a:endParaRPr>
          </a:p>
        </p:txBody>
      </p:sp>
      <p:sp>
        <p:nvSpPr>
          <p:cNvPr id="174" name="!!Base4">
            <a:extLst>
              <a:ext uri="{FF2B5EF4-FFF2-40B4-BE49-F238E27FC236}">
                <a16:creationId xmlns:a16="http://schemas.microsoft.com/office/drawing/2014/main" id="{D9FA211B-133C-7284-7B7F-178A45223818}"/>
              </a:ext>
            </a:extLst>
          </p:cNvPr>
          <p:cNvSpPr/>
          <p:nvPr/>
        </p:nvSpPr>
        <p:spPr>
          <a:xfrm rot="10800000">
            <a:off x="9079150"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Value4">
            <a:extLst>
              <a:ext uri="{FF2B5EF4-FFF2-40B4-BE49-F238E27FC236}">
                <a16:creationId xmlns:a16="http://schemas.microsoft.com/office/drawing/2014/main" id="{6D8F9BB3-5F78-9354-1592-3ACE04D08FA1}"/>
              </a:ext>
            </a:extLst>
          </p:cNvPr>
          <p:cNvSpPr/>
          <p:nvPr/>
        </p:nvSpPr>
        <p:spPr>
          <a:xfrm>
            <a:off x="9341369" y="5526693"/>
            <a:ext cx="1069486" cy="4413820"/>
          </a:xfrm>
          <a:prstGeom prst="roundRect">
            <a:avLst>
              <a:gd name="adj" fmla="val 50000"/>
            </a:avLst>
          </a:prstGeom>
          <a:solidFill>
            <a:schemeClr val="accent4"/>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6" name="!!Percent4">
            <a:extLst>
              <a:ext uri="{FF2B5EF4-FFF2-40B4-BE49-F238E27FC236}">
                <a16:creationId xmlns:a16="http://schemas.microsoft.com/office/drawing/2014/main" id="{FB1DC5EC-C5AF-690A-6F72-F63EEFB4A53F}"/>
              </a:ext>
            </a:extLst>
          </p:cNvPr>
          <p:cNvSpPr txBox="1"/>
          <p:nvPr/>
        </p:nvSpPr>
        <p:spPr>
          <a:xfrm>
            <a:off x="9354174" y="4813242"/>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63%</a:t>
            </a:r>
          </a:p>
        </p:txBody>
      </p:sp>
      <p:sp>
        <p:nvSpPr>
          <p:cNvPr id="177" name="!!Q4">
            <a:extLst>
              <a:ext uri="{FF2B5EF4-FFF2-40B4-BE49-F238E27FC236}">
                <a16:creationId xmlns:a16="http://schemas.microsoft.com/office/drawing/2014/main" id="{25603157-4069-7289-95D4-4CF727C82067}"/>
              </a:ext>
            </a:extLst>
          </p:cNvPr>
          <p:cNvSpPr txBox="1"/>
          <p:nvPr/>
        </p:nvSpPr>
        <p:spPr>
          <a:xfrm>
            <a:off x="9274668"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solidFill>
                <a:latin typeface="+mj-lt"/>
              </a:rPr>
              <a:t>Q4</a:t>
            </a:r>
          </a:p>
        </p:txBody>
      </p:sp>
      <p:sp>
        <p:nvSpPr>
          <p:cNvPr id="178" name="!!Sub_text4">
            <a:extLst>
              <a:ext uri="{FF2B5EF4-FFF2-40B4-BE49-F238E27FC236}">
                <a16:creationId xmlns:a16="http://schemas.microsoft.com/office/drawing/2014/main" id="{5A3441B8-8F67-CE0C-D0D0-40724FA55256}"/>
              </a:ext>
            </a:extLst>
          </p:cNvPr>
          <p:cNvSpPr txBox="1"/>
          <p:nvPr/>
        </p:nvSpPr>
        <p:spPr>
          <a:xfrm>
            <a:off x="9222302" y="11321027"/>
            <a:ext cx="1307620" cy="1718850"/>
          </a:xfrm>
          <a:prstGeom prst="rect">
            <a:avLst/>
          </a:prstGeom>
          <a:noFill/>
        </p:spPr>
        <p:txBody>
          <a:bodyPr wrap="square" lIns="0" tIns="72000" rIns="0" bIns="72000" rtlCol="0">
            <a:spAutoFit/>
          </a:bodyPr>
          <a:lstStyle/>
          <a:p>
            <a:pPr algn="ctr">
              <a:lnSpc>
                <a:spcPct val="130000"/>
              </a:lnSpc>
              <a:spcBef>
                <a:spcPts val="2000"/>
              </a:spcBef>
            </a:pPr>
            <a:r>
              <a:rPr lang="vi-VN" sz="1600" dirty="0"/>
              <a:t>Việc ra mắt sản phẩm tầm trung giúp duy trì sức mua đều</a:t>
            </a:r>
            <a:endParaRPr lang="en-US" sz="1600" b="1" dirty="0">
              <a:solidFill>
                <a:schemeClr val="tx2"/>
              </a:solidFill>
            </a:endParaRPr>
          </a:p>
        </p:txBody>
      </p:sp>
      <p:sp>
        <p:nvSpPr>
          <p:cNvPr id="180" name="!!ProductName">
            <a:extLst>
              <a:ext uri="{FF2B5EF4-FFF2-40B4-BE49-F238E27FC236}">
                <a16:creationId xmlns:a16="http://schemas.microsoft.com/office/drawing/2014/main" id="{609364D5-2AC7-833B-114C-D6B90537F017}"/>
              </a:ext>
            </a:extLst>
          </p:cNvPr>
          <p:cNvSpPr txBox="1"/>
          <p:nvPr/>
        </p:nvSpPr>
        <p:spPr>
          <a:xfrm>
            <a:off x="14197458" y="6715895"/>
            <a:ext cx="2704458" cy="1015663"/>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6000" dirty="0">
                <a:solidFill>
                  <a:schemeClr val="accent4">
                    <a:lumMod val="50000"/>
                  </a:schemeClr>
                </a:solidFill>
                <a:effectLst>
                  <a:outerShdw blurRad="127000" dist="101600" dir="5400000" algn="t" rotWithShape="0">
                    <a:prstClr val="black">
                      <a:alpha val="20000"/>
                    </a:prstClr>
                  </a:outerShdw>
                </a:effectLst>
                <a:latin typeface="+mj-lt"/>
              </a:rPr>
              <a:t>Tablets</a:t>
            </a:r>
            <a:endParaRPr kumimoji="0" lang="en-US" sz="6000" i="0" u="none" strike="noStrike" kern="1200" cap="none" spc="0" normalizeH="0" baseline="0" noProof="0" dirty="0">
              <a:ln>
                <a:noFill/>
              </a:ln>
              <a:solidFill>
                <a:schemeClr val="accent4">
                  <a:lumMod val="50000"/>
                </a:schemeClr>
              </a:solidFill>
              <a:effectLst>
                <a:outerShdw blurRad="127000" dist="101600" dir="5400000" algn="t" rotWithShape="0">
                  <a:prstClr val="black">
                    <a:alpha val="20000"/>
                  </a:prstClr>
                </a:outerShdw>
              </a:effectLst>
              <a:uLnTx/>
              <a:uFillTx/>
              <a:latin typeface="+mj-lt"/>
            </a:endParaRPr>
          </a:p>
        </p:txBody>
      </p:sp>
      <p:sp>
        <p:nvSpPr>
          <p:cNvPr id="185" name="!!Icon">
            <a:extLst>
              <a:ext uri="{FF2B5EF4-FFF2-40B4-BE49-F238E27FC236}">
                <a16:creationId xmlns:a16="http://schemas.microsoft.com/office/drawing/2014/main" id="{80423056-137A-BF8D-85FB-2A73466BCE55}"/>
              </a:ext>
            </a:extLst>
          </p:cNvPr>
          <p:cNvSpPr/>
          <p:nvPr/>
        </p:nvSpPr>
        <p:spPr>
          <a:xfrm>
            <a:off x="12573607" y="6372880"/>
            <a:ext cx="1215614" cy="1671466"/>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9"/>
                  <a:pt x="19645" y="20618"/>
                  <a:pt x="18900" y="20618"/>
                </a:cubicBezTo>
                <a:lnTo>
                  <a:pt x="2700" y="20618"/>
                </a:lnTo>
                <a:cubicBezTo>
                  <a:pt x="1954" y="20618"/>
                  <a:pt x="1350" y="20179"/>
                  <a:pt x="1350" y="19636"/>
                </a:cubicBezTo>
                <a:lnTo>
                  <a:pt x="1350" y="1964"/>
                </a:lnTo>
                <a:cubicBezTo>
                  <a:pt x="1350" y="1422"/>
                  <a:pt x="1954" y="982"/>
                  <a:pt x="2700" y="982"/>
                </a:cubicBezTo>
                <a:lnTo>
                  <a:pt x="18900" y="982"/>
                </a:lnTo>
                <a:cubicBezTo>
                  <a:pt x="19645" y="982"/>
                  <a:pt x="20250" y="1422"/>
                  <a:pt x="20250" y="1964"/>
                </a:cubicBezTo>
                <a:cubicBezTo>
                  <a:pt x="20250" y="1964"/>
                  <a:pt x="20250" y="19636"/>
                  <a:pt x="20250" y="19636"/>
                </a:cubicBezTo>
                <a:close/>
                <a:moveTo>
                  <a:pt x="18900" y="0"/>
                </a:moveTo>
                <a:lnTo>
                  <a:pt x="2700" y="0"/>
                </a:lnTo>
                <a:cubicBezTo>
                  <a:pt x="1209" y="0"/>
                  <a:pt x="0" y="879"/>
                  <a:pt x="0" y="1964"/>
                </a:cubicBezTo>
                <a:lnTo>
                  <a:pt x="0" y="19636"/>
                </a:lnTo>
                <a:cubicBezTo>
                  <a:pt x="0" y="20721"/>
                  <a:pt x="1209" y="21600"/>
                  <a:pt x="2700" y="21600"/>
                </a:cubicBezTo>
                <a:lnTo>
                  <a:pt x="18900" y="21600"/>
                </a:lnTo>
                <a:cubicBezTo>
                  <a:pt x="20391" y="21600"/>
                  <a:pt x="21600" y="20721"/>
                  <a:pt x="21600" y="19636"/>
                </a:cubicBezTo>
                <a:lnTo>
                  <a:pt x="21600" y="1964"/>
                </a:lnTo>
                <a:cubicBezTo>
                  <a:pt x="21600" y="879"/>
                  <a:pt x="20391" y="0"/>
                  <a:pt x="18900" y="0"/>
                </a:cubicBezTo>
                <a:moveTo>
                  <a:pt x="4050" y="3927"/>
                </a:moveTo>
                <a:lnTo>
                  <a:pt x="17550" y="3927"/>
                </a:lnTo>
                <a:lnTo>
                  <a:pt x="17550" y="17673"/>
                </a:lnTo>
                <a:lnTo>
                  <a:pt x="4050" y="17673"/>
                </a:lnTo>
                <a:cubicBezTo>
                  <a:pt x="4050" y="17673"/>
                  <a:pt x="4050" y="3927"/>
                  <a:pt x="4050" y="3927"/>
                </a:cubicBezTo>
                <a:close/>
                <a:moveTo>
                  <a:pt x="2700" y="18655"/>
                </a:moveTo>
                <a:lnTo>
                  <a:pt x="18900" y="18655"/>
                </a:lnTo>
                <a:lnTo>
                  <a:pt x="18900" y="2945"/>
                </a:lnTo>
                <a:lnTo>
                  <a:pt x="2700" y="2945"/>
                </a:lnTo>
                <a:cubicBezTo>
                  <a:pt x="2700" y="2945"/>
                  <a:pt x="2700" y="18655"/>
                  <a:pt x="2700" y="18655"/>
                </a:cubicBezTo>
                <a:close/>
                <a:moveTo>
                  <a:pt x="10125" y="2455"/>
                </a:moveTo>
                <a:lnTo>
                  <a:pt x="11475" y="2455"/>
                </a:lnTo>
                <a:cubicBezTo>
                  <a:pt x="11848" y="2455"/>
                  <a:pt x="12150" y="2235"/>
                  <a:pt x="12150" y="1964"/>
                </a:cubicBezTo>
                <a:cubicBezTo>
                  <a:pt x="12150" y="1692"/>
                  <a:pt x="11848" y="1473"/>
                  <a:pt x="11475" y="1473"/>
                </a:cubicBezTo>
                <a:lnTo>
                  <a:pt x="10125" y="1473"/>
                </a:lnTo>
                <a:cubicBezTo>
                  <a:pt x="9752" y="1473"/>
                  <a:pt x="9450" y="1692"/>
                  <a:pt x="9450" y="1964"/>
                </a:cubicBezTo>
                <a:cubicBezTo>
                  <a:pt x="9450" y="2235"/>
                  <a:pt x="9752" y="2455"/>
                  <a:pt x="10125" y="2455"/>
                </a:cubicBezTo>
                <a:moveTo>
                  <a:pt x="10800" y="19145"/>
                </a:moveTo>
                <a:cubicBezTo>
                  <a:pt x="10427" y="19145"/>
                  <a:pt x="10125" y="19366"/>
                  <a:pt x="10125" y="19636"/>
                </a:cubicBezTo>
                <a:cubicBezTo>
                  <a:pt x="10125" y="19908"/>
                  <a:pt x="10427" y="20127"/>
                  <a:pt x="10800" y="20127"/>
                </a:cubicBezTo>
                <a:cubicBezTo>
                  <a:pt x="11173" y="20127"/>
                  <a:pt x="11475" y="19908"/>
                  <a:pt x="11475" y="19636"/>
                </a:cubicBezTo>
                <a:cubicBezTo>
                  <a:pt x="11475" y="19366"/>
                  <a:pt x="11173" y="19145"/>
                  <a:pt x="10800" y="19145"/>
                </a:cubicBezTo>
              </a:path>
            </a:pathLst>
          </a:custGeom>
          <a:solidFill>
            <a:schemeClr val="tx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Tree>
    <p:extLst>
      <p:ext uri="{BB962C8B-B14F-4D97-AF65-F5344CB8AC3E}">
        <p14:creationId xmlns:p14="http://schemas.microsoft.com/office/powerpoint/2010/main" val="3056016886"/>
      </p:ext>
    </p:extLst>
  </p:cSld>
  <p:clrMapOvr>
    <a:masterClrMapping/>
  </p:clrMapOvr>
  <mc:AlternateContent xmlns:mc="http://schemas.openxmlformats.org/markup-compatibility/2006" xmlns:p159="http://schemas.microsoft.com/office/powerpoint/2015/09/main">
    <mc:Choice Requires="p159">
      <p:transition spd="slow" advTm="600">
        <p159:morph option="byObject"/>
      </p:transition>
    </mc:Choice>
    <mc:Fallback xmlns="">
      <p:transition spd="slow" advTm="60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lumMod val="20000"/>
            <a:lumOff val="80000"/>
          </a:schemeClr>
        </a:solidFill>
        <a:effectLst/>
      </p:bgPr>
    </p:bg>
    <p:spTree>
      <p:nvGrpSpPr>
        <p:cNvPr id="1" name=""/>
        <p:cNvGrpSpPr/>
        <p:nvPr/>
      </p:nvGrpSpPr>
      <p:grpSpPr>
        <a:xfrm>
          <a:off x="0" y="0"/>
          <a:ext cx="0" cy="0"/>
          <a:chOff x="0" y="0"/>
          <a:chExt cx="0" cy="0"/>
        </a:xfrm>
      </p:grpSpPr>
      <p:sp>
        <p:nvSpPr>
          <p:cNvPr id="5" name="!!SubTitle">
            <a:extLst>
              <a:ext uri="{FF2B5EF4-FFF2-40B4-BE49-F238E27FC236}">
                <a16:creationId xmlns:a16="http://schemas.microsoft.com/office/drawing/2014/main" id="{C17F2F49-2E19-A612-F53A-1F28F0E79FD1}"/>
              </a:ext>
            </a:extLst>
          </p:cNvPr>
          <p:cNvSpPr txBox="1"/>
          <p:nvPr/>
        </p:nvSpPr>
        <p:spPr>
          <a:xfrm>
            <a:off x="14197458" y="3578895"/>
            <a:ext cx="2262158"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400" dirty="0">
                <a:solidFill>
                  <a:schemeClr val="tx1">
                    <a:lumMod val="50000"/>
                    <a:lumOff val="50000"/>
                  </a:schemeClr>
                </a:solidFill>
              </a:rPr>
              <a:t>SlideOcean</a:t>
            </a:r>
            <a:r>
              <a:rPr lang="en-US" sz="2400" b="1" dirty="0">
                <a:solidFill>
                  <a:schemeClr val="tx1">
                    <a:lumMod val="50000"/>
                    <a:lumOff val="50000"/>
                  </a:schemeClr>
                </a:solidFill>
              </a:rPr>
              <a:t>.</a:t>
            </a:r>
            <a:r>
              <a:rPr lang="en-US" sz="2400" dirty="0">
                <a:solidFill>
                  <a:schemeClr val="tx1">
                    <a:lumMod val="50000"/>
                    <a:lumOff val="50000"/>
                  </a:schemeClr>
                </a:solidFill>
              </a:rPr>
              <a:t>net</a:t>
            </a:r>
          </a:p>
        </p:txBody>
      </p:sp>
      <p:sp>
        <p:nvSpPr>
          <p:cNvPr id="7" name="!!MainTitle1">
            <a:extLst>
              <a:ext uri="{FF2B5EF4-FFF2-40B4-BE49-F238E27FC236}">
                <a16:creationId xmlns:a16="http://schemas.microsoft.com/office/drawing/2014/main" id="{7E07A532-02F9-0C3B-4ADB-A2A1E54E4317}"/>
              </a:ext>
            </a:extLst>
          </p:cNvPr>
          <p:cNvSpPr txBox="1"/>
          <p:nvPr/>
        </p:nvSpPr>
        <p:spPr>
          <a:xfrm>
            <a:off x="14197458" y="2317011"/>
            <a:ext cx="8247899" cy="1261884"/>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7600" b="1" dirty="0">
                <a:solidFill>
                  <a:schemeClr val="tx2"/>
                </a:solidFill>
                <a:effectLst>
                  <a:outerShdw blurRad="127000" dist="101600" dir="5400000" algn="t" rotWithShape="0">
                    <a:prstClr val="black">
                      <a:alpha val="20000"/>
                    </a:prstClr>
                  </a:outerShdw>
                </a:effectLst>
                <a:latin typeface="+mj-lt"/>
              </a:rPr>
              <a:t>ANNUAL </a:t>
            </a:r>
            <a:r>
              <a:rPr lang="en-US" sz="7600" dirty="0">
                <a:solidFill>
                  <a:schemeClr val="tx2"/>
                </a:solidFill>
                <a:effectLst>
                  <a:outerShdw blurRad="127000" dist="101600" dir="5400000" algn="t" rotWithShape="0">
                    <a:prstClr val="black">
                      <a:alpha val="20000"/>
                    </a:prstClr>
                  </a:outerShdw>
                </a:effectLst>
                <a:latin typeface="+mj-lt"/>
              </a:rPr>
              <a:t>REPORT</a:t>
            </a:r>
            <a:endParaRPr kumimoji="0" lang="en-US" sz="7600" i="0" u="none" strike="noStrike" kern="1200" cap="none" spc="0" normalizeH="0" baseline="0" noProof="0" dirty="0">
              <a:ln>
                <a:noFill/>
              </a:ln>
              <a:solidFill>
                <a:schemeClr val="tx2"/>
              </a:solidFill>
              <a:effectLst>
                <a:outerShdw blurRad="127000" dist="101600" dir="5400000" algn="t" rotWithShape="0">
                  <a:prstClr val="black">
                    <a:alpha val="20000"/>
                  </a:prstClr>
                </a:outerShdw>
              </a:effectLst>
              <a:uLnTx/>
              <a:uFillTx/>
              <a:latin typeface="+mj-lt"/>
            </a:endParaRPr>
          </a:p>
        </p:txBody>
      </p:sp>
      <p:sp>
        <p:nvSpPr>
          <p:cNvPr id="8" name="!!Description">
            <a:extLst>
              <a:ext uri="{FF2B5EF4-FFF2-40B4-BE49-F238E27FC236}">
                <a16:creationId xmlns:a16="http://schemas.microsoft.com/office/drawing/2014/main" id="{EB0DBFE9-A144-CCBC-1770-B989750D1809}"/>
              </a:ext>
            </a:extLst>
          </p:cNvPr>
          <p:cNvSpPr txBox="1"/>
          <p:nvPr/>
        </p:nvSpPr>
        <p:spPr>
          <a:xfrm rot="10800000" flipV="1">
            <a:off x="14259033" y="8367390"/>
            <a:ext cx="8186323" cy="3539430"/>
          </a:xfrm>
          <a:prstGeom prst="rect">
            <a:avLst/>
          </a:prstGeom>
          <a:noFill/>
        </p:spPr>
        <p:txBody>
          <a:bodyPr wrap="square" rtlCol="0" anchor="t">
            <a:spAutoFit/>
          </a:bodyPr>
          <a:lstStyle/>
          <a:p>
            <a:pPr>
              <a:buNone/>
            </a:pPr>
            <a:r>
              <a:rPr lang="vi-VN" sz="3200" dirty="0"/>
              <a:t>Tai nghe là nhóm sản phẩm có tốc độ tăng trưởng cao nhất, hưởng lợi từ xu hướng thiết bị không dây và chiến lược giá cạnh tranh.</a:t>
            </a:r>
            <a:endParaRPr lang="en-US" sz="3200" dirty="0"/>
          </a:p>
          <a:p>
            <a:pPr>
              <a:buNone/>
            </a:pPr>
            <a:endParaRPr lang="en-US" sz="3200" dirty="0"/>
          </a:p>
          <a:p>
            <a:pPr>
              <a:buNone/>
            </a:pPr>
            <a:r>
              <a:rPr lang="vi-VN" sz="3200" dirty="0"/>
              <a:t>Q4 đạt 100% nhờ doanh số vượt kỳ vọng trong dịp lễ Tết.</a:t>
            </a:r>
          </a:p>
        </p:txBody>
      </p:sp>
      <p:sp>
        <p:nvSpPr>
          <p:cNvPr id="42" name="!!Base1">
            <a:extLst>
              <a:ext uri="{FF2B5EF4-FFF2-40B4-BE49-F238E27FC236}">
                <a16:creationId xmlns:a16="http://schemas.microsoft.com/office/drawing/2014/main" id="{BD014C2B-15FF-0FFD-59DD-DBF1D4026AB4}"/>
              </a:ext>
            </a:extLst>
          </p:cNvPr>
          <p:cNvSpPr/>
          <p:nvPr/>
        </p:nvSpPr>
        <p:spPr>
          <a:xfrm rot="10800000">
            <a:off x="1938644"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Value1">
            <a:extLst>
              <a:ext uri="{FF2B5EF4-FFF2-40B4-BE49-F238E27FC236}">
                <a16:creationId xmlns:a16="http://schemas.microsoft.com/office/drawing/2014/main" id="{C19D0E0F-CAC3-CE2C-19AA-EF6688DA50A2}"/>
              </a:ext>
            </a:extLst>
          </p:cNvPr>
          <p:cNvSpPr/>
          <p:nvPr/>
        </p:nvSpPr>
        <p:spPr>
          <a:xfrm>
            <a:off x="2200863" y="6673939"/>
            <a:ext cx="1069486" cy="3170779"/>
          </a:xfrm>
          <a:prstGeom prst="roundRect">
            <a:avLst>
              <a:gd name="adj" fmla="val 50000"/>
            </a:avLst>
          </a:prstGeom>
          <a:solidFill>
            <a:schemeClr val="accent6"/>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Percent1">
            <a:extLst>
              <a:ext uri="{FF2B5EF4-FFF2-40B4-BE49-F238E27FC236}">
                <a16:creationId xmlns:a16="http://schemas.microsoft.com/office/drawing/2014/main" id="{D450E364-7355-EE45-E2F9-854FAE4D2BE4}"/>
              </a:ext>
            </a:extLst>
          </p:cNvPr>
          <p:cNvSpPr txBox="1"/>
          <p:nvPr/>
        </p:nvSpPr>
        <p:spPr>
          <a:xfrm>
            <a:off x="2213668" y="5830248"/>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40%</a:t>
            </a:r>
          </a:p>
        </p:txBody>
      </p:sp>
      <p:sp>
        <p:nvSpPr>
          <p:cNvPr id="45" name="!!Q1">
            <a:extLst>
              <a:ext uri="{FF2B5EF4-FFF2-40B4-BE49-F238E27FC236}">
                <a16:creationId xmlns:a16="http://schemas.microsoft.com/office/drawing/2014/main" id="{3A902B78-1FBB-83D5-82E9-E70FF210FD25}"/>
              </a:ext>
            </a:extLst>
          </p:cNvPr>
          <p:cNvSpPr txBox="1"/>
          <p:nvPr/>
        </p:nvSpPr>
        <p:spPr>
          <a:xfrm>
            <a:off x="2134162"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solidFill>
                <a:latin typeface="+mj-lt"/>
              </a:rPr>
              <a:t>Q1</a:t>
            </a:r>
          </a:p>
        </p:txBody>
      </p:sp>
      <p:sp>
        <p:nvSpPr>
          <p:cNvPr id="49" name="!!Sub_text1">
            <a:extLst>
              <a:ext uri="{FF2B5EF4-FFF2-40B4-BE49-F238E27FC236}">
                <a16:creationId xmlns:a16="http://schemas.microsoft.com/office/drawing/2014/main" id="{CDD08E47-4871-6656-E2CB-9A28F6DF07DA}"/>
              </a:ext>
            </a:extLst>
          </p:cNvPr>
          <p:cNvSpPr txBox="1"/>
          <p:nvPr/>
        </p:nvSpPr>
        <p:spPr>
          <a:xfrm>
            <a:off x="2081796" y="11321027"/>
            <a:ext cx="1307620" cy="2038938"/>
          </a:xfrm>
          <a:prstGeom prst="rect">
            <a:avLst/>
          </a:prstGeom>
          <a:noFill/>
        </p:spPr>
        <p:txBody>
          <a:bodyPr wrap="square" lIns="0" tIns="72000" rIns="0" bIns="72000" rtlCol="0">
            <a:spAutoFit/>
          </a:bodyPr>
          <a:lstStyle/>
          <a:p>
            <a:pPr algn="ctr">
              <a:lnSpc>
                <a:spcPct val="130000"/>
              </a:lnSpc>
              <a:spcBef>
                <a:spcPts val="2000"/>
              </a:spcBef>
            </a:pPr>
            <a:r>
              <a:rPr lang="vi-VN" sz="1600" dirty="0"/>
              <a:t>Tai nghe là nhóm sản phẩm có tốc độ tăng trưởng cao nhất</a:t>
            </a:r>
            <a:endParaRPr lang="en-US" sz="1600" b="1" dirty="0">
              <a:solidFill>
                <a:schemeClr val="tx2"/>
              </a:solidFill>
            </a:endParaRPr>
          </a:p>
        </p:txBody>
      </p:sp>
      <p:sp>
        <p:nvSpPr>
          <p:cNvPr id="59" name="!!Base2">
            <a:extLst>
              <a:ext uri="{FF2B5EF4-FFF2-40B4-BE49-F238E27FC236}">
                <a16:creationId xmlns:a16="http://schemas.microsoft.com/office/drawing/2014/main" id="{5540CB18-4D8F-90E5-DD2F-24EF0B8B2A37}"/>
              </a:ext>
            </a:extLst>
          </p:cNvPr>
          <p:cNvSpPr/>
          <p:nvPr/>
        </p:nvSpPr>
        <p:spPr>
          <a:xfrm rot="10800000">
            <a:off x="4318813"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Value2">
            <a:extLst>
              <a:ext uri="{FF2B5EF4-FFF2-40B4-BE49-F238E27FC236}">
                <a16:creationId xmlns:a16="http://schemas.microsoft.com/office/drawing/2014/main" id="{FD4DDF0C-2364-57A0-6305-6521BF2DF387}"/>
              </a:ext>
            </a:extLst>
          </p:cNvPr>
          <p:cNvSpPr/>
          <p:nvPr/>
        </p:nvSpPr>
        <p:spPr>
          <a:xfrm>
            <a:off x="4581032" y="5830248"/>
            <a:ext cx="1069486" cy="4014470"/>
          </a:xfrm>
          <a:prstGeom prst="roundRect">
            <a:avLst>
              <a:gd name="adj" fmla="val 50000"/>
            </a:avLst>
          </a:prstGeom>
          <a:solidFill>
            <a:schemeClr val="accent6"/>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Percent2">
            <a:extLst>
              <a:ext uri="{FF2B5EF4-FFF2-40B4-BE49-F238E27FC236}">
                <a16:creationId xmlns:a16="http://schemas.microsoft.com/office/drawing/2014/main" id="{BDD67C84-7861-4BAB-4B23-78E45A3AB385}"/>
              </a:ext>
            </a:extLst>
          </p:cNvPr>
          <p:cNvSpPr txBox="1"/>
          <p:nvPr/>
        </p:nvSpPr>
        <p:spPr>
          <a:xfrm>
            <a:off x="4593837" y="4986557"/>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60%</a:t>
            </a:r>
          </a:p>
        </p:txBody>
      </p:sp>
      <p:sp>
        <p:nvSpPr>
          <p:cNvPr id="142" name="!!Q2">
            <a:extLst>
              <a:ext uri="{FF2B5EF4-FFF2-40B4-BE49-F238E27FC236}">
                <a16:creationId xmlns:a16="http://schemas.microsoft.com/office/drawing/2014/main" id="{411EDB4D-F754-E740-CD3C-BB1C62A6456C}"/>
              </a:ext>
            </a:extLst>
          </p:cNvPr>
          <p:cNvSpPr txBox="1"/>
          <p:nvPr/>
        </p:nvSpPr>
        <p:spPr>
          <a:xfrm>
            <a:off x="4514331"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solidFill>
                <a:latin typeface="+mj-lt"/>
              </a:rPr>
              <a:t>Q2</a:t>
            </a:r>
          </a:p>
        </p:txBody>
      </p:sp>
      <p:sp>
        <p:nvSpPr>
          <p:cNvPr id="143" name="!!Sub_text2">
            <a:extLst>
              <a:ext uri="{FF2B5EF4-FFF2-40B4-BE49-F238E27FC236}">
                <a16:creationId xmlns:a16="http://schemas.microsoft.com/office/drawing/2014/main" id="{6B211C8D-6573-8094-A147-4155DA49F4E9}"/>
              </a:ext>
            </a:extLst>
          </p:cNvPr>
          <p:cNvSpPr txBox="1"/>
          <p:nvPr/>
        </p:nvSpPr>
        <p:spPr>
          <a:xfrm>
            <a:off x="4461965" y="11321027"/>
            <a:ext cx="1307620" cy="2038938"/>
          </a:xfrm>
          <a:prstGeom prst="rect">
            <a:avLst/>
          </a:prstGeom>
          <a:noFill/>
        </p:spPr>
        <p:txBody>
          <a:bodyPr wrap="square" lIns="0" tIns="72000" rIns="0" bIns="72000" rtlCol="0">
            <a:spAutoFit/>
          </a:bodyPr>
          <a:lstStyle/>
          <a:p>
            <a:pPr algn="ctr">
              <a:lnSpc>
                <a:spcPct val="130000"/>
              </a:lnSpc>
              <a:spcBef>
                <a:spcPts val="2000"/>
              </a:spcBef>
            </a:pPr>
            <a:r>
              <a:rPr lang="vi-VN" sz="1600" dirty="0"/>
              <a:t>Tai nghe là nhóm sản phẩm có tốc độ tăng trưởng cao nhất</a:t>
            </a:r>
            <a:endParaRPr lang="en-US" sz="1600" b="1" dirty="0">
              <a:solidFill>
                <a:schemeClr val="tx2"/>
              </a:solidFill>
            </a:endParaRPr>
          </a:p>
        </p:txBody>
      </p:sp>
      <p:sp>
        <p:nvSpPr>
          <p:cNvPr id="153" name="!!Base3">
            <a:extLst>
              <a:ext uri="{FF2B5EF4-FFF2-40B4-BE49-F238E27FC236}">
                <a16:creationId xmlns:a16="http://schemas.microsoft.com/office/drawing/2014/main" id="{DD4C9EDC-5732-92AD-797D-F8B3CEAC42B5}"/>
              </a:ext>
            </a:extLst>
          </p:cNvPr>
          <p:cNvSpPr/>
          <p:nvPr/>
        </p:nvSpPr>
        <p:spPr>
          <a:xfrm rot="10800000">
            <a:off x="6698982"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Value3">
            <a:extLst>
              <a:ext uri="{FF2B5EF4-FFF2-40B4-BE49-F238E27FC236}">
                <a16:creationId xmlns:a16="http://schemas.microsoft.com/office/drawing/2014/main" id="{ADEAB37F-8B90-1832-2940-9F768B7CF9B3}"/>
              </a:ext>
            </a:extLst>
          </p:cNvPr>
          <p:cNvSpPr/>
          <p:nvPr/>
        </p:nvSpPr>
        <p:spPr>
          <a:xfrm>
            <a:off x="6961201" y="4244819"/>
            <a:ext cx="1069486" cy="5599899"/>
          </a:xfrm>
          <a:prstGeom prst="roundRect">
            <a:avLst>
              <a:gd name="adj" fmla="val 50000"/>
            </a:avLst>
          </a:prstGeom>
          <a:solidFill>
            <a:schemeClr val="accent6"/>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Percent3">
            <a:extLst>
              <a:ext uri="{FF2B5EF4-FFF2-40B4-BE49-F238E27FC236}">
                <a16:creationId xmlns:a16="http://schemas.microsoft.com/office/drawing/2014/main" id="{02ACB6E3-E04F-9249-F9B3-4D46F8996703}"/>
              </a:ext>
            </a:extLst>
          </p:cNvPr>
          <p:cNvSpPr txBox="1"/>
          <p:nvPr/>
        </p:nvSpPr>
        <p:spPr>
          <a:xfrm>
            <a:off x="6974006" y="3286507"/>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85%</a:t>
            </a:r>
          </a:p>
        </p:txBody>
      </p:sp>
      <p:sp>
        <p:nvSpPr>
          <p:cNvPr id="156" name="!!Q3">
            <a:extLst>
              <a:ext uri="{FF2B5EF4-FFF2-40B4-BE49-F238E27FC236}">
                <a16:creationId xmlns:a16="http://schemas.microsoft.com/office/drawing/2014/main" id="{D6A01C1C-D58A-137A-0BD4-2C9BFC347106}"/>
              </a:ext>
            </a:extLst>
          </p:cNvPr>
          <p:cNvSpPr txBox="1"/>
          <p:nvPr/>
        </p:nvSpPr>
        <p:spPr>
          <a:xfrm>
            <a:off x="6894500"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solidFill>
                <a:latin typeface="+mj-lt"/>
              </a:rPr>
              <a:t>Q3</a:t>
            </a:r>
          </a:p>
        </p:txBody>
      </p:sp>
      <p:sp>
        <p:nvSpPr>
          <p:cNvPr id="157" name="!!Sub_text3">
            <a:extLst>
              <a:ext uri="{FF2B5EF4-FFF2-40B4-BE49-F238E27FC236}">
                <a16:creationId xmlns:a16="http://schemas.microsoft.com/office/drawing/2014/main" id="{7491983A-95EA-4225-8FDC-607F79DBD31A}"/>
              </a:ext>
            </a:extLst>
          </p:cNvPr>
          <p:cNvSpPr txBox="1"/>
          <p:nvPr/>
        </p:nvSpPr>
        <p:spPr>
          <a:xfrm>
            <a:off x="6842134" y="11321027"/>
            <a:ext cx="1307620" cy="2038938"/>
          </a:xfrm>
          <a:prstGeom prst="rect">
            <a:avLst/>
          </a:prstGeom>
          <a:noFill/>
        </p:spPr>
        <p:txBody>
          <a:bodyPr wrap="square" lIns="0" tIns="72000" rIns="0" bIns="72000" rtlCol="0">
            <a:spAutoFit/>
          </a:bodyPr>
          <a:lstStyle/>
          <a:p>
            <a:pPr algn="ctr">
              <a:lnSpc>
                <a:spcPct val="130000"/>
              </a:lnSpc>
              <a:spcBef>
                <a:spcPts val="2000"/>
              </a:spcBef>
            </a:pPr>
            <a:r>
              <a:rPr lang="vi-VN" sz="1600" dirty="0"/>
              <a:t>Tai nghe là nhóm sản phẩm có tốc độ tăng trưởng cao nhất</a:t>
            </a:r>
            <a:endParaRPr lang="en-US" sz="1600" b="1" dirty="0">
              <a:solidFill>
                <a:schemeClr val="tx2"/>
              </a:solidFill>
            </a:endParaRPr>
          </a:p>
        </p:txBody>
      </p:sp>
      <p:sp>
        <p:nvSpPr>
          <p:cNvPr id="174" name="!!Base4">
            <a:extLst>
              <a:ext uri="{FF2B5EF4-FFF2-40B4-BE49-F238E27FC236}">
                <a16:creationId xmlns:a16="http://schemas.microsoft.com/office/drawing/2014/main" id="{D9FA211B-133C-7284-7B7F-178A45223818}"/>
              </a:ext>
            </a:extLst>
          </p:cNvPr>
          <p:cNvSpPr/>
          <p:nvPr/>
        </p:nvSpPr>
        <p:spPr>
          <a:xfrm rot="10800000">
            <a:off x="9079150"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Value4">
            <a:extLst>
              <a:ext uri="{FF2B5EF4-FFF2-40B4-BE49-F238E27FC236}">
                <a16:creationId xmlns:a16="http://schemas.microsoft.com/office/drawing/2014/main" id="{6D8F9BB3-5F78-9354-1592-3ACE04D08FA1}"/>
              </a:ext>
            </a:extLst>
          </p:cNvPr>
          <p:cNvSpPr/>
          <p:nvPr/>
        </p:nvSpPr>
        <p:spPr>
          <a:xfrm>
            <a:off x="9341369" y="3223159"/>
            <a:ext cx="1069486" cy="6717353"/>
          </a:xfrm>
          <a:prstGeom prst="roundRect">
            <a:avLst>
              <a:gd name="adj" fmla="val 50000"/>
            </a:avLst>
          </a:prstGeom>
          <a:solidFill>
            <a:schemeClr val="accent6"/>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6" name="!!Percent4">
            <a:extLst>
              <a:ext uri="{FF2B5EF4-FFF2-40B4-BE49-F238E27FC236}">
                <a16:creationId xmlns:a16="http://schemas.microsoft.com/office/drawing/2014/main" id="{FB1DC5EC-C5AF-690A-6F72-F63EEFB4A53F}"/>
              </a:ext>
            </a:extLst>
          </p:cNvPr>
          <p:cNvSpPr txBox="1"/>
          <p:nvPr/>
        </p:nvSpPr>
        <p:spPr>
          <a:xfrm>
            <a:off x="9227538" y="2142481"/>
            <a:ext cx="1297150"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100%</a:t>
            </a:r>
          </a:p>
        </p:txBody>
      </p:sp>
      <p:sp>
        <p:nvSpPr>
          <p:cNvPr id="177" name="!!Q4">
            <a:extLst>
              <a:ext uri="{FF2B5EF4-FFF2-40B4-BE49-F238E27FC236}">
                <a16:creationId xmlns:a16="http://schemas.microsoft.com/office/drawing/2014/main" id="{25603157-4069-7289-95D4-4CF727C82067}"/>
              </a:ext>
            </a:extLst>
          </p:cNvPr>
          <p:cNvSpPr txBox="1"/>
          <p:nvPr/>
        </p:nvSpPr>
        <p:spPr>
          <a:xfrm>
            <a:off x="9274668"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solidFill>
                <a:latin typeface="+mj-lt"/>
              </a:rPr>
              <a:t>Q4</a:t>
            </a:r>
          </a:p>
        </p:txBody>
      </p:sp>
      <p:sp>
        <p:nvSpPr>
          <p:cNvPr id="178" name="!!Sub_text4">
            <a:extLst>
              <a:ext uri="{FF2B5EF4-FFF2-40B4-BE49-F238E27FC236}">
                <a16:creationId xmlns:a16="http://schemas.microsoft.com/office/drawing/2014/main" id="{5A3441B8-8F67-CE0C-D0D0-40724FA55256}"/>
              </a:ext>
            </a:extLst>
          </p:cNvPr>
          <p:cNvSpPr txBox="1"/>
          <p:nvPr/>
        </p:nvSpPr>
        <p:spPr>
          <a:xfrm>
            <a:off x="9222302" y="11321027"/>
            <a:ext cx="1307620" cy="2038938"/>
          </a:xfrm>
          <a:prstGeom prst="rect">
            <a:avLst/>
          </a:prstGeom>
          <a:noFill/>
        </p:spPr>
        <p:txBody>
          <a:bodyPr wrap="square" lIns="0" tIns="72000" rIns="0" bIns="72000" rtlCol="0">
            <a:spAutoFit/>
          </a:bodyPr>
          <a:lstStyle/>
          <a:p>
            <a:pPr algn="ctr">
              <a:lnSpc>
                <a:spcPct val="130000"/>
              </a:lnSpc>
              <a:spcBef>
                <a:spcPts val="2000"/>
              </a:spcBef>
            </a:pPr>
            <a:r>
              <a:rPr lang="vi-VN" sz="1600" dirty="0"/>
              <a:t>Tai nghe là nhóm sản phẩm có tốc độ tăng trưởng cao nhất</a:t>
            </a:r>
            <a:endParaRPr lang="en-US" sz="1600" b="1" dirty="0">
              <a:solidFill>
                <a:schemeClr val="tx2"/>
              </a:solidFill>
            </a:endParaRPr>
          </a:p>
        </p:txBody>
      </p:sp>
      <p:sp>
        <p:nvSpPr>
          <p:cNvPr id="180" name="!!ProductName">
            <a:extLst>
              <a:ext uri="{FF2B5EF4-FFF2-40B4-BE49-F238E27FC236}">
                <a16:creationId xmlns:a16="http://schemas.microsoft.com/office/drawing/2014/main" id="{609364D5-2AC7-833B-114C-D6B90537F017}"/>
              </a:ext>
            </a:extLst>
          </p:cNvPr>
          <p:cNvSpPr txBox="1"/>
          <p:nvPr/>
        </p:nvSpPr>
        <p:spPr>
          <a:xfrm>
            <a:off x="14197458" y="6715895"/>
            <a:ext cx="4118435" cy="1015663"/>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6000" dirty="0">
                <a:solidFill>
                  <a:schemeClr val="accent6">
                    <a:lumMod val="50000"/>
                  </a:schemeClr>
                </a:solidFill>
                <a:effectLst>
                  <a:outerShdw blurRad="127000" dist="101600" dir="5400000" algn="t" rotWithShape="0">
                    <a:prstClr val="black">
                      <a:alpha val="20000"/>
                    </a:prstClr>
                  </a:outerShdw>
                </a:effectLst>
                <a:latin typeface="+mj-lt"/>
              </a:rPr>
              <a:t>Earphones</a:t>
            </a:r>
            <a:endParaRPr kumimoji="0" lang="en-US" sz="6000" i="0" u="none" strike="noStrike" kern="1200" cap="none" spc="0" normalizeH="0" baseline="0" noProof="0" dirty="0">
              <a:ln>
                <a:noFill/>
              </a:ln>
              <a:solidFill>
                <a:schemeClr val="accent6">
                  <a:lumMod val="50000"/>
                </a:schemeClr>
              </a:solidFill>
              <a:effectLst>
                <a:outerShdw blurRad="127000" dist="101600" dir="5400000" algn="t" rotWithShape="0">
                  <a:prstClr val="black">
                    <a:alpha val="20000"/>
                  </a:prstClr>
                </a:outerShdw>
              </a:effectLst>
              <a:uLnTx/>
              <a:uFillTx/>
              <a:latin typeface="+mj-lt"/>
            </a:endParaRPr>
          </a:p>
        </p:txBody>
      </p:sp>
      <p:sp>
        <p:nvSpPr>
          <p:cNvPr id="187" name="!!Icon">
            <a:extLst>
              <a:ext uri="{FF2B5EF4-FFF2-40B4-BE49-F238E27FC236}">
                <a16:creationId xmlns:a16="http://schemas.microsoft.com/office/drawing/2014/main" id="{BF0EDA0F-D90F-E42E-6214-E0DEBA3F602A}"/>
              </a:ext>
            </a:extLst>
          </p:cNvPr>
          <p:cNvSpPr/>
          <p:nvPr/>
        </p:nvSpPr>
        <p:spPr>
          <a:xfrm>
            <a:off x="12345681" y="6387993"/>
            <a:ext cx="1671466" cy="1671466"/>
          </a:xfrm>
          <a:custGeom>
            <a:avLst/>
            <a:gdLst/>
            <a:ahLst/>
            <a:cxnLst>
              <a:cxn ang="0">
                <a:pos x="wd2" y="hd2"/>
              </a:cxn>
              <a:cxn ang="5400000">
                <a:pos x="wd2" y="hd2"/>
              </a:cxn>
              <a:cxn ang="10800000">
                <a:pos x="wd2" y="hd2"/>
              </a:cxn>
              <a:cxn ang="16200000">
                <a:pos x="wd2" y="hd2"/>
              </a:cxn>
            </a:cxnLst>
            <a:rect l="0" t="0" r="r" b="b"/>
            <a:pathLst>
              <a:path w="21600" h="21600" extrusionOk="0">
                <a:moveTo>
                  <a:pt x="20618" y="19145"/>
                </a:moveTo>
                <a:cubicBezTo>
                  <a:pt x="20618" y="19959"/>
                  <a:pt x="19959" y="20618"/>
                  <a:pt x="19145" y="20618"/>
                </a:cubicBezTo>
                <a:cubicBezTo>
                  <a:pt x="18332" y="20618"/>
                  <a:pt x="17673" y="19959"/>
                  <a:pt x="17673" y="19145"/>
                </a:cubicBezTo>
                <a:lnTo>
                  <a:pt x="17673" y="14236"/>
                </a:lnTo>
                <a:cubicBezTo>
                  <a:pt x="17673" y="13424"/>
                  <a:pt x="18332" y="12764"/>
                  <a:pt x="19145" y="12764"/>
                </a:cubicBezTo>
                <a:cubicBezTo>
                  <a:pt x="19959" y="12764"/>
                  <a:pt x="20618" y="13424"/>
                  <a:pt x="20618" y="14236"/>
                </a:cubicBezTo>
                <a:cubicBezTo>
                  <a:pt x="20618" y="14236"/>
                  <a:pt x="20618" y="19145"/>
                  <a:pt x="20618" y="19145"/>
                </a:cubicBezTo>
                <a:close/>
                <a:moveTo>
                  <a:pt x="3927" y="14236"/>
                </a:moveTo>
                <a:lnTo>
                  <a:pt x="3927" y="19145"/>
                </a:lnTo>
                <a:cubicBezTo>
                  <a:pt x="3927" y="19959"/>
                  <a:pt x="3268" y="20618"/>
                  <a:pt x="2455" y="20618"/>
                </a:cubicBezTo>
                <a:cubicBezTo>
                  <a:pt x="1641" y="20618"/>
                  <a:pt x="982" y="19959"/>
                  <a:pt x="982" y="19145"/>
                </a:cubicBezTo>
                <a:lnTo>
                  <a:pt x="982" y="14236"/>
                </a:lnTo>
                <a:cubicBezTo>
                  <a:pt x="982" y="13424"/>
                  <a:pt x="1641" y="12764"/>
                  <a:pt x="2455" y="12764"/>
                </a:cubicBezTo>
                <a:cubicBezTo>
                  <a:pt x="3268" y="12764"/>
                  <a:pt x="3927" y="13424"/>
                  <a:pt x="3927" y="14236"/>
                </a:cubicBezTo>
                <a:moveTo>
                  <a:pt x="19636" y="11831"/>
                </a:moveTo>
                <a:lnTo>
                  <a:pt x="19636" y="5891"/>
                </a:lnTo>
                <a:cubicBezTo>
                  <a:pt x="19636" y="2638"/>
                  <a:pt x="16999" y="0"/>
                  <a:pt x="13745" y="0"/>
                </a:cubicBezTo>
                <a:lnTo>
                  <a:pt x="7855" y="0"/>
                </a:lnTo>
                <a:cubicBezTo>
                  <a:pt x="4601" y="0"/>
                  <a:pt x="1964" y="2638"/>
                  <a:pt x="1964" y="5891"/>
                </a:cubicBezTo>
                <a:lnTo>
                  <a:pt x="1964" y="11831"/>
                </a:lnTo>
                <a:cubicBezTo>
                  <a:pt x="843" y="12059"/>
                  <a:pt x="0" y="13049"/>
                  <a:pt x="0" y="14236"/>
                </a:cubicBezTo>
                <a:lnTo>
                  <a:pt x="0" y="19145"/>
                </a:lnTo>
                <a:cubicBezTo>
                  <a:pt x="0" y="20501"/>
                  <a:pt x="1099" y="21600"/>
                  <a:pt x="2455" y="21600"/>
                </a:cubicBezTo>
                <a:cubicBezTo>
                  <a:pt x="3810" y="21600"/>
                  <a:pt x="4909" y="20501"/>
                  <a:pt x="4909" y="19145"/>
                </a:cubicBezTo>
                <a:lnTo>
                  <a:pt x="4909" y="14236"/>
                </a:lnTo>
                <a:cubicBezTo>
                  <a:pt x="4909" y="13049"/>
                  <a:pt x="4066" y="12059"/>
                  <a:pt x="2945" y="11831"/>
                </a:cubicBezTo>
                <a:lnTo>
                  <a:pt x="2945" y="5891"/>
                </a:lnTo>
                <a:cubicBezTo>
                  <a:pt x="2945" y="3180"/>
                  <a:pt x="5144" y="982"/>
                  <a:pt x="7855" y="982"/>
                </a:cubicBezTo>
                <a:lnTo>
                  <a:pt x="13745" y="982"/>
                </a:lnTo>
                <a:cubicBezTo>
                  <a:pt x="16457" y="982"/>
                  <a:pt x="18655" y="3180"/>
                  <a:pt x="18655" y="5891"/>
                </a:cubicBezTo>
                <a:lnTo>
                  <a:pt x="18655" y="11831"/>
                </a:lnTo>
                <a:cubicBezTo>
                  <a:pt x="17534" y="12059"/>
                  <a:pt x="16691" y="13049"/>
                  <a:pt x="16691" y="14236"/>
                </a:cubicBezTo>
                <a:lnTo>
                  <a:pt x="16691" y="19145"/>
                </a:lnTo>
                <a:cubicBezTo>
                  <a:pt x="16691" y="20501"/>
                  <a:pt x="17790" y="21600"/>
                  <a:pt x="19145" y="21600"/>
                </a:cubicBezTo>
                <a:cubicBezTo>
                  <a:pt x="20501" y="21600"/>
                  <a:pt x="21600" y="20501"/>
                  <a:pt x="21600" y="19145"/>
                </a:cubicBezTo>
                <a:lnTo>
                  <a:pt x="21600" y="14236"/>
                </a:lnTo>
                <a:cubicBezTo>
                  <a:pt x="21600" y="13049"/>
                  <a:pt x="20757" y="12059"/>
                  <a:pt x="19636" y="11831"/>
                </a:cubicBezTo>
              </a:path>
            </a:pathLst>
          </a:custGeom>
          <a:solidFill>
            <a:schemeClr val="tx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Tree>
    <p:extLst>
      <p:ext uri="{BB962C8B-B14F-4D97-AF65-F5344CB8AC3E}">
        <p14:creationId xmlns:p14="http://schemas.microsoft.com/office/powerpoint/2010/main" val="2855672638"/>
      </p:ext>
    </p:extLst>
  </p:cSld>
  <p:clrMapOvr>
    <a:masterClrMapping/>
  </p:clrMapOvr>
  <mc:AlternateContent xmlns:mc="http://schemas.openxmlformats.org/markup-compatibility/2006" xmlns:p159="http://schemas.microsoft.com/office/powerpoint/2015/09/main">
    <mc:Choice Requires="p159">
      <p:transition spd="slow" advTm="600">
        <p159:morph option="byObject"/>
      </p:transition>
    </mc:Choice>
    <mc:Fallback xmlns="">
      <p:transition spd="slow" advTm="60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2">
            <a:lumMod val="90000"/>
            <a:lumOff val="10000"/>
          </a:schemeClr>
        </a:solidFill>
        <a:effectLst/>
      </p:bgPr>
    </p:bg>
    <p:spTree>
      <p:nvGrpSpPr>
        <p:cNvPr id="1" name="">
          <a:extLst>
            <a:ext uri="{FF2B5EF4-FFF2-40B4-BE49-F238E27FC236}">
              <a16:creationId xmlns:a16="http://schemas.microsoft.com/office/drawing/2014/main" id="{83653A0E-9A21-B079-A493-AE163D2EBB2F}"/>
            </a:ext>
          </a:extLst>
        </p:cNvPr>
        <p:cNvGrpSpPr/>
        <p:nvPr/>
      </p:nvGrpSpPr>
      <p:grpSpPr>
        <a:xfrm>
          <a:off x="0" y="0"/>
          <a:ext cx="0" cy="0"/>
          <a:chOff x="0" y="0"/>
          <a:chExt cx="0" cy="0"/>
        </a:xfrm>
      </p:grpSpPr>
      <p:sp>
        <p:nvSpPr>
          <p:cNvPr id="2" name="!!SubTitle">
            <a:extLst>
              <a:ext uri="{FF2B5EF4-FFF2-40B4-BE49-F238E27FC236}">
                <a16:creationId xmlns:a16="http://schemas.microsoft.com/office/drawing/2014/main" id="{6140CDEA-330D-A7C0-F407-93F8FF79DEAA}"/>
              </a:ext>
            </a:extLst>
          </p:cNvPr>
          <p:cNvSpPr txBox="1"/>
          <p:nvPr/>
        </p:nvSpPr>
        <p:spPr>
          <a:xfrm>
            <a:off x="14259034" y="3578895"/>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tx2">
                    <a:lumMod val="50000"/>
                    <a:lumOff val="50000"/>
                  </a:schemeClr>
                </a:solidFill>
                <a:effectLst/>
                <a:uLnTx/>
                <a:uFillTx/>
                <a:latin typeface="Open Sans Light"/>
                <a:ea typeface="+mn-ea"/>
                <a:cs typeface="+mn-cs"/>
              </a:rPr>
              <a:t>we sell CONFIDENCE not templates</a:t>
            </a:r>
          </a:p>
        </p:txBody>
      </p:sp>
      <p:sp>
        <p:nvSpPr>
          <p:cNvPr id="3" name="!!MainTitle1">
            <a:extLst>
              <a:ext uri="{FF2B5EF4-FFF2-40B4-BE49-F238E27FC236}">
                <a16:creationId xmlns:a16="http://schemas.microsoft.com/office/drawing/2014/main" id="{03B9ECEE-6039-F1E9-8D84-FD85C98749EB}"/>
              </a:ext>
            </a:extLst>
          </p:cNvPr>
          <p:cNvSpPr txBox="1"/>
          <p:nvPr/>
        </p:nvSpPr>
        <p:spPr>
          <a:xfrm>
            <a:off x="14197458" y="2317011"/>
            <a:ext cx="8247899" cy="1261884"/>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7600" b="1" dirty="0">
                <a:solidFill>
                  <a:schemeClr val="tx2">
                    <a:lumMod val="25000"/>
                    <a:lumOff val="75000"/>
                  </a:schemeClr>
                </a:solidFill>
                <a:effectLst>
                  <a:outerShdw blurRad="127000" dist="101600" dir="5400000" algn="t" rotWithShape="0">
                    <a:prstClr val="black">
                      <a:alpha val="20000"/>
                    </a:prstClr>
                  </a:outerShdw>
                </a:effectLst>
                <a:latin typeface="+mj-lt"/>
              </a:rPr>
              <a:t>ANNUAL </a:t>
            </a:r>
            <a:r>
              <a:rPr lang="en-US" sz="7600" dirty="0">
                <a:solidFill>
                  <a:schemeClr val="tx2">
                    <a:lumMod val="25000"/>
                    <a:lumOff val="75000"/>
                  </a:schemeClr>
                </a:solidFill>
                <a:effectLst>
                  <a:outerShdw blurRad="127000" dist="101600" dir="5400000" algn="t" rotWithShape="0">
                    <a:prstClr val="black">
                      <a:alpha val="20000"/>
                    </a:prstClr>
                  </a:outerShdw>
                </a:effectLst>
                <a:latin typeface="+mj-lt"/>
              </a:rPr>
              <a:t>REPORT</a:t>
            </a:r>
            <a:endParaRPr kumimoji="0" lang="en-US" sz="7600" i="0" u="none" strike="noStrike" kern="1200" cap="none" spc="0" normalizeH="0" baseline="0" noProof="0" dirty="0">
              <a:ln>
                <a:noFill/>
              </a:ln>
              <a:solidFill>
                <a:schemeClr val="tx2">
                  <a:lumMod val="25000"/>
                  <a:lumOff val="75000"/>
                </a:schemeClr>
              </a:solidFill>
              <a:effectLst>
                <a:outerShdw blurRad="127000" dist="101600" dir="5400000" algn="t" rotWithShape="0">
                  <a:prstClr val="black">
                    <a:alpha val="20000"/>
                  </a:prstClr>
                </a:outerShdw>
              </a:effectLst>
              <a:uLnTx/>
              <a:uFillTx/>
              <a:latin typeface="+mj-lt"/>
            </a:endParaRPr>
          </a:p>
        </p:txBody>
      </p:sp>
      <p:sp>
        <p:nvSpPr>
          <p:cNvPr id="4" name="!!Description">
            <a:extLst>
              <a:ext uri="{FF2B5EF4-FFF2-40B4-BE49-F238E27FC236}">
                <a16:creationId xmlns:a16="http://schemas.microsoft.com/office/drawing/2014/main" id="{4F8F05FB-FE21-4271-C8F7-93701663718E}"/>
              </a:ext>
            </a:extLst>
          </p:cNvPr>
          <p:cNvSpPr txBox="1"/>
          <p:nvPr/>
        </p:nvSpPr>
        <p:spPr>
          <a:xfrm rot="10800000" flipV="1">
            <a:off x="14259033" y="8121169"/>
            <a:ext cx="8186323" cy="4031873"/>
          </a:xfrm>
          <a:prstGeom prst="rect">
            <a:avLst/>
          </a:prstGeom>
          <a:noFill/>
        </p:spPr>
        <p:txBody>
          <a:bodyPr wrap="square" rtlCol="0" anchor="t">
            <a:spAutoFit/>
          </a:bodyPr>
          <a:lstStyle/>
          <a:p>
            <a:pPr>
              <a:buNone/>
            </a:pPr>
            <a:r>
              <a:rPr lang="vi-VN" sz="3200" dirty="0">
                <a:solidFill>
                  <a:schemeClr val="tx2">
                    <a:lumMod val="25000"/>
                    <a:lumOff val="75000"/>
                  </a:schemeClr>
                </a:solidFill>
              </a:rPr>
              <a:t>Doanh số điện thoại di động tăng trưởng đều nhờ các chương trình giảm giá và ra mắt mẫu mới. Mức độ quan tâm của khách hàng cao, đặc biệt trong Q3–Q4 khi nhu cầu thay máy tăng mạnh.</a:t>
            </a:r>
            <a:endParaRPr lang="en-US" sz="3200" dirty="0">
              <a:solidFill>
                <a:schemeClr val="tx2">
                  <a:lumMod val="25000"/>
                  <a:lumOff val="75000"/>
                </a:schemeClr>
              </a:solidFill>
            </a:endParaRPr>
          </a:p>
          <a:p>
            <a:pPr>
              <a:buNone/>
            </a:pPr>
            <a:endParaRPr lang="en-US" sz="3200" dirty="0">
              <a:solidFill>
                <a:schemeClr val="tx2">
                  <a:lumMod val="25000"/>
                  <a:lumOff val="75000"/>
                </a:schemeClr>
              </a:solidFill>
            </a:endParaRPr>
          </a:p>
          <a:p>
            <a:pPr>
              <a:buNone/>
            </a:pPr>
            <a:r>
              <a:rPr lang="en-US" sz="3200" dirty="0">
                <a:solidFill>
                  <a:schemeClr val="tx2">
                    <a:lumMod val="25000"/>
                    <a:lumOff val="75000"/>
                  </a:schemeClr>
                </a:solidFill>
              </a:rPr>
              <a:t>Q4 </a:t>
            </a:r>
            <a:r>
              <a:rPr lang="en-US" sz="3200" dirty="0" err="1">
                <a:solidFill>
                  <a:schemeClr val="tx2">
                    <a:lumMod val="25000"/>
                    <a:lumOff val="75000"/>
                  </a:schemeClr>
                </a:solidFill>
              </a:rPr>
              <a:t>đạt</a:t>
            </a:r>
            <a:r>
              <a:rPr lang="en-US" sz="3200" dirty="0">
                <a:solidFill>
                  <a:schemeClr val="tx2">
                    <a:lumMod val="25000"/>
                    <a:lumOff val="75000"/>
                  </a:schemeClr>
                </a:solidFill>
              </a:rPr>
              <a:t> </a:t>
            </a:r>
            <a:r>
              <a:rPr lang="en-US" sz="3200" dirty="0" err="1">
                <a:solidFill>
                  <a:schemeClr val="tx2">
                    <a:lumMod val="25000"/>
                    <a:lumOff val="75000"/>
                  </a:schemeClr>
                </a:solidFill>
              </a:rPr>
              <a:t>đỉnh</a:t>
            </a:r>
            <a:r>
              <a:rPr lang="en-US" sz="3200" dirty="0">
                <a:solidFill>
                  <a:schemeClr val="tx2">
                    <a:lumMod val="25000"/>
                    <a:lumOff val="75000"/>
                  </a:schemeClr>
                </a:solidFill>
              </a:rPr>
              <a:t> </a:t>
            </a:r>
            <a:r>
              <a:rPr lang="en-US" sz="3200" dirty="0" err="1">
                <a:solidFill>
                  <a:schemeClr val="tx2">
                    <a:lumMod val="25000"/>
                    <a:lumOff val="75000"/>
                  </a:schemeClr>
                </a:solidFill>
              </a:rPr>
              <a:t>doanh</a:t>
            </a:r>
            <a:r>
              <a:rPr lang="en-US" sz="3200" dirty="0">
                <a:solidFill>
                  <a:schemeClr val="tx2">
                    <a:lumMod val="25000"/>
                    <a:lumOff val="75000"/>
                  </a:schemeClr>
                </a:solidFill>
              </a:rPr>
              <a:t> </a:t>
            </a:r>
            <a:r>
              <a:rPr lang="en-US" sz="3200" dirty="0" err="1">
                <a:solidFill>
                  <a:schemeClr val="tx2">
                    <a:lumMod val="25000"/>
                    <a:lumOff val="75000"/>
                  </a:schemeClr>
                </a:solidFill>
              </a:rPr>
              <a:t>số</a:t>
            </a:r>
            <a:r>
              <a:rPr lang="en-US" sz="3200" dirty="0">
                <a:solidFill>
                  <a:schemeClr val="tx2">
                    <a:lumMod val="25000"/>
                    <a:lumOff val="75000"/>
                  </a:schemeClr>
                </a:solidFill>
              </a:rPr>
              <a:t> </a:t>
            </a:r>
            <a:r>
              <a:rPr lang="en-US" sz="3200" dirty="0" err="1">
                <a:solidFill>
                  <a:schemeClr val="tx2">
                    <a:lumMod val="25000"/>
                    <a:lumOff val="75000"/>
                  </a:schemeClr>
                </a:solidFill>
              </a:rPr>
              <a:t>nhờ</a:t>
            </a:r>
            <a:r>
              <a:rPr lang="en-US" sz="3200" dirty="0">
                <a:solidFill>
                  <a:schemeClr val="tx2">
                    <a:lumMod val="25000"/>
                    <a:lumOff val="75000"/>
                  </a:schemeClr>
                </a:solidFill>
              </a:rPr>
              <a:t> </a:t>
            </a:r>
            <a:r>
              <a:rPr lang="en-US" sz="3200" dirty="0" err="1">
                <a:solidFill>
                  <a:schemeClr val="tx2">
                    <a:lumMod val="25000"/>
                    <a:lumOff val="75000"/>
                  </a:schemeClr>
                </a:solidFill>
              </a:rPr>
              <a:t>dòng</a:t>
            </a:r>
            <a:r>
              <a:rPr lang="en-US" sz="3200" dirty="0">
                <a:solidFill>
                  <a:schemeClr val="tx2">
                    <a:lumMod val="25000"/>
                    <a:lumOff val="75000"/>
                  </a:schemeClr>
                </a:solidFill>
              </a:rPr>
              <a:t> flagship </a:t>
            </a:r>
            <a:r>
              <a:rPr lang="en-US" sz="3200" dirty="0" err="1">
                <a:solidFill>
                  <a:schemeClr val="tx2">
                    <a:lumMod val="25000"/>
                    <a:lumOff val="75000"/>
                  </a:schemeClr>
                </a:solidFill>
              </a:rPr>
              <a:t>ra</a:t>
            </a:r>
            <a:r>
              <a:rPr lang="en-US" sz="3200" dirty="0">
                <a:solidFill>
                  <a:schemeClr val="tx2">
                    <a:lumMod val="25000"/>
                    <a:lumOff val="75000"/>
                  </a:schemeClr>
                </a:solidFill>
              </a:rPr>
              <a:t> </a:t>
            </a:r>
            <a:r>
              <a:rPr lang="en-US" sz="3200" dirty="0" err="1">
                <a:solidFill>
                  <a:schemeClr val="tx2">
                    <a:lumMod val="25000"/>
                    <a:lumOff val="75000"/>
                  </a:schemeClr>
                </a:solidFill>
              </a:rPr>
              <a:t>mắt</a:t>
            </a:r>
            <a:r>
              <a:rPr lang="en-US" sz="3200" dirty="0">
                <a:solidFill>
                  <a:schemeClr val="tx2">
                    <a:lumMod val="25000"/>
                    <a:lumOff val="75000"/>
                  </a:schemeClr>
                </a:solidFill>
              </a:rPr>
              <a:t> </a:t>
            </a:r>
            <a:r>
              <a:rPr lang="en-US" sz="3200" dirty="0" err="1">
                <a:solidFill>
                  <a:schemeClr val="tx2">
                    <a:lumMod val="25000"/>
                    <a:lumOff val="75000"/>
                  </a:schemeClr>
                </a:solidFill>
              </a:rPr>
              <a:t>đúng</a:t>
            </a:r>
            <a:r>
              <a:rPr lang="en-US" sz="3200" dirty="0">
                <a:solidFill>
                  <a:schemeClr val="tx2">
                    <a:lumMod val="25000"/>
                    <a:lumOff val="75000"/>
                  </a:schemeClr>
                </a:solidFill>
              </a:rPr>
              <a:t> </a:t>
            </a:r>
            <a:r>
              <a:rPr lang="en-US" sz="3200" dirty="0" err="1">
                <a:solidFill>
                  <a:schemeClr val="tx2">
                    <a:lumMod val="25000"/>
                    <a:lumOff val="75000"/>
                  </a:schemeClr>
                </a:solidFill>
              </a:rPr>
              <a:t>thời</a:t>
            </a:r>
            <a:r>
              <a:rPr lang="en-US" sz="3200" dirty="0">
                <a:solidFill>
                  <a:schemeClr val="tx2">
                    <a:lumMod val="25000"/>
                    <a:lumOff val="75000"/>
                  </a:schemeClr>
                </a:solidFill>
              </a:rPr>
              <a:t> </a:t>
            </a:r>
            <a:r>
              <a:rPr lang="en-US" sz="3200" dirty="0" err="1">
                <a:solidFill>
                  <a:schemeClr val="tx2">
                    <a:lumMod val="25000"/>
                    <a:lumOff val="75000"/>
                  </a:schemeClr>
                </a:solidFill>
              </a:rPr>
              <a:t>điểm</a:t>
            </a:r>
            <a:r>
              <a:rPr lang="en-US" sz="3200" dirty="0">
                <a:solidFill>
                  <a:schemeClr val="tx2">
                    <a:lumMod val="25000"/>
                    <a:lumOff val="75000"/>
                  </a:schemeClr>
                </a:solidFill>
              </a:rPr>
              <a:t>.</a:t>
            </a:r>
            <a:endParaRPr lang="vi-VN" sz="3200" dirty="0">
              <a:solidFill>
                <a:schemeClr val="tx2">
                  <a:lumMod val="25000"/>
                  <a:lumOff val="75000"/>
                </a:schemeClr>
              </a:solidFill>
            </a:endParaRPr>
          </a:p>
        </p:txBody>
      </p:sp>
      <p:sp>
        <p:nvSpPr>
          <p:cNvPr id="5" name="!!Base1">
            <a:extLst>
              <a:ext uri="{FF2B5EF4-FFF2-40B4-BE49-F238E27FC236}">
                <a16:creationId xmlns:a16="http://schemas.microsoft.com/office/drawing/2014/main" id="{2BF31CCC-F1DF-897F-C35A-4841D2560E35}"/>
              </a:ext>
            </a:extLst>
          </p:cNvPr>
          <p:cNvSpPr/>
          <p:nvPr/>
        </p:nvSpPr>
        <p:spPr>
          <a:xfrm rot="10800000">
            <a:off x="1938644"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Value1">
            <a:extLst>
              <a:ext uri="{FF2B5EF4-FFF2-40B4-BE49-F238E27FC236}">
                <a16:creationId xmlns:a16="http://schemas.microsoft.com/office/drawing/2014/main" id="{1E0EA696-291D-7E68-7091-FD64E6311BA4}"/>
              </a:ext>
            </a:extLst>
          </p:cNvPr>
          <p:cNvSpPr/>
          <p:nvPr/>
        </p:nvSpPr>
        <p:spPr>
          <a:xfrm>
            <a:off x="2200863" y="5520906"/>
            <a:ext cx="1069486" cy="4419607"/>
          </a:xfrm>
          <a:prstGeom prst="roundRect">
            <a:avLst>
              <a:gd name="adj" fmla="val 50000"/>
            </a:avLst>
          </a:prstGeom>
          <a:solidFill>
            <a:schemeClr val="accent1"/>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ercent1">
            <a:extLst>
              <a:ext uri="{FF2B5EF4-FFF2-40B4-BE49-F238E27FC236}">
                <a16:creationId xmlns:a16="http://schemas.microsoft.com/office/drawing/2014/main" id="{D5827680-D2F7-34BB-A385-09E218ACE90D}"/>
              </a:ext>
            </a:extLst>
          </p:cNvPr>
          <p:cNvSpPr txBox="1"/>
          <p:nvPr/>
        </p:nvSpPr>
        <p:spPr>
          <a:xfrm>
            <a:off x="2213668" y="4726361"/>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65%</a:t>
            </a:r>
          </a:p>
        </p:txBody>
      </p:sp>
      <p:sp>
        <p:nvSpPr>
          <p:cNvPr id="8" name="!!Q1">
            <a:extLst>
              <a:ext uri="{FF2B5EF4-FFF2-40B4-BE49-F238E27FC236}">
                <a16:creationId xmlns:a16="http://schemas.microsoft.com/office/drawing/2014/main" id="{51827D64-CF9A-06C9-1AC7-A555409F86E9}"/>
              </a:ext>
            </a:extLst>
          </p:cNvPr>
          <p:cNvSpPr txBox="1"/>
          <p:nvPr/>
        </p:nvSpPr>
        <p:spPr>
          <a:xfrm>
            <a:off x="2134162"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lumMod val="10000"/>
                    <a:lumOff val="90000"/>
                  </a:schemeClr>
                </a:solidFill>
                <a:latin typeface="+mj-lt"/>
              </a:rPr>
              <a:t>Q1</a:t>
            </a:r>
          </a:p>
        </p:txBody>
      </p:sp>
      <p:sp>
        <p:nvSpPr>
          <p:cNvPr id="9" name="!!Sub_text1">
            <a:extLst>
              <a:ext uri="{FF2B5EF4-FFF2-40B4-BE49-F238E27FC236}">
                <a16:creationId xmlns:a16="http://schemas.microsoft.com/office/drawing/2014/main" id="{F6FBDE86-2CDE-C7F8-181F-B8762DCFA9B3}"/>
              </a:ext>
            </a:extLst>
          </p:cNvPr>
          <p:cNvSpPr txBox="1"/>
          <p:nvPr/>
        </p:nvSpPr>
        <p:spPr>
          <a:xfrm>
            <a:off x="2081796" y="11321027"/>
            <a:ext cx="1307620" cy="1398763"/>
          </a:xfrm>
          <a:prstGeom prst="rect">
            <a:avLst/>
          </a:prstGeom>
          <a:noFill/>
        </p:spPr>
        <p:txBody>
          <a:bodyPr wrap="square" lIns="0" tIns="72000" rIns="0" bIns="72000" rtlCol="0">
            <a:spAutoFit/>
          </a:bodyPr>
          <a:lstStyle/>
          <a:p>
            <a:pPr algn="ctr">
              <a:lnSpc>
                <a:spcPct val="130000"/>
              </a:lnSpc>
              <a:spcBef>
                <a:spcPts val="2000"/>
              </a:spcBef>
            </a:pPr>
            <a:r>
              <a:rPr lang="vi-VN" sz="1600" dirty="0">
                <a:solidFill>
                  <a:schemeClr val="tx2">
                    <a:lumMod val="25000"/>
                    <a:lumOff val="75000"/>
                  </a:schemeClr>
                </a:solidFill>
              </a:rPr>
              <a:t>Doanh số điện thoại di động tăng trưởng đều</a:t>
            </a:r>
            <a:endParaRPr lang="en-US" sz="1600" b="1" dirty="0">
              <a:solidFill>
                <a:schemeClr val="tx2">
                  <a:lumMod val="25000"/>
                  <a:lumOff val="75000"/>
                </a:schemeClr>
              </a:solidFill>
            </a:endParaRPr>
          </a:p>
        </p:txBody>
      </p:sp>
      <p:sp>
        <p:nvSpPr>
          <p:cNvPr id="10" name="!!Base2">
            <a:extLst>
              <a:ext uri="{FF2B5EF4-FFF2-40B4-BE49-F238E27FC236}">
                <a16:creationId xmlns:a16="http://schemas.microsoft.com/office/drawing/2014/main" id="{EF9344D2-704F-C235-FF43-602413E622AF}"/>
              </a:ext>
            </a:extLst>
          </p:cNvPr>
          <p:cNvSpPr/>
          <p:nvPr/>
        </p:nvSpPr>
        <p:spPr>
          <a:xfrm rot="10800000">
            <a:off x="4318813"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Value2">
            <a:extLst>
              <a:ext uri="{FF2B5EF4-FFF2-40B4-BE49-F238E27FC236}">
                <a16:creationId xmlns:a16="http://schemas.microsoft.com/office/drawing/2014/main" id="{CDD79D0D-C9EB-1F6C-A9B1-9B47C6F409FD}"/>
              </a:ext>
            </a:extLst>
          </p:cNvPr>
          <p:cNvSpPr/>
          <p:nvPr/>
        </p:nvSpPr>
        <p:spPr>
          <a:xfrm>
            <a:off x="4581032" y="4615543"/>
            <a:ext cx="1069486" cy="5324971"/>
          </a:xfrm>
          <a:prstGeom prst="roundRect">
            <a:avLst>
              <a:gd name="adj" fmla="val 50000"/>
            </a:avLst>
          </a:prstGeom>
          <a:solidFill>
            <a:schemeClr val="accent1"/>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ercent2">
            <a:extLst>
              <a:ext uri="{FF2B5EF4-FFF2-40B4-BE49-F238E27FC236}">
                <a16:creationId xmlns:a16="http://schemas.microsoft.com/office/drawing/2014/main" id="{6E628627-3502-ED91-16B5-B39302C5427B}"/>
              </a:ext>
            </a:extLst>
          </p:cNvPr>
          <p:cNvSpPr txBox="1"/>
          <p:nvPr/>
        </p:nvSpPr>
        <p:spPr>
          <a:xfrm>
            <a:off x="4593837" y="3833525"/>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80%</a:t>
            </a:r>
          </a:p>
        </p:txBody>
      </p:sp>
      <p:sp>
        <p:nvSpPr>
          <p:cNvPr id="13" name="!!Q2">
            <a:extLst>
              <a:ext uri="{FF2B5EF4-FFF2-40B4-BE49-F238E27FC236}">
                <a16:creationId xmlns:a16="http://schemas.microsoft.com/office/drawing/2014/main" id="{7118E8C0-56EA-2425-B709-FD7353FBA7D8}"/>
              </a:ext>
            </a:extLst>
          </p:cNvPr>
          <p:cNvSpPr txBox="1"/>
          <p:nvPr/>
        </p:nvSpPr>
        <p:spPr>
          <a:xfrm>
            <a:off x="4514331"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lumMod val="10000"/>
                    <a:lumOff val="90000"/>
                  </a:schemeClr>
                </a:solidFill>
                <a:latin typeface="+mj-lt"/>
              </a:rPr>
              <a:t>Q2</a:t>
            </a:r>
          </a:p>
        </p:txBody>
      </p:sp>
      <p:sp>
        <p:nvSpPr>
          <p:cNvPr id="14" name="!!Sub_text2">
            <a:extLst>
              <a:ext uri="{FF2B5EF4-FFF2-40B4-BE49-F238E27FC236}">
                <a16:creationId xmlns:a16="http://schemas.microsoft.com/office/drawing/2014/main" id="{D36F8BD8-DDE3-AE78-40F5-56EA703DA364}"/>
              </a:ext>
            </a:extLst>
          </p:cNvPr>
          <p:cNvSpPr txBox="1"/>
          <p:nvPr/>
        </p:nvSpPr>
        <p:spPr>
          <a:xfrm>
            <a:off x="4461965" y="11321027"/>
            <a:ext cx="1307620" cy="1398763"/>
          </a:xfrm>
          <a:prstGeom prst="rect">
            <a:avLst/>
          </a:prstGeom>
          <a:noFill/>
        </p:spPr>
        <p:txBody>
          <a:bodyPr wrap="square" lIns="0" tIns="72000" rIns="0" bIns="72000" rtlCol="0">
            <a:spAutoFit/>
          </a:bodyPr>
          <a:lstStyle/>
          <a:p>
            <a:pPr algn="ctr">
              <a:lnSpc>
                <a:spcPct val="130000"/>
              </a:lnSpc>
              <a:spcBef>
                <a:spcPts val="2000"/>
              </a:spcBef>
            </a:pPr>
            <a:r>
              <a:rPr lang="vi-VN" sz="1600" dirty="0">
                <a:solidFill>
                  <a:schemeClr val="tx2">
                    <a:lumMod val="25000"/>
                    <a:lumOff val="75000"/>
                  </a:schemeClr>
                </a:solidFill>
              </a:rPr>
              <a:t>Doanh số điện thoại di động tăng trưởng đều</a:t>
            </a:r>
            <a:endParaRPr lang="en-US" sz="1600" b="1" dirty="0">
              <a:solidFill>
                <a:schemeClr val="tx2">
                  <a:lumMod val="25000"/>
                  <a:lumOff val="75000"/>
                </a:schemeClr>
              </a:solidFill>
            </a:endParaRPr>
          </a:p>
        </p:txBody>
      </p:sp>
      <p:sp>
        <p:nvSpPr>
          <p:cNvPr id="15" name="!!Base3">
            <a:extLst>
              <a:ext uri="{FF2B5EF4-FFF2-40B4-BE49-F238E27FC236}">
                <a16:creationId xmlns:a16="http://schemas.microsoft.com/office/drawing/2014/main" id="{F89F72E8-835E-6BDA-507D-A0224922F4FA}"/>
              </a:ext>
            </a:extLst>
          </p:cNvPr>
          <p:cNvSpPr/>
          <p:nvPr/>
        </p:nvSpPr>
        <p:spPr>
          <a:xfrm rot="10800000">
            <a:off x="6698982"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Value3">
            <a:extLst>
              <a:ext uri="{FF2B5EF4-FFF2-40B4-BE49-F238E27FC236}">
                <a16:creationId xmlns:a16="http://schemas.microsoft.com/office/drawing/2014/main" id="{FB42B817-397E-1300-5501-41015173A587}"/>
              </a:ext>
            </a:extLst>
          </p:cNvPr>
          <p:cNvSpPr/>
          <p:nvPr/>
        </p:nvSpPr>
        <p:spPr>
          <a:xfrm>
            <a:off x="6961201" y="6715894"/>
            <a:ext cx="1069486" cy="3224619"/>
          </a:xfrm>
          <a:prstGeom prst="roundRect">
            <a:avLst>
              <a:gd name="adj" fmla="val 50000"/>
            </a:avLst>
          </a:prstGeom>
          <a:solidFill>
            <a:schemeClr val="accent1"/>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Percent3">
            <a:extLst>
              <a:ext uri="{FF2B5EF4-FFF2-40B4-BE49-F238E27FC236}">
                <a16:creationId xmlns:a16="http://schemas.microsoft.com/office/drawing/2014/main" id="{C9894F1F-9C37-7E5A-24C1-C06839780120}"/>
              </a:ext>
            </a:extLst>
          </p:cNvPr>
          <p:cNvSpPr txBox="1"/>
          <p:nvPr/>
        </p:nvSpPr>
        <p:spPr>
          <a:xfrm>
            <a:off x="6974006" y="5932014"/>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40%</a:t>
            </a:r>
          </a:p>
        </p:txBody>
      </p:sp>
      <p:sp>
        <p:nvSpPr>
          <p:cNvPr id="18" name="!!Q3">
            <a:extLst>
              <a:ext uri="{FF2B5EF4-FFF2-40B4-BE49-F238E27FC236}">
                <a16:creationId xmlns:a16="http://schemas.microsoft.com/office/drawing/2014/main" id="{460DB98C-89EC-187E-4702-361B4B206C0D}"/>
              </a:ext>
            </a:extLst>
          </p:cNvPr>
          <p:cNvSpPr txBox="1"/>
          <p:nvPr/>
        </p:nvSpPr>
        <p:spPr>
          <a:xfrm>
            <a:off x="6894500"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lumMod val="10000"/>
                    <a:lumOff val="90000"/>
                  </a:schemeClr>
                </a:solidFill>
                <a:latin typeface="+mj-lt"/>
              </a:rPr>
              <a:t>Q3</a:t>
            </a:r>
          </a:p>
        </p:txBody>
      </p:sp>
      <p:sp>
        <p:nvSpPr>
          <p:cNvPr id="19" name="!!Sub_text3">
            <a:extLst>
              <a:ext uri="{FF2B5EF4-FFF2-40B4-BE49-F238E27FC236}">
                <a16:creationId xmlns:a16="http://schemas.microsoft.com/office/drawing/2014/main" id="{3C8BF85F-BE98-5C6A-73DC-708385127712}"/>
              </a:ext>
            </a:extLst>
          </p:cNvPr>
          <p:cNvSpPr txBox="1"/>
          <p:nvPr/>
        </p:nvSpPr>
        <p:spPr>
          <a:xfrm>
            <a:off x="6842134" y="11321027"/>
            <a:ext cx="1307620" cy="1398763"/>
          </a:xfrm>
          <a:prstGeom prst="rect">
            <a:avLst/>
          </a:prstGeom>
          <a:noFill/>
        </p:spPr>
        <p:txBody>
          <a:bodyPr wrap="square" lIns="0" tIns="72000" rIns="0" bIns="72000" rtlCol="0">
            <a:spAutoFit/>
          </a:bodyPr>
          <a:lstStyle/>
          <a:p>
            <a:pPr algn="ctr">
              <a:lnSpc>
                <a:spcPct val="130000"/>
              </a:lnSpc>
              <a:spcBef>
                <a:spcPts val="2000"/>
              </a:spcBef>
            </a:pPr>
            <a:r>
              <a:rPr lang="vi-VN" sz="1600" dirty="0">
                <a:solidFill>
                  <a:schemeClr val="tx2">
                    <a:lumMod val="25000"/>
                    <a:lumOff val="75000"/>
                  </a:schemeClr>
                </a:solidFill>
              </a:rPr>
              <a:t>Doanh số điện thoại di động tăng trưởng đều</a:t>
            </a:r>
            <a:endParaRPr lang="en-US" sz="1600" b="1" dirty="0">
              <a:solidFill>
                <a:schemeClr val="tx2">
                  <a:lumMod val="25000"/>
                  <a:lumOff val="75000"/>
                </a:schemeClr>
              </a:solidFill>
            </a:endParaRPr>
          </a:p>
        </p:txBody>
      </p:sp>
      <p:sp>
        <p:nvSpPr>
          <p:cNvPr id="20" name="!!Base4">
            <a:extLst>
              <a:ext uri="{FF2B5EF4-FFF2-40B4-BE49-F238E27FC236}">
                <a16:creationId xmlns:a16="http://schemas.microsoft.com/office/drawing/2014/main" id="{4284649F-0D8E-4143-2EDA-DDE7976CC936}"/>
              </a:ext>
            </a:extLst>
          </p:cNvPr>
          <p:cNvSpPr/>
          <p:nvPr/>
        </p:nvSpPr>
        <p:spPr>
          <a:xfrm rot="10800000">
            <a:off x="9079150"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Value4">
            <a:extLst>
              <a:ext uri="{FF2B5EF4-FFF2-40B4-BE49-F238E27FC236}">
                <a16:creationId xmlns:a16="http://schemas.microsoft.com/office/drawing/2014/main" id="{9EC42A18-07BF-2EB7-FFA3-9FA89EC743E7}"/>
              </a:ext>
            </a:extLst>
          </p:cNvPr>
          <p:cNvSpPr/>
          <p:nvPr/>
        </p:nvSpPr>
        <p:spPr>
          <a:xfrm>
            <a:off x="9341369" y="4040560"/>
            <a:ext cx="1069486" cy="5899954"/>
          </a:xfrm>
          <a:prstGeom prst="roundRect">
            <a:avLst>
              <a:gd name="adj" fmla="val 50000"/>
            </a:avLst>
          </a:prstGeom>
          <a:solidFill>
            <a:schemeClr val="accent1"/>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Percent4">
            <a:extLst>
              <a:ext uri="{FF2B5EF4-FFF2-40B4-BE49-F238E27FC236}">
                <a16:creationId xmlns:a16="http://schemas.microsoft.com/office/drawing/2014/main" id="{343F4D04-44CB-2996-3275-1E902C7AFBCF}"/>
              </a:ext>
            </a:extLst>
          </p:cNvPr>
          <p:cNvSpPr txBox="1"/>
          <p:nvPr/>
        </p:nvSpPr>
        <p:spPr>
          <a:xfrm>
            <a:off x="9354174" y="3328633"/>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90%</a:t>
            </a:r>
          </a:p>
        </p:txBody>
      </p:sp>
      <p:sp>
        <p:nvSpPr>
          <p:cNvPr id="23" name="!!Q4">
            <a:extLst>
              <a:ext uri="{FF2B5EF4-FFF2-40B4-BE49-F238E27FC236}">
                <a16:creationId xmlns:a16="http://schemas.microsoft.com/office/drawing/2014/main" id="{7D5222D7-458B-85C2-703C-A35E1E4630FB}"/>
              </a:ext>
            </a:extLst>
          </p:cNvPr>
          <p:cNvSpPr txBox="1"/>
          <p:nvPr/>
        </p:nvSpPr>
        <p:spPr>
          <a:xfrm>
            <a:off x="9274668"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lumMod val="10000"/>
                    <a:lumOff val="90000"/>
                  </a:schemeClr>
                </a:solidFill>
                <a:latin typeface="+mj-lt"/>
              </a:rPr>
              <a:t>Q4</a:t>
            </a:r>
          </a:p>
        </p:txBody>
      </p:sp>
      <p:sp>
        <p:nvSpPr>
          <p:cNvPr id="24" name="!!Sub_text4">
            <a:extLst>
              <a:ext uri="{FF2B5EF4-FFF2-40B4-BE49-F238E27FC236}">
                <a16:creationId xmlns:a16="http://schemas.microsoft.com/office/drawing/2014/main" id="{70C38336-0918-1A21-0421-07336BC4C396}"/>
              </a:ext>
            </a:extLst>
          </p:cNvPr>
          <p:cNvSpPr txBox="1"/>
          <p:nvPr/>
        </p:nvSpPr>
        <p:spPr>
          <a:xfrm>
            <a:off x="9222302" y="11321027"/>
            <a:ext cx="1307620" cy="1398763"/>
          </a:xfrm>
          <a:prstGeom prst="rect">
            <a:avLst/>
          </a:prstGeom>
          <a:noFill/>
        </p:spPr>
        <p:txBody>
          <a:bodyPr wrap="square" lIns="0" tIns="72000" rIns="0" bIns="72000" rtlCol="0">
            <a:spAutoFit/>
          </a:bodyPr>
          <a:lstStyle/>
          <a:p>
            <a:pPr algn="ctr">
              <a:lnSpc>
                <a:spcPct val="130000"/>
              </a:lnSpc>
              <a:spcBef>
                <a:spcPts val="2000"/>
              </a:spcBef>
            </a:pPr>
            <a:r>
              <a:rPr lang="vi-VN" sz="1600" dirty="0">
                <a:solidFill>
                  <a:schemeClr val="tx2">
                    <a:lumMod val="25000"/>
                    <a:lumOff val="75000"/>
                  </a:schemeClr>
                </a:solidFill>
              </a:rPr>
              <a:t>Doanh số điện thoại di động tăng trưởng đều</a:t>
            </a:r>
            <a:endParaRPr lang="en-US" sz="1600" b="1" dirty="0">
              <a:solidFill>
                <a:schemeClr val="tx2">
                  <a:lumMod val="25000"/>
                  <a:lumOff val="75000"/>
                </a:schemeClr>
              </a:solidFill>
            </a:endParaRPr>
          </a:p>
        </p:txBody>
      </p:sp>
      <p:sp>
        <p:nvSpPr>
          <p:cNvPr id="25" name="!!ProductName">
            <a:extLst>
              <a:ext uri="{FF2B5EF4-FFF2-40B4-BE49-F238E27FC236}">
                <a16:creationId xmlns:a16="http://schemas.microsoft.com/office/drawing/2014/main" id="{16BE47C6-E0A7-A799-EA10-01815CD9D586}"/>
              </a:ext>
            </a:extLst>
          </p:cNvPr>
          <p:cNvSpPr txBox="1"/>
          <p:nvPr/>
        </p:nvSpPr>
        <p:spPr>
          <a:xfrm>
            <a:off x="14197458" y="6715895"/>
            <a:ext cx="5636479" cy="1015663"/>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6000" dirty="0">
                <a:solidFill>
                  <a:schemeClr val="accent1"/>
                </a:solidFill>
                <a:effectLst>
                  <a:outerShdw blurRad="127000" dist="101600" dir="5400000" algn="t" rotWithShape="0">
                    <a:prstClr val="black">
                      <a:alpha val="20000"/>
                    </a:prstClr>
                  </a:outerShdw>
                </a:effectLst>
                <a:latin typeface="+mj-lt"/>
              </a:rPr>
              <a:t>Mobile Phones</a:t>
            </a:r>
            <a:endParaRPr kumimoji="0" lang="en-US" sz="6000" i="0" u="none" strike="noStrike" kern="1200" cap="none" spc="0" normalizeH="0" baseline="0" noProof="0" dirty="0">
              <a:ln>
                <a:noFill/>
              </a:ln>
              <a:solidFill>
                <a:schemeClr val="accent1"/>
              </a:solidFill>
              <a:effectLst>
                <a:outerShdw blurRad="127000" dist="101600" dir="5400000" algn="t" rotWithShape="0">
                  <a:prstClr val="black">
                    <a:alpha val="20000"/>
                  </a:prstClr>
                </a:outerShdw>
              </a:effectLst>
              <a:uLnTx/>
              <a:uFillTx/>
              <a:latin typeface="+mj-lt"/>
            </a:endParaRPr>
          </a:p>
        </p:txBody>
      </p:sp>
      <p:sp>
        <p:nvSpPr>
          <p:cNvPr id="26" name="!!Icon">
            <a:extLst>
              <a:ext uri="{FF2B5EF4-FFF2-40B4-BE49-F238E27FC236}">
                <a16:creationId xmlns:a16="http://schemas.microsoft.com/office/drawing/2014/main" id="{FCCAA8AD-1EA8-6980-D1D0-2AC0EB583F4D}"/>
              </a:ext>
            </a:extLst>
          </p:cNvPr>
          <p:cNvSpPr/>
          <p:nvPr/>
        </p:nvSpPr>
        <p:spPr>
          <a:xfrm>
            <a:off x="13023527" y="6385400"/>
            <a:ext cx="911711" cy="1671466"/>
          </a:xfrm>
          <a:custGeom>
            <a:avLst/>
            <a:gdLst/>
            <a:ahLst/>
            <a:cxnLst>
              <a:cxn ang="0">
                <a:pos x="wd2" y="hd2"/>
              </a:cxn>
              <a:cxn ang="5400000">
                <a:pos x="wd2" y="hd2"/>
              </a:cxn>
              <a:cxn ang="10800000">
                <a:pos x="wd2" y="hd2"/>
              </a:cxn>
              <a:cxn ang="16200000">
                <a:pos x="wd2" y="hd2"/>
              </a:cxn>
            </a:cxnLst>
            <a:rect l="0" t="0" r="r" b="b"/>
            <a:pathLst>
              <a:path w="21600" h="21600" extrusionOk="0">
                <a:moveTo>
                  <a:pt x="11700" y="1473"/>
                </a:moveTo>
                <a:lnTo>
                  <a:pt x="9900" y="1473"/>
                </a:lnTo>
                <a:cubicBezTo>
                  <a:pt x="9403" y="1473"/>
                  <a:pt x="9000" y="1692"/>
                  <a:pt x="9000" y="1964"/>
                </a:cubicBezTo>
                <a:cubicBezTo>
                  <a:pt x="9000" y="2235"/>
                  <a:pt x="9403" y="2455"/>
                  <a:pt x="9900" y="2455"/>
                </a:cubicBezTo>
                <a:lnTo>
                  <a:pt x="11700" y="2455"/>
                </a:lnTo>
                <a:cubicBezTo>
                  <a:pt x="12197" y="2455"/>
                  <a:pt x="12600" y="2235"/>
                  <a:pt x="12600" y="1964"/>
                </a:cubicBezTo>
                <a:cubicBezTo>
                  <a:pt x="12600" y="1692"/>
                  <a:pt x="12197" y="1473"/>
                  <a:pt x="11700" y="1473"/>
                </a:cubicBezTo>
                <a:moveTo>
                  <a:pt x="19800" y="2945"/>
                </a:moveTo>
                <a:lnTo>
                  <a:pt x="1800" y="2945"/>
                </a:lnTo>
                <a:lnTo>
                  <a:pt x="1800" y="1964"/>
                </a:lnTo>
                <a:cubicBezTo>
                  <a:pt x="1800" y="1422"/>
                  <a:pt x="2605" y="982"/>
                  <a:pt x="3600" y="982"/>
                </a:cubicBezTo>
                <a:lnTo>
                  <a:pt x="18000" y="982"/>
                </a:lnTo>
                <a:cubicBezTo>
                  <a:pt x="18993" y="982"/>
                  <a:pt x="19800" y="1422"/>
                  <a:pt x="19800" y="1964"/>
                </a:cubicBezTo>
                <a:cubicBezTo>
                  <a:pt x="19800" y="1964"/>
                  <a:pt x="19800" y="2945"/>
                  <a:pt x="19800" y="2945"/>
                </a:cubicBezTo>
                <a:close/>
                <a:moveTo>
                  <a:pt x="19800" y="17673"/>
                </a:moveTo>
                <a:lnTo>
                  <a:pt x="1800" y="17673"/>
                </a:lnTo>
                <a:lnTo>
                  <a:pt x="1800" y="3927"/>
                </a:lnTo>
                <a:lnTo>
                  <a:pt x="19800" y="3927"/>
                </a:lnTo>
                <a:cubicBezTo>
                  <a:pt x="19800" y="3927"/>
                  <a:pt x="19800" y="17673"/>
                  <a:pt x="19800" y="17673"/>
                </a:cubicBezTo>
                <a:close/>
                <a:moveTo>
                  <a:pt x="19800" y="19636"/>
                </a:moveTo>
                <a:cubicBezTo>
                  <a:pt x="19800" y="20179"/>
                  <a:pt x="18993" y="20618"/>
                  <a:pt x="18000" y="20618"/>
                </a:cubicBezTo>
                <a:lnTo>
                  <a:pt x="3600" y="20618"/>
                </a:lnTo>
                <a:cubicBezTo>
                  <a:pt x="2605" y="20618"/>
                  <a:pt x="1800" y="20179"/>
                  <a:pt x="1800" y="19636"/>
                </a:cubicBezTo>
                <a:lnTo>
                  <a:pt x="1800" y="18655"/>
                </a:lnTo>
                <a:lnTo>
                  <a:pt x="19800" y="18655"/>
                </a:lnTo>
                <a:cubicBezTo>
                  <a:pt x="19800" y="18655"/>
                  <a:pt x="19800" y="19636"/>
                  <a:pt x="19800" y="19636"/>
                </a:cubicBezTo>
                <a:close/>
                <a:moveTo>
                  <a:pt x="18000" y="0"/>
                </a:moveTo>
                <a:lnTo>
                  <a:pt x="3600" y="0"/>
                </a:lnTo>
                <a:cubicBezTo>
                  <a:pt x="1612" y="0"/>
                  <a:pt x="0" y="879"/>
                  <a:pt x="0" y="1964"/>
                </a:cubicBezTo>
                <a:lnTo>
                  <a:pt x="0" y="19636"/>
                </a:lnTo>
                <a:cubicBezTo>
                  <a:pt x="0" y="20721"/>
                  <a:pt x="1612" y="21600"/>
                  <a:pt x="3600" y="21600"/>
                </a:cubicBezTo>
                <a:lnTo>
                  <a:pt x="18000" y="21600"/>
                </a:lnTo>
                <a:cubicBezTo>
                  <a:pt x="19988" y="21600"/>
                  <a:pt x="21600" y="20721"/>
                  <a:pt x="21600" y="19636"/>
                </a:cubicBezTo>
                <a:lnTo>
                  <a:pt x="21600" y="1964"/>
                </a:lnTo>
                <a:cubicBezTo>
                  <a:pt x="21600" y="879"/>
                  <a:pt x="19988" y="0"/>
                  <a:pt x="18000" y="0"/>
                </a:cubicBezTo>
                <a:moveTo>
                  <a:pt x="10800" y="20127"/>
                </a:moveTo>
                <a:cubicBezTo>
                  <a:pt x="11297" y="20127"/>
                  <a:pt x="11700" y="19908"/>
                  <a:pt x="11700" y="19636"/>
                </a:cubicBezTo>
                <a:cubicBezTo>
                  <a:pt x="11700" y="19366"/>
                  <a:pt x="11297" y="19145"/>
                  <a:pt x="10800" y="19145"/>
                </a:cubicBezTo>
                <a:cubicBezTo>
                  <a:pt x="10303" y="19145"/>
                  <a:pt x="9900" y="19366"/>
                  <a:pt x="9900" y="19636"/>
                </a:cubicBezTo>
                <a:cubicBezTo>
                  <a:pt x="9900" y="19908"/>
                  <a:pt x="10303" y="20127"/>
                  <a:pt x="10800" y="20127"/>
                </a:cubicBezTo>
              </a:path>
            </a:pathLst>
          </a:custGeom>
          <a:solidFill>
            <a:schemeClr val="bg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Tree>
    <p:extLst>
      <p:ext uri="{BB962C8B-B14F-4D97-AF65-F5344CB8AC3E}">
        <p14:creationId xmlns:p14="http://schemas.microsoft.com/office/powerpoint/2010/main" val="11801519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600">
        <p159:morph option="byObject"/>
      </p:transition>
    </mc:Choice>
    <mc:Fallback xmlns="">
      <p:transition spd="slow" advClick="0" advTm="60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2">
            <a:lumMod val="90000"/>
            <a:lumOff val="10000"/>
          </a:schemeClr>
        </a:solidFill>
        <a:effectLst/>
      </p:bgPr>
    </p:bg>
    <p:spTree>
      <p:nvGrpSpPr>
        <p:cNvPr id="1" name="">
          <a:extLst>
            <a:ext uri="{FF2B5EF4-FFF2-40B4-BE49-F238E27FC236}">
              <a16:creationId xmlns:a16="http://schemas.microsoft.com/office/drawing/2014/main" id="{15E4E0D7-39E7-DB38-630D-9A4924317B25}"/>
            </a:ext>
          </a:extLst>
        </p:cNvPr>
        <p:cNvGrpSpPr/>
        <p:nvPr/>
      </p:nvGrpSpPr>
      <p:grpSpPr>
        <a:xfrm>
          <a:off x="0" y="0"/>
          <a:ext cx="0" cy="0"/>
          <a:chOff x="0" y="0"/>
          <a:chExt cx="0" cy="0"/>
        </a:xfrm>
      </p:grpSpPr>
      <p:sp>
        <p:nvSpPr>
          <p:cNvPr id="5" name="!!SubTitle">
            <a:extLst>
              <a:ext uri="{FF2B5EF4-FFF2-40B4-BE49-F238E27FC236}">
                <a16:creationId xmlns:a16="http://schemas.microsoft.com/office/drawing/2014/main" id="{7E18E20A-8D06-EB74-90C9-0FE51B6CBB35}"/>
              </a:ext>
            </a:extLst>
          </p:cNvPr>
          <p:cNvSpPr txBox="1"/>
          <p:nvPr/>
        </p:nvSpPr>
        <p:spPr>
          <a:xfrm>
            <a:off x="14197458" y="3578895"/>
            <a:ext cx="2262158"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400" dirty="0">
                <a:solidFill>
                  <a:schemeClr val="tx1">
                    <a:lumMod val="50000"/>
                    <a:lumOff val="50000"/>
                  </a:schemeClr>
                </a:solidFill>
              </a:rPr>
              <a:t>SlideOcean</a:t>
            </a:r>
            <a:r>
              <a:rPr lang="en-US" sz="2400" b="1" dirty="0">
                <a:solidFill>
                  <a:schemeClr val="tx1">
                    <a:lumMod val="50000"/>
                    <a:lumOff val="50000"/>
                  </a:schemeClr>
                </a:solidFill>
              </a:rPr>
              <a:t>.</a:t>
            </a:r>
            <a:r>
              <a:rPr lang="en-US" sz="2400" dirty="0">
                <a:solidFill>
                  <a:schemeClr val="tx1">
                    <a:lumMod val="50000"/>
                    <a:lumOff val="50000"/>
                  </a:schemeClr>
                </a:solidFill>
              </a:rPr>
              <a:t>net</a:t>
            </a:r>
          </a:p>
        </p:txBody>
      </p:sp>
      <p:sp>
        <p:nvSpPr>
          <p:cNvPr id="7" name="!!MainTitle1">
            <a:extLst>
              <a:ext uri="{FF2B5EF4-FFF2-40B4-BE49-F238E27FC236}">
                <a16:creationId xmlns:a16="http://schemas.microsoft.com/office/drawing/2014/main" id="{CBC493CB-8351-40AD-968A-CFF627913ECA}"/>
              </a:ext>
            </a:extLst>
          </p:cNvPr>
          <p:cNvSpPr txBox="1"/>
          <p:nvPr/>
        </p:nvSpPr>
        <p:spPr>
          <a:xfrm>
            <a:off x="14197458" y="2317011"/>
            <a:ext cx="8247899" cy="1261884"/>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7600" b="1" dirty="0">
                <a:solidFill>
                  <a:schemeClr val="tx2">
                    <a:lumMod val="25000"/>
                    <a:lumOff val="75000"/>
                  </a:schemeClr>
                </a:solidFill>
                <a:effectLst>
                  <a:outerShdw blurRad="127000" dist="101600" dir="5400000" algn="t" rotWithShape="0">
                    <a:prstClr val="black">
                      <a:alpha val="20000"/>
                    </a:prstClr>
                  </a:outerShdw>
                </a:effectLst>
                <a:latin typeface="+mj-lt"/>
              </a:rPr>
              <a:t>ANNUAL </a:t>
            </a:r>
            <a:r>
              <a:rPr lang="en-US" sz="7600" dirty="0">
                <a:solidFill>
                  <a:schemeClr val="tx2">
                    <a:lumMod val="25000"/>
                    <a:lumOff val="75000"/>
                  </a:schemeClr>
                </a:solidFill>
                <a:effectLst>
                  <a:outerShdw blurRad="127000" dist="101600" dir="5400000" algn="t" rotWithShape="0">
                    <a:prstClr val="black">
                      <a:alpha val="20000"/>
                    </a:prstClr>
                  </a:outerShdw>
                </a:effectLst>
                <a:latin typeface="+mj-lt"/>
              </a:rPr>
              <a:t>REPORT</a:t>
            </a:r>
            <a:endParaRPr kumimoji="0" lang="en-US" sz="7600" i="0" u="none" strike="noStrike" kern="1200" cap="none" spc="0" normalizeH="0" baseline="0" noProof="0" dirty="0">
              <a:ln>
                <a:noFill/>
              </a:ln>
              <a:solidFill>
                <a:schemeClr val="tx2">
                  <a:lumMod val="25000"/>
                  <a:lumOff val="75000"/>
                </a:schemeClr>
              </a:solidFill>
              <a:effectLst>
                <a:outerShdw blurRad="127000" dist="101600" dir="5400000" algn="t" rotWithShape="0">
                  <a:prstClr val="black">
                    <a:alpha val="20000"/>
                  </a:prstClr>
                </a:outerShdw>
              </a:effectLst>
              <a:uLnTx/>
              <a:uFillTx/>
              <a:latin typeface="+mj-lt"/>
            </a:endParaRPr>
          </a:p>
        </p:txBody>
      </p:sp>
      <p:sp>
        <p:nvSpPr>
          <p:cNvPr id="8" name="!!Description">
            <a:extLst>
              <a:ext uri="{FF2B5EF4-FFF2-40B4-BE49-F238E27FC236}">
                <a16:creationId xmlns:a16="http://schemas.microsoft.com/office/drawing/2014/main" id="{57471B44-B5F4-EC31-5007-2DB88F49866E}"/>
              </a:ext>
            </a:extLst>
          </p:cNvPr>
          <p:cNvSpPr txBox="1"/>
          <p:nvPr/>
        </p:nvSpPr>
        <p:spPr>
          <a:xfrm rot="10800000" flipV="1">
            <a:off x="14259033" y="8367390"/>
            <a:ext cx="8186323" cy="3539430"/>
          </a:xfrm>
          <a:prstGeom prst="rect">
            <a:avLst/>
          </a:prstGeom>
          <a:noFill/>
        </p:spPr>
        <p:txBody>
          <a:bodyPr wrap="square" rtlCol="0" anchor="t">
            <a:spAutoFit/>
          </a:bodyPr>
          <a:lstStyle/>
          <a:p>
            <a:pPr>
              <a:buNone/>
            </a:pPr>
            <a:r>
              <a:rPr lang="vi-VN" sz="3200" dirty="0">
                <a:solidFill>
                  <a:schemeClr val="tx2">
                    <a:lumMod val="25000"/>
                    <a:lumOff val="75000"/>
                  </a:schemeClr>
                </a:solidFill>
              </a:rPr>
              <a:t>Mảng laptop phục hồi mạnh sau giai đoạn trầm lắng đầu năm, nhờ chiến dịch bán hàng mùa nhập học và hợp tác với các thương hiệu lớn.</a:t>
            </a:r>
            <a:endParaRPr lang="en-US" sz="3200" dirty="0">
              <a:solidFill>
                <a:schemeClr val="tx2">
                  <a:lumMod val="25000"/>
                  <a:lumOff val="75000"/>
                </a:schemeClr>
              </a:solidFill>
            </a:endParaRPr>
          </a:p>
          <a:p>
            <a:pPr>
              <a:buNone/>
            </a:pPr>
            <a:endParaRPr lang="en-US" sz="3200" dirty="0">
              <a:solidFill>
                <a:schemeClr val="tx2">
                  <a:lumMod val="25000"/>
                  <a:lumOff val="75000"/>
                </a:schemeClr>
              </a:solidFill>
            </a:endParaRPr>
          </a:p>
          <a:p>
            <a:pPr>
              <a:buNone/>
            </a:pPr>
            <a:r>
              <a:rPr lang="vi-VN" sz="3200" dirty="0">
                <a:solidFill>
                  <a:schemeClr val="tx2">
                    <a:lumMod val="25000"/>
                    <a:lumOff val="75000"/>
                  </a:schemeClr>
                </a:solidFill>
              </a:rPr>
              <a:t>Q</a:t>
            </a:r>
            <a:r>
              <a:rPr lang="en-US" sz="3200" dirty="0">
                <a:solidFill>
                  <a:schemeClr val="tx2">
                    <a:lumMod val="25000"/>
                    <a:lumOff val="75000"/>
                  </a:schemeClr>
                </a:solidFill>
              </a:rPr>
              <a:t>2</a:t>
            </a:r>
            <a:r>
              <a:rPr lang="vi-VN" sz="3200" dirty="0">
                <a:solidFill>
                  <a:schemeClr val="tx2">
                    <a:lumMod val="25000"/>
                    <a:lumOff val="75000"/>
                  </a:schemeClr>
                </a:solidFill>
              </a:rPr>
              <a:t> ghi nhận doanh thu vượt kế hoạch nhờ khuyến mãi </a:t>
            </a:r>
            <a:r>
              <a:rPr lang="en-US" sz="3200" dirty="0" err="1">
                <a:solidFill>
                  <a:schemeClr val="tx2">
                    <a:lumMod val="25000"/>
                    <a:lumOff val="75000"/>
                  </a:schemeClr>
                </a:solidFill>
              </a:rPr>
              <a:t>khai</a:t>
            </a:r>
            <a:r>
              <a:rPr lang="en-US" sz="3200" dirty="0">
                <a:solidFill>
                  <a:schemeClr val="tx2">
                    <a:lumMod val="25000"/>
                    <a:lumOff val="75000"/>
                  </a:schemeClr>
                </a:solidFill>
              </a:rPr>
              <a:t> </a:t>
            </a:r>
            <a:r>
              <a:rPr lang="en-US" sz="3200" dirty="0" err="1">
                <a:solidFill>
                  <a:schemeClr val="tx2">
                    <a:lumMod val="25000"/>
                    <a:lumOff val="75000"/>
                  </a:schemeClr>
                </a:solidFill>
              </a:rPr>
              <a:t>giảng</a:t>
            </a:r>
            <a:r>
              <a:rPr lang="en-US" sz="3200" dirty="0">
                <a:solidFill>
                  <a:schemeClr val="tx2">
                    <a:lumMod val="25000"/>
                    <a:lumOff val="75000"/>
                  </a:schemeClr>
                </a:solidFill>
              </a:rPr>
              <a:t> </a:t>
            </a:r>
            <a:r>
              <a:rPr lang="en-US" sz="3200" dirty="0" err="1">
                <a:solidFill>
                  <a:schemeClr val="tx2">
                    <a:lumMod val="25000"/>
                    <a:lumOff val="75000"/>
                  </a:schemeClr>
                </a:solidFill>
              </a:rPr>
              <a:t>năm</a:t>
            </a:r>
            <a:r>
              <a:rPr lang="en-US" sz="3200" dirty="0">
                <a:solidFill>
                  <a:schemeClr val="tx2">
                    <a:lumMod val="25000"/>
                    <a:lumOff val="75000"/>
                  </a:schemeClr>
                </a:solidFill>
              </a:rPr>
              <a:t> </a:t>
            </a:r>
            <a:r>
              <a:rPr lang="en-US" sz="3200" dirty="0" err="1">
                <a:solidFill>
                  <a:schemeClr val="tx2">
                    <a:lumMod val="25000"/>
                    <a:lumOff val="75000"/>
                  </a:schemeClr>
                </a:solidFill>
              </a:rPr>
              <a:t>mới</a:t>
            </a:r>
            <a:r>
              <a:rPr lang="vi-VN" sz="3200" dirty="0">
                <a:solidFill>
                  <a:schemeClr val="tx2">
                    <a:lumMod val="25000"/>
                    <a:lumOff val="75000"/>
                  </a:schemeClr>
                </a:solidFill>
              </a:rPr>
              <a:t>.</a:t>
            </a:r>
          </a:p>
        </p:txBody>
      </p:sp>
      <p:sp>
        <p:nvSpPr>
          <p:cNvPr id="42" name="!!Base1">
            <a:extLst>
              <a:ext uri="{FF2B5EF4-FFF2-40B4-BE49-F238E27FC236}">
                <a16:creationId xmlns:a16="http://schemas.microsoft.com/office/drawing/2014/main" id="{5F3BD652-034D-04D7-2375-864BC46DE444}"/>
              </a:ext>
            </a:extLst>
          </p:cNvPr>
          <p:cNvSpPr/>
          <p:nvPr/>
        </p:nvSpPr>
        <p:spPr>
          <a:xfrm rot="10800000">
            <a:off x="1938644"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Value1">
            <a:extLst>
              <a:ext uri="{FF2B5EF4-FFF2-40B4-BE49-F238E27FC236}">
                <a16:creationId xmlns:a16="http://schemas.microsoft.com/office/drawing/2014/main" id="{380078CE-8A28-19B4-4E39-625DAC8EB2F1}"/>
              </a:ext>
            </a:extLst>
          </p:cNvPr>
          <p:cNvSpPr/>
          <p:nvPr/>
        </p:nvSpPr>
        <p:spPr>
          <a:xfrm>
            <a:off x="2200863" y="7340251"/>
            <a:ext cx="1069486" cy="2600263"/>
          </a:xfrm>
          <a:prstGeom prst="roundRect">
            <a:avLst>
              <a:gd name="adj" fmla="val 50000"/>
            </a:avLst>
          </a:prstGeom>
          <a:solidFill>
            <a:schemeClr val="accent3"/>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Percent1">
            <a:extLst>
              <a:ext uri="{FF2B5EF4-FFF2-40B4-BE49-F238E27FC236}">
                <a16:creationId xmlns:a16="http://schemas.microsoft.com/office/drawing/2014/main" id="{287B2329-707A-5882-5A6F-676BBA5982BD}"/>
              </a:ext>
            </a:extLst>
          </p:cNvPr>
          <p:cNvSpPr txBox="1"/>
          <p:nvPr/>
        </p:nvSpPr>
        <p:spPr>
          <a:xfrm>
            <a:off x="2213668" y="6565694"/>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33%</a:t>
            </a:r>
          </a:p>
        </p:txBody>
      </p:sp>
      <p:sp>
        <p:nvSpPr>
          <p:cNvPr id="45" name="!!Q1">
            <a:extLst>
              <a:ext uri="{FF2B5EF4-FFF2-40B4-BE49-F238E27FC236}">
                <a16:creationId xmlns:a16="http://schemas.microsoft.com/office/drawing/2014/main" id="{C4F192E8-EA91-BB84-2324-403151467E64}"/>
              </a:ext>
            </a:extLst>
          </p:cNvPr>
          <p:cNvSpPr txBox="1"/>
          <p:nvPr/>
        </p:nvSpPr>
        <p:spPr>
          <a:xfrm>
            <a:off x="2134162"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lumMod val="10000"/>
                    <a:lumOff val="90000"/>
                  </a:schemeClr>
                </a:solidFill>
                <a:latin typeface="+mj-lt"/>
              </a:rPr>
              <a:t>Q1</a:t>
            </a:r>
          </a:p>
        </p:txBody>
      </p:sp>
      <p:sp>
        <p:nvSpPr>
          <p:cNvPr id="49" name="!!Sub_text1">
            <a:extLst>
              <a:ext uri="{FF2B5EF4-FFF2-40B4-BE49-F238E27FC236}">
                <a16:creationId xmlns:a16="http://schemas.microsoft.com/office/drawing/2014/main" id="{EA8E4104-B950-176F-F979-BB9484CA21B0}"/>
              </a:ext>
            </a:extLst>
          </p:cNvPr>
          <p:cNvSpPr txBox="1"/>
          <p:nvPr/>
        </p:nvSpPr>
        <p:spPr>
          <a:xfrm>
            <a:off x="2081796" y="11321027"/>
            <a:ext cx="1307620" cy="1718850"/>
          </a:xfrm>
          <a:prstGeom prst="rect">
            <a:avLst/>
          </a:prstGeom>
          <a:noFill/>
        </p:spPr>
        <p:txBody>
          <a:bodyPr wrap="square" lIns="0" tIns="72000" rIns="0" bIns="72000" rtlCol="0">
            <a:spAutoFit/>
          </a:bodyPr>
          <a:lstStyle/>
          <a:p>
            <a:pPr algn="ctr">
              <a:lnSpc>
                <a:spcPct val="130000"/>
              </a:lnSpc>
              <a:spcBef>
                <a:spcPts val="2000"/>
              </a:spcBef>
            </a:pPr>
            <a:r>
              <a:rPr lang="en-US" sz="1600" dirty="0" err="1">
                <a:solidFill>
                  <a:schemeClr val="tx2">
                    <a:lumMod val="25000"/>
                    <a:lumOff val="75000"/>
                  </a:schemeClr>
                </a:solidFill>
              </a:rPr>
              <a:t>Mảng</a:t>
            </a:r>
            <a:r>
              <a:rPr lang="en-US" sz="1600" dirty="0">
                <a:solidFill>
                  <a:schemeClr val="tx2">
                    <a:lumMod val="25000"/>
                    <a:lumOff val="75000"/>
                  </a:schemeClr>
                </a:solidFill>
              </a:rPr>
              <a:t> laptop </a:t>
            </a:r>
            <a:r>
              <a:rPr lang="en-US" sz="1600" dirty="0" err="1">
                <a:solidFill>
                  <a:schemeClr val="tx2">
                    <a:lumMod val="25000"/>
                    <a:lumOff val="75000"/>
                  </a:schemeClr>
                </a:solidFill>
              </a:rPr>
              <a:t>phục</a:t>
            </a:r>
            <a:r>
              <a:rPr lang="en-US" sz="1600" dirty="0">
                <a:solidFill>
                  <a:schemeClr val="tx2">
                    <a:lumMod val="25000"/>
                    <a:lumOff val="75000"/>
                  </a:schemeClr>
                </a:solidFill>
              </a:rPr>
              <a:t> </a:t>
            </a:r>
            <a:r>
              <a:rPr lang="en-US" sz="1600" dirty="0" err="1">
                <a:solidFill>
                  <a:schemeClr val="tx2">
                    <a:lumMod val="25000"/>
                    <a:lumOff val="75000"/>
                  </a:schemeClr>
                </a:solidFill>
              </a:rPr>
              <a:t>hồi</a:t>
            </a:r>
            <a:r>
              <a:rPr lang="en-US" sz="1600" dirty="0">
                <a:solidFill>
                  <a:schemeClr val="tx2">
                    <a:lumMod val="25000"/>
                    <a:lumOff val="75000"/>
                  </a:schemeClr>
                </a:solidFill>
              </a:rPr>
              <a:t> </a:t>
            </a:r>
            <a:r>
              <a:rPr lang="en-US" sz="1600" dirty="0" err="1">
                <a:solidFill>
                  <a:schemeClr val="tx2">
                    <a:lumMod val="25000"/>
                    <a:lumOff val="75000"/>
                  </a:schemeClr>
                </a:solidFill>
              </a:rPr>
              <a:t>mạnh</a:t>
            </a:r>
            <a:r>
              <a:rPr lang="en-US" sz="1600" dirty="0">
                <a:solidFill>
                  <a:schemeClr val="tx2">
                    <a:lumMod val="25000"/>
                    <a:lumOff val="75000"/>
                  </a:schemeClr>
                </a:solidFill>
              </a:rPr>
              <a:t> </a:t>
            </a:r>
            <a:r>
              <a:rPr lang="en-US" sz="1600" dirty="0" err="1">
                <a:solidFill>
                  <a:schemeClr val="tx2">
                    <a:lumMod val="25000"/>
                    <a:lumOff val="75000"/>
                  </a:schemeClr>
                </a:solidFill>
              </a:rPr>
              <a:t>sau</a:t>
            </a:r>
            <a:r>
              <a:rPr lang="en-US" sz="1600" dirty="0">
                <a:solidFill>
                  <a:schemeClr val="tx2">
                    <a:lumMod val="25000"/>
                    <a:lumOff val="75000"/>
                  </a:schemeClr>
                </a:solidFill>
              </a:rPr>
              <a:t> </a:t>
            </a:r>
            <a:r>
              <a:rPr lang="en-US" sz="1600" dirty="0" err="1">
                <a:solidFill>
                  <a:schemeClr val="tx2">
                    <a:lumMod val="25000"/>
                    <a:lumOff val="75000"/>
                  </a:schemeClr>
                </a:solidFill>
              </a:rPr>
              <a:t>giai</a:t>
            </a:r>
            <a:r>
              <a:rPr lang="en-US" sz="1600" dirty="0">
                <a:solidFill>
                  <a:schemeClr val="tx2">
                    <a:lumMod val="25000"/>
                    <a:lumOff val="75000"/>
                  </a:schemeClr>
                </a:solidFill>
              </a:rPr>
              <a:t> </a:t>
            </a:r>
            <a:r>
              <a:rPr lang="en-US" sz="1600" dirty="0" err="1">
                <a:solidFill>
                  <a:schemeClr val="tx2">
                    <a:lumMod val="25000"/>
                    <a:lumOff val="75000"/>
                  </a:schemeClr>
                </a:solidFill>
              </a:rPr>
              <a:t>đoạn</a:t>
            </a:r>
            <a:r>
              <a:rPr lang="en-US" sz="1600" dirty="0">
                <a:solidFill>
                  <a:schemeClr val="tx2">
                    <a:lumMod val="25000"/>
                    <a:lumOff val="75000"/>
                  </a:schemeClr>
                </a:solidFill>
              </a:rPr>
              <a:t> </a:t>
            </a:r>
            <a:r>
              <a:rPr lang="en-US" sz="1600" dirty="0" err="1">
                <a:solidFill>
                  <a:schemeClr val="tx2">
                    <a:lumMod val="25000"/>
                    <a:lumOff val="75000"/>
                  </a:schemeClr>
                </a:solidFill>
              </a:rPr>
              <a:t>trầm</a:t>
            </a:r>
            <a:r>
              <a:rPr lang="en-US" sz="1600" dirty="0">
                <a:solidFill>
                  <a:schemeClr val="tx2">
                    <a:lumMod val="25000"/>
                    <a:lumOff val="75000"/>
                  </a:schemeClr>
                </a:solidFill>
              </a:rPr>
              <a:t> </a:t>
            </a:r>
            <a:r>
              <a:rPr lang="en-US" sz="1600" dirty="0" err="1">
                <a:solidFill>
                  <a:schemeClr val="tx2">
                    <a:lumMod val="25000"/>
                    <a:lumOff val="75000"/>
                  </a:schemeClr>
                </a:solidFill>
              </a:rPr>
              <a:t>lắng</a:t>
            </a:r>
            <a:r>
              <a:rPr lang="en-US" sz="1600" dirty="0">
                <a:solidFill>
                  <a:schemeClr val="tx2">
                    <a:lumMod val="25000"/>
                    <a:lumOff val="75000"/>
                  </a:schemeClr>
                </a:solidFill>
              </a:rPr>
              <a:t> </a:t>
            </a:r>
            <a:r>
              <a:rPr lang="en-US" sz="1600" dirty="0" err="1">
                <a:solidFill>
                  <a:schemeClr val="tx2">
                    <a:lumMod val="25000"/>
                    <a:lumOff val="75000"/>
                  </a:schemeClr>
                </a:solidFill>
              </a:rPr>
              <a:t>đầu</a:t>
            </a:r>
            <a:r>
              <a:rPr lang="en-US" sz="1600" dirty="0">
                <a:solidFill>
                  <a:schemeClr val="tx2">
                    <a:lumMod val="25000"/>
                    <a:lumOff val="75000"/>
                  </a:schemeClr>
                </a:solidFill>
              </a:rPr>
              <a:t> </a:t>
            </a:r>
            <a:r>
              <a:rPr lang="en-US" sz="1600" dirty="0" err="1">
                <a:solidFill>
                  <a:schemeClr val="tx2">
                    <a:lumMod val="25000"/>
                    <a:lumOff val="75000"/>
                  </a:schemeClr>
                </a:solidFill>
              </a:rPr>
              <a:t>năm</a:t>
            </a:r>
            <a:endParaRPr lang="en-US" sz="1600" b="1" dirty="0">
              <a:solidFill>
                <a:schemeClr val="tx2">
                  <a:lumMod val="25000"/>
                  <a:lumOff val="75000"/>
                </a:schemeClr>
              </a:solidFill>
            </a:endParaRPr>
          </a:p>
        </p:txBody>
      </p:sp>
      <p:sp>
        <p:nvSpPr>
          <p:cNvPr id="59" name="!!Base2">
            <a:extLst>
              <a:ext uri="{FF2B5EF4-FFF2-40B4-BE49-F238E27FC236}">
                <a16:creationId xmlns:a16="http://schemas.microsoft.com/office/drawing/2014/main" id="{D1B45C16-1B1F-1EF0-0465-ED8F5D0FD642}"/>
              </a:ext>
            </a:extLst>
          </p:cNvPr>
          <p:cNvSpPr/>
          <p:nvPr/>
        </p:nvSpPr>
        <p:spPr>
          <a:xfrm rot="10800000">
            <a:off x="4318813"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Value2">
            <a:extLst>
              <a:ext uri="{FF2B5EF4-FFF2-40B4-BE49-F238E27FC236}">
                <a16:creationId xmlns:a16="http://schemas.microsoft.com/office/drawing/2014/main" id="{550B16DD-BC8E-0465-C278-7C40396C454E}"/>
              </a:ext>
            </a:extLst>
          </p:cNvPr>
          <p:cNvSpPr/>
          <p:nvPr/>
        </p:nvSpPr>
        <p:spPr>
          <a:xfrm>
            <a:off x="4581032" y="3809727"/>
            <a:ext cx="1069486" cy="6130786"/>
          </a:xfrm>
          <a:prstGeom prst="roundRect">
            <a:avLst>
              <a:gd name="adj" fmla="val 50000"/>
            </a:avLst>
          </a:prstGeom>
          <a:solidFill>
            <a:schemeClr val="accent3"/>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Percent2">
            <a:extLst>
              <a:ext uri="{FF2B5EF4-FFF2-40B4-BE49-F238E27FC236}">
                <a16:creationId xmlns:a16="http://schemas.microsoft.com/office/drawing/2014/main" id="{CB5CBB07-3A30-F477-47CA-15D00812D825}"/>
              </a:ext>
            </a:extLst>
          </p:cNvPr>
          <p:cNvSpPr txBox="1"/>
          <p:nvPr/>
        </p:nvSpPr>
        <p:spPr>
          <a:xfrm>
            <a:off x="4593837" y="3111316"/>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92%</a:t>
            </a:r>
          </a:p>
        </p:txBody>
      </p:sp>
      <p:sp>
        <p:nvSpPr>
          <p:cNvPr id="142" name="!!Q2">
            <a:extLst>
              <a:ext uri="{FF2B5EF4-FFF2-40B4-BE49-F238E27FC236}">
                <a16:creationId xmlns:a16="http://schemas.microsoft.com/office/drawing/2014/main" id="{B2F49B5B-1A18-2F8C-A724-A31F62CCEFFA}"/>
              </a:ext>
            </a:extLst>
          </p:cNvPr>
          <p:cNvSpPr txBox="1"/>
          <p:nvPr/>
        </p:nvSpPr>
        <p:spPr>
          <a:xfrm>
            <a:off x="4514331"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lumMod val="10000"/>
                    <a:lumOff val="90000"/>
                  </a:schemeClr>
                </a:solidFill>
                <a:latin typeface="+mj-lt"/>
              </a:rPr>
              <a:t>Q2</a:t>
            </a:r>
          </a:p>
        </p:txBody>
      </p:sp>
      <p:sp>
        <p:nvSpPr>
          <p:cNvPr id="143" name="!!Sub_text2">
            <a:extLst>
              <a:ext uri="{FF2B5EF4-FFF2-40B4-BE49-F238E27FC236}">
                <a16:creationId xmlns:a16="http://schemas.microsoft.com/office/drawing/2014/main" id="{2209A871-05A3-E104-3508-F4CE3667A0D7}"/>
              </a:ext>
            </a:extLst>
          </p:cNvPr>
          <p:cNvSpPr txBox="1"/>
          <p:nvPr/>
        </p:nvSpPr>
        <p:spPr>
          <a:xfrm>
            <a:off x="4461965" y="11321027"/>
            <a:ext cx="1307620" cy="1718850"/>
          </a:xfrm>
          <a:prstGeom prst="rect">
            <a:avLst/>
          </a:prstGeom>
          <a:noFill/>
        </p:spPr>
        <p:txBody>
          <a:bodyPr wrap="square" lIns="0" tIns="72000" rIns="0" bIns="72000" rtlCol="0">
            <a:spAutoFit/>
          </a:bodyPr>
          <a:lstStyle/>
          <a:p>
            <a:pPr algn="ctr">
              <a:lnSpc>
                <a:spcPct val="130000"/>
              </a:lnSpc>
              <a:spcBef>
                <a:spcPts val="2000"/>
              </a:spcBef>
            </a:pPr>
            <a:r>
              <a:rPr lang="en-US" sz="1600" dirty="0" err="1">
                <a:solidFill>
                  <a:schemeClr val="tx2">
                    <a:lumMod val="25000"/>
                    <a:lumOff val="75000"/>
                  </a:schemeClr>
                </a:solidFill>
              </a:rPr>
              <a:t>Mảng</a:t>
            </a:r>
            <a:r>
              <a:rPr lang="en-US" sz="1600" dirty="0">
                <a:solidFill>
                  <a:schemeClr val="tx2">
                    <a:lumMod val="25000"/>
                    <a:lumOff val="75000"/>
                  </a:schemeClr>
                </a:solidFill>
              </a:rPr>
              <a:t> laptop </a:t>
            </a:r>
            <a:r>
              <a:rPr lang="en-US" sz="1600" dirty="0" err="1">
                <a:solidFill>
                  <a:schemeClr val="tx2">
                    <a:lumMod val="25000"/>
                    <a:lumOff val="75000"/>
                  </a:schemeClr>
                </a:solidFill>
              </a:rPr>
              <a:t>phục</a:t>
            </a:r>
            <a:r>
              <a:rPr lang="en-US" sz="1600" dirty="0">
                <a:solidFill>
                  <a:schemeClr val="tx2">
                    <a:lumMod val="25000"/>
                    <a:lumOff val="75000"/>
                  </a:schemeClr>
                </a:solidFill>
              </a:rPr>
              <a:t> </a:t>
            </a:r>
            <a:r>
              <a:rPr lang="en-US" sz="1600" dirty="0" err="1">
                <a:solidFill>
                  <a:schemeClr val="tx2">
                    <a:lumMod val="25000"/>
                    <a:lumOff val="75000"/>
                  </a:schemeClr>
                </a:solidFill>
              </a:rPr>
              <a:t>hồi</a:t>
            </a:r>
            <a:r>
              <a:rPr lang="en-US" sz="1600" dirty="0">
                <a:solidFill>
                  <a:schemeClr val="tx2">
                    <a:lumMod val="25000"/>
                    <a:lumOff val="75000"/>
                  </a:schemeClr>
                </a:solidFill>
              </a:rPr>
              <a:t> </a:t>
            </a:r>
            <a:r>
              <a:rPr lang="en-US" sz="1600" dirty="0" err="1">
                <a:solidFill>
                  <a:schemeClr val="tx2">
                    <a:lumMod val="25000"/>
                    <a:lumOff val="75000"/>
                  </a:schemeClr>
                </a:solidFill>
              </a:rPr>
              <a:t>mạnh</a:t>
            </a:r>
            <a:r>
              <a:rPr lang="en-US" sz="1600" dirty="0">
                <a:solidFill>
                  <a:schemeClr val="tx2">
                    <a:lumMod val="25000"/>
                    <a:lumOff val="75000"/>
                  </a:schemeClr>
                </a:solidFill>
              </a:rPr>
              <a:t> </a:t>
            </a:r>
            <a:r>
              <a:rPr lang="en-US" sz="1600" dirty="0" err="1">
                <a:solidFill>
                  <a:schemeClr val="tx2">
                    <a:lumMod val="25000"/>
                    <a:lumOff val="75000"/>
                  </a:schemeClr>
                </a:solidFill>
              </a:rPr>
              <a:t>sau</a:t>
            </a:r>
            <a:r>
              <a:rPr lang="en-US" sz="1600" dirty="0">
                <a:solidFill>
                  <a:schemeClr val="tx2">
                    <a:lumMod val="25000"/>
                    <a:lumOff val="75000"/>
                  </a:schemeClr>
                </a:solidFill>
              </a:rPr>
              <a:t> </a:t>
            </a:r>
            <a:r>
              <a:rPr lang="en-US" sz="1600" dirty="0" err="1">
                <a:solidFill>
                  <a:schemeClr val="tx2">
                    <a:lumMod val="25000"/>
                    <a:lumOff val="75000"/>
                  </a:schemeClr>
                </a:solidFill>
              </a:rPr>
              <a:t>giai</a:t>
            </a:r>
            <a:r>
              <a:rPr lang="en-US" sz="1600" dirty="0">
                <a:solidFill>
                  <a:schemeClr val="tx2">
                    <a:lumMod val="25000"/>
                    <a:lumOff val="75000"/>
                  </a:schemeClr>
                </a:solidFill>
              </a:rPr>
              <a:t> </a:t>
            </a:r>
            <a:r>
              <a:rPr lang="en-US" sz="1600" dirty="0" err="1">
                <a:solidFill>
                  <a:schemeClr val="tx2">
                    <a:lumMod val="25000"/>
                    <a:lumOff val="75000"/>
                  </a:schemeClr>
                </a:solidFill>
              </a:rPr>
              <a:t>đoạn</a:t>
            </a:r>
            <a:r>
              <a:rPr lang="en-US" sz="1600" dirty="0">
                <a:solidFill>
                  <a:schemeClr val="tx2">
                    <a:lumMod val="25000"/>
                    <a:lumOff val="75000"/>
                  </a:schemeClr>
                </a:solidFill>
              </a:rPr>
              <a:t> </a:t>
            </a:r>
            <a:r>
              <a:rPr lang="en-US" sz="1600" dirty="0" err="1">
                <a:solidFill>
                  <a:schemeClr val="tx2">
                    <a:lumMod val="25000"/>
                    <a:lumOff val="75000"/>
                  </a:schemeClr>
                </a:solidFill>
              </a:rPr>
              <a:t>trầm</a:t>
            </a:r>
            <a:r>
              <a:rPr lang="en-US" sz="1600" dirty="0">
                <a:solidFill>
                  <a:schemeClr val="tx2">
                    <a:lumMod val="25000"/>
                    <a:lumOff val="75000"/>
                  </a:schemeClr>
                </a:solidFill>
              </a:rPr>
              <a:t> </a:t>
            </a:r>
            <a:r>
              <a:rPr lang="en-US" sz="1600" dirty="0" err="1">
                <a:solidFill>
                  <a:schemeClr val="tx2">
                    <a:lumMod val="25000"/>
                    <a:lumOff val="75000"/>
                  </a:schemeClr>
                </a:solidFill>
              </a:rPr>
              <a:t>lắng</a:t>
            </a:r>
            <a:r>
              <a:rPr lang="en-US" sz="1600" dirty="0">
                <a:solidFill>
                  <a:schemeClr val="tx2">
                    <a:lumMod val="25000"/>
                    <a:lumOff val="75000"/>
                  </a:schemeClr>
                </a:solidFill>
              </a:rPr>
              <a:t> </a:t>
            </a:r>
            <a:r>
              <a:rPr lang="en-US" sz="1600" dirty="0" err="1">
                <a:solidFill>
                  <a:schemeClr val="tx2">
                    <a:lumMod val="25000"/>
                    <a:lumOff val="75000"/>
                  </a:schemeClr>
                </a:solidFill>
              </a:rPr>
              <a:t>đầu</a:t>
            </a:r>
            <a:r>
              <a:rPr lang="en-US" sz="1600" dirty="0">
                <a:solidFill>
                  <a:schemeClr val="tx2">
                    <a:lumMod val="25000"/>
                    <a:lumOff val="75000"/>
                  </a:schemeClr>
                </a:solidFill>
              </a:rPr>
              <a:t> </a:t>
            </a:r>
            <a:r>
              <a:rPr lang="en-US" sz="1600" dirty="0" err="1">
                <a:solidFill>
                  <a:schemeClr val="tx2">
                    <a:lumMod val="25000"/>
                    <a:lumOff val="75000"/>
                  </a:schemeClr>
                </a:solidFill>
              </a:rPr>
              <a:t>năm</a:t>
            </a:r>
            <a:endParaRPr lang="en-US" sz="1600" b="1" dirty="0">
              <a:solidFill>
                <a:schemeClr val="tx2">
                  <a:lumMod val="25000"/>
                  <a:lumOff val="75000"/>
                </a:schemeClr>
              </a:solidFill>
            </a:endParaRPr>
          </a:p>
        </p:txBody>
      </p:sp>
      <p:sp>
        <p:nvSpPr>
          <p:cNvPr id="153" name="!!Base3">
            <a:extLst>
              <a:ext uri="{FF2B5EF4-FFF2-40B4-BE49-F238E27FC236}">
                <a16:creationId xmlns:a16="http://schemas.microsoft.com/office/drawing/2014/main" id="{BCA71C47-79F6-F1E2-C55E-42FFFBDCA247}"/>
              </a:ext>
            </a:extLst>
          </p:cNvPr>
          <p:cNvSpPr/>
          <p:nvPr/>
        </p:nvSpPr>
        <p:spPr>
          <a:xfrm rot="10800000">
            <a:off x="6698982"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Value3">
            <a:extLst>
              <a:ext uri="{FF2B5EF4-FFF2-40B4-BE49-F238E27FC236}">
                <a16:creationId xmlns:a16="http://schemas.microsoft.com/office/drawing/2014/main" id="{4CF55A7E-8FF6-04B3-02EC-E3768FF32B44}"/>
              </a:ext>
            </a:extLst>
          </p:cNvPr>
          <p:cNvSpPr/>
          <p:nvPr/>
        </p:nvSpPr>
        <p:spPr>
          <a:xfrm>
            <a:off x="6961201" y="4643260"/>
            <a:ext cx="1069486" cy="5297254"/>
          </a:xfrm>
          <a:prstGeom prst="roundRect">
            <a:avLst>
              <a:gd name="adj" fmla="val 50000"/>
            </a:avLst>
          </a:prstGeom>
          <a:solidFill>
            <a:schemeClr val="accent3"/>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Percent3">
            <a:extLst>
              <a:ext uri="{FF2B5EF4-FFF2-40B4-BE49-F238E27FC236}">
                <a16:creationId xmlns:a16="http://schemas.microsoft.com/office/drawing/2014/main" id="{323C20DC-EEC5-C7B9-3DFF-681421434C49}"/>
              </a:ext>
            </a:extLst>
          </p:cNvPr>
          <p:cNvSpPr txBox="1"/>
          <p:nvPr/>
        </p:nvSpPr>
        <p:spPr>
          <a:xfrm>
            <a:off x="6974006" y="3931332"/>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80%</a:t>
            </a:r>
          </a:p>
        </p:txBody>
      </p:sp>
      <p:sp>
        <p:nvSpPr>
          <p:cNvPr id="156" name="!!Q3">
            <a:extLst>
              <a:ext uri="{FF2B5EF4-FFF2-40B4-BE49-F238E27FC236}">
                <a16:creationId xmlns:a16="http://schemas.microsoft.com/office/drawing/2014/main" id="{A86AC67D-9FC6-822F-F785-4BE363B7F66F}"/>
              </a:ext>
            </a:extLst>
          </p:cNvPr>
          <p:cNvSpPr txBox="1"/>
          <p:nvPr/>
        </p:nvSpPr>
        <p:spPr>
          <a:xfrm>
            <a:off x="6894500"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lumMod val="10000"/>
                    <a:lumOff val="90000"/>
                  </a:schemeClr>
                </a:solidFill>
                <a:latin typeface="+mj-lt"/>
              </a:rPr>
              <a:t>Q3</a:t>
            </a:r>
          </a:p>
        </p:txBody>
      </p:sp>
      <p:sp>
        <p:nvSpPr>
          <p:cNvPr id="157" name="!!Sub_text3">
            <a:extLst>
              <a:ext uri="{FF2B5EF4-FFF2-40B4-BE49-F238E27FC236}">
                <a16:creationId xmlns:a16="http://schemas.microsoft.com/office/drawing/2014/main" id="{9F28064A-D0DB-2675-A961-D733B1D082F5}"/>
              </a:ext>
            </a:extLst>
          </p:cNvPr>
          <p:cNvSpPr txBox="1"/>
          <p:nvPr/>
        </p:nvSpPr>
        <p:spPr>
          <a:xfrm>
            <a:off x="6842134" y="11321027"/>
            <a:ext cx="1307620" cy="1718850"/>
          </a:xfrm>
          <a:prstGeom prst="rect">
            <a:avLst/>
          </a:prstGeom>
          <a:noFill/>
        </p:spPr>
        <p:txBody>
          <a:bodyPr wrap="square" lIns="0" tIns="72000" rIns="0" bIns="72000" rtlCol="0">
            <a:spAutoFit/>
          </a:bodyPr>
          <a:lstStyle/>
          <a:p>
            <a:pPr algn="ctr">
              <a:lnSpc>
                <a:spcPct val="130000"/>
              </a:lnSpc>
              <a:spcBef>
                <a:spcPts val="2000"/>
              </a:spcBef>
            </a:pPr>
            <a:r>
              <a:rPr lang="en-US" sz="1600" dirty="0" err="1">
                <a:solidFill>
                  <a:schemeClr val="tx2">
                    <a:lumMod val="25000"/>
                    <a:lumOff val="75000"/>
                  </a:schemeClr>
                </a:solidFill>
              </a:rPr>
              <a:t>Mảng</a:t>
            </a:r>
            <a:r>
              <a:rPr lang="en-US" sz="1600" dirty="0">
                <a:solidFill>
                  <a:schemeClr val="tx2">
                    <a:lumMod val="25000"/>
                    <a:lumOff val="75000"/>
                  </a:schemeClr>
                </a:solidFill>
              </a:rPr>
              <a:t> laptop </a:t>
            </a:r>
            <a:r>
              <a:rPr lang="en-US" sz="1600" dirty="0" err="1">
                <a:solidFill>
                  <a:schemeClr val="tx2">
                    <a:lumMod val="25000"/>
                    <a:lumOff val="75000"/>
                  </a:schemeClr>
                </a:solidFill>
              </a:rPr>
              <a:t>phục</a:t>
            </a:r>
            <a:r>
              <a:rPr lang="en-US" sz="1600" dirty="0">
                <a:solidFill>
                  <a:schemeClr val="tx2">
                    <a:lumMod val="25000"/>
                    <a:lumOff val="75000"/>
                  </a:schemeClr>
                </a:solidFill>
              </a:rPr>
              <a:t> </a:t>
            </a:r>
            <a:r>
              <a:rPr lang="en-US" sz="1600" dirty="0" err="1">
                <a:solidFill>
                  <a:schemeClr val="tx2">
                    <a:lumMod val="25000"/>
                    <a:lumOff val="75000"/>
                  </a:schemeClr>
                </a:solidFill>
              </a:rPr>
              <a:t>hồi</a:t>
            </a:r>
            <a:r>
              <a:rPr lang="en-US" sz="1600" dirty="0">
                <a:solidFill>
                  <a:schemeClr val="tx2">
                    <a:lumMod val="25000"/>
                    <a:lumOff val="75000"/>
                  </a:schemeClr>
                </a:solidFill>
              </a:rPr>
              <a:t> </a:t>
            </a:r>
            <a:r>
              <a:rPr lang="en-US" sz="1600" dirty="0" err="1">
                <a:solidFill>
                  <a:schemeClr val="tx2">
                    <a:lumMod val="25000"/>
                    <a:lumOff val="75000"/>
                  </a:schemeClr>
                </a:solidFill>
              </a:rPr>
              <a:t>mạnh</a:t>
            </a:r>
            <a:r>
              <a:rPr lang="en-US" sz="1600" dirty="0">
                <a:solidFill>
                  <a:schemeClr val="tx2">
                    <a:lumMod val="25000"/>
                    <a:lumOff val="75000"/>
                  </a:schemeClr>
                </a:solidFill>
              </a:rPr>
              <a:t> </a:t>
            </a:r>
            <a:r>
              <a:rPr lang="en-US" sz="1600" dirty="0" err="1">
                <a:solidFill>
                  <a:schemeClr val="tx2">
                    <a:lumMod val="25000"/>
                    <a:lumOff val="75000"/>
                  </a:schemeClr>
                </a:solidFill>
              </a:rPr>
              <a:t>sau</a:t>
            </a:r>
            <a:r>
              <a:rPr lang="en-US" sz="1600" dirty="0">
                <a:solidFill>
                  <a:schemeClr val="tx2">
                    <a:lumMod val="25000"/>
                    <a:lumOff val="75000"/>
                  </a:schemeClr>
                </a:solidFill>
              </a:rPr>
              <a:t> </a:t>
            </a:r>
            <a:r>
              <a:rPr lang="en-US" sz="1600" dirty="0" err="1">
                <a:solidFill>
                  <a:schemeClr val="tx2">
                    <a:lumMod val="25000"/>
                    <a:lumOff val="75000"/>
                  </a:schemeClr>
                </a:solidFill>
              </a:rPr>
              <a:t>giai</a:t>
            </a:r>
            <a:r>
              <a:rPr lang="en-US" sz="1600" dirty="0">
                <a:solidFill>
                  <a:schemeClr val="tx2">
                    <a:lumMod val="25000"/>
                    <a:lumOff val="75000"/>
                  </a:schemeClr>
                </a:solidFill>
              </a:rPr>
              <a:t> </a:t>
            </a:r>
            <a:r>
              <a:rPr lang="en-US" sz="1600" dirty="0" err="1">
                <a:solidFill>
                  <a:schemeClr val="tx2">
                    <a:lumMod val="25000"/>
                    <a:lumOff val="75000"/>
                  </a:schemeClr>
                </a:solidFill>
              </a:rPr>
              <a:t>đoạn</a:t>
            </a:r>
            <a:r>
              <a:rPr lang="en-US" sz="1600" dirty="0">
                <a:solidFill>
                  <a:schemeClr val="tx2">
                    <a:lumMod val="25000"/>
                    <a:lumOff val="75000"/>
                  </a:schemeClr>
                </a:solidFill>
              </a:rPr>
              <a:t> </a:t>
            </a:r>
            <a:r>
              <a:rPr lang="en-US" sz="1600" dirty="0" err="1">
                <a:solidFill>
                  <a:schemeClr val="tx2">
                    <a:lumMod val="25000"/>
                    <a:lumOff val="75000"/>
                  </a:schemeClr>
                </a:solidFill>
              </a:rPr>
              <a:t>trầm</a:t>
            </a:r>
            <a:r>
              <a:rPr lang="en-US" sz="1600" dirty="0">
                <a:solidFill>
                  <a:schemeClr val="tx2">
                    <a:lumMod val="25000"/>
                    <a:lumOff val="75000"/>
                  </a:schemeClr>
                </a:solidFill>
              </a:rPr>
              <a:t> </a:t>
            </a:r>
            <a:r>
              <a:rPr lang="en-US" sz="1600" dirty="0" err="1">
                <a:solidFill>
                  <a:schemeClr val="tx2">
                    <a:lumMod val="25000"/>
                    <a:lumOff val="75000"/>
                  </a:schemeClr>
                </a:solidFill>
              </a:rPr>
              <a:t>lắng</a:t>
            </a:r>
            <a:r>
              <a:rPr lang="en-US" sz="1600" dirty="0">
                <a:solidFill>
                  <a:schemeClr val="tx2">
                    <a:lumMod val="25000"/>
                    <a:lumOff val="75000"/>
                  </a:schemeClr>
                </a:solidFill>
              </a:rPr>
              <a:t> </a:t>
            </a:r>
            <a:r>
              <a:rPr lang="en-US" sz="1600" dirty="0" err="1">
                <a:solidFill>
                  <a:schemeClr val="tx2">
                    <a:lumMod val="25000"/>
                    <a:lumOff val="75000"/>
                  </a:schemeClr>
                </a:solidFill>
              </a:rPr>
              <a:t>đầu</a:t>
            </a:r>
            <a:r>
              <a:rPr lang="en-US" sz="1600" dirty="0">
                <a:solidFill>
                  <a:schemeClr val="tx2">
                    <a:lumMod val="25000"/>
                    <a:lumOff val="75000"/>
                  </a:schemeClr>
                </a:solidFill>
              </a:rPr>
              <a:t> </a:t>
            </a:r>
            <a:r>
              <a:rPr lang="en-US" sz="1600" dirty="0" err="1">
                <a:solidFill>
                  <a:schemeClr val="tx2">
                    <a:lumMod val="25000"/>
                    <a:lumOff val="75000"/>
                  </a:schemeClr>
                </a:solidFill>
              </a:rPr>
              <a:t>năm</a:t>
            </a:r>
            <a:endParaRPr lang="en-US" sz="1600" b="1" dirty="0">
              <a:solidFill>
                <a:schemeClr val="tx2">
                  <a:lumMod val="25000"/>
                  <a:lumOff val="75000"/>
                </a:schemeClr>
              </a:solidFill>
            </a:endParaRPr>
          </a:p>
        </p:txBody>
      </p:sp>
      <p:sp>
        <p:nvSpPr>
          <p:cNvPr id="174" name="!!Base4">
            <a:extLst>
              <a:ext uri="{FF2B5EF4-FFF2-40B4-BE49-F238E27FC236}">
                <a16:creationId xmlns:a16="http://schemas.microsoft.com/office/drawing/2014/main" id="{0402CE16-E447-8007-CD21-3A4316A2F662}"/>
              </a:ext>
            </a:extLst>
          </p:cNvPr>
          <p:cNvSpPr/>
          <p:nvPr/>
        </p:nvSpPr>
        <p:spPr>
          <a:xfrm rot="10800000">
            <a:off x="9079150"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Value4">
            <a:extLst>
              <a:ext uri="{FF2B5EF4-FFF2-40B4-BE49-F238E27FC236}">
                <a16:creationId xmlns:a16="http://schemas.microsoft.com/office/drawing/2014/main" id="{8BDB958F-BCEE-C010-3409-0934E93F5373}"/>
              </a:ext>
            </a:extLst>
          </p:cNvPr>
          <p:cNvSpPr/>
          <p:nvPr/>
        </p:nvSpPr>
        <p:spPr>
          <a:xfrm>
            <a:off x="9341369" y="5690405"/>
            <a:ext cx="1069486" cy="4250108"/>
          </a:xfrm>
          <a:prstGeom prst="roundRect">
            <a:avLst>
              <a:gd name="adj" fmla="val 50000"/>
            </a:avLst>
          </a:prstGeom>
          <a:solidFill>
            <a:schemeClr val="accent3"/>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6" name="!!Percent4">
            <a:extLst>
              <a:ext uri="{FF2B5EF4-FFF2-40B4-BE49-F238E27FC236}">
                <a16:creationId xmlns:a16="http://schemas.microsoft.com/office/drawing/2014/main" id="{8C532830-EA54-0163-CCCB-502E8269CC84}"/>
              </a:ext>
            </a:extLst>
          </p:cNvPr>
          <p:cNvSpPr txBox="1"/>
          <p:nvPr/>
        </p:nvSpPr>
        <p:spPr>
          <a:xfrm>
            <a:off x="9354174" y="4941919"/>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60%</a:t>
            </a:r>
          </a:p>
        </p:txBody>
      </p:sp>
      <p:sp>
        <p:nvSpPr>
          <p:cNvPr id="177" name="!!Q4">
            <a:extLst>
              <a:ext uri="{FF2B5EF4-FFF2-40B4-BE49-F238E27FC236}">
                <a16:creationId xmlns:a16="http://schemas.microsoft.com/office/drawing/2014/main" id="{DA1BCB85-F9BD-7B90-F458-671A150C1603}"/>
              </a:ext>
            </a:extLst>
          </p:cNvPr>
          <p:cNvSpPr txBox="1"/>
          <p:nvPr/>
        </p:nvSpPr>
        <p:spPr>
          <a:xfrm>
            <a:off x="9274668"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lumMod val="10000"/>
                    <a:lumOff val="90000"/>
                  </a:schemeClr>
                </a:solidFill>
                <a:latin typeface="+mj-lt"/>
              </a:rPr>
              <a:t>Q4</a:t>
            </a:r>
          </a:p>
        </p:txBody>
      </p:sp>
      <p:sp>
        <p:nvSpPr>
          <p:cNvPr id="178" name="!!Sub_text4">
            <a:extLst>
              <a:ext uri="{FF2B5EF4-FFF2-40B4-BE49-F238E27FC236}">
                <a16:creationId xmlns:a16="http://schemas.microsoft.com/office/drawing/2014/main" id="{E60485B1-B30D-6C57-BE88-7209F2287CF7}"/>
              </a:ext>
            </a:extLst>
          </p:cNvPr>
          <p:cNvSpPr txBox="1"/>
          <p:nvPr/>
        </p:nvSpPr>
        <p:spPr>
          <a:xfrm>
            <a:off x="9222302" y="11321027"/>
            <a:ext cx="1307620" cy="1718850"/>
          </a:xfrm>
          <a:prstGeom prst="rect">
            <a:avLst/>
          </a:prstGeom>
          <a:noFill/>
        </p:spPr>
        <p:txBody>
          <a:bodyPr wrap="square" lIns="0" tIns="72000" rIns="0" bIns="72000" rtlCol="0">
            <a:spAutoFit/>
          </a:bodyPr>
          <a:lstStyle/>
          <a:p>
            <a:pPr algn="ctr">
              <a:lnSpc>
                <a:spcPct val="130000"/>
              </a:lnSpc>
              <a:spcBef>
                <a:spcPts val="2000"/>
              </a:spcBef>
            </a:pPr>
            <a:r>
              <a:rPr lang="en-US" sz="1600" dirty="0" err="1">
                <a:solidFill>
                  <a:schemeClr val="tx2">
                    <a:lumMod val="25000"/>
                    <a:lumOff val="75000"/>
                  </a:schemeClr>
                </a:solidFill>
              </a:rPr>
              <a:t>Mảng</a:t>
            </a:r>
            <a:r>
              <a:rPr lang="en-US" sz="1600" dirty="0">
                <a:solidFill>
                  <a:schemeClr val="tx2">
                    <a:lumMod val="25000"/>
                    <a:lumOff val="75000"/>
                  </a:schemeClr>
                </a:solidFill>
              </a:rPr>
              <a:t> laptop </a:t>
            </a:r>
            <a:r>
              <a:rPr lang="en-US" sz="1600" dirty="0" err="1">
                <a:solidFill>
                  <a:schemeClr val="tx2">
                    <a:lumMod val="25000"/>
                    <a:lumOff val="75000"/>
                  </a:schemeClr>
                </a:solidFill>
              </a:rPr>
              <a:t>phục</a:t>
            </a:r>
            <a:r>
              <a:rPr lang="en-US" sz="1600" dirty="0">
                <a:solidFill>
                  <a:schemeClr val="tx2">
                    <a:lumMod val="25000"/>
                    <a:lumOff val="75000"/>
                  </a:schemeClr>
                </a:solidFill>
              </a:rPr>
              <a:t> </a:t>
            </a:r>
            <a:r>
              <a:rPr lang="en-US" sz="1600" dirty="0" err="1">
                <a:solidFill>
                  <a:schemeClr val="tx2">
                    <a:lumMod val="25000"/>
                    <a:lumOff val="75000"/>
                  </a:schemeClr>
                </a:solidFill>
              </a:rPr>
              <a:t>hồi</a:t>
            </a:r>
            <a:r>
              <a:rPr lang="en-US" sz="1600" dirty="0">
                <a:solidFill>
                  <a:schemeClr val="tx2">
                    <a:lumMod val="25000"/>
                    <a:lumOff val="75000"/>
                  </a:schemeClr>
                </a:solidFill>
              </a:rPr>
              <a:t> </a:t>
            </a:r>
            <a:r>
              <a:rPr lang="en-US" sz="1600" dirty="0" err="1">
                <a:solidFill>
                  <a:schemeClr val="tx2">
                    <a:lumMod val="25000"/>
                    <a:lumOff val="75000"/>
                  </a:schemeClr>
                </a:solidFill>
              </a:rPr>
              <a:t>mạnh</a:t>
            </a:r>
            <a:r>
              <a:rPr lang="en-US" sz="1600" dirty="0">
                <a:solidFill>
                  <a:schemeClr val="tx2">
                    <a:lumMod val="25000"/>
                    <a:lumOff val="75000"/>
                  </a:schemeClr>
                </a:solidFill>
              </a:rPr>
              <a:t> </a:t>
            </a:r>
            <a:r>
              <a:rPr lang="en-US" sz="1600" dirty="0" err="1">
                <a:solidFill>
                  <a:schemeClr val="tx2">
                    <a:lumMod val="25000"/>
                    <a:lumOff val="75000"/>
                  </a:schemeClr>
                </a:solidFill>
              </a:rPr>
              <a:t>sau</a:t>
            </a:r>
            <a:r>
              <a:rPr lang="en-US" sz="1600" dirty="0">
                <a:solidFill>
                  <a:schemeClr val="tx2">
                    <a:lumMod val="25000"/>
                    <a:lumOff val="75000"/>
                  </a:schemeClr>
                </a:solidFill>
              </a:rPr>
              <a:t> </a:t>
            </a:r>
            <a:r>
              <a:rPr lang="en-US" sz="1600" dirty="0" err="1">
                <a:solidFill>
                  <a:schemeClr val="tx2">
                    <a:lumMod val="25000"/>
                    <a:lumOff val="75000"/>
                  </a:schemeClr>
                </a:solidFill>
              </a:rPr>
              <a:t>giai</a:t>
            </a:r>
            <a:r>
              <a:rPr lang="en-US" sz="1600" dirty="0">
                <a:solidFill>
                  <a:schemeClr val="tx2">
                    <a:lumMod val="25000"/>
                    <a:lumOff val="75000"/>
                  </a:schemeClr>
                </a:solidFill>
              </a:rPr>
              <a:t> </a:t>
            </a:r>
            <a:r>
              <a:rPr lang="en-US" sz="1600" dirty="0" err="1">
                <a:solidFill>
                  <a:schemeClr val="tx2">
                    <a:lumMod val="25000"/>
                    <a:lumOff val="75000"/>
                  </a:schemeClr>
                </a:solidFill>
              </a:rPr>
              <a:t>đoạn</a:t>
            </a:r>
            <a:r>
              <a:rPr lang="en-US" sz="1600" dirty="0">
                <a:solidFill>
                  <a:schemeClr val="tx2">
                    <a:lumMod val="25000"/>
                    <a:lumOff val="75000"/>
                  </a:schemeClr>
                </a:solidFill>
              </a:rPr>
              <a:t> </a:t>
            </a:r>
            <a:r>
              <a:rPr lang="en-US" sz="1600" dirty="0" err="1">
                <a:solidFill>
                  <a:schemeClr val="tx2">
                    <a:lumMod val="25000"/>
                    <a:lumOff val="75000"/>
                  </a:schemeClr>
                </a:solidFill>
              </a:rPr>
              <a:t>trầm</a:t>
            </a:r>
            <a:r>
              <a:rPr lang="en-US" sz="1600" dirty="0">
                <a:solidFill>
                  <a:schemeClr val="tx2">
                    <a:lumMod val="25000"/>
                    <a:lumOff val="75000"/>
                  </a:schemeClr>
                </a:solidFill>
              </a:rPr>
              <a:t> </a:t>
            </a:r>
            <a:r>
              <a:rPr lang="en-US" sz="1600" dirty="0" err="1">
                <a:solidFill>
                  <a:schemeClr val="tx2">
                    <a:lumMod val="25000"/>
                    <a:lumOff val="75000"/>
                  </a:schemeClr>
                </a:solidFill>
              </a:rPr>
              <a:t>lắng</a:t>
            </a:r>
            <a:r>
              <a:rPr lang="en-US" sz="1600" dirty="0">
                <a:solidFill>
                  <a:schemeClr val="tx2">
                    <a:lumMod val="25000"/>
                    <a:lumOff val="75000"/>
                  </a:schemeClr>
                </a:solidFill>
              </a:rPr>
              <a:t> </a:t>
            </a:r>
            <a:r>
              <a:rPr lang="en-US" sz="1600" dirty="0" err="1">
                <a:solidFill>
                  <a:schemeClr val="tx2">
                    <a:lumMod val="25000"/>
                    <a:lumOff val="75000"/>
                  </a:schemeClr>
                </a:solidFill>
              </a:rPr>
              <a:t>đầu</a:t>
            </a:r>
            <a:r>
              <a:rPr lang="en-US" sz="1600" dirty="0">
                <a:solidFill>
                  <a:schemeClr val="tx2">
                    <a:lumMod val="25000"/>
                    <a:lumOff val="75000"/>
                  </a:schemeClr>
                </a:solidFill>
              </a:rPr>
              <a:t> </a:t>
            </a:r>
            <a:r>
              <a:rPr lang="en-US" sz="1600" dirty="0" err="1">
                <a:solidFill>
                  <a:schemeClr val="tx2">
                    <a:lumMod val="25000"/>
                    <a:lumOff val="75000"/>
                  </a:schemeClr>
                </a:solidFill>
              </a:rPr>
              <a:t>năm</a:t>
            </a:r>
            <a:endParaRPr lang="en-US" sz="1600" b="1" dirty="0">
              <a:solidFill>
                <a:schemeClr val="tx2">
                  <a:lumMod val="25000"/>
                  <a:lumOff val="75000"/>
                </a:schemeClr>
              </a:solidFill>
            </a:endParaRPr>
          </a:p>
        </p:txBody>
      </p:sp>
      <p:sp>
        <p:nvSpPr>
          <p:cNvPr id="180" name="!!ProductName">
            <a:extLst>
              <a:ext uri="{FF2B5EF4-FFF2-40B4-BE49-F238E27FC236}">
                <a16:creationId xmlns:a16="http://schemas.microsoft.com/office/drawing/2014/main" id="{B37A5351-BB9F-57DB-F29D-7004A2884969}"/>
              </a:ext>
            </a:extLst>
          </p:cNvPr>
          <p:cNvSpPr txBox="1"/>
          <p:nvPr/>
        </p:nvSpPr>
        <p:spPr>
          <a:xfrm>
            <a:off x="14197458" y="6715895"/>
            <a:ext cx="3177473" cy="1015663"/>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6000" dirty="0">
                <a:solidFill>
                  <a:schemeClr val="accent3"/>
                </a:solidFill>
                <a:effectLst>
                  <a:outerShdw blurRad="127000" dist="101600" dir="5400000" algn="t" rotWithShape="0">
                    <a:prstClr val="black">
                      <a:alpha val="20000"/>
                    </a:prstClr>
                  </a:outerShdw>
                </a:effectLst>
                <a:latin typeface="+mj-lt"/>
              </a:rPr>
              <a:t>Laptops</a:t>
            </a:r>
            <a:endParaRPr kumimoji="0" lang="en-US" sz="6000" i="0" u="none" strike="noStrike" kern="1200" cap="none" spc="0" normalizeH="0" baseline="0" noProof="0" dirty="0">
              <a:ln>
                <a:noFill/>
              </a:ln>
              <a:solidFill>
                <a:schemeClr val="accent3"/>
              </a:solidFill>
              <a:effectLst>
                <a:outerShdw blurRad="127000" dist="101600" dir="5400000" algn="t" rotWithShape="0">
                  <a:prstClr val="black">
                    <a:alpha val="20000"/>
                  </a:prstClr>
                </a:outerShdw>
              </a:effectLst>
              <a:uLnTx/>
              <a:uFillTx/>
              <a:latin typeface="+mj-lt"/>
            </a:endParaRPr>
          </a:p>
        </p:txBody>
      </p:sp>
      <p:sp>
        <p:nvSpPr>
          <p:cNvPr id="186" name="!!Icon">
            <a:extLst>
              <a:ext uri="{FF2B5EF4-FFF2-40B4-BE49-F238E27FC236}">
                <a16:creationId xmlns:a16="http://schemas.microsoft.com/office/drawing/2014/main" id="{23E0DDAC-B712-4FEA-7F19-B72CAF25B381}"/>
              </a:ext>
            </a:extLst>
          </p:cNvPr>
          <p:cNvSpPr/>
          <p:nvPr/>
        </p:nvSpPr>
        <p:spPr>
          <a:xfrm>
            <a:off x="12345681" y="6684080"/>
            <a:ext cx="1671466" cy="1215614"/>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bg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Tree>
    <p:extLst>
      <p:ext uri="{BB962C8B-B14F-4D97-AF65-F5344CB8AC3E}">
        <p14:creationId xmlns:p14="http://schemas.microsoft.com/office/powerpoint/2010/main" val="1478821888"/>
      </p:ext>
    </p:extLst>
  </p:cSld>
  <p:clrMapOvr>
    <a:masterClrMapping/>
  </p:clrMapOvr>
  <mc:AlternateContent xmlns:mc="http://schemas.openxmlformats.org/markup-compatibility/2006" xmlns:p159="http://schemas.microsoft.com/office/powerpoint/2015/09/main">
    <mc:Choice Requires="p159">
      <p:transition spd="slow" advTm="600">
        <p159:morph option="byObject"/>
      </p:transition>
    </mc:Choice>
    <mc:Fallback xmlns="">
      <p:transition spd="slow" advTm="60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2">
            <a:lumMod val="90000"/>
            <a:lumOff val="10000"/>
          </a:schemeClr>
        </a:solidFill>
        <a:effectLst/>
      </p:bgPr>
    </p:bg>
    <p:spTree>
      <p:nvGrpSpPr>
        <p:cNvPr id="1" name="">
          <a:extLst>
            <a:ext uri="{FF2B5EF4-FFF2-40B4-BE49-F238E27FC236}">
              <a16:creationId xmlns:a16="http://schemas.microsoft.com/office/drawing/2014/main" id="{E64E7B6E-E980-6DF6-062A-F217FADE5E46}"/>
            </a:ext>
          </a:extLst>
        </p:cNvPr>
        <p:cNvGrpSpPr/>
        <p:nvPr/>
      </p:nvGrpSpPr>
      <p:grpSpPr>
        <a:xfrm>
          <a:off x="0" y="0"/>
          <a:ext cx="0" cy="0"/>
          <a:chOff x="0" y="0"/>
          <a:chExt cx="0" cy="0"/>
        </a:xfrm>
      </p:grpSpPr>
      <p:sp>
        <p:nvSpPr>
          <p:cNvPr id="5" name="!!SubTitle">
            <a:extLst>
              <a:ext uri="{FF2B5EF4-FFF2-40B4-BE49-F238E27FC236}">
                <a16:creationId xmlns:a16="http://schemas.microsoft.com/office/drawing/2014/main" id="{E71B18BA-05B3-4CC4-EEA1-04BFE1CCB571}"/>
              </a:ext>
            </a:extLst>
          </p:cNvPr>
          <p:cNvSpPr txBox="1"/>
          <p:nvPr/>
        </p:nvSpPr>
        <p:spPr>
          <a:xfrm>
            <a:off x="14197458" y="3578895"/>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2400" dirty="0">
                <a:solidFill>
                  <a:schemeClr val="tx2">
                    <a:lumMod val="50000"/>
                    <a:lumOff val="50000"/>
                  </a:schemeClr>
                </a:solidFill>
              </a:rPr>
              <a:t>we sell CONFIDENCE not templates</a:t>
            </a:r>
          </a:p>
        </p:txBody>
      </p:sp>
      <p:sp>
        <p:nvSpPr>
          <p:cNvPr id="7" name="!!MainTitle1">
            <a:extLst>
              <a:ext uri="{FF2B5EF4-FFF2-40B4-BE49-F238E27FC236}">
                <a16:creationId xmlns:a16="http://schemas.microsoft.com/office/drawing/2014/main" id="{79F81D4F-FE66-C4DF-FD97-26442E8063D6}"/>
              </a:ext>
            </a:extLst>
          </p:cNvPr>
          <p:cNvSpPr txBox="1"/>
          <p:nvPr/>
        </p:nvSpPr>
        <p:spPr>
          <a:xfrm>
            <a:off x="14197458" y="2317011"/>
            <a:ext cx="8247899" cy="1261884"/>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7600" b="1" dirty="0">
                <a:solidFill>
                  <a:schemeClr val="tx2">
                    <a:lumMod val="25000"/>
                    <a:lumOff val="75000"/>
                  </a:schemeClr>
                </a:solidFill>
                <a:effectLst>
                  <a:outerShdw blurRad="127000" dist="101600" dir="5400000" algn="t" rotWithShape="0">
                    <a:prstClr val="black">
                      <a:alpha val="20000"/>
                    </a:prstClr>
                  </a:outerShdw>
                </a:effectLst>
                <a:latin typeface="+mj-lt"/>
              </a:rPr>
              <a:t>ANNUAL </a:t>
            </a:r>
            <a:r>
              <a:rPr lang="en-US" sz="7600" dirty="0">
                <a:solidFill>
                  <a:schemeClr val="tx2">
                    <a:lumMod val="25000"/>
                    <a:lumOff val="75000"/>
                  </a:schemeClr>
                </a:solidFill>
                <a:effectLst>
                  <a:outerShdw blurRad="127000" dist="101600" dir="5400000" algn="t" rotWithShape="0">
                    <a:prstClr val="black">
                      <a:alpha val="20000"/>
                    </a:prstClr>
                  </a:outerShdw>
                </a:effectLst>
                <a:latin typeface="+mj-lt"/>
              </a:rPr>
              <a:t>REPORT</a:t>
            </a:r>
            <a:endParaRPr kumimoji="0" lang="en-US" sz="7600" i="0" u="none" strike="noStrike" kern="1200" cap="none" spc="0" normalizeH="0" baseline="0" noProof="0" dirty="0">
              <a:ln>
                <a:noFill/>
              </a:ln>
              <a:solidFill>
                <a:schemeClr val="tx2">
                  <a:lumMod val="25000"/>
                  <a:lumOff val="75000"/>
                </a:schemeClr>
              </a:solidFill>
              <a:effectLst>
                <a:outerShdw blurRad="127000" dist="101600" dir="5400000" algn="t" rotWithShape="0">
                  <a:prstClr val="black">
                    <a:alpha val="20000"/>
                  </a:prstClr>
                </a:outerShdw>
              </a:effectLst>
              <a:uLnTx/>
              <a:uFillTx/>
              <a:latin typeface="+mj-lt"/>
            </a:endParaRPr>
          </a:p>
        </p:txBody>
      </p:sp>
      <p:sp>
        <p:nvSpPr>
          <p:cNvPr id="8" name="!!Description">
            <a:extLst>
              <a:ext uri="{FF2B5EF4-FFF2-40B4-BE49-F238E27FC236}">
                <a16:creationId xmlns:a16="http://schemas.microsoft.com/office/drawing/2014/main" id="{4B831F11-3B4A-ED4D-9358-1E029ED7D338}"/>
              </a:ext>
            </a:extLst>
          </p:cNvPr>
          <p:cNvSpPr txBox="1"/>
          <p:nvPr/>
        </p:nvSpPr>
        <p:spPr>
          <a:xfrm rot="10800000" flipV="1">
            <a:off x="14259033" y="8367390"/>
            <a:ext cx="8186323" cy="3539430"/>
          </a:xfrm>
          <a:prstGeom prst="rect">
            <a:avLst/>
          </a:prstGeom>
          <a:noFill/>
        </p:spPr>
        <p:txBody>
          <a:bodyPr wrap="square" rtlCol="0" anchor="t">
            <a:spAutoFit/>
          </a:bodyPr>
          <a:lstStyle/>
          <a:p>
            <a:pPr>
              <a:buNone/>
            </a:pPr>
            <a:r>
              <a:rPr lang="vi-VN" sz="3200" dirty="0">
                <a:solidFill>
                  <a:schemeClr val="tx2">
                    <a:lumMod val="25000"/>
                    <a:lumOff val="75000"/>
                  </a:schemeClr>
                </a:solidFill>
              </a:rPr>
              <a:t>Doanh số máy tính bảng ổn định, chủ yếu đến từ nhóm khách hàng gia đình và học sinh. Việc ra mắt sản phẩm tầm trung giúp duy trì sức mua đều.</a:t>
            </a:r>
            <a:endParaRPr lang="en-US" sz="3200" dirty="0">
              <a:solidFill>
                <a:schemeClr val="tx2">
                  <a:lumMod val="25000"/>
                  <a:lumOff val="75000"/>
                </a:schemeClr>
              </a:solidFill>
            </a:endParaRPr>
          </a:p>
          <a:p>
            <a:pPr>
              <a:buNone/>
            </a:pPr>
            <a:endParaRPr lang="en-US" sz="3200" dirty="0">
              <a:solidFill>
                <a:schemeClr val="tx2">
                  <a:lumMod val="25000"/>
                  <a:lumOff val="75000"/>
                </a:schemeClr>
              </a:solidFill>
            </a:endParaRPr>
          </a:p>
          <a:p>
            <a:pPr>
              <a:buNone/>
            </a:pPr>
            <a:r>
              <a:rPr lang="en-US" sz="3200" dirty="0">
                <a:solidFill>
                  <a:schemeClr val="tx2">
                    <a:lumMod val="25000"/>
                    <a:lumOff val="75000"/>
                  </a:schemeClr>
                </a:solidFill>
              </a:rPr>
              <a:t>Q2 </a:t>
            </a:r>
            <a:r>
              <a:rPr lang="en-US" sz="3200" dirty="0" err="1">
                <a:solidFill>
                  <a:schemeClr val="tx2">
                    <a:lumMod val="25000"/>
                    <a:lumOff val="75000"/>
                  </a:schemeClr>
                </a:solidFill>
              </a:rPr>
              <a:t>cải</a:t>
            </a:r>
            <a:r>
              <a:rPr lang="en-US" sz="3200" dirty="0">
                <a:solidFill>
                  <a:schemeClr val="tx2">
                    <a:lumMod val="25000"/>
                    <a:lumOff val="75000"/>
                  </a:schemeClr>
                </a:solidFill>
              </a:rPr>
              <a:t> </a:t>
            </a:r>
            <a:r>
              <a:rPr lang="en-US" sz="3200" dirty="0" err="1">
                <a:solidFill>
                  <a:schemeClr val="tx2">
                    <a:lumMod val="25000"/>
                    <a:lumOff val="75000"/>
                  </a:schemeClr>
                </a:solidFill>
              </a:rPr>
              <a:t>thiện</a:t>
            </a:r>
            <a:r>
              <a:rPr lang="en-US" sz="3200" dirty="0">
                <a:solidFill>
                  <a:schemeClr val="tx2">
                    <a:lumMod val="25000"/>
                    <a:lumOff val="75000"/>
                  </a:schemeClr>
                </a:solidFill>
              </a:rPr>
              <a:t> </a:t>
            </a:r>
            <a:r>
              <a:rPr lang="en-US" sz="3200" dirty="0" err="1">
                <a:solidFill>
                  <a:schemeClr val="tx2">
                    <a:lumMod val="25000"/>
                    <a:lumOff val="75000"/>
                  </a:schemeClr>
                </a:solidFill>
              </a:rPr>
              <a:t>nhờ</a:t>
            </a:r>
            <a:r>
              <a:rPr lang="en-US" sz="3200" dirty="0">
                <a:solidFill>
                  <a:schemeClr val="tx2">
                    <a:lumMod val="25000"/>
                    <a:lumOff val="75000"/>
                  </a:schemeClr>
                </a:solidFill>
              </a:rPr>
              <a:t> </a:t>
            </a:r>
            <a:r>
              <a:rPr lang="en-US" sz="3200" dirty="0" err="1">
                <a:solidFill>
                  <a:schemeClr val="tx2">
                    <a:lumMod val="25000"/>
                    <a:lumOff val="75000"/>
                  </a:schemeClr>
                </a:solidFill>
              </a:rPr>
              <a:t>gói</a:t>
            </a:r>
            <a:r>
              <a:rPr lang="en-US" sz="3200" dirty="0">
                <a:solidFill>
                  <a:schemeClr val="tx2">
                    <a:lumMod val="25000"/>
                    <a:lumOff val="75000"/>
                  </a:schemeClr>
                </a:solidFill>
              </a:rPr>
              <a:t> combo </a:t>
            </a:r>
            <a:r>
              <a:rPr lang="en-US" sz="3200" dirty="0" err="1">
                <a:solidFill>
                  <a:schemeClr val="tx2">
                    <a:lumMod val="25000"/>
                    <a:lumOff val="75000"/>
                  </a:schemeClr>
                </a:solidFill>
              </a:rPr>
              <a:t>bán</a:t>
            </a:r>
            <a:r>
              <a:rPr lang="en-US" sz="3200" dirty="0">
                <a:solidFill>
                  <a:schemeClr val="tx2">
                    <a:lumMod val="25000"/>
                    <a:lumOff val="75000"/>
                  </a:schemeClr>
                </a:solidFill>
              </a:rPr>
              <a:t> </a:t>
            </a:r>
            <a:r>
              <a:rPr lang="en-US" sz="3200" dirty="0" err="1">
                <a:solidFill>
                  <a:schemeClr val="tx2">
                    <a:lumMod val="25000"/>
                    <a:lumOff val="75000"/>
                  </a:schemeClr>
                </a:solidFill>
              </a:rPr>
              <a:t>kèm</a:t>
            </a:r>
            <a:r>
              <a:rPr lang="en-US" sz="3200" dirty="0">
                <a:solidFill>
                  <a:schemeClr val="tx2">
                    <a:lumMod val="25000"/>
                    <a:lumOff val="75000"/>
                  </a:schemeClr>
                </a:solidFill>
              </a:rPr>
              <a:t> </a:t>
            </a:r>
            <a:r>
              <a:rPr lang="en-US" sz="3200" dirty="0" err="1">
                <a:solidFill>
                  <a:schemeClr val="tx2">
                    <a:lumMod val="25000"/>
                    <a:lumOff val="75000"/>
                  </a:schemeClr>
                </a:solidFill>
              </a:rPr>
              <a:t>phụ</a:t>
            </a:r>
            <a:r>
              <a:rPr lang="en-US" sz="3200" dirty="0">
                <a:solidFill>
                  <a:schemeClr val="tx2">
                    <a:lumMod val="25000"/>
                    <a:lumOff val="75000"/>
                  </a:schemeClr>
                </a:solidFill>
              </a:rPr>
              <a:t> </a:t>
            </a:r>
            <a:r>
              <a:rPr lang="en-US" sz="3200" dirty="0" err="1">
                <a:solidFill>
                  <a:schemeClr val="tx2">
                    <a:lumMod val="25000"/>
                    <a:lumOff val="75000"/>
                  </a:schemeClr>
                </a:solidFill>
              </a:rPr>
              <a:t>kiện</a:t>
            </a:r>
            <a:r>
              <a:rPr lang="en-US" sz="3200" dirty="0">
                <a:solidFill>
                  <a:schemeClr val="tx2">
                    <a:lumMod val="25000"/>
                    <a:lumOff val="75000"/>
                  </a:schemeClr>
                </a:solidFill>
              </a:rPr>
              <a:t> </a:t>
            </a:r>
            <a:r>
              <a:rPr lang="en-US" sz="3200" dirty="0" err="1">
                <a:solidFill>
                  <a:schemeClr val="tx2">
                    <a:lumMod val="25000"/>
                    <a:lumOff val="75000"/>
                  </a:schemeClr>
                </a:solidFill>
              </a:rPr>
              <a:t>học</a:t>
            </a:r>
            <a:r>
              <a:rPr lang="en-US" sz="3200" dirty="0">
                <a:solidFill>
                  <a:schemeClr val="tx2">
                    <a:lumMod val="25000"/>
                    <a:lumOff val="75000"/>
                  </a:schemeClr>
                </a:solidFill>
              </a:rPr>
              <a:t> online.</a:t>
            </a:r>
            <a:endParaRPr lang="vi-VN" sz="3200" dirty="0">
              <a:solidFill>
                <a:schemeClr val="tx2">
                  <a:lumMod val="25000"/>
                  <a:lumOff val="75000"/>
                </a:schemeClr>
              </a:solidFill>
            </a:endParaRPr>
          </a:p>
        </p:txBody>
      </p:sp>
      <p:sp>
        <p:nvSpPr>
          <p:cNvPr id="42" name="!!Base1">
            <a:extLst>
              <a:ext uri="{FF2B5EF4-FFF2-40B4-BE49-F238E27FC236}">
                <a16:creationId xmlns:a16="http://schemas.microsoft.com/office/drawing/2014/main" id="{3C3F3388-287B-B2AF-BAAC-5A4C26A47A5E}"/>
              </a:ext>
            </a:extLst>
          </p:cNvPr>
          <p:cNvSpPr/>
          <p:nvPr/>
        </p:nvSpPr>
        <p:spPr>
          <a:xfrm rot="10800000">
            <a:off x="1938644"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Value1">
            <a:extLst>
              <a:ext uri="{FF2B5EF4-FFF2-40B4-BE49-F238E27FC236}">
                <a16:creationId xmlns:a16="http://schemas.microsoft.com/office/drawing/2014/main" id="{53C4E9E2-FE5F-B077-7888-35AABB0DFAA5}"/>
              </a:ext>
            </a:extLst>
          </p:cNvPr>
          <p:cNvSpPr/>
          <p:nvPr/>
        </p:nvSpPr>
        <p:spPr>
          <a:xfrm>
            <a:off x="2200863" y="6186262"/>
            <a:ext cx="1069486" cy="3754251"/>
          </a:xfrm>
          <a:prstGeom prst="roundRect">
            <a:avLst>
              <a:gd name="adj" fmla="val 50000"/>
            </a:avLst>
          </a:prstGeom>
          <a:solidFill>
            <a:schemeClr val="accent5"/>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Percent1">
            <a:extLst>
              <a:ext uri="{FF2B5EF4-FFF2-40B4-BE49-F238E27FC236}">
                <a16:creationId xmlns:a16="http://schemas.microsoft.com/office/drawing/2014/main" id="{246A8D04-1C5F-1DB3-C181-E5937622500B}"/>
              </a:ext>
            </a:extLst>
          </p:cNvPr>
          <p:cNvSpPr txBox="1"/>
          <p:nvPr/>
        </p:nvSpPr>
        <p:spPr>
          <a:xfrm>
            <a:off x="2213668" y="5398017"/>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53%</a:t>
            </a:r>
          </a:p>
        </p:txBody>
      </p:sp>
      <p:sp>
        <p:nvSpPr>
          <p:cNvPr id="45" name="!!Q1">
            <a:extLst>
              <a:ext uri="{FF2B5EF4-FFF2-40B4-BE49-F238E27FC236}">
                <a16:creationId xmlns:a16="http://schemas.microsoft.com/office/drawing/2014/main" id="{B787FFB8-9D94-1632-D5C8-EDA78FAD5756}"/>
              </a:ext>
            </a:extLst>
          </p:cNvPr>
          <p:cNvSpPr txBox="1"/>
          <p:nvPr/>
        </p:nvSpPr>
        <p:spPr>
          <a:xfrm>
            <a:off x="2134162"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lumMod val="10000"/>
                    <a:lumOff val="90000"/>
                  </a:schemeClr>
                </a:solidFill>
                <a:latin typeface="+mj-lt"/>
              </a:rPr>
              <a:t>Q1</a:t>
            </a:r>
          </a:p>
        </p:txBody>
      </p:sp>
      <p:sp>
        <p:nvSpPr>
          <p:cNvPr id="49" name="!!Sub_text1">
            <a:extLst>
              <a:ext uri="{FF2B5EF4-FFF2-40B4-BE49-F238E27FC236}">
                <a16:creationId xmlns:a16="http://schemas.microsoft.com/office/drawing/2014/main" id="{3A413974-DA1B-3682-47FF-6545B52ED66F}"/>
              </a:ext>
            </a:extLst>
          </p:cNvPr>
          <p:cNvSpPr txBox="1"/>
          <p:nvPr/>
        </p:nvSpPr>
        <p:spPr>
          <a:xfrm>
            <a:off x="2081796" y="11321027"/>
            <a:ext cx="1307620" cy="1718850"/>
          </a:xfrm>
          <a:prstGeom prst="rect">
            <a:avLst/>
          </a:prstGeom>
          <a:noFill/>
        </p:spPr>
        <p:txBody>
          <a:bodyPr wrap="square" lIns="0" tIns="72000" rIns="0" bIns="72000" rtlCol="0">
            <a:spAutoFit/>
          </a:bodyPr>
          <a:lstStyle/>
          <a:p>
            <a:pPr algn="ctr">
              <a:lnSpc>
                <a:spcPct val="130000"/>
              </a:lnSpc>
              <a:spcBef>
                <a:spcPts val="2000"/>
              </a:spcBef>
            </a:pPr>
            <a:r>
              <a:rPr lang="vi-VN" sz="1600" dirty="0">
                <a:solidFill>
                  <a:schemeClr val="tx2">
                    <a:lumMod val="25000"/>
                    <a:lumOff val="75000"/>
                  </a:schemeClr>
                </a:solidFill>
              </a:rPr>
              <a:t>Việc ra mắt sản phẩm tầm trung giúp duy trì sức mua đều</a:t>
            </a:r>
            <a:endParaRPr lang="en-US" sz="1600" b="1" dirty="0">
              <a:solidFill>
                <a:schemeClr val="tx2">
                  <a:lumMod val="25000"/>
                  <a:lumOff val="75000"/>
                </a:schemeClr>
              </a:solidFill>
            </a:endParaRPr>
          </a:p>
        </p:txBody>
      </p:sp>
      <p:sp>
        <p:nvSpPr>
          <p:cNvPr id="59" name="!!Base2">
            <a:extLst>
              <a:ext uri="{FF2B5EF4-FFF2-40B4-BE49-F238E27FC236}">
                <a16:creationId xmlns:a16="http://schemas.microsoft.com/office/drawing/2014/main" id="{B6B1DB27-0426-1A06-CCCD-9580998689B9}"/>
              </a:ext>
            </a:extLst>
          </p:cNvPr>
          <p:cNvSpPr/>
          <p:nvPr/>
        </p:nvSpPr>
        <p:spPr>
          <a:xfrm rot="10800000">
            <a:off x="4318813"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Value2">
            <a:extLst>
              <a:ext uri="{FF2B5EF4-FFF2-40B4-BE49-F238E27FC236}">
                <a16:creationId xmlns:a16="http://schemas.microsoft.com/office/drawing/2014/main" id="{CCB43F00-316C-D8CD-30A1-E2F0E95D97B2}"/>
              </a:ext>
            </a:extLst>
          </p:cNvPr>
          <p:cNvSpPr/>
          <p:nvPr/>
        </p:nvSpPr>
        <p:spPr>
          <a:xfrm>
            <a:off x="4581032" y="5398017"/>
            <a:ext cx="1069486" cy="4542496"/>
          </a:xfrm>
          <a:prstGeom prst="roundRect">
            <a:avLst>
              <a:gd name="adj" fmla="val 50000"/>
            </a:avLst>
          </a:prstGeom>
          <a:solidFill>
            <a:schemeClr val="accent5"/>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Percent2">
            <a:extLst>
              <a:ext uri="{FF2B5EF4-FFF2-40B4-BE49-F238E27FC236}">
                <a16:creationId xmlns:a16="http://schemas.microsoft.com/office/drawing/2014/main" id="{EF058DEC-1780-D88E-6C69-586150B04C51}"/>
              </a:ext>
            </a:extLst>
          </p:cNvPr>
          <p:cNvSpPr txBox="1"/>
          <p:nvPr/>
        </p:nvSpPr>
        <p:spPr>
          <a:xfrm>
            <a:off x="4593837" y="4603472"/>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70%</a:t>
            </a:r>
          </a:p>
        </p:txBody>
      </p:sp>
      <p:sp>
        <p:nvSpPr>
          <p:cNvPr id="142" name="!!Q2">
            <a:extLst>
              <a:ext uri="{FF2B5EF4-FFF2-40B4-BE49-F238E27FC236}">
                <a16:creationId xmlns:a16="http://schemas.microsoft.com/office/drawing/2014/main" id="{E6117E70-71E8-A84C-5238-157271B897BB}"/>
              </a:ext>
            </a:extLst>
          </p:cNvPr>
          <p:cNvSpPr txBox="1"/>
          <p:nvPr/>
        </p:nvSpPr>
        <p:spPr>
          <a:xfrm>
            <a:off x="4514331"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lumMod val="10000"/>
                    <a:lumOff val="90000"/>
                  </a:schemeClr>
                </a:solidFill>
                <a:latin typeface="+mj-lt"/>
              </a:rPr>
              <a:t>Q2</a:t>
            </a:r>
          </a:p>
        </p:txBody>
      </p:sp>
      <p:sp>
        <p:nvSpPr>
          <p:cNvPr id="143" name="!!Sub_text2">
            <a:extLst>
              <a:ext uri="{FF2B5EF4-FFF2-40B4-BE49-F238E27FC236}">
                <a16:creationId xmlns:a16="http://schemas.microsoft.com/office/drawing/2014/main" id="{59BEB24C-B996-5EEF-90FE-512F682DBEB2}"/>
              </a:ext>
            </a:extLst>
          </p:cNvPr>
          <p:cNvSpPr txBox="1"/>
          <p:nvPr/>
        </p:nvSpPr>
        <p:spPr>
          <a:xfrm>
            <a:off x="4461965" y="11321027"/>
            <a:ext cx="1307620" cy="1718850"/>
          </a:xfrm>
          <a:prstGeom prst="rect">
            <a:avLst/>
          </a:prstGeom>
          <a:noFill/>
        </p:spPr>
        <p:txBody>
          <a:bodyPr wrap="square" lIns="0" tIns="72000" rIns="0" bIns="72000" rtlCol="0">
            <a:spAutoFit/>
          </a:bodyPr>
          <a:lstStyle/>
          <a:p>
            <a:pPr algn="ctr">
              <a:lnSpc>
                <a:spcPct val="130000"/>
              </a:lnSpc>
              <a:spcBef>
                <a:spcPts val="2000"/>
              </a:spcBef>
            </a:pPr>
            <a:r>
              <a:rPr lang="vi-VN" sz="1600" dirty="0">
                <a:solidFill>
                  <a:schemeClr val="tx2">
                    <a:lumMod val="25000"/>
                    <a:lumOff val="75000"/>
                  </a:schemeClr>
                </a:solidFill>
              </a:rPr>
              <a:t>Việc ra mắt sản phẩm tầm trung giúp duy trì sức mua đều</a:t>
            </a:r>
            <a:endParaRPr lang="en-US" sz="1600" b="1" dirty="0">
              <a:solidFill>
                <a:schemeClr val="tx2">
                  <a:lumMod val="25000"/>
                  <a:lumOff val="75000"/>
                </a:schemeClr>
              </a:solidFill>
            </a:endParaRPr>
          </a:p>
        </p:txBody>
      </p:sp>
      <p:sp>
        <p:nvSpPr>
          <p:cNvPr id="153" name="!!Base3">
            <a:extLst>
              <a:ext uri="{FF2B5EF4-FFF2-40B4-BE49-F238E27FC236}">
                <a16:creationId xmlns:a16="http://schemas.microsoft.com/office/drawing/2014/main" id="{2DB4A8FA-2755-C081-AC78-3C9E4C6FFB9D}"/>
              </a:ext>
            </a:extLst>
          </p:cNvPr>
          <p:cNvSpPr/>
          <p:nvPr/>
        </p:nvSpPr>
        <p:spPr>
          <a:xfrm rot="10800000">
            <a:off x="6698982"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Value3">
            <a:extLst>
              <a:ext uri="{FF2B5EF4-FFF2-40B4-BE49-F238E27FC236}">
                <a16:creationId xmlns:a16="http://schemas.microsoft.com/office/drawing/2014/main" id="{4880ED99-16CF-881E-9D11-B7C713D45780}"/>
              </a:ext>
            </a:extLst>
          </p:cNvPr>
          <p:cNvSpPr/>
          <p:nvPr/>
        </p:nvSpPr>
        <p:spPr>
          <a:xfrm>
            <a:off x="6961201" y="5718763"/>
            <a:ext cx="1069486" cy="4221750"/>
          </a:xfrm>
          <a:prstGeom prst="roundRect">
            <a:avLst>
              <a:gd name="adj" fmla="val 50000"/>
            </a:avLst>
          </a:prstGeom>
          <a:solidFill>
            <a:schemeClr val="accent5"/>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Percent3">
            <a:extLst>
              <a:ext uri="{FF2B5EF4-FFF2-40B4-BE49-F238E27FC236}">
                <a16:creationId xmlns:a16="http://schemas.microsoft.com/office/drawing/2014/main" id="{614A07D6-DCC6-9573-C149-A7BE8786FD1D}"/>
              </a:ext>
            </a:extLst>
          </p:cNvPr>
          <p:cNvSpPr txBox="1"/>
          <p:nvPr/>
        </p:nvSpPr>
        <p:spPr>
          <a:xfrm>
            <a:off x="6974006" y="4941918"/>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60%</a:t>
            </a:r>
          </a:p>
        </p:txBody>
      </p:sp>
      <p:sp>
        <p:nvSpPr>
          <p:cNvPr id="156" name="!!Q3">
            <a:extLst>
              <a:ext uri="{FF2B5EF4-FFF2-40B4-BE49-F238E27FC236}">
                <a16:creationId xmlns:a16="http://schemas.microsoft.com/office/drawing/2014/main" id="{2419D98C-F68F-FA99-F280-7E6941F97098}"/>
              </a:ext>
            </a:extLst>
          </p:cNvPr>
          <p:cNvSpPr txBox="1"/>
          <p:nvPr/>
        </p:nvSpPr>
        <p:spPr>
          <a:xfrm>
            <a:off x="6894500"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lumMod val="10000"/>
                    <a:lumOff val="90000"/>
                  </a:schemeClr>
                </a:solidFill>
                <a:latin typeface="+mj-lt"/>
              </a:rPr>
              <a:t>Q3</a:t>
            </a:r>
          </a:p>
        </p:txBody>
      </p:sp>
      <p:sp>
        <p:nvSpPr>
          <p:cNvPr id="157" name="!!Sub_text3">
            <a:extLst>
              <a:ext uri="{FF2B5EF4-FFF2-40B4-BE49-F238E27FC236}">
                <a16:creationId xmlns:a16="http://schemas.microsoft.com/office/drawing/2014/main" id="{9A844C19-6067-E21F-132F-A30C90FF47B6}"/>
              </a:ext>
            </a:extLst>
          </p:cNvPr>
          <p:cNvSpPr txBox="1"/>
          <p:nvPr/>
        </p:nvSpPr>
        <p:spPr>
          <a:xfrm>
            <a:off x="6842134" y="11321027"/>
            <a:ext cx="1307620" cy="1718850"/>
          </a:xfrm>
          <a:prstGeom prst="rect">
            <a:avLst/>
          </a:prstGeom>
          <a:noFill/>
        </p:spPr>
        <p:txBody>
          <a:bodyPr wrap="square" lIns="0" tIns="72000" rIns="0" bIns="72000" rtlCol="0">
            <a:spAutoFit/>
          </a:bodyPr>
          <a:lstStyle/>
          <a:p>
            <a:pPr algn="ctr">
              <a:lnSpc>
                <a:spcPct val="130000"/>
              </a:lnSpc>
              <a:spcBef>
                <a:spcPts val="2000"/>
              </a:spcBef>
            </a:pPr>
            <a:r>
              <a:rPr lang="vi-VN" sz="1600" dirty="0">
                <a:solidFill>
                  <a:schemeClr val="tx2">
                    <a:lumMod val="25000"/>
                    <a:lumOff val="75000"/>
                  </a:schemeClr>
                </a:solidFill>
              </a:rPr>
              <a:t>Việc ra mắt sản phẩm tầm trung giúp duy trì sức mua đều</a:t>
            </a:r>
            <a:endParaRPr lang="en-US" sz="1600" b="1" dirty="0">
              <a:solidFill>
                <a:schemeClr val="tx2">
                  <a:lumMod val="25000"/>
                  <a:lumOff val="75000"/>
                </a:schemeClr>
              </a:solidFill>
            </a:endParaRPr>
          </a:p>
        </p:txBody>
      </p:sp>
      <p:sp>
        <p:nvSpPr>
          <p:cNvPr id="174" name="!!Base4">
            <a:extLst>
              <a:ext uri="{FF2B5EF4-FFF2-40B4-BE49-F238E27FC236}">
                <a16:creationId xmlns:a16="http://schemas.microsoft.com/office/drawing/2014/main" id="{6ED8A1A3-7BF7-6D43-A52B-07410B8C51DE}"/>
              </a:ext>
            </a:extLst>
          </p:cNvPr>
          <p:cNvSpPr/>
          <p:nvPr/>
        </p:nvSpPr>
        <p:spPr>
          <a:xfrm rot="10800000">
            <a:off x="9079150"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Value4">
            <a:extLst>
              <a:ext uri="{FF2B5EF4-FFF2-40B4-BE49-F238E27FC236}">
                <a16:creationId xmlns:a16="http://schemas.microsoft.com/office/drawing/2014/main" id="{AE209704-D880-EFD0-D770-33D4E6065315}"/>
              </a:ext>
            </a:extLst>
          </p:cNvPr>
          <p:cNvSpPr/>
          <p:nvPr/>
        </p:nvSpPr>
        <p:spPr>
          <a:xfrm>
            <a:off x="9341369" y="5526693"/>
            <a:ext cx="1069486" cy="4413820"/>
          </a:xfrm>
          <a:prstGeom prst="roundRect">
            <a:avLst>
              <a:gd name="adj" fmla="val 50000"/>
            </a:avLst>
          </a:prstGeom>
          <a:solidFill>
            <a:schemeClr val="accent5"/>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6" name="!!Percent4">
            <a:extLst>
              <a:ext uri="{FF2B5EF4-FFF2-40B4-BE49-F238E27FC236}">
                <a16:creationId xmlns:a16="http://schemas.microsoft.com/office/drawing/2014/main" id="{C17A1CC1-40B6-54B6-0038-A18B51CE10D1}"/>
              </a:ext>
            </a:extLst>
          </p:cNvPr>
          <p:cNvSpPr txBox="1"/>
          <p:nvPr/>
        </p:nvSpPr>
        <p:spPr>
          <a:xfrm>
            <a:off x="9354174" y="4813242"/>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63%</a:t>
            </a:r>
          </a:p>
        </p:txBody>
      </p:sp>
      <p:sp>
        <p:nvSpPr>
          <p:cNvPr id="177" name="!!Q4">
            <a:extLst>
              <a:ext uri="{FF2B5EF4-FFF2-40B4-BE49-F238E27FC236}">
                <a16:creationId xmlns:a16="http://schemas.microsoft.com/office/drawing/2014/main" id="{D894CFE2-DD89-BE05-D764-A28E915C9B9F}"/>
              </a:ext>
            </a:extLst>
          </p:cNvPr>
          <p:cNvSpPr txBox="1"/>
          <p:nvPr/>
        </p:nvSpPr>
        <p:spPr>
          <a:xfrm>
            <a:off x="9274668"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lumMod val="10000"/>
                    <a:lumOff val="90000"/>
                  </a:schemeClr>
                </a:solidFill>
                <a:latin typeface="+mj-lt"/>
              </a:rPr>
              <a:t>Q4</a:t>
            </a:r>
          </a:p>
        </p:txBody>
      </p:sp>
      <p:sp>
        <p:nvSpPr>
          <p:cNvPr id="178" name="!!Sub_text4">
            <a:extLst>
              <a:ext uri="{FF2B5EF4-FFF2-40B4-BE49-F238E27FC236}">
                <a16:creationId xmlns:a16="http://schemas.microsoft.com/office/drawing/2014/main" id="{D07CF16B-0C4E-89B9-10B1-8853D3B35474}"/>
              </a:ext>
            </a:extLst>
          </p:cNvPr>
          <p:cNvSpPr txBox="1"/>
          <p:nvPr/>
        </p:nvSpPr>
        <p:spPr>
          <a:xfrm>
            <a:off x="9222302" y="11321027"/>
            <a:ext cx="1307620" cy="1718850"/>
          </a:xfrm>
          <a:prstGeom prst="rect">
            <a:avLst/>
          </a:prstGeom>
          <a:noFill/>
        </p:spPr>
        <p:txBody>
          <a:bodyPr wrap="square" lIns="0" tIns="72000" rIns="0" bIns="72000" rtlCol="0">
            <a:spAutoFit/>
          </a:bodyPr>
          <a:lstStyle/>
          <a:p>
            <a:pPr algn="ctr">
              <a:lnSpc>
                <a:spcPct val="130000"/>
              </a:lnSpc>
              <a:spcBef>
                <a:spcPts val="2000"/>
              </a:spcBef>
            </a:pPr>
            <a:r>
              <a:rPr lang="vi-VN" sz="1600" dirty="0">
                <a:solidFill>
                  <a:schemeClr val="tx2">
                    <a:lumMod val="25000"/>
                    <a:lumOff val="75000"/>
                  </a:schemeClr>
                </a:solidFill>
              </a:rPr>
              <a:t>Việc ra mắt sản phẩm tầm trung giúp duy trì sức mua đều</a:t>
            </a:r>
            <a:endParaRPr lang="en-US" sz="1600" b="1" dirty="0">
              <a:solidFill>
                <a:schemeClr val="tx2">
                  <a:lumMod val="25000"/>
                  <a:lumOff val="75000"/>
                </a:schemeClr>
              </a:solidFill>
            </a:endParaRPr>
          </a:p>
        </p:txBody>
      </p:sp>
      <p:sp>
        <p:nvSpPr>
          <p:cNvPr id="180" name="!!ProductName">
            <a:extLst>
              <a:ext uri="{FF2B5EF4-FFF2-40B4-BE49-F238E27FC236}">
                <a16:creationId xmlns:a16="http://schemas.microsoft.com/office/drawing/2014/main" id="{BD23AC37-FFCE-A94F-957C-0DE15BAF9F67}"/>
              </a:ext>
            </a:extLst>
          </p:cNvPr>
          <p:cNvSpPr txBox="1"/>
          <p:nvPr/>
        </p:nvSpPr>
        <p:spPr>
          <a:xfrm>
            <a:off x="14197458" y="6715895"/>
            <a:ext cx="2704458" cy="1015663"/>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6000" dirty="0">
                <a:solidFill>
                  <a:schemeClr val="accent5"/>
                </a:solidFill>
                <a:effectLst>
                  <a:outerShdw blurRad="127000" dist="101600" dir="5400000" algn="t" rotWithShape="0">
                    <a:prstClr val="black">
                      <a:alpha val="20000"/>
                    </a:prstClr>
                  </a:outerShdw>
                </a:effectLst>
                <a:latin typeface="+mj-lt"/>
              </a:rPr>
              <a:t>Tablets</a:t>
            </a:r>
            <a:endParaRPr kumimoji="0" lang="en-US" sz="6000" i="0" u="none" strike="noStrike" kern="1200" cap="none" spc="0" normalizeH="0" baseline="0" noProof="0" dirty="0">
              <a:ln>
                <a:noFill/>
              </a:ln>
              <a:solidFill>
                <a:schemeClr val="accent5"/>
              </a:solidFill>
              <a:effectLst>
                <a:outerShdw blurRad="127000" dist="101600" dir="5400000" algn="t" rotWithShape="0">
                  <a:prstClr val="black">
                    <a:alpha val="20000"/>
                  </a:prstClr>
                </a:outerShdw>
              </a:effectLst>
              <a:uLnTx/>
              <a:uFillTx/>
              <a:latin typeface="+mj-lt"/>
            </a:endParaRPr>
          </a:p>
        </p:txBody>
      </p:sp>
      <p:sp>
        <p:nvSpPr>
          <p:cNvPr id="185" name="!!Icon">
            <a:extLst>
              <a:ext uri="{FF2B5EF4-FFF2-40B4-BE49-F238E27FC236}">
                <a16:creationId xmlns:a16="http://schemas.microsoft.com/office/drawing/2014/main" id="{AC8306FB-8396-91B5-0A67-1290B3A0C558}"/>
              </a:ext>
            </a:extLst>
          </p:cNvPr>
          <p:cNvSpPr/>
          <p:nvPr/>
        </p:nvSpPr>
        <p:spPr>
          <a:xfrm>
            <a:off x="12573607" y="6372880"/>
            <a:ext cx="1215614" cy="1671466"/>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9"/>
                  <a:pt x="19645" y="20618"/>
                  <a:pt x="18900" y="20618"/>
                </a:cubicBezTo>
                <a:lnTo>
                  <a:pt x="2700" y="20618"/>
                </a:lnTo>
                <a:cubicBezTo>
                  <a:pt x="1954" y="20618"/>
                  <a:pt x="1350" y="20179"/>
                  <a:pt x="1350" y="19636"/>
                </a:cubicBezTo>
                <a:lnTo>
                  <a:pt x="1350" y="1964"/>
                </a:lnTo>
                <a:cubicBezTo>
                  <a:pt x="1350" y="1422"/>
                  <a:pt x="1954" y="982"/>
                  <a:pt x="2700" y="982"/>
                </a:cubicBezTo>
                <a:lnTo>
                  <a:pt x="18900" y="982"/>
                </a:lnTo>
                <a:cubicBezTo>
                  <a:pt x="19645" y="982"/>
                  <a:pt x="20250" y="1422"/>
                  <a:pt x="20250" y="1964"/>
                </a:cubicBezTo>
                <a:cubicBezTo>
                  <a:pt x="20250" y="1964"/>
                  <a:pt x="20250" y="19636"/>
                  <a:pt x="20250" y="19636"/>
                </a:cubicBezTo>
                <a:close/>
                <a:moveTo>
                  <a:pt x="18900" y="0"/>
                </a:moveTo>
                <a:lnTo>
                  <a:pt x="2700" y="0"/>
                </a:lnTo>
                <a:cubicBezTo>
                  <a:pt x="1209" y="0"/>
                  <a:pt x="0" y="879"/>
                  <a:pt x="0" y="1964"/>
                </a:cubicBezTo>
                <a:lnTo>
                  <a:pt x="0" y="19636"/>
                </a:lnTo>
                <a:cubicBezTo>
                  <a:pt x="0" y="20721"/>
                  <a:pt x="1209" y="21600"/>
                  <a:pt x="2700" y="21600"/>
                </a:cubicBezTo>
                <a:lnTo>
                  <a:pt x="18900" y="21600"/>
                </a:lnTo>
                <a:cubicBezTo>
                  <a:pt x="20391" y="21600"/>
                  <a:pt x="21600" y="20721"/>
                  <a:pt x="21600" y="19636"/>
                </a:cubicBezTo>
                <a:lnTo>
                  <a:pt x="21600" y="1964"/>
                </a:lnTo>
                <a:cubicBezTo>
                  <a:pt x="21600" y="879"/>
                  <a:pt x="20391" y="0"/>
                  <a:pt x="18900" y="0"/>
                </a:cubicBezTo>
                <a:moveTo>
                  <a:pt x="4050" y="3927"/>
                </a:moveTo>
                <a:lnTo>
                  <a:pt x="17550" y="3927"/>
                </a:lnTo>
                <a:lnTo>
                  <a:pt x="17550" y="17673"/>
                </a:lnTo>
                <a:lnTo>
                  <a:pt x="4050" y="17673"/>
                </a:lnTo>
                <a:cubicBezTo>
                  <a:pt x="4050" y="17673"/>
                  <a:pt x="4050" y="3927"/>
                  <a:pt x="4050" y="3927"/>
                </a:cubicBezTo>
                <a:close/>
                <a:moveTo>
                  <a:pt x="2700" y="18655"/>
                </a:moveTo>
                <a:lnTo>
                  <a:pt x="18900" y="18655"/>
                </a:lnTo>
                <a:lnTo>
                  <a:pt x="18900" y="2945"/>
                </a:lnTo>
                <a:lnTo>
                  <a:pt x="2700" y="2945"/>
                </a:lnTo>
                <a:cubicBezTo>
                  <a:pt x="2700" y="2945"/>
                  <a:pt x="2700" y="18655"/>
                  <a:pt x="2700" y="18655"/>
                </a:cubicBezTo>
                <a:close/>
                <a:moveTo>
                  <a:pt x="10125" y="2455"/>
                </a:moveTo>
                <a:lnTo>
                  <a:pt x="11475" y="2455"/>
                </a:lnTo>
                <a:cubicBezTo>
                  <a:pt x="11848" y="2455"/>
                  <a:pt x="12150" y="2235"/>
                  <a:pt x="12150" y="1964"/>
                </a:cubicBezTo>
                <a:cubicBezTo>
                  <a:pt x="12150" y="1692"/>
                  <a:pt x="11848" y="1473"/>
                  <a:pt x="11475" y="1473"/>
                </a:cubicBezTo>
                <a:lnTo>
                  <a:pt x="10125" y="1473"/>
                </a:lnTo>
                <a:cubicBezTo>
                  <a:pt x="9752" y="1473"/>
                  <a:pt x="9450" y="1692"/>
                  <a:pt x="9450" y="1964"/>
                </a:cubicBezTo>
                <a:cubicBezTo>
                  <a:pt x="9450" y="2235"/>
                  <a:pt x="9752" y="2455"/>
                  <a:pt x="10125" y="2455"/>
                </a:cubicBezTo>
                <a:moveTo>
                  <a:pt x="10800" y="19145"/>
                </a:moveTo>
                <a:cubicBezTo>
                  <a:pt x="10427" y="19145"/>
                  <a:pt x="10125" y="19366"/>
                  <a:pt x="10125" y="19636"/>
                </a:cubicBezTo>
                <a:cubicBezTo>
                  <a:pt x="10125" y="19908"/>
                  <a:pt x="10427" y="20127"/>
                  <a:pt x="10800" y="20127"/>
                </a:cubicBezTo>
                <a:cubicBezTo>
                  <a:pt x="11173" y="20127"/>
                  <a:pt x="11475" y="19908"/>
                  <a:pt x="11475" y="19636"/>
                </a:cubicBezTo>
                <a:cubicBezTo>
                  <a:pt x="11475" y="19366"/>
                  <a:pt x="11173" y="19145"/>
                  <a:pt x="10800" y="19145"/>
                </a:cubicBezTo>
              </a:path>
            </a:pathLst>
          </a:custGeom>
          <a:solidFill>
            <a:schemeClr val="bg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Tree>
    <p:extLst>
      <p:ext uri="{BB962C8B-B14F-4D97-AF65-F5344CB8AC3E}">
        <p14:creationId xmlns:p14="http://schemas.microsoft.com/office/powerpoint/2010/main" val="1201929219"/>
      </p:ext>
    </p:extLst>
  </p:cSld>
  <p:clrMapOvr>
    <a:masterClrMapping/>
  </p:clrMapOvr>
  <mc:AlternateContent xmlns:mc="http://schemas.openxmlformats.org/markup-compatibility/2006" xmlns:p159="http://schemas.microsoft.com/office/powerpoint/2015/09/main">
    <mc:Choice Requires="p159">
      <p:transition spd="slow" advTm="600">
        <p159:morph option="byObject"/>
      </p:transition>
    </mc:Choice>
    <mc:Fallback xmlns="">
      <p:transition spd="slow" advTm="60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2">
            <a:lumMod val="90000"/>
            <a:lumOff val="10000"/>
          </a:schemeClr>
        </a:solidFill>
        <a:effectLst/>
      </p:bgPr>
    </p:bg>
    <p:spTree>
      <p:nvGrpSpPr>
        <p:cNvPr id="1" name="">
          <a:extLst>
            <a:ext uri="{FF2B5EF4-FFF2-40B4-BE49-F238E27FC236}">
              <a16:creationId xmlns:a16="http://schemas.microsoft.com/office/drawing/2014/main" id="{6800D32C-AAC6-6960-203F-F0AC638AE17A}"/>
            </a:ext>
          </a:extLst>
        </p:cNvPr>
        <p:cNvGrpSpPr/>
        <p:nvPr/>
      </p:nvGrpSpPr>
      <p:grpSpPr>
        <a:xfrm>
          <a:off x="0" y="0"/>
          <a:ext cx="0" cy="0"/>
          <a:chOff x="0" y="0"/>
          <a:chExt cx="0" cy="0"/>
        </a:xfrm>
      </p:grpSpPr>
      <p:sp>
        <p:nvSpPr>
          <p:cNvPr id="5" name="!!SubTitle">
            <a:extLst>
              <a:ext uri="{FF2B5EF4-FFF2-40B4-BE49-F238E27FC236}">
                <a16:creationId xmlns:a16="http://schemas.microsoft.com/office/drawing/2014/main" id="{1619D4D4-3ECE-408F-11D0-7BAB9C380DDE}"/>
              </a:ext>
            </a:extLst>
          </p:cNvPr>
          <p:cNvSpPr txBox="1"/>
          <p:nvPr/>
        </p:nvSpPr>
        <p:spPr>
          <a:xfrm>
            <a:off x="14197458" y="3578895"/>
            <a:ext cx="2262158"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400" dirty="0">
                <a:solidFill>
                  <a:schemeClr val="tx1">
                    <a:lumMod val="50000"/>
                    <a:lumOff val="50000"/>
                  </a:schemeClr>
                </a:solidFill>
              </a:rPr>
              <a:t>SlideOcean</a:t>
            </a:r>
            <a:r>
              <a:rPr lang="en-US" sz="2400" b="1" dirty="0">
                <a:solidFill>
                  <a:schemeClr val="tx1">
                    <a:lumMod val="50000"/>
                    <a:lumOff val="50000"/>
                  </a:schemeClr>
                </a:solidFill>
              </a:rPr>
              <a:t>.</a:t>
            </a:r>
            <a:r>
              <a:rPr lang="en-US" sz="2400" dirty="0">
                <a:solidFill>
                  <a:schemeClr val="tx1">
                    <a:lumMod val="50000"/>
                    <a:lumOff val="50000"/>
                  </a:schemeClr>
                </a:solidFill>
              </a:rPr>
              <a:t>net</a:t>
            </a:r>
          </a:p>
        </p:txBody>
      </p:sp>
      <p:sp>
        <p:nvSpPr>
          <p:cNvPr id="7" name="!!MainTitle1">
            <a:extLst>
              <a:ext uri="{FF2B5EF4-FFF2-40B4-BE49-F238E27FC236}">
                <a16:creationId xmlns:a16="http://schemas.microsoft.com/office/drawing/2014/main" id="{7C1B7432-1088-B590-25F7-A83FDE188DFA}"/>
              </a:ext>
            </a:extLst>
          </p:cNvPr>
          <p:cNvSpPr txBox="1"/>
          <p:nvPr/>
        </p:nvSpPr>
        <p:spPr>
          <a:xfrm>
            <a:off x="14197458" y="2317011"/>
            <a:ext cx="8247899" cy="1261884"/>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7600" b="1" dirty="0">
                <a:solidFill>
                  <a:schemeClr val="tx2">
                    <a:lumMod val="25000"/>
                    <a:lumOff val="75000"/>
                  </a:schemeClr>
                </a:solidFill>
                <a:effectLst>
                  <a:outerShdw blurRad="127000" dist="101600" dir="5400000" algn="t" rotWithShape="0">
                    <a:prstClr val="black">
                      <a:alpha val="20000"/>
                    </a:prstClr>
                  </a:outerShdw>
                </a:effectLst>
                <a:latin typeface="+mj-lt"/>
              </a:rPr>
              <a:t>ANNUAL </a:t>
            </a:r>
            <a:r>
              <a:rPr lang="en-US" sz="7600" dirty="0">
                <a:solidFill>
                  <a:schemeClr val="tx2">
                    <a:lumMod val="25000"/>
                    <a:lumOff val="75000"/>
                  </a:schemeClr>
                </a:solidFill>
                <a:effectLst>
                  <a:outerShdw blurRad="127000" dist="101600" dir="5400000" algn="t" rotWithShape="0">
                    <a:prstClr val="black">
                      <a:alpha val="20000"/>
                    </a:prstClr>
                  </a:outerShdw>
                </a:effectLst>
                <a:latin typeface="+mj-lt"/>
              </a:rPr>
              <a:t>REPORT</a:t>
            </a:r>
            <a:endParaRPr kumimoji="0" lang="en-US" sz="7600" i="0" u="none" strike="noStrike" kern="1200" cap="none" spc="0" normalizeH="0" baseline="0" noProof="0" dirty="0">
              <a:ln>
                <a:noFill/>
              </a:ln>
              <a:solidFill>
                <a:schemeClr val="tx2">
                  <a:lumMod val="25000"/>
                  <a:lumOff val="75000"/>
                </a:schemeClr>
              </a:solidFill>
              <a:effectLst>
                <a:outerShdw blurRad="127000" dist="101600" dir="5400000" algn="t" rotWithShape="0">
                  <a:prstClr val="black">
                    <a:alpha val="20000"/>
                  </a:prstClr>
                </a:outerShdw>
              </a:effectLst>
              <a:uLnTx/>
              <a:uFillTx/>
              <a:latin typeface="+mj-lt"/>
            </a:endParaRPr>
          </a:p>
        </p:txBody>
      </p:sp>
      <p:sp>
        <p:nvSpPr>
          <p:cNvPr id="8" name="!!Description">
            <a:extLst>
              <a:ext uri="{FF2B5EF4-FFF2-40B4-BE49-F238E27FC236}">
                <a16:creationId xmlns:a16="http://schemas.microsoft.com/office/drawing/2014/main" id="{91A87018-D6B1-33D1-22AD-11E91F8F7137}"/>
              </a:ext>
            </a:extLst>
          </p:cNvPr>
          <p:cNvSpPr txBox="1"/>
          <p:nvPr/>
        </p:nvSpPr>
        <p:spPr>
          <a:xfrm rot="10800000" flipV="1">
            <a:off x="14259033" y="8367390"/>
            <a:ext cx="8186323" cy="3539430"/>
          </a:xfrm>
          <a:prstGeom prst="rect">
            <a:avLst/>
          </a:prstGeom>
          <a:noFill/>
        </p:spPr>
        <p:txBody>
          <a:bodyPr wrap="square" rtlCol="0" anchor="t">
            <a:spAutoFit/>
          </a:bodyPr>
          <a:lstStyle/>
          <a:p>
            <a:pPr>
              <a:buNone/>
            </a:pPr>
            <a:r>
              <a:rPr lang="vi-VN" sz="3200" dirty="0">
                <a:solidFill>
                  <a:schemeClr val="tx2">
                    <a:lumMod val="25000"/>
                    <a:lumOff val="75000"/>
                  </a:schemeClr>
                </a:solidFill>
              </a:rPr>
              <a:t>Tai nghe là nhóm sản phẩm có tốc độ tăng trưởng cao nhất, hưởng lợi từ xu hướng thiết bị không dây và chiến lược giá cạnh tranh.</a:t>
            </a:r>
            <a:endParaRPr lang="en-US" sz="3200" dirty="0">
              <a:solidFill>
                <a:schemeClr val="tx2">
                  <a:lumMod val="25000"/>
                  <a:lumOff val="75000"/>
                </a:schemeClr>
              </a:solidFill>
            </a:endParaRPr>
          </a:p>
          <a:p>
            <a:pPr>
              <a:buNone/>
            </a:pPr>
            <a:endParaRPr lang="en-US" sz="3200" dirty="0">
              <a:solidFill>
                <a:schemeClr val="tx2">
                  <a:lumMod val="25000"/>
                  <a:lumOff val="75000"/>
                </a:schemeClr>
              </a:solidFill>
            </a:endParaRPr>
          </a:p>
          <a:p>
            <a:pPr>
              <a:buNone/>
            </a:pPr>
            <a:r>
              <a:rPr lang="vi-VN" sz="3200" dirty="0">
                <a:solidFill>
                  <a:schemeClr val="tx2">
                    <a:lumMod val="25000"/>
                    <a:lumOff val="75000"/>
                  </a:schemeClr>
                </a:solidFill>
              </a:rPr>
              <a:t>Q4 đạt 100% nhờ doanh số vượt kỳ vọng trong dịp lễ Tết.</a:t>
            </a:r>
          </a:p>
        </p:txBody>
      </p:sp>
      <p:sp>
        <p:nvSpPr>
          <p:cNvPr id="42" name="!!Base1">
            <a:extLst>
              <a:ext uri="{FF2B5EF4-FFF2-40B4-BE49-F238E27FC236}">
                <a16:creationId xmlns:a16="http://schemas.microsoft.com/office/drawing/2014/main" id="{5EB0099C-3F29-38AF-3F0F-BA3EE64AC36D}"/>
              </a:ext>
            </a:extLst>
          </p:cNvPr>
          <p:cNvSpPr/>
          <p:nvPr/>
        </p:nvSpPr>
        <p:spPr>
          <a:xfrm rot="10800000">
            <a:off x="1938644"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Value1">
            <a:extLst>
              <a:ext uri="{FF2B5EF4-FFF2-40B4-BE49-F238E27FC236}">
                <a16:creationId xmlns:a16="http://schemas.microsoft.com/office/drawing/2014/main" id="{E4054103-BC8E-1C02-8969-FA74009C0998}"/>
              </a:ext>
            </a:extLst>
          </p:cNvPr>
          <p:cNvSpPr/>
          <p:nvPr/>
        </p:nvSpPr>
        <p:spPr>
          <a:xfrm>
            <a:off x="2200863" y="6673939"/>
            <a:ext cx="1069486" cy="3170779"/>
          </a:xfrm>
          <a:prstGeom prst="roundRect">
            <a:avLst>
              <a:gd name="adj" fmla="val 50000"/>
            </a:avLst>
          </a:prstGeom>
          <a:solidFill>
            <a:schemeClr val="accent6"/>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Percent1">
            <a:extLst>
              <a:ext uri="{FF2B5EF4-FFF2-40B4-BE49-F238E27FC236}">
                <a16:creationId xmlns:a16="http://schemas.microsoft.com/office/drawing/2014/main" id="{0015B2B5-897F-0FE9-4DB3-6E1543F65075}"/>
              </a:ext>
            </a:extLst>
          </p:cNvPr>
          <p:cNvSpPr txBox="1"/>
          <p:nvPr/>
        </p:nvSpPr>
        <p:spPr>
          <a:xfrm>
            <a:off x="2213668" y="5830248"/>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40%</a:t>
            </a:r>
          </a:p>
        </p:txBody>
      </p:sp>
      <p:sp>
        <p:nvSpPr>
          <p:cNvPr id="45" name="!!Q1">
            <a:extLst>
              <a:ext uri="{FF2B5EF4-FFF2-40B4-BE49-F238E27FC236}">
                <a16:creationId xmlns:a16="http://schemas.microsoft.com/office/drawing/2014/main" id="{D84C374D-B0AD-EC85-8DE3-3B2125B0ABD9}"/>
              </a:ext>
            </a:extLst>
          </p:cNvPr>
          <p:cNvSpPr txBox="1"/>
          <p:nvPr/>
        </p:nvSpPr>
        <p:spPr>
          <a:xfrm>
            <a:off x="2134162"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lumMod val="10000"/>
                    <a:lumOff val="90000"/>
                  </a:schemeClr>
                </a:solidFill>
                <a:latin typeface="+mj-lt"/>
              </a:rPr>
              <a:t>Q1</a:t>
            </a:r>
          </a:p>
        </p:txBody>
      </p:sp>
      <p:sp>
        <p:nvSpPr>
          <p:cNvPr id="49" name="!!Sub_text1">
            <a:extLst>
              <a:ext uri="{FF2B5EF4-FFF2-40B4-BE49-F238E27FC236}">
                <a16:creationId xmlns:a16="http://schemas.microsoft.com/office/drawing/2014/main" id="{816C2B03-7A16-69A7-11F2-BC35F38C676D}"/>
              </a:ext>
            </a:extLst>
          </p:cNvPr>
          <p:cNvSpPr txBox="1"/>
          <p:nvPr/>
        </p:nvSpPr>
        <p:spPr>
          <a:xfrm>
            <a:off x="2081796" y="11321027"/>
            <a:ext cx="1307620" cy="2038938"/>
          </a:xfrm>
          <a:prstGeom prst="rect">
            <a:avLst/>
          </a:prstGeom>
          <a:noFill/>
        </p:spPr>
        <p:txBody>
          <a:bodyPr wrap="square" lIns="0" tIns="72000" rIns="0" bIns="72000" rtlCol="0">
            <a:spAutoFit/>
          </a:bodyPr>
          <a:lstStyle/>
          <a:p>
            <a:pPr algn="ctr">
              <a:lnSpc>
                <a:spcPct val="130000"/>
              </a:lnSpc>
              <a:spcBef>
                <a:spcPts val="2000"/>
              </a:spcBef>
            </a:pPr>
            <a:r>
              <a:rPr lang="vi-VN" sz="1600" dirty="0">
                <a:solidFill>
                  <a:schemeClr val="tx2">
                    <a:lumMod val="25000"/>
                    <a:lumOff val="75000"/>
                  </a:schemeClr>
                </a:solidFill>
              </a:rPr>
              <a:t>Tai nghe là nhóm sản phẩm có tốc độ tăng trưởng cao nhất</a:t>
            </a:r>
            <a:endParaRPr lang="en-US" sz="1600" b="1" dirty="0">
              <a:solidFill>
                <a:schemeClr val="tx2">
                  <a:lumMod val="25000"/>
                  <a:lumOff val="75000"/>
                </a:schemeClr>
              </a:solidFill>
            </a:endParaRPr>
          </a:p>
        </p:txBody>
      </p:sp>
      <p:sp>
        <p:nvSpPr>
          <p:cNvPr id="59" name="!!Base2">
            <a:extLst>
              <a:ext uri="{FF2B5EF4-FFF2-40B4-BE49-F238E27FC236}">
                <a16:creationId xmlns:a16="http://schemas.microsoft.com/office/drawing/2014/main" id="{69B8441B-B9ED-0280-A980-1AEE29E26F03}"/>
              </a:ext>
            </a:extLst>
          </p:cNvPr>
          <p:cNvSpPr/>
          <p:nvPr/>
        </p:nvSpPr>
        <p:spPr>
          <a:xfrm rot="10800000">
            <a:off x="4318813"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Value2">
            <a:extLst>
              <a:ext uri="{FF2B5EF4-FFF2-40B4-BE49-F238E27FC236}">
                <a16:creationId xmlns:a16="http://schemas.microsoft.com/office/drawing/2014/main" id="{C3ADB9DD-E527-7C8E-571C-B0585097B563}"/>
              </a:ext>
            </a:extLst>
          </p:cNvPr>
          <p:cNvSpPr/>
          <p:nvPr/>
        </p:nvSpPr>
        <p:spPr>
          <a:xfrm>
            <a:off x="4581032" y="5830248"/>
            <a:ext cx="1069486" cy="4014470"/>
          </a:xfrm>
          <a:prstGeom prst="roundRect">
            <a:avLst>
              <a:gd name="adj" fmla="val 50000"/>
            </a:avLst>
          </a:prstGeom>
          <a:solidFill>
            <a:schemeClr val="accent6"/>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Percent2">
            <a:extLst>
              <a:ext uri="{FF2B5EF4-FFF2-40B4-BE49-F238E27FC236}">
                <a16:creationId xmlns:a16="http://schemas.microsoft.com/office/drawing/2014/main" id="{CA80B9DE-0B67-D0F5-B9D6-06027020C921}"/>
              </a:ext>
            </a:extLst>
          </p:cNvPr>
          <p:cNvSpPr txBox="1"/>
          <p:nvPr/>
        </p:nvSpPr>
        <p:spPr>
          <a:xfrm>
            <a:off x="4593837" y="4986557"/>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60%</a:t>
            </a:r>
          </a:p>
        </p:txBody>
      </p:sp>
      <p:sp>
        <p:nvSpPr>
          <p:cNvPr id="142" name="!!Q2">
            <a:extLst>
              <a:ext uri="{FF2B5EF4-FFF2-40B4-BE49-F238E27FC236}">
                <a16:creationId xmlns:a16="http://schemas.microsoft.com/office/drawing/2014/main" id="{B575C82E-8BA0-84BB-9F87-62260CB3374E}"/>
              </a:ext>
            </a:extLst>
          </p:cNvPr>
          <p:cNvSpPr txBox="1"/>
          <p:nvPr/>
        </p:nvSpPr>
        <p:spPr>
          <a:xfrm>
            <a:off x="4514331"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lumMod val="10000"/>
                    <a:lumOff val="90000"/>
                  </a:schemeClr>
                </a:solidFill>
                <a:latin typeface="+mj-lt"/>
              </a:rPr>
              <a:t>Q2</a:t>
            </a:r>
          </a:p>
        </p:txBody>
      </p:sp>
      <p:sp>
        <p:nvSpPr>
          <p:cNvPr id="143" name="!!Sub_text2">
            <a:extLst>
              <a:ext uri="{FF2B5EF4-FFF2-40B4-BE49-F238E27FC236}">
                <a16:creationId xmlns:a16="http://schemas.microsoft.com/office/drawing/2014/main" id="{D875737C-7B44-C4A3-D5CA-D85B16FF6CDF}"/>
              </a:ext>
            </a:extLst>
          </p:cNvPr>
          <p:cNvSpPr txBox="1"/>
          <p:nvPr/>
        </p:nvSpPr>
        <p:spPr>
          <a:xfrm>
            <a:off x="4461965" y="11321027"/>
            <a:ext cx="1307620" cy="2038938"/>
          </a:xfrm>
          <a:prstGeom prst="rect">
            <a:avLst/>
          </a:prstGeom>
          <a:noFill/>
        </p:spPr>
        <p:txBody>
          <a:bodyPr wrap="square" lIns="0" tIns="72000" rIns="0" bIns="72000" rtlCol="0">
            <a:spAutoFit/>
          </a:bodyPr>
          <a:lstStyle/>
          <a:p>
            <a:pPr algn="ctr">
              <a:lnSpc>
                <a:spcPct val="130000"/>
              </a:lnSpc>
              <a:spcBef>
                <a:spcPts val="2000"/>
              </a:spcBef>
            </a:pPr>
            <a:r>
              <a:rPr lang="vi-VN" sz="1600" dirty="0">
                <a:solidFill>
                  <a:schemeClr val="tx2">
                    <a:lumMod val="25000"/>
                    <a:lumOff val="75000"/>
                  </a:schemeClr>
                </a:solidFill>
              </a:rPr>
              <a:t>Tai nghe là nhóm sản phẩm có tốc độ tăng trưởng cao nhất</a:t>
            </a:r>
            <a:endParaRPr lang="en-US" sz="1600" b="1" dirty="0">
              <a:solidFill>
                <a:schemeClr val="tx2">
                  <a:lumMod val="25000"/>
                  <a:lumOff val="75000"/>
                </a:schemeClr>
              </a:solidFill>
            </a:endParaRPr>
          </a:p>
        </p:txBody>
      </p:sp>
      <p:sp>
        <p:nvSpPr>
          <p:cNvPr id="153" name="!!Base3">
            <a:extLst>
              <a:ext uri="{FF2B5EF4-FFF2-40B4-BE49-F238E27FC236}">
                <a16:creationId xmlns:a16="http://schemas.microsoft.com/office/drawing/2014/main" id="{62B4B4E6-47BB-FE5B-A3F9-1D363722F572}"/>
              </a:ext>
            </a:extLst>
          </p:cNvPr>
          <p:cNvSpPr/>
          <p:nvPr/>
        </p:nvSpPr>
        <p:spPr>
          <a:xfrm rot="10800000">
            <a:off x="6698982"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Value3">
            <a:extLst>
              <a:ext uri="{FF2B5EF4-FFF2-40B4-BE49-F238E27FC236}">
                <a16:creationId xmlns:a16="http://schemas.microsoft.com/office/drawing/2014/main" id="{5CD29EA1-23C1-A569-A51A-F740E3AEE253}"/>
              </a:ext>
            </a:extLst>
          </p:cNvPr>
          <p:cNvSpPr/>
          <p:nvPr/>
        </p:nvSpPr>
        <p:spPr>
          <a:xfrm>
            <a:off x="6961201" y="4244819"/>
            <a:ext cx="1069486" cy="5599899"/>
          </a:xfrm>
          <a:prstGeom prst="roundRect">
            <a:avLst>
              <a:gd name="adj" fmla="val 50000"/>
            </a:avLst>
          </a:prstGeom>
          <a:solidFill>
            <a:schemeClr val="accent6"/>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Percent3">
            <a:extLst>
              <a:ext uri="{FF2B5EF4-FFF2-40B4-BE49-F238E27FC236}">
                <a16:creationId xmlns:a16="http://schemas.microsoft.com/office/drawing/2014/main" id="{69ED06AF-53CC-6018-609A-953FB52C774C}"/>
              </a:ext>
            </a:extLst>
          </p:cNvPr>
          <p:cNvSpPr txBox="1"/>
          <p:nvPr/>
        </p:nvSpPr>
        <p:spPr>
          <a:xfrm>
            <a:off x="6974006" y="3286507"/>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85%</a:t>
            </a:r>
          </a:p>
        </p:txBody>
      </p:sp>
      <p:sp>
        <p:nvSpPr>
          <p:cNvPr id="156" name="!!Q3">
            <a:extLst>
              <a:ext uri="{FF2B5EF4-FFF2-40B4-BE49-F238E27FC236}">
                <a16:creationId xmlns:a16="http://schemas.microsoft.com/office/drawing/2014/main" id="{75E63D85-C3C3-0676-12A4-6155B704EC85}"/>
              </a:ext>
            </a:extLst>
          </p:cNvPr>
          <p:cNvSpPr txBox="1"/>
          <p:nvPr/>
        </p:nvSpPr>
        <p:spPr>
          <a:xfrm>
            <a:off x="6894500"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lumMod val="10000"/>
                    <a:lumOff val="90000"/>
                  </a:schemeClr>
                </a:solidFill>
                <a:latin typeface="+mj-lt"/>
              </a:rPr>
              <a:t>Q3</a:t>
            </a:r>
          </a:p>
        </p:txBody>
      </p:sp>
      <p:sp>
        <p:nvSpPr>
          <p:cNvPr id="157" name="!!Sub_text3">
            <a:extLst>
              <a:ext uri="{FF2B5EF4-FFF2-40B4-BE49-F238E27FC236}">
                <a16:creationId xmlns:a16="http://schemas.microsoft.com/office/drawing/2014/main" id="{900A9296-077C-9CBF-AD61-E46A7A08EEAE}"/>
              </a:ext>
            </a:extLst>
          </p:cNvPr>
          <p:cNvSpPr txBox="1"/>
          <p:nvPr/>
        </p:nvSpPr>
        <p:spPr>
          <a:xfrm>
            <a:off x="6842134" y="11321027"/>
            <a:ext cx="1307620" cy="2038938"/>
          </a:xfrm>
          <a:prstGeom prst="rect">
            <a:avLst/>
          </a:prstGeom>
          <a:noFill/>
        </p:spPr>
        <p:txBody>
          <a:bodyPr wrap="square" lIns="0" tIns="72000" rIns="0" bIns="72000" rtlCol="0">
            <a:spAutoFit/>
          </a:bodyPr>
          <a:lstStyle/>
          <a:p>
            <a:pPr algn="ctr">
              <a:lnSpc>
                <a:spcPct val="130000"/>
              </a:lnSpc>
              <a:spcBef>
                <a:spcPts val="2000"/>
              </a:spcBef>
            </a:pPr>
            <a:r>
              <a:rPr lang="vi-VN" sz="1600" dirty="0">
                <a:solidFill>
                  <a:schemeClr val="tx2">
                    <a:lumMod val="25000"/>
                    <a:lumOff val="75000"/>
                  </a:schemeClr>
                </a:solidFill>
              </a:rPr>
              <a:t>Tai nghe là nhóm sản phẩm có tốc độ tăng trưởng cao nhất</a:t>
            </a:r>
            <a:endParaRPr lang="en-US" sz="1600" b="1" dirty="0">
              <a:solidFill>
                <a:schemeClr val="tx2">
                  <a:lumMod val="25000"/>
                  <a:lumOff val="75000"/>
                </a:schemeClr>
              </a:solidFill>
            </a:endParaRPr>
          </a:p>
        </p:txBody>
      </p:sp>
      <p:sp>
        <p:nvSpPr>
          <p:cNvPr id="174" name="!!Base4">
            <a:extLst>
              <a:ext uri="{FF2B5EF4-FFF2-40B4-BE49-F238E27FC236}">
                <a16:creationId xmlns:a16="http://schemas.microsoft.com/office/drawing/2014/main" id="{F9AE7876-011C-740D-A032-73814CDA3D7B}"/>
              </a:ext>
            </a:extLst>
          </p:cNvPr>
          <p:cNvSpPr/>
          <p:nvPr/>
        </p:nvSpPr>
        <p:spPr>
          <a:xfrm rot="10800000">
            <a:off x="9079150"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Value4">
            <a:extLst>
              <a:ext uri="{FF2B5EF4-FFF2-40B4-BE49-F238E27FC236}">
                <a16:creationId xmlns:a16="http://schemas.microsoft.com/office/drawing/2014/main" id="{8E9B78BD-DCFD-0372-E415-E068A44C0F3B}"/>
              </a:ext>
            </a:extLst>
          </p:cNvPr>
          <p:cNvSpPr/>
          <p:nvPr/>
        </p:nvSpPr>
        <p:spPr>
          <a:xfrm>
            <a:off x="9341369" y="3223159"/>
            <a:ext cx="1069486" cy="6717353"/>
          </a:xfrm>
          <a:prstGeom prst="roundRect">
            <a:avLst>
              <a:gd name="adj" fmla="val 50000"/>
            </a:avLst>
          </a:prstGeom>
          <a:solidFill>
            <a:schemeClr val="accent6"/>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6" name="!!Percent4">
            <a:extLst>
              <a:ext uri="{FF2B5EF4-FFF2-40B4-BE49-F238E27FC236}">
                <a16:creationId xmlns:a16="http://schemas.microsoft.com/office/drawing/2014/main" id="{A2307034-1F6E-64C7-10E6-DA4577AB5426}"/>
              </a:ext>
            </a:extLst>
          </p:cNvPr>
          <p:cNvSpPr txBox="1"/>
          <p:nvPr/>
        </p:nvSpPr>
        <p:spPr>
          <a:xfrm>
            <a:off x="9227538" y="2142481"/>
            <a:ext cx="1297150"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2">
                    <a:lumMod val="10000"/>
                    <a:lumOff val="90000"/>
                  </a:schemeClr>
                </a:solidFill>
                <a:effectLst/>
                <a:uLnTx/>
                <a:uFillTx/>
                <a:latin typeface="+mj-lt"/>
                <a:ea typeface="+mn-ea"/>
                <a:cs typeface="+mn-cs"/>
              </a:rPr>
              <a:t>100%</a:t>
            </a:r>
          </a:p>
        </p:txBody>
      </p:sp>
      <p:sp>
        <p:nvSpPr>
          <p:cNvPr id="177" name="!!Q4">
            <a:extLst>
              <a:ext uri="{FF2B5EF4-FFF2-40B4-BE49-F238E27FC236}">
                <a16:creationId xmlns:a16="http://schemas.microsoft.com/office/drawing/2014/main" id="{E3B70832-69AB-8C66-DC7A-AEAA19AC6088}"/>
              </a:ext>
            </a:extLst>
          </p:cNvPr>
          <p:cNvSpPr txBox="1"/>
          <p:nvPr/>
        </p:nvSpPr>
        <p:spPr>
          <a:xfrm>
            <a:off x="9274668"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lumMod val="10000"/>
                    <a:lumOff val="90000"/>
                  </a:schemeClr>
                </a:solidFill>
                <a:latin typeface="+mj-lt"/>
              </a:rPr>
              <a:t>Q4</a:t>
            </a:r>
          </a:p>
        </p:txBody>
      </p:sp>
      <p:sp>
        <p:nvSpPr>
          <p:cNvPr id="178" name="!!Sub_text4">
            <a:extLst>
              <a:ext uri="{FF2B5EF4-FFF2-40B4-BE49-F238E27FC236}">
                <a16:creationId xmlns:a16="http://schemas.microsoft.com/office/drawing/2014/main" id="{DAE9F9DD-9150-7417-D7C5-0DC0AB213B90}"/>
              </a:ext>
            </a:extLst>
          </p:cNvPr>
          <p:cNvSpPr txBox="1"/>
          <p:nvPr/>
        </p:nvSpPr>
        <p:spPr>
          <a:xfrm>
            <a:off x="9222302" y="11321027"/>
            <a:ext cx="1307620" cy="2038938"/>
          </a:xfrm>
          <a:prstGeom prst="rect">
            <a:avLst/>
          </a:prstGeom>
          <a:noFill/>
        </p:spPr>
        <p:txBody>
          <a:bodyPr wrap="square" lIns="0" tIns="72000" rIns="0" bIns="72000" rtlCol="0">
            <a:spAutoFit/>
          </a:bodyPr>
          <a:lstStyle/>
          <a:p>
            <a:pPr algn="ctr">
              <a:lnSpc>
                <a:spcPct val="130000"/>
              </a:lnSpc>
              <a:spcBef>
                <a:spcPts val="2000"/>
              </a:spcBef>
            </a:pPr>
            <a:r>
              <a:rPr lang="vi-VN" sz="1600" dirty="0">
                <a:solidFill>
                  <a:schemeClr val="tx2">
                    <a:lumMod val="25000"/>
                    <a:lumOff val="75000"/>
                  </a:schemeClr>
                </a:solidFill>
              </a:rPr>
              <a:t>Tai nghe là nhóm sản phẩm có tốc độ tăng trưởng cao nhất</a:t>
            </a:r>
            <a:endParaRPr lang="en-US" sz="1600" b="1" dirty="0">
              <a:solidFill>
                <a:schemeClr val="tx2">
                  <a:lumMod val="25000"/>
                  <a:lumOff val="75000"/>
                </a:schemeClr>
              </a:solidFill>
            </a:endParaRPr>
          </a:p>
        </p:txBody>
      </p:sp>
      <p:sp>
        <p:nvSpPr>
          <p:cNvPr id="180" name="!!ProductName">
            <a:extLst>
              <a:ext uri="{FF2B5EF4-FFF2-40B4-BE49-F238E27FC236}">
                <a16:creationId xmlns:a16="http://schemas.microsoft.com/office/drawing/2014/main" id="{DB405E54-C2C2-A8D1-554A-8DBD140A9939}"/>
              </a:ext>
            </a:extLst>
          </p:cNvPr>
          <p:cNvSpPr txBox="1"/>
          <p:nvPr/>
        </p:nvSpPr>
        <p:spPr>
          <a:xfrm>
            <a:off x="14197458" y="6715895"/>
            <a:ext cx="4118435" cy="1015663"/>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6000" dirty="0">
                <a:solidFill>
                  <a:schemeClr val="accent6"/>
                </a:solidFill>
                <a:effectLst>
                  <a:outerShdw blurRad="127000" dist="101600" dir="5400000" algn="t" rotWithShape="0">
                    <a:prstClr val="black">
                      <a:alpha val="20000"/>
                    </a:prstClr>
                  </a:outerShdw>
                </a:effectLst>
                <a:latin typeface="+mj-lt"/>
              </a:rPr>
              <a:t>Earphones</a:t>
            </a:r>
            <a:endParaRPr kumimoji="0" lang="en-US" sz="6000" i="0" u="none" strike="noStrike" kern="1200" cap="none" spc="0" normalizeH="0" baseline="0" noProof="0" dirty="0">
              <a:ln>
                <a:noFill/>
              </a:ln>
              <a:solidFill>
                <a:schemeClr val="accent6"/>
              </a:solidFill>
              <a:effectLst>
                <a:outerShdw blurRad="127000" dist="101600" dir="5400000" algn="t" rotWithShape="0">
                  <a:prstClr val="black">
                    <a:alpha val="20000"/>
                  </a:prstClr>
                </a:outerShdw>
              </a:effectLst>
              <a:uLnTx/>
              <a:uFillTx/>
              <a:latin typeface="+mj-lt"/>
            </a:endParaRPr>
          </a:p>
        </p:txBody>
      </p:sp>
      <p:sp>
        <p:nvSpPr>
          <p:cNvPr id="187" name="!!Icon">
            <a:extLst>
              <a:ext uri="{FF2B5EF4-FFF2-40B4-BE49-F238E27FC236}">
                <a16:creationId xmlns:a16="http://schemas.microsoft.com/office/drawing/2014/main" id="{EC10AF71-DD38-A04A-63BE-F59FE195EB5D}"/>
              </a:ext>
            </a:extLst>
          </p:cNvPr>
          <p:cNvSpPr/>
          <p:nvPr/>
        </p:nvSpPr>
        <p:spPr>
          <a:xfrm>
            <a:off x="12345681" y="6387993"/>
            <a:ext cx="1671466" cy="1671466"/>
          </a:xfrm>
          <a:custGeom>
            <a:avLst/>
            <a:gdLst/>
            <a:ahLst/>
            <a:cxnLst>
              <a:cxn ang="0">
                <a:pos x="wd2" y="hd2"/>
              </a:cxn>
              <a:cxn ang="5400000">
                <a:pos x="wd2" y="hd2"/>
              </a:cxn>
              <a:cxn ang="10800000">
                <a:pos x="wd2" y="hd2"/>
              </a:cxn>
              <a:cxn ang="16200000">
                <a:pos x="wd2" y="hd2"/>
              </a:cxn>
            </a:cxnLst>
            <a:rect l="0" t="0" r="r" b="b"/>
            <a:pathLst>
              <a:path w="21600" h="21600" extrusionOk="0">
                <a:moveTo>
                  <a:pt x="20618" y="19145"/>
                </a:moveTo>
                <a:cubicBezTo>
                  <a:pt x="20618" y="19959"/>
                  <a:pt x="19959" y="20618"/>
                  <a:pt x="19145" y="20618"/>
                </a:cubicBezTo>
                <a:cubicBezTo>
                  <a:pt x="18332" y="20618"/>
                  <a:pt x="17673" y="19959"/>
                  <a:pt x="17673" y="19145"/>
                </a:cubicBezTo>
                <a:lnTo>
                  <a:pt x="17673" y="14236"/>
                </a:lnTo>
                <a:cubicBezTo>
                  <a:pt x="17673" y="13424"/>
                  <a:pt x="18332" y="12764"/>
                  <a:pt x="19145" y="12764"/>
                </a:cubicBezTo>
                <a:cubicBezTo>
                  <a:pt x="19959" y="12764"/>
                  <a:pt x="20618" y="13424"/>
                  <a:pt x="20618" y="14236"/>
                </a:cubicBezTo>
                <a:cubicBezTo>
                  <a:pt x="20618" y="14236"/>
                  <a:pt x="20618" y="19145"/>
                  <a:pt x="20618" y="19145"/>
                </a:cubicBezTo>
                <a:close/>
                <a:moveTo>
                  <a:pt x="3927" y="14236"/>
                </a:moveTo>
                <a:lnTo>
                  <a:pt x="3927" y="19145"/>
                </a:lnTo>
                <a:cubicBezTo>
                  <a:pt x="3927" y="19959"/>
                  <a:pt x="3268" y="20618"/>
                  <a:pt x="2455" y="20618"/>
                </a:cubicBezTo>
                <a:cubicBezTo>
                  <a:pt x="1641" y="20618"/>
                  <a:pt x="982" y="19959"/>
                  <a:pt x="982" y="19145"/>
                </a:cubicBezTo>
                <a:lnTo>
                  <a:pt x="982" y="14236"/>
                </a:lnTo>
                <a:cubicBezTo>
                  <a:pt x="982" y="13424"/>
                  <a:pt x="1641" y="12764"/>
                  <a:pt x="2455" y="12764"/>
                </a:cubicBezTo>
                <a:cubicBezTo>
                  <a:pt x="3268" y="12764"/>
                  <a:pt x="3927" y="13424"/>
                  <a:pt x="3927" y="14236"/>
                </a:cubicBezTo>
                <a:moveTo>
                  <a:pt x="19636" y="11831"/>
                </a:moveTo>
                <a:lnTo>
                  <a:pt x="19636" y="5891"/>
                </a:lnTo>
                <a:cubicBezTo>
                  <a:pt x="19636" y="2638"/>
                  <a:pt x="16999" y="0"/>
                  <a:pt x="13745" y="0"/>
                </a:cubicBezTo>
                <a:lnTo>
                  <a:pt x="7855" y="0"/>
                </a:lnTo>
                <a:cubicBezTo>
                  <a:pt x="4601" y="0"/>
                  <a:pt x="1964" y="2638"/>
                  <a:pt x="1964" y="5891"/>
                </a:cubicBezTo>
                <a:lnTo>
                  <a:pt x="1964" y="11831"/>
                </a:lnTo>
                <a:cubicBezTo>
                  <a:pt x="843" y="12059"/>
                  <a:pt x="0" y="13049"/>
                  <a:pt x="0" y="14236"/>
                </a:cubicBezTo>
                <a:lnTo>
                  <a:pt x="0" y="19145"/>
                </a:lnTo>
                <a:cubicBezTo>
                  <a:pt x="0" y="20501"/>
                  <a:pt x="1099" y="21600"/>
                  <a:pt x="2455" y="21600"/>
                </a:cubicBezTo>
                <a:cubicBezTo>
                  <a:pt x="3810" y="21600"/>
                  <a:pt x="4909" y="20501"/>
                  <a:pt x="4909" y="19145"/>
                </a:cubicBezTo>
                <a:lnTo>
                  <a:pt x="4909" y="14236"/>
                </a:lnTo>
                <a:cubicBezTo>
                  <a:pt x="4909" y="13049"/>
                  <a:pt x="4066" y="12059"/>
                  <a:pt x="2945" y="11831"/>
                </a:cubicBezTo>
                <a:lnTo>
                  <a:pt x="2945" y="5891"/>
                </a:lnTo>
                <a:cubicBezTo>
                  <a:pt x="2945" y="3180"/>
                  <a:pt x="5144" y="982"/>
                  <a:pt x="7855" y="982"/>
                </a:cubicBezTo>
                <a:lnTo>
                  <a:pt x="13745" y="982"/>
                </a:lnTo>
                <a:cubicBezTo>
                  <a:pt x="16457" y="982"/>
                  <a:pt x="18655" y="3180"/>
                  <a:pt x="18655" y="5891"/>
                </a:cubicBezTo>
                <a:lnTo>
                  <a:pt x="18655" y="11831"/>
                </a:lnTo>
                <a:cubicBezTo>
                  <a:pt x="17534" y="12059"/>
                  <a:pt x="16691" y="13049"/>
                  <a:pt x="16691" y="14236"/>
                </a:cubicBezTo>
                <a:lnTo>
                  <a:pt x="16691" y="19145"/>
                </a:lnTo>
                <a:cubicBezTo>
                  <a:pt x="16691" y="20501"/>
                  <a:pt x="17790" y="21600"/>
                  <a:pt x="19145" y="21600"/>
                </a:cubicBezTo>
                <a:cubicBezTo>
                  <a:pt x="20501" y="21600"/>
                  <a:pt x="21600" y="20501"/>
                  <a:pt x="21600" y="19145"/>
                </a:cubicBezTo>
                <a:lnTo>
                  <a:pt x="21600" y="14236"/>
                </a:lnTo>
                <a:cubicBezTo>
                  <a:pt x="21600" y="13049"/>
                  <a:pt x="20757" y="12059"/>
                  <a:pt x="19636" y="11831"/>
                </a:cubicBezTo>
              </a:path>
            </a:pathLst>
          </a:custGeom>
          <a:solidFill>
            <a:schemeClr val="bg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Tree>
    <p:extLst>
      <p:ext uri="{BB962C8B-B14F-4D97-AF65-F5344CB8AC3E}">
        <p14:creationId xmlns:p14="http://schemas.microsoft.com/office/powerpoint/2010/main" val="480683895"/>
      </p:ext>
    </p:extLst>
  </p:cSld>
  <p:clrMapOvr>
    <a:masterClrMapping/>
  </p:clrMapOvr>
  <mc:AlternateContent xmlns:mc="http://schemas.openxmlformats.org/markup-compatibility/2006" xmlns:p159="http://schemas.microsoft.com/office/powerpoint/2015/09/main">
    <mc:Choice Requires="p159">
      <p:transition spd="slow" advTm="600">
        <p159:morph option="byObject"/>
      </p:transition>
    </mc:Choice>
    <mc:Fallback xmlns="">
      <p:transition spd="slow" advTm="60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lumMod val="20000"/>
            <a:lumOff val="80000"/>
          </a:schemeClr>
        </a:solidFill>
        <a:effectLst/>
      </p:bgPr>
    </p:bg>
    <p:spTree>
      <p:nvGrpSpPr>
        <p:cNvPr id="1" name="">
          <a:extLst>
            <a:ext uri="{FF2B5EF4-FFF2-40B4-BE49-F238E27FC236}">
              <a16:creationId xmlns:a16="http://schemas.microsoft.com/office/drawing/2014/main" id="{C943EA5C-1FCE-B46A-4389-F3F0822588B5}"/>
            </a:ext>
          </a:extLst>
        </p:cNvPr>
        <p:cNvGrpSpPr/>
        <p:nvPr/>
      </p:nvGrpSpPr>
      <p:grpSpPr>
        <a:xfrm>
          <a:off x="0" y="0"/>
          <a:ext cx="0" cy="0"/>
          <a:chOff x="0" y="0"/>
          <a:chExt cx="0" cy="0"/>
        </a:xfrm>
      </p:grpSpPr>
      <p:sp>
        <p:nvSpPr>
          <p:cNvPr id="5" name="!!SubTitle">
            <a:extLst>
              <a:ext uri="{FF2B5EF4-FFF2-40B4-BE49-F238E27FC236}">
                <a16:creationId xmlns:a16="http://schemas.microsoft.com/office/drawing/2014/main" id="{A5C44E28-3EA5-2F5F-4193-FFC3C2B3E117}"/>
              </a:ext>
            </a:extLst>
          </p:cNvPr>
          <p:cNvSpPr txBox="1"/>
          <p:nvPr/>
        </p:nvSpPr>
        <p:spPr>
          <a:xfrm>
            <a:off x="14197458" y="3578895"/>
            <a:ext cx="2262158"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400" dirty="0">
                <a:solidFill>
                  <a:schemeClr val="tx1">
                    <a:lumMod val="50000"/>
                    <a:lumOff val="50000"/>
                  </a:schemeClr>
                </a:solidFill>
              </a:rPr>
              <a:t>SlideOcean</a:t>
            </a:r>
            <a:r>
              <a:rPr lang="en-US" sz="2400" b="1" dirty="0">
                <a:solidFill>
                  <a:schemeClr val="tx1">
                    <a:lumMod val="50000"/>
                    <a:lumOff val="50000"/>
                  </a:schemeClr>
                </a:solidFill>
              </a:rPr>
              <a:t>.</a:t>
            </a:r>
            <a:r>
              <a:rPr lang="en-US" sz="2400" dirty="0">
                <a:solidFill>
                  <a:schemeClr val="tx1">
                    <a:lumMod val="50000"/>
                    <a:lumOff val="50000"/>
                  </a:schemeClr>
                </a:solidFill>
              </a:rPr>
              <a:t>net</a:t>
            </a:r>
          </a:p>
        </p:txBody>
      </p:sp>
      <p:sp>
        <p:nvSpPr>
          <p:cNvPr id="7" name="!!MainTitle1">
            <a:extLst>
              <a:ext uri="{FF2B5EF4-FFF2-40B4-BE49-F238E27FC236}">
                <a16:creationId xmlns:a16="http://schemas.microsoft.com/office/drawing/2014/main" id="{647FF879-F15A-DA32-4522-1FBE3F70A26D}"/>
              </a:ext>
            </a:extLst>
          </p:cNvPr>
          <p:cNvSpPr txBox="1"/>
          <p:nvPr/>
        </p:nvSpPr>
        <p:spPr>
          <a:xfrm>
            <a:off x="14197458" y="2317011"/>
            <a:ext cx="8247899" cy="1261884"/>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7600" b="1" dirty="0">
                <a:solidFill>
                  <a:schemeClr val="tx2"/>
                </a:solidFill>
                <a:effectLst>
                  <a:outerShdw blurRad="127000" dist="101600" dir="5400000" algn="t" rotWithShape="0">
                    <a:prstClr val="black">
                      <a:alpha val="20000"/>
                    </a:prstClr>
                  </a:outerShdw>
                </a:effectLst>
                <a:latin typeface="+mj-lt"/>
              </a:rPr>
              <a:t>ANNUAL </a:t>
            </a:r>
            <a:r>
              <a:rPr lang="en-US" sz="7600" dirty="0">
                <a:solidFill>
                  <a:schemeClr val="tx2"/>
                </a:solidFill>
                <a:effectLst>
                  <a:outerShdw blurRad="127000" dist="101600" dir="5400000" algn="t" rotWithShape="0">
                    <a:prstClr val="black">
                      <a:alpha val="20000"/>
                    </a:prstClr>
                  </a:outerShdw>
                </a:effectLst>
                <a:latin typeface="+mj-lt"/>
              </a:rPr>
              <a:t>REPORT</a:t>
            </a:r>
            <a:endParaRPr kumimoji="0" lang="en-US" sz="7600" i="0" u="none" strike="noStrike" kern="1200" cap="none" spc="0" normalizeH="0" baseline="0" noProof="0" dirty="0">
              <a:ln>
                <a:noFill/>
              </a:ln>
              <a:solidFill>
                <a:schemeClr val="tx2"/>
              </a:solidFill>
              <a:effectLst>
                <a:outerShdw blurRad="127000" dist="101600" dir="5400000" algn="t" rotWithShape="0">
                  <a:prstClr val="black">
                    <a:alpha val="20000"/>
                  </a:prstClr>
                </a:outerShdw>
              </a:effectLst>
              <a:uLnTx/>
              <a:uFillTx/>
              <a:latin typeface="+mj-lt"/>
            </a:endParaRPr>
          </a:p>
        </p:txBody>
      </p:sp>
      <p:sp>
        <p:nvSpPr>
          <p:cNvPr id="8" name="!!Description">
            <a:extLst>
              <a:ext uri="{FF2B5EF4-FFF2-40B4-BE49-F238E27FC236}">
                <a16:creationId xmlns:a16="http://schemas.microsoft.com/office/drawing/2014/main" id="{3BFC67CF-80F7-9075-71E6-8D63EA832267}"/>
              </a:ext>
            </a:extLst>
          </p:cNvPr>
          <p:cNvSpPr txBox="1"/>
          <p:nvPr/>
        </p:nvSpPr>
        <p:spPr>
          <a:xfrm rot="10800000" flipV="1">
            <a:off x="14259033" y="8367390"/>
            <a:ext cx="8186323" cy="3539430"/>
          </a:xfrm>
          <a:prstGeom prst="rect">
            <a:avLst/>
          </a:prstGeom>
          <a:noFill/>
        </p:spPr>
        <p:txBody>
          <a:bodyPr wrap="square" rtlCol="0" anchor="t">
            <a:spAutoFit/>
          </a:bodyPr>
          <a:lstStyle/>
          <a:p>
            <a:pPr>
              <a:buNone/>
            </a:pPr>
            <a:r>
              <a:rPr lang="vi-VN" sz="3200" dirty="0"/>
              <a:t>Mảng laptop phục hồi mạnh sau giai đoạn trầm lắng đầu năm, nhờ chiến dịch bán hàng mùa nhập học và hợp tác với các thương hiệu lớn.</a:t>
            </a:r>
            <a:endParaRPr lang="en-US" sz="3200" dirty="0"/>
          </a:p>
          <a:p>
            <a:pPr>
              <a:buNone/>
            </a:pPr>
            <a:endParaRPr lang="en-US" sz="3200" dirty="0"/>
          </a:p>
          <a:p>
            <a:pPr>
              <a:buNone/>
            </a:pPr>
            <a:r>
              <a:rPr lang="vi-VN" sz="3200" dirty="0"/>
              <a:t>Q</a:t>
            </a:r>
            <a:r>
              <a:rPr lang="en-US" sz="3200" dirty="0"/>
              <a:t>2</a:t>
            </a:r>
            <a:r>
              <a:rPr lang="vi-VN" sz="3200" dirty="0"/>
              <a:t> ghi nhận doanh thu vượt kế hoạch nhờ khuyến mãi </a:t>
            </a:r>
            <a:r>
              <a:rPr lang="en-US" sz="3200" dirty="0" err="1"/>
              <a:t>khai</a:t>
            </a:r>
            <a:r>
              <a:rPr lang="en-US" sz="3200" dirty="0"/>
              <a:t> </a:t>
            </a:r>
            <a:r>
              <a:rPr lang="en-US" sz="3200" dirty="0" err="1"/>
              <a:t>giảng</a:t>
            </a:r>
            <a:r>
              <a:rPr lang="en-US" sz="3200" dirty="0"/>
              <a:t> </a:t>
            </a:r>
            <a:r>
              <a:rPr lang="en-US" sz="3200" dirty="0" err="1"/>
              <a:t>năm</a:t>
            </a:r>
            <a:r>
              <a:rPr lang="en-US" sz="3200" dirty="0"/>
              <a:t> </a:t>
            </a:r>
            <a:r>
              <a:rPr lang="en-US" sz="3200" dirty="0" err="1"/>
              <a:t>mới</a:t>
            </a:r>
            <a:r>
              <a:rPr lang="vi-VN" sz="3200" dirty="0"/>
              <a:t>.</a:t>
            </a:r>
          </a:p>
        </p:txBody>
      </p:sp>
      <p:sp>
        <p:nvSpPr>
          <p:cNvPr id="42" name="!!Base1">
            <a:extLst>
              <a:ext uri="{FF2B5EF4-FFF2-40B4-BE49-F238E27FC236}">
                <a16:creationId xmlns:a16="http://schemas.microsoft.com/office/drawing/2014/main" id="{5D319AF2-D26F-58E0-622F-31CC3B990C65}"/>
              </a:ext>
            </a:extLst>
          </p:cNvPr>
          <p:cNvSpPr/>
          <p:nvPr/>
        </p:nvSpPr>
        <p:spPr>
          <a:xfrm rot="10800000">
            <a:off x="1938644"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Value1">
            <a:extLst>
              <a:ext uri="{FF2B5EF4-FFF2-40B4-BE49-F238E27FC236}">
                <a16:creationId xmlns:a16="http://schemas.microsoft.com/office/drawing/2014/main" id="{7743623C-891E-9401-FAA9-20D6B59DF4C8}"/>
              </a:ext>
            </a:extLst>
          </p:cNvPr>
          <p:cNvSpPr/>
          <p:nvPr/>
        </p:nvSpPr>
        <p:spPr>
          <a:xfrm>
            <a:off x="2200863" y="7340251"/>
            <a:ext cx="1069486" cy="2600263"/>
          </a:xfrm>
          <a:prstGeom prst="roundRect">
            <a:avLst>
              <a:gd name="adj" fmla="val 50000"/>
            </a:avLst>
          </a:prstGeom>
          <a:solidFill>
            <a:schemeClr val="accent3"/>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Percent1">
            <a:extLst>
              <a:ext uri="{FF2B5EF4-FFF2-40B4-BE49-F238E27FC236}">
                <a16:creationId xmlns:a16="http://schemas.microsoft.com/office/drawing/2014/main" id="{6C8C89A9-C8CE-466A-BC45-3FC3A4578BDB}"/>
              </a:ext>
            </a:extLst>
          </p:cNvPr>
          <p:cNvSpPr txBox="1"/>
          <p:nvPr/>
        </p:nvSpPr>
        <p:spPr>
          <a:xfrm>
            <a:off x="2213668" y="6565694"/>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33%</a:t>
            </a:r>
          </a:p>
        </p:txBody>
      </p:sp>
      <p:sp>
        <p:nvSpPr>
          <p:cNvPr id="45" name="!!Q1">
            <a:extLst>
              <a:ext uri="{FF2B5EF4-FFF2-40B4-BE49-F238E27FC236}">
                <a16:creationId xmlns:a16="http://schemas.microsoft.com/office/drawing/2014/main" id="{22349F80-06C5-765F-495A-C1087B2EEC70}"/>
              </a:ext>
            </a:extLst>
          </p:cNvPr>
          <p:cNvSpPr txBox="1"/>
          <p:nvPr/>
        </p:nvSpPr>
        <p:spPr>
          <a:xfrm>
            <a:off x="2134162"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solidFill>
                <a:latin typeface="+mj-lt"/>
              </a:rPr>
              <a:t>Q1</a:t>
            </a:r>
          </a:p>
        </p:txBody>
      </p:sp>
      <p:sp>
        <p:nvSpPr>
          <p:cNvPr id="49" name="!!Sub_text1">
            <a:extLst>
              <a:ext uri="{FF2B5EF4-FFF2-40B4-BE49-F238E27FC236}">
                <a16:creationId xmlns:a16="http://schemas.microsoft.com/office/drawing/2014/main" id="{86953EA6-EC2B-D414-B4D6-FA3E41016A3D}"/>
              </a:ext>
            </a:extLst>
          </p:cNvPr>
          <p:cNvSpPr txBox="1"/>
          <p:nvPr/>
        </p:nvSpPr>
        <p:spPr>
          <a:xfrm>
            <a:off x="2081796" y="11321027"/>
            <a:ext cx="1307620" cy="1718850"/>
          </a:xfrm>
          <a:prstGeom prst="rect">
            <a:avLst/>
          </a:prstGeom>
          <a:noFill/>
        </p:spPr>
        <p:txBody>
          <a:bodyPr wrap="square" lIns="0" tIns="72000" rIns="0" bIns="72000" rtlCol="0">
            <a:spAutoFit/>
          </a:bodyPr>
          <a:lstStyle/>
          <a:p>
            <a:pPr algn="ctr">
              <a:lnSpc>
                <a:spcPct val="130000"/>
              </a:lnSpc>
              <a:spcBef>
                <a:spcPts val="2000"/>
              </a:spcBef>
            </a:pPr>
            <a:r>
              <a:rPr lang="en-US" sz="1600" dirty="0" err="1"/>
              <a:t>Mảng</a:t>
            </a:r>
            <a:r>
              <a:rPr lang="en-US" sz="1600" dirty="0"/>
              <a:t> laptop </a:t>
            </a:r>
            <a:r>
              <a:rPr lang="en-US" sz="1600" dirty="0" err="1"/>
              <a:t>phục</a:t>
            </a:r>
            <a:r>
              <a:rPr lang="en-US" sz="1600" dirty="0"/>
              <a:t> </a:t>
            </a:r>
            <a:r>
              <a:rPr lang="en-US" sz="1600" dirty="0" err="1"/>
              <a:t>hồi</a:t>
            </a:r>
            <a:r>
              <a:rPr lang="en-US" sz="1600" dirty="0"/>
              <a:t> </a:t>
            </a:r>
            <a:r>
              <a:rPr lang="en-US" sz="1600" dirty="0" err="1"/>
              <a:t>mạnh</a:t>
            </a:r>
            <a:r>
              <a:rPr lang="en-US" sz="1600" dirty="0"/>
              <a:t> </a:t>
            </a:r>
            <a:r>
              <a:rPr lang="en-US" sz="1600" dirty="0" err="1"/>
              <a:t>sau</a:t>
            </a:r>
            <a:r>
              <a:rPr lang="en-US" sz="1600" dirty="0"/>
              <a:t> </a:t>
            </a:r>
            <a:r>
              <a:rPr lang="en-US" sz="1600" dirty="0" err="1"/>
              <a:t>giai</a:t>
            </a:r>
            <a:r>
              <a:rPr lang="en-US" sz="1600" dirty="0"/>
              <a:t> </a:t>
            </a:r>
            <a:r>
              <a:rPr lang="en-US" sz="1600" dirty="0" err="1"/>
              <a:t>đoạn</a:t>
            </a:r>
            <a:r>
              <a:rPr lang="en-US" sz="1600" dirty="0"/>
              <a:t> </a:t>
            </a:r>
            <a:r>
              <a:rPr lang="en-US" sz="1600" dirty="0" err="1"/>
              <a:t>trầm</a:t>
            </a:r>
            <a:r>
              <a:rPr lang="en-US" sz="1600" dirty="0"/>
              <a:t> </a:t>
            </a:r>
            <a:r>
              <a:rPr lang="en-US" sz="1600" dirty="0" err="1"/>
              <a:t>lắng</a:t>
            </a:r>
            <a:r>
              <a:rPr lang="en-US" sz="1600" dirty="0"/>
              <a:t> </a:t>
            </a:r>
            <a:r>
              <a:rPr lang="en-US" sz="1600" dirty="0" err="1"/>
              <a:t>đầu</a:t>
            </a:r>
            <a:r>
              <a:rPr lang="en-US" sz="1600" dirty="0"/>
              <a:t> </a:t>
            </a:r>
            <a:r>
              <a:rPr lang="en-US" sz="1600" dirty="0" err="1"/>
              <a:t>năm</a:t>
            </a:r>
            <a:endParaRPr lang="en-US" sz="1600" b="1" dirty="0">
              <a:solidFill>
                <a:schemeClr val="tx2"/>
              </a:solidFill>
            </a:endParaRPr>
          </a:p>
        </p:txBody>
      </p:sp>
      <p:sp>
        <p:nvSpPr>
          <p:cNvPr id="59" name="!!Base2">
            <a:extLst>
              <a:ext uri="{FF2B5EF4-FFF2-40B4-BE49-F238E27FC236}">
                <a16:creationId xmlns:a16="http://schemas.microsoft.com/office/drawing/2014/main" id="{981A286A-440F-F8E8-24F7-9AAF7F91A529}"/>
              </a:ext>
            </a:extLst>
          </p:cNvPr>
          <p:cNvSpPr/>
          <p:nvPr/>
        </p:nvSpPr>
        <p:spPr>
          <a:xfrm rot="10800000">
            <a:off x="4318813"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Value2">
            <a:extLst>
              <a:ext uri="{FF2B5EF4-FFF2-40B4-BE49-F238E27FC236}">
                <a16:creationId xmlns:a16="http://schemas.microsoft.com/office/drawing/2014/main" id="{220A73DE-DA04-B279-9029-1EF1154AFA71}"/>
              </a:ext>
            </a:extLst>
          </p:cNvPr>
          <p:cNvSpPr/>
          <p:nvPr/>
        </p:nvSpPr>
        <p:spPr>
          <a:xfrm>
            <a:off x="4581032" y="3809727"/>
            <a:ext cx="1069486" cy="6130786"/>
          </a:xfrm>
          <a:prstGeom prst="roundRect">
            <a:avLst>
              <a:gd name="adj" fmla="val 50000"/>
            </a:avLst>
          </a:prstGeom>
          <a:solidFill>
            <a:schemeClr val="accent3"/>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Percent2">
            <a:extLst>
              <a:ext uri="{FF2B5EF4-FFF2-40B4-BE49-F238E27FC236}">
                <a16:creationId xmlns:a16="http://schemas.microsoft.com/office/drawing/2014/main" id="{966774E2-2C03-2C43-FD6C-F8746248F985}"/>
              </a:ext>
            </a:extLst>
          </p:cNvPr>
          <p:cNvSpPr txBox="1"/>
          <p:nvPr/>
        </p:nvSpPr>
        <p:spPr>
          <a:xfrm>
            <a:off x="4593837" y="3111316"/>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92%</a:t>
            </a:r>
          </a:p>
        </p:txBody>
      </p:sp>
      <p:sp>
        <p:nvSpPr>
          <p:cNvPr id="142" name="!!Q2">
            <a:extLst>
              <a:ext uri="{FF2B5EF4-FFF2-40B4-BE49-F238E27FC236}">
                <a16:creationId xmlns:a16="http://schemas.microsoft.com/office/drawing/2014/main" id="{BD420636-13E4-0663-8B43-1B01890FC252}"/>
              </a:ext>
            </a:extLst>
          </p:cNvPr>
          <p:cNvSpPr txBox="1"/>
          <p:nvPr/>
        </p:nvSpPr>
        <p:spPr>
          <a:xfrm>
            <a:off x="4514331"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solidFill>
                <a:latin typeface="+mj-lt"/>
              </a:rPr>
              <a:t>Q2</a:t>
            </a:r>
          </a:p>
        </p:txBody>
      </p:sp>
      <p:sp>
        <p:nvSpPr>
          <p:cNvPr id="143" name="!!Sub_text2">
            <a:extLst>
              <a:ext uri="{FF2B5EF4-FFF2-40B4-BE49-F238E27FC236}">
                <a16:creationId xmlns:a16="http://schemas.microsoft.com/office/drawing/2014/main" id="{20F517AA-0C50-2B44-A3B1-284B4865594E}"/>
              </a:ext>
            </a:extLst>
          </p:cNvPr>
          <p:cNvSpPr txBox="1"/>
          <p:nvPr/>
        </p:nvSpPr>
        <p:spPr>
          <a:xfrm>
            <a:off x="4461965" y="11321027"/>
            <a:ext cx="1307620" cy="1718850"/>
          </a:xfrm>
          <a:prstGeom prst="rect">
            <a:avLst/>
          </a:prstGeom>
          <a:noFill/>
        </p:spPr>
        <p:txBody>
          <a:bodyPr wrap="square" lIns="0" tIns="72000" rIns="0" bIns="72000" rtlCol="0">
            <a:spAutoFit/>
          </a:bodyPr>
          <a:lstStyle/>
          <a:p>
            <a:pPr algn="ctr">
              <a:lnSpc>
                <a:spcPct val="130000"/>
              </a:lnSpc>
              <a:spcBef>
                <a:spcPts val="2000"/>
              </a:spcBef>
            </a:pPr>
            <a:r>
              <a:rPr lang="en-US" sz="1600" dirty="0" err="1"/>
              <a:t>Mảng</a:t>
            </a:r>
            <a:r>
              <a:rPr lang="en-US" sz="1600" dirty="0"/>
              <a:t> laptop </a:t>
            </a:r>
            <a:r>
              <a:rPr lang="en-US" sz="1600" dirty="0" err="1"/>
              <a:t>phục</a:t>
            </a:r>
            <a:r>
              <a:rPr lang="en-US" sz="1600" dirty="0"/>
              <a:t> </a:t>
            </a:r>
            <a:r>
              <a:rPr lang="en-US" sz="1600" dirty="0" err="1"/>
              <a:t>hồi</a:t>
            </a:r>
            <a:r>
              <a:rPr lang="en-US" sz="1600" dirty="0"/>
              <a:t> </a:t>
            </a:r>
            <a:r>
              <a:rPr lang="en-US" sz="1600" dirty="0" err="1"/>
              <a:t>mạnh</a:t>
            </a:r>
            <a:r>
              <a:rPr lang="en-US" sz="1600" dirty="0"/>
              <a:t> </a:t>
            </a:r>
            <a:r>
              <a:rPr lang="en-US" sz="1600" dirty="0" err="1"/>
              <a:t>sau</a:t>
            </a:r>
            <a:r>
              <a:rPr lang="en-US" sz="1600" dirty="0"/>
              <a:t> </a:t>
            </a:r>
            <a:r>
              <a:rPr lang="en-US" sz="1600" dirty="0" err="1"/>
              <a:t>giai</a:t>
            </a:r>
            <a:r>
              <a:rPr lang="en-US" sz="1600" dirty="0"/>
              <a:t> </a:t>
            </a:r>
            <a:r>
              <a:rPr lang="en-US" sz="1600" dirty="0" err="1"/>
              <a:t>đoạn</a:t>
            </a:r>
            <a:r>
              <a:rPr lang="en-US" sz="1600" dirty="0"/>
              <a:t> </a:t>
            </a:r>
            <a:r>
              <a:rPr lang="en-US" sz="1600" dirty="0" err="1"/>
              <a:t>trầm</a:t>
            </a:r>
            <a:r>
              <a:rPr lang="en-US" sz="1600" dirty="0"/>
              <a:t> </a:t>
            </a:r>
            <a:r>
              <a:rPr lang="en-US" sz="1600" dirty="0" err="1"/>
              <a:t>lắng</a:t>
            </a:r>
            <a:r>
              <a:rPr lang="en-US" sz="1600" dirty="0"/>
              <a:t> </a:t>
            </a:r>
            <a:r>
              <a:rPr lang="en-US" sz="1600" dirty="0" err="1"/>
              <a:t>đầu</a:t>
            </a:r>
            <a:r>
              <a:rPr lang="en-US" sz="1600" dirty="0"/>
              <a:t> </a:t>
            </a:r>
            <a:r>
              <a:rPr lang="en-US" sz="1600" dirty="0" err="1"/>
              <a:t>năm</a:t>
            </a:r>
            <a:endParaRPr lang="en-US" sz="1600" b="1" dirty="0">
              <a:solidFill>
                <a:schemeClr val="tx2"/>
              </a:solidFill>
            </a:endParaRPr>
          </a:p>
        </p:txBody>
      </p:sp>
      <p:sp>
        <p:nvSpPr>
          <p:cNvPr id="153" name="!!Base3">
            <a:extLst>
              <a:ext uri="{FF2B5EF4-FFF2-40B4-BE49-F238E27FC236}">
                <a16:creationId xmlns:a16="http://schemas.microsoft.com/office/drawing/2014/main" id="{B12D4B8B-859D-0948-C29C-4C2EEEB29F00}"/>
              </a:ext>
            </a:extLst>
          </p:cNvPr>
          <p:cNvSpPr/>
          <p:nvPr/>
        </p:nvSpPr>
        <p:spPr>
          <a:xfrm rot="10800000">
            <a:off x="6698982"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Value3">
            <a:extLst>
              <a:ext uri="{FF2B5EF4-FFF2-40B4-BE49-F238E27FC236}">
                <a16:creationId xmlns:a16="http://schemas.microsoft.com/office/drawing/2014/main" id="{144A79FB-F893-079C-0A69-099DC5F6ECAD}"/>
              </a:ext>
            </a:extLst>
          </p:cNvPr>
          <p:cNvSpPr/>
          <p:nvPr/>
        </p:nvSpPr>
        <p:spPr>
          <a:xfrm>
            <a:off x="6961201" y="4643260"/>
            <a:ext cx="1069486" cy="5297254"/>
          </a:xfrm>
          <a:prstGeom prst="roundRect">
            <a:avLst>
              <a:gd name="adj" fmla="val 50000"/>
            </a:avLst>
          </a:prstGeom>
          <a:solidFill>
            <a:schemeClr val="accent3"/>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Percent3">
            <a:extLst>
              <a:ext uri="{FF2B5EF4-FFF2-40B4-BE49-F238E27FC236}">
                <a16:creationId xmlns:a16="http://schemas.microsoft.com/office/drawing/2014/main" id="{B30BD704-0530-1B51-3571-5E1B9D000633}"/>
              </a:ext>
            </a:extLst>
          </p:cNvPr>
          <p:cNvSpPr txBox="1"/>
          <p:nvPr/>
        </p:nvSpPr>
        <p:spPr>
          <a:xfrm>
            <a:off x="6974006" y="3931332"/>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80%</a:t>
            </a:r>
          </a:p>
        </p:txBody>
      </p:sp>
      <p:sp>
        <p:nvSpPr>
          <p:cNvPr id="156" name="!!Q3">
            <a:extLst>
              <a:ext uri="{FF2B5EF4-FFF2-40B4-BE49-F238E27FC236}">
                <a16:creationId xmlns:a16="http://schemas.microsoft.com/office/drawing/2014/main" id="{87B86269-2E7C-73F2-3C2A-6F9B1C0D1826}"/>
              </a:ext>
            </a:extLst>
          </p:cNvPr>
          <p:cNvSpPr txBox="1"/>
          <p:nvPr/>
        </p:nvSpPr>
        <p:spPr>
          <a:xfrm>
            <a:off x="6894500"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solidFill>
                <a:latin typeface="+mj-lt"/>
              </a:rPr>
              <a:t>Q3</a:t>
            </a:r>
          </a:p>
        </p:txBody>
      </p:sp>
      <p:sp>
        <p:nvSpPr>
          <p:cNvPr id="157" name="!!Sub_text3">
            <a:extLst>
              <a:ext uri="{FF2B5EF4-FFF2-40B4-BE49-F238E27FC236}">
                <a16:creationId xmlns:a16="http://schemas.microsoft.com/office/drawing/2014/main" id="{30AD2FBB-D1C8-3948-60C4-9E526C333DA3}"/>
              </a:ext>
            </a:extLst>
          </p:cNvPr>
          <p:cNvSpPr txBox="1"/>
          <p:nvPr/>
        </p:nvSpPr>
        <p:spPr>
          <a:xfrm>
            <a:off x="6842134" y="11321027"/>
            <a:ext cx="1307620" cy="1718850"/>
          </a:xfrm>
          <a:prstGeom prst="rect">
            <a:avLst/>
          </a:prstGeom>
          <a:noFill/>
        </p:spPr>
        <p:txBody>
          <a:bodyPr wrap="square" lIns="0" tIns="72000" rIns="0" bIns="72000" rtlCol="0">
            <a:spAutoFit/>
          </a:bodyPr>
          <a:lstStyle/>
          <a:p>
            <a:pPr algn="ctr">
              <a:lnSpc>
                <a:spcPct val="130000"/>
              </a:lnSpc>
              <a:spcBef>
                <a:spcPts val="2000"/>
              </a:spcBef>
            </a:pPr>
            <a:r>
              <a:rPr lang="en-US" sz="1600" dirty="0" err="1"/>
              <a:t>Mảng</a:t>
            </a:r>
            <a:r>
              <a:rPr lang="en-US" sz="1600" dirty="0"/>
              <a:t> laptop </a:t>
            </a:r>
            <a:r>
              <a:rPr lang="en-US" sz="1600" dirty="0" err="1"/>
              <a:t>phục</a:t>
            </a:r>
            <a:r>
              <a:rPr lang="en-US" sz="1600" dirty="0"/>
              <a:t> </a:t>
            </a:r>
            <a:r>
              <a:rPr lang="en-US" sz="1600" dirty="0" err="1"/>
              <a:t>hồi</a:t>
            </a:r>
            <a:r>
              <a:rPr lang="en-US" sz="1600" dirty="0"/>
              <a:t> </a:t>
            </a:r>
            <a:r>
              <a:rPr lang="en-US" sz="1600" dirty="0" err="1"/>
              <a:t>mạnh</a:t>
            </a:r>
            <a:r>
              <a:rPr lang="en-US" sz="1600" dirty="0"/>
              <a:t> </a:t>
            </a:r>
            <a:r>
              <a:rPr lang="en-US" sz="1600" dirty="0" err="1"/>
              <a:t>sau</a:t>
            </a:r>
            <a:r>
              <a:rPr lang="en-US" sz="1600" dirty="0"/>
              <a:t> </a:t>
            </a:r>
            <a:r>
              <a:rPr lang="en-US" sz="1600" dirty="0" err="1"/>
              <a:t>giai</a:t>
            </a:r>
            <a:r>
              <a:rPr lang="en-US" sz="1600" dirty="0"/>
              <a:t> </a:t>
            </a:r>
            <a:r>
              <a:rPr lang="en-US" sz="1600" dirty="0" err="1"/>
              <a:t>đoạn</a:t>
            </a:r>
            <a:r>
              <a:rPr lang="en-US" sz="1600" dirty="0"/>
              <a:t> </a:t>
            </a:r>
            <a:r>
              <a:rPr lang="en-US" sz="1600" dirty="0" err="1"/>
              <a:t>trầm</a:t>
            </a:r>
            <a:r>
              <a:rPr lang="en-US" sz="1600" dirty="0"/>
              <a:t> </a:t>
            </a:r>
            <a:r>
              <a:rPr lang="en-US" sz="1600" dirty="0" err="1"/>
              <a:t>lắng</a:t>
            </a:r>
            <a:r>
              <a:rPr lang="en-US" sz="1600" dirty="0"/>
              <a:t> </a:t>
            </a:r>
            <a:r>
              <a:rPr lang="en-US" sz="1600" dirty="0" err="1"/>
              <a:t>đầu</a:t>
            </a:r>
            <a:r>
              <a:rPr lang="en-US" sz="1600" dirty="0"/>
              <a:t> </a:t>
            </a:r>
            <a:r>
              <a:rPr lang="en-US" sz="1600" dirty="0" err="1"/>
              <a:t>năm</a:t>
            </a:r>
            <a:endParaRPr lang="en-US" sz="1600" b="1" dirty="0">
              <a:solidFill>
                <a:schemeClr val="tx2"/>
              </a:solidFill>
            </a:endParaRPr>
          </a:p>
        </p:txBody>
      </p:sp>
      <p:sp>
        <p:nvSpPr>
          <p:cNvPr id="174" name="!!Base4">
            <a:extLst>
              <a:ext uri="{FF2B5EF4-FFF2-40B4-BE49-F238E27FC236}">
                <a16:creationId xmlns:a16="http://schemas.microsoft.com/office/drawing/2014/main" id="{34C2287E-550F-C9F1-88CF-030C3472C791}"/>
              </a:ext>
            </a:extLst>
          </p:cNvPr>
          <p:cNvSpPr/>
          <p:nvPr/>
        </p:nvSpPr>
        <p:spPr>
          <a:xfrm rot="10800000">
            <a:off x="9079150"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Value4">
            <a:extLst>
              <a:ext uri="{FF2B5EF4-FFF2-40B4-BE49-F238E27FC236}">
                <a16:creationId xmlns:a16="http://schemas.microsoft.com/office/drawing/2014/main" id="{30BBBAF1-5CFD-B004-6379-B1FB289133F1}"/>
              </a:ext>
            </a:extLst>
          </p:cNvPr>
          <p:cNvSpPr/>
          <p:nvPr/>
        </p:nvSpPr>
        <p:spPr>
          <a:xfrm>
            <a:off x="9341369" y="5690405"/>
            <a:ext cx="1069486" cy="4250108"/>
          </a:xfrm>
          <a:prstGeom prst="roundRect">
            <a:avLst>
              <a:gd name="adj" fmla="val 50000"/>
            </a:avLst>
          </a:prstGeom>
          <a:solidFill>
            <a:schemeClr val="accent3"/>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6" name="!!Percent4">
            <a:extLst>
              <a:ext uri="{FF2B5EF4-FFF2-40B4-BE49-F238E27FC236}">
                <a16:creationId xmlns:a16="http://schemas.microsoft.com/office/drawing/2014/main" id="{2ED014FE-90D3-6B60-5333-07CA1F3E5020}"/>
              </a:ext>
            </a:extLst>
          </p:cNvPr>
          <p:cNvSpPr txBox="1"/>
          <p:nvPr/>
        </p:nvSpPr>
        <p:spPr>
          <a:xfrm>
            <a:off x="9354174" y="4941919"/>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60%</a:t>
            </a:r>
          </a:p>
        </p:txBody>
      </p:sp>
      <p:sp>
        <p:nvSpPr>
          <p:cNvPr id="177" name="!!Q4">
            <a:extLst>
              <a:ext uri="{FF2B5EF4-FFF2-40B4-BE49-F238E27FC236}">
                <a16:creationId xmlns:a16="http://schemas.microsoft.com/office/drawing/2014/main" id="{2B6A2001-9FC4-CA9D-071E-8FF50FDF5EF1}"/>
              </a:ext>
            </a:extLst>
          </p:cNvPr>
          <p:cNvSpPr txBox="1"/>
          <p:nvPr/>
        </p:nvSpPr>
        <p:spPr>
          <a:xfrm>
            <a:off x="9274668"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solidFill>
                <a:latin typeface="+mj-lt"/>
              </a:rPr>
              <a:t>Q4</a:t>
            </a:r>
          </a:p>
        </p:txBody>
      </p:sp>
      <p:sp>
        <p:nvSpPr>
          <p:cNvPr id="178" name="!!Sub_text4">
            <a:extLst>
              <a:ext uri="{FF2B5EF4-FFF2-40B4-BE49-F238E27FC236}">
                <a16:creationId xmlns:a16="http://schemas.microsoft.com/office/drawing/2014/main" id="{74D7A18D-79D2-EDCD-76DA-603EACA92088}"/>
              </a:ext>
            </a:extLst>
          </p:cNvPr>
          <p:cNvSpPr txBox="1"/>
          <p:nvPr/>
        </p:nvSpPr>
        <p:spPr>
          <a:xfrm>
            <a:off x="9222302" y="11321027"/>
            <a:ext cx="1307620" cy="1718850"/>
          </a:xfrm>
          <a:prstGeom prst="rect">
            <a:avLst/>
          </a:prstGeom>
          <a:noFill/>
        </p:spPr>
        <p:txBody>
          <a:bodyPr wrap="square" lIns="0" tIns="72000" rIns="0" bIns="72000" rtlCol="0">
            <a:spAutoFit/>
          </a:bodyPr>
          <a:lstStyle/>
          <a:p>
            <a:pPr algn="ctr">
              <a:lnSpc>
                <a:spcPct val="130000"/>
              </a:lnSpc>
              <a:spcBef>
                <a:spcPts val="2000"/>
              </a:spcBef>
            </a:pPr>
            <a:r>
              <a:rPr lang="en-US" sz="1600" dirty="0" err="1"/>
              <a:t>Mảng</a:t>
            </a:r>
            <a:r>
              <a:rPr lang="en-US" sz="1600" dirty="0"/>
              <a:t> laptop </a:t>
            </a:r>
            <a:r>
              <a:rPr lang="en-US" sz="1600" dirty="0" err="1"/>
              <a:t>phục</a:t>
            </a:r>
            <a:r>
              <a:rPr lang="en-US" sz="1600" dirty="0"/>
              <a:t> </a:t>
            </a:r>
            <a:r>
              <a:rPr lang="en-US" sz="1600" dirty="0" err="1"/>
              <a:t>hồi</a:t>
            </a:r>
            <a:r>
              <a:rPr lang="en-US" sz="1600" dirty="0"/>
              <a:t> </a:t>
            </a:r>
            <a:r>
              <a:rPr lang="en-US" sz="1600" dirty="0" err="1"/>
              <a:t>mạnh</a:t>
            </a:r>
            <a:r>
              <a:rPr lang="en-US" sz="1600" dirty="0"/>
              <a:t> </a:t>
            </a:r>
            <a:r>
              <a:rPr lang="en-US" sz="1600" dirty="0" err="1"/>
              <a:t>sau</a:t>
            </a:r>
            <a:r>
              <a:rPr lang="en-US" sz="1600" dirty="0"/>
              <a:t> </a:t>
            </a:r>
            <a:r>
              <a:rPr lang="en-US" sz="1600" dirty="0" err="1"/>
              <a:t>giai</a:t>
            </a:r>
            <a:r>
              <a:rPr lang="en-US" sz="1600" dirty="0"/>
              <a:t> </a:t>
            </a:r>
            <a:r>
              <a:rPr lang="en-US" sz="1600" dirty="0" err="1"/>
              <a:t>đoạn</a:t>
            </a:r>
            <a:r>
              <a:rPr lang="en-US" sz="1600" dirty="0"/>
              <a:t> </a:t>
            </a:r>
            <a:r>
              <a:rPr lang="en-US" sz="1600" dirty="0" err="1"/>
              <a:t>trầm</a:t>
            </a:r>
            <a:r>
              <a:rPr lang="en-US" sz="1600" dirty="0"/>
              <a:t> </a:t>
            </a:r>
            <a:r>
              <a:rPr lang="en-US" sz="1600" dirty="0" err="1"/>
              <a:t>lắng</a:t>
            </a:r>
            <a:r>
              <a:rPr lang="en-US" sz="1600" dirty="0"/>
              <a:t> </a:t>
            </a:r>
            <a:r>
              <a:rPr lang="en-US" sz="1600" dirty="0" err="1"/>
              <a:t>đầu</a:t>
            </a:r>
            <a:r>
              <a:rPr lang="en-US" sz="1600" dirty="0"/>
              <a:t> </a:t>
            </a:r>
            <a:r>
              <a:rPr lang="en-US" sz="1600" dirty="0" err="1"/>
              <a:t>năm</a:t>
            </a:r>
            <a:endParaRPr lang="en-US" sz="1600" b="1" dirty="0">
              <a:solidFill>
                <a:schemeClr val="tx2"/>
              </a:solidFill>
            </a:endParaRPr>
          </a:p>
        </p:txBody>
      </p:sp>
      <p:sp>
        <p:nvSpPr>
          <p:cNvPr id="180" name="!!ProductName">
            <a:extLst>
              <a:ext uri="{FF2B5EF4-FFF2-40B4-BE49-F238E27FC236}">
                <a16:creationId xmlns:a16="http://schemas.microsoft.com/office/drawing/2014/main" id="{E3300059-87A8-0393-A81F-6A15ED9E2475}"/>
              </a:ext>
            </a:extLst>
          </p:cNvPr>
          <p:cNvSpPr txBox="1"/>
          <p:nvPr/>
        </p:nvSpPr>
        <p:spPr>
          <a:xfrm>
            <a:off x="14197458" y="6715895"/>
            <a:ext cx="3177473" cy="1015663"/>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6000" dirty="0">
                <a:solidFill>
                  <a:schemeClr val="accent3">
                    <a:lumMod val="50000"/>
                  </a:schemeClr>
                </a:solidFill>
                <a:effectLst>
                  <a:outerShdw blurRad="127000" dist="101600" dir="5400000" algn="t" rotWithShape="0">
                    <a:prstClr val="black">
                      <a:alpha val="20000"/>
                    </a:prstClr>
                  </a:outerShdw>
                </a:effectLst>
                <a:latin typeface="+mj-lt"/>
              </a:rPr>
              <a:t>Laptops</a:t>
            </a:r>
            <a:endParaRPr kumimoji="0" lang="en-US" sz="6000" i="0" u="none" strike="noStrike" kern="1200" cap="none" spc="0" normalizeH="0" baseline="0" noProof="0" dirty="0">
              <a:ln>
                <a:noFill/>
              </a:ln>
              <a:solidFill>
                <a:schemeClr val="accent3">
                  <a:lumMod val="50000"/>
                </a:schemeClr>
              </a:solidFill>
              <a:effectLst>
                <a:outerShdw blurRad="127000" dist="101600" dir="5400000" algn="t" rotWithShape="0">
                  <a:prstClr val="black">
                    <a:alpha val="20000"/>
                  </a:prstClr>
                </a:outerShdw>
              </a:effectLst>
              <a:uLnTx/>
              <a:uFillTx/>
              <a:latin typeface="+mj-lt"/>
            </a:endParaRPr>
          </a:p>
        </p:txBody>
      </p:sp>
      <p:sp>
        <p:nvSpPr>
          <p:cNvPr id="186" name="!!Icon">
            <a:extLst>
              <a:ext uri="{FF2B5EF4-FFF2-40B4-BE49-F238E27FC236}">
                <a16:creationId xmlns:a16="http://schemas.microsoft.com/office/drawing/2014/main" id="{FD954CC2-03BA-92EB-651C-20AEFABCAE10}"/>
              </a:ext>
            </a:extLst>
          </p:cNvPr>
          <p:cNvSpPr/>
          <p:nvPr/>
        </p:nvSpPr>
        <p:spPr>
          <a:xfrm>
            <a:off x="12345681" y="6684080"/>
            <a:ext cx="1671466" cy="1215614"/>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Tree>
    <p:extLst>
      <p:ext uri="{BB962C8B-B14F-4D97-AF65-F5344CB8AC3E}">
        <p14:creationId xmlns:p14="http://schemas.microsoft.com/office/powerpoint/2010/main" val="1452901120"/>
      </p:ext>
    </p:extLst>
  </p:cSld>
  <p:clrMapOvr>
    <a:masterClrMapping/>
  </p:clrMapOvr>
  <mc:AlternateContent xmlns:mc="http://schemas.openxmlformats.org/markup-compatibility/2006" xmlns:p159="http://schemas.microsoft.com/office/powerpoint/2015/09/main">
    <mc:Choice Requires="p159">
      <p:transition spd="slow" advTm="600">
        <p159:morph option="byObject"/>
      </p:transition>
    </mc:Choice>
    <mc:Fallback xmlns="">
      <p:transition spd="slow" advTm="60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lumMod val="20000"/>
            <a:lumOff val="80000"/>
          </a:schemeClr>
        </a:solidFill>
        <a:effectLst/>
      </p:bgPr>
    </p:bg>
    <p:spTree>
      <p:nvGrpSpPr>
        <p:cNvPr id="1" name="">
          <a:extLst>
            <a:ext uri="{FF2B5EF4-FFF2-40B4-BE49-F238E27FC236}">
              <a16:creationId xmlns:a16="http://schemas.microsoft.com/office/drawing/2014/main" id="{08ED6F19-44E0-C2B5-C4A4-692732168946}"/>
            </a:ext>
          </a:extLst>
        </p:cNvPr>
        <p:cNvGrpSpPr/>
        <p:nvPr/>
      </p:nvGrpSpPr>
      <p:grpSpPr>
        <a:xfrm>
          <a:off x="0" y="0"/>
          <a:ext cx="0" cy="0"/>
          <a:chOff x="0" y="0"/>
          <a:chExt cx="0" cy="0"/>
        </a:xfrm>
      </p:grpSpPr>
      <p:sp>
        <p:nvSpPr>
          <p:cNvPr id="5" name="!!SubTitle">
            <a:extLst>
              <a:ext uri="{FF2B5EF4-FFF2-40B4-BE49-F238E27FC236}">
                <a16:creationId xmlns:a16="http://schemas.microsoft.com/office/drawing/2014/main" id="{5E3F3B79-2049-350C-2760-778D5A04EAC0}"/>
              </a:ext>
            </a:extLst>
          </p:cNvPr>
          <p:cNvSpPr txBox="1"/>
          <p:nvPr/>
        </p:nvSpPr>
        <p:spPr>
          <a:xfrm>
            <a:off x="14197458" y="3578895"/>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2400" dirty="0">
                <a:solidFill>
                  <a:schemeClr val="tx1">
                    <a:lumMod val="90000"/>
                    <a:lumOff val="10000"/>
                  </a:schemeClr>
                </a:solidFill>
              </a:rPr>
              <a:t>we sell CONFIDENCE not templates</a:t>
            </a:r>
          </a:p>
        </p:txBody>
      </p:sp>
      <p:sp>
        <p:nvSpPr>
          <p:cNvPr id="7" name="!!MainTitle1">
            <a:extLst>
              <a:ext uri="{FF2B5EF4-FFF2-40B4-BE49-F238E27FC236}">
                <a16:creationId xmlns:a16="http://schemas.microsoft.com/office/drawing/2014/main" id="{76D3715F-D050-0A4D-5A36-E69CEA58ADAE}"/>
              </a:ext>
            </a:extLst>
          </p:cNvPr>
          <p:cNvSpPr txBox="1"/>
          <p:nvPr/>
        </p:nvSpPr>
        <p:spPr>
          <a:xfrm>
            <a:off x="14197458" y="2317011"/>
            <a:ext cx="8247899" cy="1261884"/>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7600" b="1" dirty="0">
                <a:solidFill>
                  <a:schemeClr val="tx2"/>
                </a:solidFill>
                <a:effectLst>
                  <a:outerShdw blurRad="127000" dist="101600" dir="5400000" algn="t" rotWithShape="0">
                    <a:prstClr val="black">
                      <a:alpha val="20000"/>
                    </a:prstClr>
                  </a:outerShdw>
                </a:effectLst>
                <a:latin typeface="+mj-lt"/>
              </a:rPr>
              <a:t>ANNUAL </a:t>
            </a:r>
            <a:r>
              <a:rPr lang="en-US" sz="7600" dirty="0">
                <a:solidFill>
                  <a:schemeClr val="tx2"/>
                </a:solidFill>
                <a:effectLst>
                  <a:outerShdw blurRad="127000" dist="101600" dir="5400000" algn="t" rotWithShape="0">
                    <a:prstClr val="black">
                      <a:alpha val="20000"/>
                    </a:prstClr>
                  </a:outerShdw>
                </a:effectLst>
                <a:latin typeface="+mj-lt"/>
              </a:rPr>
              <a:t>REPORT</a:t>
            </a:r>
            <a:endParaRPr kumimoji="0" lang="en-US" sz="7600" i="0" u="none" strike="noStrike" kern="1200" cap="none" spc="0" normalizeH="0" baseline="0" noProof="0" dirty="0">
              <a:ln>
                <a:noFill/>
              </a:ln>
              <a:solidFill>
                <a:schemeClr val="tx2"/>
              </a:solidFill>
              <a:effectLst>
                <a:outerShdw blurRad="127000" dist="101600" dir="5400000" algn="t" rotWithShape="0">
                  <a:prstClr val="black">
                    <a:alpha val="20000"/>
                  </a:prstClr>
                </a:outerShdw>
              </a:effectLst>
              <a:uLnTx/>
              <a:uFillTx/>
              <a:latin typeface="+mj-lt"/>
            </a:endParaRPr>
          </a:p>
        </p:txBody>
      </p:sp>
      <p:sp>
        <p:nvSpPr>
          <p:cNvPr id="8" name="!!Description">
            <a:extLst>
              <a:ext uri="{FF2B5EF4-FFF2-40B4-BE49-F238E27FC236}">
                <a16:creationId xmlns:a16="http://schemas.microsoft.com/office/drawing/2014/main" id="{03CDBE3F-90B1-6B67-0B42-3B2F5CDE8519}"/>
              </a:ext>
            </a:extLst>
          </p:cNvPr>
          <p:cNvSpPr txBox="1"/>
          <p:nvPr/>
        </p:nvSpPr>
        <p:spPr>
          <a:xfrm rot="10800000" flipV="1">
            <a:off x="14259033" y="8367390"/>
            <a:ext cx="8186323" cy="3539430"/>
          </a:xfrm>
          <a:prstGeom prst="rect">
            <a:avLst/>
          </a:prstGeom>
          <a:noFill/>
        </p:spPr>
        <p:txBody>
          <a:bodyPr wrap="square" rtlCol="0" anchor="t">
            <a:spAutoFit/>
          </a:bodyPr>
          <a:lstStyle/>
          <a:p>
            <a:pPr>
              <a:buNone/>
            </a:pPr>
            <a:r>
              <a:rPr lang="vi-VN" sz="3200" dirty="0"/>
              <a:t>Doanh số máy tính bảng ổn định, chủ yếu đến từ nhóm khách hàng gia đình và học sinh. Việc ra mắt sản phẩm tầm trung giúp duy trì sức mua đều.</a:t>
            </a:r>
            <a:endParaRPr lang="en-US" sz="3200" dirty="0"/>
          </a:p>
          <a:p>
            <a:pPr>
              <a:buNone/>
            </a:pPr>
            <a:endParaRPr lang="en-US" sz="3200" dirty="0"/>
          </a:p>
          <a:p>
            <a:pPr>
              <a:buNone/>
            </a:pPr>
            <a:r>
              <a:rPr lang="en-US" sz="3200" dirty="0"/>
              <a:t>Q2 </a:t>
            </a:r>
            <a:r>
              <a:rPr lang="en-US" sz="3200" dirty="0" err="1"/>
              <a:t>cải</a:t>
            </a:r>
            <a:r>
              <a:rPr lang="en-US" sz="3200" dirty="0"/>
              <a:t> </a:t>
            </a:r>
            <a:r>
              <a:rPr lang="en-US" sz="3200" dirty="0" err="1"/>
              <a:t>thiện</a:t>
            </a:r>
            <a:r>
              <a:rPr lang="en-US" sz="3200" dirty="0"/>
              <a:t> </a:t>
            </a:r>
            <a:r>
              <a:rPr lang="en-US" sz="3200" dirty="0" err="1"/>
              <a:t>nhờ</a:t>
            </a:r>
            <a:r>
              <a:rPr lang="en-US" sz="3200" dirty="0"/>
              <a:t> </a:t>
            </a:r>
            <a:r>
              <a:rPr lang="en-US" sz="3200" dirty="0" err="1"/>
              <a:t>gói</a:t>
            </a:r>
            <a:r>
              <a:rPr lang="en-US" sz="3200" dirty="0"/>
              <a:t> combo </a:t>
            </a:r>
            <a:r>
              <a:rPr lang="en-US" sz="3200" dirty="0" err="1"/>
              <a:t>bán</a:t>
            </a:r>
            <a:r>
              <a:rPr lang="en-US" sz="3200" dirty="0"/>
              <a:t> </a:t>
            </a:r>
            <a:r>
              <a:rPr lang="en-US" sz="3200" dirty="0" err="1"/>
              <a:t>kèm</a:t>
            </a:r>
            <a:r>
              <a:rPr lang="en-US" sz="3200" dirty="0"/>
              <a:t> </a:t>
            </a:r>
            <a:r>
              <a:rPr lang="en-US" sz="3200" dirty="0" err="1"/>
              <a:t>phụ</a:t>
            </a:r>
            <a:r>
              <a:rPr lang="en-US" sz="3200" dirty="0"/>
              <a:t> </a:t>
            </a:r>
            <a:r>
              <a:rPr lang="en-US" sz="3200" dirty="0" err="1"/>
              <a:t>kiện</a:t>
            </a:r>
            <a:r>
              <a:rPr lang="en-US" sz="3200" dirty="0"/>
              <a:t> </a:t>
            </a:r>
            <a:r>
              <a:rPr lang="en-US" sz="3200" dirty="0" err="1"/>
              <a:t>học</a:t>
            </a:r>
            <a:r>
              <a:rPr lang="en-US" sz="3200" dirty="0"/>
              <a:t> online.</a:t>
            </a:r>
            <a:endParaRPr lang="vi-VN" sz="3200" dirty="0"/>
          </a:p>
        </p:txBody>
      </p:sp>
      <p:sp>
        <p:nvSpPr>
          <p:cNvPr id="42" name="!!Base1">
            <a:extLst>
              <a:ext uri="{FF2B5EF4-FFF2-40B4-BE49-F238E27FC236}">
                <a16:creationId xmlns:a16="http://schemas.microsoft.com/office/drawing/2014/main" id="{0A43BE3B-25CF-B07B-0AF5-8B8E9E6CE045}"/>
              </a:ext>
            </a:extLst>
          </p:cNvPr>
          <p:cNvSpPr/>
          <p:nvPr/>
        </p:nvSpPr>
        <p:spPr>
          <a:xfrm rot="10800000">
            <a:off x="1938644"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Value1">
            <a:extLst>
              <a:ext uri="{FF2B5EF4-FFF2-40B4-BE49-F238E27FC236}">
                <a16:creationId xmlns:a16="http://schemas.microsoft.com/office/drawing/2014/main" id="{3D6F32D4-7A06-98A0-354D-7CC040424FDB}"/>
              </a:ext>
            </a:extLst>
          </p:cNvPr>
          <p:cNvSpPr/>
          <p:nvPr/>
        </p:nvSpPr>
        <p:spPr>
          <a:xfrm>
            <a:off x="2200863" y="6186262"/>
            <a:ext cx="1069486" cy="3754251"/>
          </a:xfrm>
          <a:prstGeom prst="roundRect">
            <a:avLst>
              <a:gd name="adj" fmla="val 50000"/>
            </a:avLst>
          </a:prstGeom>
          <a:solidFill>
            <a:schemeClr val="accent5"/>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Percent1">
            <a:extLst>
              <a:ext uri="{FF2B5EF4-FFF2-40B4-BE49-F238E27FC236}">
                <a16:creationId xmlns:a16="http://schemas.microsoft.com/office/drawing/2014/main" id="{89949855-17E8-55C1-C5CB-6E7E2E87F037}"/>
              </a:ext>
            </a:extLst>
          </p:cNvPr>
          <p:cNvSpPr txBox="1"/>
          <p:nvPr/>
        </p:nvSpPr>
        <p:spPr>
          <a:xfrm>
            <a:off x="2213668" y="5398017"/>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53%</a:t>
            </a:r>
          </a:p>
        </p:txBody>
      </p:sp>
      <p:sp>
        <p:nvSpPr>
          <p:cNvPr id="45" name="!!Q1">
            <a:extLst>
              <a:ext uri="{FF2B5EF4-FFF2-40B4-BE49-F238E27FC236}">
                <a16:creationId xmlns:a16="http://schemas.microsoft.com/office/drawing/2014/main" id="{4A153987-677C-C9A5-DD3D-C4B90DA3A557}"/>
              </a:ext>
            </a:extLst>
          </p:cNvPr>
          <p:cNvSpPr txBox="1"/>
          <p:nvPr/>
        </p:nvSpPr>
        <p:spPr>
          <a:xfrm>
            <a:off x="2134162"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solidFill>
                <a:latin typeface="+mj-lt"/>
              </a:rPr>
              <a:t>Q1</a:t>
            </a:r>
          </a:p>
        </p:txBody>
      </p:sp>
      <p:sp>
        <p:nvSpPr>
          <p:cNvPr id="49" name="!!Sub_text1">
            <a:extLst>
              <a:ext uri="{FF2B5EF4-FFF2-40B4-BE49-F238E27FC236}">
                <a16:creationId xmlns:a16="http://schemas.microsoft.com/office/drawing/2014/main" id="{88806BFB-3F7A-466B-220D-2E990439CE24}"/>
              </a:ext>
            </a:extLst>
          </p:cNvPr>
          <p:cNvSpPr txBox="1"/>
          <p:nvPr/>
        </p:nvSpPr>
        <p:spPr>
          <a:xfrm>
            <a:off x="2081796" y="11321027"/>
            <a:ext cx="1307620" cy="1718850"/>
          </a:xfrm>
          <a:prstGeom prst="rect">
            <a:avLst/>
          </a:prstGeom>
          <a:noFill/>
        </p:spPr>
        <p:txBody>
          <a:bodyPr wrap="square" lIns="0" tIns="72000" rIns="0" bIns="72000" rtlCol="0">
            <a:spAutoFit/>
          </a:bodyPr>
          <a:lstStyle/>
          <a:p>
            <a:pPr algn="ctr">
              <a:lnSpc>
                <a:spcPct val="130000"/>
              </a:lnSpc>
              <a:spcBef>
                <a:spcPts val="2000"/>
              </a:spcBef>
            </a:pPr>
            <a:r>
              <a:rPr lang="vi-VN" sz="1600" dirty="0"/>
              <a:t>Việc ra mắt sản phẩm tầm trung giúp duy trì sức mua đều</a:t>
            </a:r>
            <a:endParaRPr lang="en-US" sz="1600" b="1" dirty="0">
              <a:solidFill>
                <a:schemeClr val="tx2"/>
              </a:solidFill>
            </a:endParaRPr>
          </a:p>
        </p:txBody>
      </p:sp>
      <p:sp>
        <p:nvSpPr>
          <p:cNvPr id="59" name="!!Base2">
            <a:extLst>
              <a:ext uri="{FF2B5EF4-FFF2-40B4-BE49-F238E27FC236}">
                <a16:creationId xmlns:a16="http://schemas.microsoft.com/office/drawing/2014/main" id="{69B8B5BA-EF61-CBAC-1C79-570B0418AD40}"/>
              </a:ext>
            </a:extLst>
          </p:cNvPr>
          <p:cNvSpPr/>
          <p:nvPr/>
        </p:nvSpPr>
        <p:spPr>
          <a:xfrm rot="10800000">
            <a:off x="4318813"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Value2">
            <a:extLst>
              <a:ext uri="{FF2B5EF4-FFF2-40B4-BE49-F238E27FC236}">
                <a16:creationId xmlns:a16="http://schemas.microsoft.com/office/drawing/2014/main" id="{74DB254C-6AF7-EE82-EF51-CD145AA693BC}"/>
              </a:ext>
            </a:extLst>
          </p:cNvPr>
          <p:cNvSpPr/>
          <p:nvPr/>
        </p:nvSpPr>
        <p:spPr>
          <a:xfrm>
            <a:off x="4581032" y="5398017"/>
            <a:ext cx="1069486" cy="4542496"/>
          </a:xfrm>
          <a:prstGeom prst="roundRect">
            <a:avLst>
              <a:gd name="adj" fmla="val 50000"/>
            </a:avLst>
          </a:prstGeom>
          <a:solidFill>
            <a:schemeClr val="accent5"/>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Percent2">
            <a:extLst>
              <a:ext uri="{FF2B5EF4-FFF2-40B4-BE49-F238E27FC236}">
                <a16:creationId xmlns:a16="http://schemas.microsoft.com/office/drawing/2014/main" id="{9D64D420-3468-2C86-5F5F-47499CBA094C}"/>
              </a:ext>
            </a:extLst>
          </p:cNvPr>
          <p:cNvSpPr txBox="1"/>
          <p:nvPr/>
        </p:nvSpPr>
        <p:spPr>
          <a:xfrm>
            <a:off x="4593837" y="4603472"/>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70%</a:t>
            </a:r>
          </a:p>
        </p:txBody>
      </p:sp>
      <p:sp>
        <p:nvSpPr>
          <p:cNvPr id="142" name="!!Q2">
            <a:extLst>
              <a:ext uri="{FF2B5EF4-FFF2-40B4-BE49-F238E27FC236}">
                <a16:creationId xmlns:a16="http://schemas.microsoft.com/office/drawing/2014/main" id="{F717764D-C294-F853-08CF-A3FF3ED9A5B9}"/>
              </a:ext>
            </a:extLst>
          </p:cNvPr>
          <p:cNvSpPr txBox="1"/>
          <p:nvPr/>
        </p:nvSpPr>
        <p:spPr>
          <a:xfrm>
            <a:off x="4514331"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solidFill>
                <a:latin typeface="+mj-lt"/>
              </a:rPr>
              <a:t>Q2</a:t>
            </a:r>
          </a:p>
        </p:txBody>
      </p:sp>
      <p:sp>
        <p:nvSpPr>
          <p:cNvPr id="143" name="!!Sub_text2">
            <a:extLst>
              <a:ext uri="{FF2B5EF4-FFF2-40B4-BE49-F238E27FC236}">
                <a16:creationId xmlns:a16="http://schemas.microsoft.com/office/drawing/2014/main" id="{FDE1854F-D99B-0197-BCE5-13221A183B10}"/>
              </a:ext>
            </a:extLst>
          </p:cNvPr>
          <p:cNvSpPr txBox="1"/>
          <p:nvPr/>
        </p:nvSpPr>
        <p:spPr>
          <a:xfrm>
            <a:off x="4461965" y="11321027"/>
            <a:ext cx="1307620" cy="1718850"/>
          </a:xfrm>
          <a:prstGeom prst="rect">
            <a:avLst/>
          </a:prstGeom>
          <a:noFill/>
        </p:spPr>
        <p:txBody>
          <a:bodyPr wrap="square" lIns="0" tIns="72000" rIns="0" bIns="72000" rtlCol="0">
            <a:spAutoFit/>
          </a:bodyPr>
          <a:lstStyle/>
          <a:p>
            <a:pPr algn="ctr">
              <a:lnSpc>
                <a:spcPct val="130000"/>
              </a:lnSpc>
              <a:spcBef>
                <a:spcPts val="2000"/>
              </a:spcBef>
            </a:pPr>
            <a:r>
              <a:rPr lang="vi-VN" sz="1600" dirty="0"/>
              <a:t>Việc ra mắt sản phẩm tầm trung giúp duy trì sức mua đều</a:t>
            </a:r>
            <a:endParaRPr lang="en-US" sz="1600" b="1" dirty="0">
              <a:solidFill>
                <a:schemeClr val="tx2"/>
              </a:solidFill>
            </a:endParaRPr>
          </a:p>
        </p:txBody>
      </p:sp>
      <p:sp>
        <p:nvSpPr>
          <p:cNvPr id="153" name="!!Base3">
            <a:extLst>
              <a:ext uri="{FF2B5EF4-FFF2-40B4-BE49-F238E27FC236}">
                <a16:creationId xmlns:a16="http://schemas.microsoft.com/office/drawing/2014/main" id="{3C46E188-1064-F20C-C5B6-DECE56D670BA}"/>
              </a:ext>
            </a:extLst>
          </p:cNvPr>
          <p:cNvSpPr/>
          <p:nvPr/>
        </p:nvSpPr>
        <p:spPr>
          <a:xfrm rot="10800000">
            <a:off x="6698982"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Value3">
            <a:extLst>
              <a:ext uri="{FF2B5EF4-FFF2-40B4-BE49-F238E27FC236}">
                <a16:creationId xmlns:a16="http://schemas.microsoft.com/office/drawing/2014/main" id="{2079C68B-D02D-8710-4E65-BBE81D435F4F}"/>
              </a:ext>
            </a:extLst>
          </p:cNvPr>
          <p:cNvSpPr/>
          <p:nvPr/>
        </p:nvSpPr>
        <p:spPr>
          <a:xfrm>
            <a:off x="6961201" y="5718763"/>
            <a:ext cx="1069486" cy="4221750"/>
          </a:xfrm>
          <a:prstGeom prst="roundRect">
            <a:avLst>
              <a:gd name="adj" fmla="val 50000"/>
            </a:avLst>
          </a:prstGeom>
          <a:solidFill>
            <a:schemeClr val="accent5"/>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Percent3">
            <a:extLst>
              <a:ext uri="{FF2B5EF4-FFF2-40B4-BE49-F238E27FC236}">
                <a16:creationId xmlns:a16="http://schemas.microsoft.com/office/drawing/2014/main" id="{CA1CC866-4677-F81E-951E-C636719CDE9E}"/>
              </a:ext>
            </a:extLst>
          </p:cNvPr>
          <p:cNvSpPr txBox="1"/>
          <p:nvPr/>
        </p:nvSpPr>
        <p:spPr>
          <a:xfrm>
            <a:off x="6974006" y="4941918"/>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60%</a:t>
            </a:r>
          </a:p>
        </p:txBody>
      </p:sp>
      <p:sp>
        <p:nvSpPr>
          <p:cNvPr id="156" name="!!Q3">
            <a:extLst>
              <a:ext uri="{FF2B5EF4-FFF2-40B4-BE49-F238E27FC236}">
                <a16:creationId xmlns:a16="http://schemas.microsoft.com/office/drawing/2014/main" id="{4FD07282-8B4F-DB7A-4B9B-286A60DB2BAD}"/>
              </a:ext>
            </a:extLst>
          </p:cNvPr>
          <p:cNvSpPr txBox="1"/>
          <p:nvPr/>
        </p:nvSpPr>
        <p:spPr>
          <a:xfrm>
            <a:off x="6894500"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solidFill>
                <a:latin typeface="+mj-lt"/>
              </a:rPr>
              <a:t>Q3</a:t>
            </a:r>
          </a:p>
        </p:txBody>
      </p:sp>
      <p:sp>
        <p:nvSpPr>
          <p:cNvPr id="157" name="!!Sub_text3">
            <a:extLst>
              <a:ext uri="{FF2B5EF4-FFF2-40B4-BE49-F238E27FC236}">
                <a16:creationId xmlns:a16="http://schemas.microsoft.com/office/drawing/2014/main" id="{50606284-E15B-D064-D23F-F908320265CD}"/>
              </a:ext>
            </a:extLst>
          </p:cNvPr>
          <p:cNvSpPr txBox="1"/>
          <p:nvPr/>
        </p:nvSpPr>
        <p:spPr>
          <a:xfrm>
            <a:off x="6842134" y="11321027"/>
            <a:ext cx="1307620" cy="1718850"/>
          </a:xfrm>
          <a:prstGeom prst="rect">
            <a:avLst/>
          </a:prstGeom>
          <a:noFill/>
        </p:spPr>
        <p:txBody>
          <a:bodyPr wrap="square" lIns="0" tIns="72000" rIns="0" bIns="72000" rtlCol="0">
            <a:spAutoFit/>
          </a:bodyPr>
          <a:lstStyle/>
          <a:p>
            <a:pPr algn="ctr">
              <a:lnSpc>
                <a:spcPct val="130000"/>
              </a:lnSpc>
              <a:spcBef>
                <a:spcPts val="2000"/>
              </a:spcBef>
            </a:pPr>
            <a:r>
              <a:rPr lang="vi-VN" sz="1600" dirty="0"/>
              <a:t>Việc ra mắt sản phẩm tầm trung giúp duy trì sức mua đều</a:t>
            </a:r>
            <a:endParaRPr lang="en-US" sz="1600" b="1" dirty="0">
              <a:solidFill>
                <a:schemeClr val="tx2"/>
              </a:solidFill>
            </a:endParaRPr>
          </a:p>
        </p:txBody>
      </p:sp>
      <p:sp>
        <p:nvSpPr>
          <p:cNvPr id="174" name="!!Base4">
            <a:extLst>
              <a:ext uri="{FF2B5EF4-FFF2-40B4-BE49-F238E27FC236}">
                <a16:creationId xmlns:a16="http://schemas.microsoft.com/office/drawing/2014/main" id="{72F26709-3DA5-F3A1-6339-5257032E6381}"/>
              </a:ext>
            </a:extLst>
          </p:cNvPr>
          <p:cNvSpPr/>
          <p:nvPr/>
        </p:nvSpPr>
        <p:spPr>
          <a:xfrm rot="10800000">
            <a:off x="9079150"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Value4">
            <a:extLst>
              <a:ext uri="{FF2B5EF4-FFF2-40B4-BE49-F238E27FC236}">
                <a16:creationId xmlns:a16="http://schemas.microsoft.com/office/drawing/2014/main" id="{E9505F36-B985-E30C-8064-117E3211421C}"/>
              </a:ext>
            </a:extLst>
          </p:cNvPr>
          <p:cNvSpPr/>
          <p:nvPr/>
        </p:nvSpPr>
        <p:spPr>
          <a:xfrm>
            <a:off x="9341369" y="5526693"/>
            <a:ext cx="1069486" cy="4413820"/>
          </a:xfrm>
          <a:prstGeom prst="roundRect">
            <a:avLst>
              <a:gd name="adj" fmla="val 50000"/>
            </a:avLst>
          </a:prstGeom>
          <a:solidFill>
            <a:schemeClr val="accent5"/>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6" name="!!Percent4">
            <a:extLst>
              <a:ext uri="{FF2B5EF4-FFF2-40B4-BE49-F238E27FC236}">
                <a16:creationId xmlns:a16="http://schemas.microsoft.com/office/drawing/2014/main" id="{7173C399-93C2-2B51-0460-A5DBEF6D7C53}"/>
              </a:ext>
            </a:extLst>
          </p:cNvPr>
          <p:cNvSpPr txBox="1"/>
          <p:nvPr/>
        </p:nvSpPr>
        <p:spPr>
          <a:xfrm>
            <a:off x="9354174" y="4813242"/>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63%</a:t>
            </a:r>
          </a:p>
        </p:txBody>
      </p:sp>
      <p:sp>
        <p:nvSpPr>
          <p:cNvPr id="177" name="!!Q4">
            <a:extLst>
              <a:ext uri="{FF2B5EF4-FFF2-40B4-BE49-F238E27FC236}">
                <a16:creationId xmlns:a16="http://schemas.microsoft.com/office/drawing/2014/main" id="{0D14918E-1CF7-5C83-6B4C-AC682E957C68}"/>
              </a:ext>
            </a:extLst>
          </p:cNvPr>
          <p:cNvSpPr txBox="1"/>
          <p:nvPr/>
        </p:nvSpPr>
        <p:spPr>
          <a:xfrm>
            <a:off x="9274668"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solidFill>
                <a:latin typeface="+mj-lt"/>
              </a:rPr>
              <a:t>Q4</a:t>
            </a:r>
          </a:p>
        </p:txBody>
      </p:sp>
      <p:sp>
        <p:nvSpPr>
          <p:cNvPr id="178" name="!!Sub_text4">
            <a:extLst>
              <a:ext uri="{FF2B5EF4-FFF2-40B4-BE49-F238E27FC236}">
                <a16:creationId xmlns:a16="http://schemas.microsoft.com/office/drawing/2014/main" id="{2458B754-EE71-036B-1C18-643E47DFCAF8}"/>
              </a:ext>
            </a:extLst>
          </p:cNvPr>
          <p:cNvSpPr txBox="1"/>
          <p:nvPr/>
        </p:nvSpPr>
        <p:spPr>
          <a:xfrm>
            <a:off x="9222302" y="11321027"/>
            <a:ext cx="1307620" cy="1718850"/>
          </a:xfrm>
          <a:prstGeom prst="rect">
            <a:avLst/>
          </a:prstGeom>
          <a:noFill/>
        </p:spPr>
        <p:txBody>
          <a:bodyPr wrap="square" lIns="0" tIns="72000" rIns="0" bIns="72000" rtlCol="0">
            <a:spAutoFit/>
          </a:bodyPr>
          <a:lstStyle/>
          <a:p>
            <a:pPr algn="ctr">
              <a:lnSpc>
                <a:spcPct val="130000"/>
              </a:lnSpc>
              <a:spcBef>
                <a:spcPts val="2000"/>
              </a:spcBef>
            </a:pPr>
            <a:r>
              <a:rPr lang="vi-VN" sz="1600" dirty="0"/>
              <a:t>Việc ra mắt sản phẩm tầm trung giúp duy trì sức mua đều</a:t>
            </a:r>
            <a:endParaRPr lang="en-US" sz="1600" b="1" dirty="0">
              <a:solidFill>
                <a:schemeClr val="tx2"/>
              </a:solidFill>
            </a:endParaRPr>
          </a:p>
        </p:txBody>
      </p:sp>
      <p:sp>
        <p:nvSpPr>
          <p:cNvPr id="180" name="!!ProductName">
            <a:extLst>
              <a:ext uri="{FF2B5EF4-FFF2-40B4-BE49-F238E27FC236}">
                <a16:creationId xmlns:a16="http://schemas.microsoft.com/office/drawing/2014/main" id="{D880565C-69A1-8F23-CDD3-13209CDF849D}"/>
              </a:ext>
            </a:extLst>
          </p:cNvPr>
          <p:cNvSpPr txBox="1"/>
          <p:nvPr/>
        </p:nvSpPr>
        <p:spPr>
          <a:xfrm>
            <a:off x="14197458" y="6715895"/>
            <a:ext cx="2704458" cy="1015663"/>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6000" dirty="0">
                <a:solidFill>
                  <a:schemeClr val="accent5">
                    <a:lumMod val="50000"/>
                  </a:schemeClr>
                </a:solidFill>
                <a:effectLst>
                  <a:outerShdw blurRad="127000" dist="101600" dir="5400000" algn="t" rotWithShape="0">
                    <a:prstClr val="black">
                      <a:alpha val="20000"/>
                    </a:prstClr>
                  </a:outerShdw>
                </a:effectLst>
                <a:latin typeface="+mj-lt"/>
              </a:rPr>
              <a:t>Tablets</a:t>
            </a:r>
            <a:endParaRPr kumimoji="0" lang="en-US" sz="6000" i="0" u="none" strike="noStrike" kern="1200" cap="none" spc="0" normalizeH="0" baseline="0" noProof="0" dirty="0">
              <a:ln>
                <a:noFill/>
              </a:ln>
              <a:solidFill>
                <a:schemeClr val="accent5">
                  <a:lumMod val="50000"/>
                </a:schemeClr>
              </a:solidFill>
              <a:effectLst>
                <a:outerShdw blurRad="127000" dist="101600" dir="5400000" algn="t" rotWithShape="0">
                  <a:prstClr val="black">
                    <a:alpha val="20000"/>
                  </a:prstClr>
                </a:outerShdw>
              </a:effectLst>
              <a:uLnTx/>
              <a:uFillTx/>
              <a:latin typeface="+mj-lt"/>
            </a:endParaRPr>
          </a:p>
        </p:txBody>
      </p:sp>
      <p:sp>
        <p:nvSpPr>
          <p:cNvPr id="185" name="!!Icon">
            <a:extLst>
              <a:ext uri="{FF2B5EF4-FFF2-40B4-BE49-F238E27FC236}">
                <a16:creationId xmlns:a16="http://schemas.microsoft.com/office/drawing/2014/main" id="{377D419E-1851-C96C-3D81-74FF34A4BE91}"/>
              </a:ext>
            </a:extLst>
          </p:cNvPr>
          <p:cNvSpPr/>
          <p:nvPr/>
        </p:nvSpPr>
        <p:spPr>
          <a:xfrm>
            <a:off x="12573607" y="6372880"/>
            <a:ext cx="1215614" cy="1671466"/>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9"/>
                  <a:pt x="19645" y="20618"/>
                  <a:pt x="18900" y="20618"/>
                </a:cubicBezTo>
                <a:lnTo>
                  <a:pt x="2700" y="20618"/>
                </a:lnTo>
                <a:cubicBezTo>
                  <a:pt x="1954" y="20618"/>
                  <a:pt x="1350" y="20179"/>
                  <a:pt x="1350" y="19636"/>
                </a:cubicBezTo>
                <a:lnTo>
                  <a:pt x="1350" y="1964"/>
                </a:lnTo>
                <a:cubicBezTo>
                  <a:pt x="1350" y="1422"/>
                  <a:pt x="1954" y="982"/>
                  <a:pt x="2700" y="982"/>
                </a:cubicBezTo>
                <a:lnTo>
                  <a:pt x="18900" y="982"/>
                </a:lnTo>
                <a:cubicBezTo>
                  <a:pt x="19645" y="982"/>
                  <a:pt x="20250" y="1422"/>
                  <a:pt x="20250" y="1964"/>
                </a:cubicBezTo>
                <a:cubicBezTo>
                  <a:pt x="20250" y="1964"/>
                  <a:pt x="20250" y="19636"/>
                  <a:pt x="20250" y="19636"/>
                </a:cubicBezTo>
                <a:close/>
                <a:moveTo>
                  <a:pt x="18900" y="0"/>
                </a:moveTo>
                <a:lnTo>
                  <a:pt x="2700" y="0"/>
                </a:lnTo>
                <a:cubicBezTo>
                  <a:pt x="1209" y="0"/>
                  <a:pt x="0" y="879"/>
                  <a:pt x="0" y="1964"/>
                </a:cubicBezTo>
                <a:lnTo>
                  <a:pt x="0" y="19636"/>
                </a:lnTo>
                <a:cubicBezTo>
                  <a:pt x="0" y="20721"/>
                  <a:pt x="1209" y="21600"/>
                  <a:pt x="2700" y="21600"/>
                </a:cubicBezTo>
                <a:lnTo>
                  <a:pt x="18900" y="21600"/>
                </a:lnTo>
                <a:cubicBezTo>
                  <a:pt x="20391" y="21600"/>
                  <a:pt x="21600" y="20721"/>
                  <a:pt x="21600" y="19636"/>
                </a:cubicBezTo>
                <a:lnTo>
                  <a:pt x="21600" y="1964"/>
                </a:lnTo>
                <a:cubicBezTo>
                  <a:pt x="21600" y="879"/>
                  <a:pt x="20391" y="0"/>
                  <a:pt x="18900" y="0"/>
                </a:cubicBezTo>
                <a:moveTo>
                  <a:pt x="4050" y="3927"/>
                </a:moveTo>
                <a:lnTo>
                  <a:pt x="17550" y="3927"/>
                </a:lnTo>
                <a:lnTo>
                  <a:pt x="17550" y="17673"/>
                </a:lnTo>
                <a:lnTo>
                  <a:pt x="4050" y="17673"/>
                </a:lnTo>
                <a:cubicBezTo>
                  <a:pt x="4050" y="17673"/>
                  <a:pt x="4050" y="3927"/>
                  <a:pt x="4050" y="3927"/>
                </a:cubicBezTo>
                <a:close/>
                <a:moveTo>
                  <a:pt x="2700" y="18655"/>
                </a:moveTo>
                <a:lnTo>
                  <a:pt x="18900" y="18655"/>
                </a:lnTo>
                <a:lnTo>
                  <a:pt x="18900" y="2945"/>
                </a:lnTo>
                <a:lnTo>
                  <a:pt x="2700" y="2945"/>
                </a:lnTo>
                <a:cubicBezTo>
                  <a:pt x="2700" y="2945"/>
                  <a:pt x="2700" y="18655"/>
                  <a:pt x="2700" y="18655"/>
                </a:cubicBezTo>
                <a:close/>
                <a:moveTo>
                  <a:pt x="10125" y="2455"/>
                </a:moveTo>
                <a:lnTo>
                  <a:pt x="11475" y="2455"/>
                </a:lnTo>
                <a:cubicBezTo>
                  <a:pt x="11848" y="2455"/>
                  <a:pt x="12150" y="2235"/>
                  <a:pt x="12150" y="1964"/>
                </a:cubicBezTo>
                <a:cubicBezTo>
                  <a:pt x="12150" y="1692"/>
                  <a:pt x="11848" y="1473"/>
                  <a:pt x="11475" y="1473"/>
                </a:cubicBezTo>
                <a:lnTo>
                  <a:pt x="10125" y="1473"/>
                </a:lnTo>
                <a:cubicBezTo>
                  <a:pt x="9752" y="1473"/>
                  <a:pt x="9450" y="1692"/>
                  <a:pt x="9450" y="1964"/>
                </a:cubicBezTo>
                <a:cubicBezTo>
                  <a:pt x="9450" y="2235"/>
                  <a:pt x="9752" y="2455"/>
                  <a:pt x="10125" y="2455"/>
                </a:cubicBezTo>
                <a:moveTo>
                  <a:pt x="10800" y="19145"/>
                </a:moveTo>
                <a:cubicBezTo>
                  <a:pt x="10427" y="19145"/>
                  <a:pt x="10125" y="19366"/>
                  <a:pt x="10125" y="19636"/>
                </a:cubicBezTo>
                <a:cubicBezTo>
                  <a:pt x="10125" y="19908"/>
                  <a:pt x="10427" y="20127"/>
                  <a:pt x="10800" y="20127"/>
                </a:cubicBezTo>
                <a:cubicBezTo>
                  <a:pt x="11173" y="20127"/>
                  <a:pt x="11475" y="19908"/>
                  <a:pt x="11475" y="19636"/>
                </a:cubicBezTo>
                <a:cubicBezTo>
                  <a:pt x="11475" y="19366"/>
                  <a:pt x="11173" y="19145"/>
                  <a:pt x="10800" y="1914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Tree>
    <p:extLst>
      <p:ext uri="{BB962C8B-B14F-4D97-AF65-F5344CB8AC3E}">
        <p14:creationId xmlns:p14="http://schemas.microsoft.com/office/powerpoint/2010/main" val="1793918776"/>
      </p:ext>
    </p:extLst>
  </p:cSld>
  <p:clrMapOvr>
    <a:masterClrMapping/>
  </p:clrMapOvr>
  <mc:AlternateContent xmlns:mc="http://schemas.openxmlformats.org/markup-compatibility/2006" xmlns:p159="http://schemas.microsoft.com/office/powerpoint/2015/09/main">
    <mc:Choice Requires="p159">
      <p:transition spd="slow" advTm="600">
        <p159:morph option="byObject"/>
      </p:transition>
    </mc:Choice>
    <mc:Fallback xmlns="">
      <p:transition spd="slow" advTm="60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lumMod val="20000"/>
            <a:lumOff val="80000"/>
          </a:schemeClr>
        </a:solidFill>
        <a:effectLst/>
      </p:bgPr>
    </p:bg>
    <p:spTree>
      <p:nvGrpSpPr>
        <p:cNvPr id="1" name="">
          <a:extLst>
            <a:ext uri="{FF2B5EF4-FFF2-40B4-BE49-F238E27FC236}">
              <a16:creationId xmlns:a16="http://schemas.microsoft.com/office/drawing/2014/main" id="{3F049BC0-FB27-C42F-64EC-B475A5B713E9}"/>
            </a:ext>
          </a:extLst>
        </p:cNvPr>
        <p:cNvGrpSpPr/>
        <p:nvPr/>
      </p:nvGrpSpPr>
      <p:grpSpPr>
        <a:xfrm>
          <a:off x="0" y="0"/>
          <a:ext cx="0" cy="0"/>
          <a:chOff x="0" y="0"/>
          <a:chExt cx="0" cy="0"/>
        </a:xfrm>
      </p:grpSpPr>
      <p:sp>
        <p:nvSpPr>
          <p:cNvPr id="5" name="!!SubTitle">
            <a:extLst>
              <a:ext uri="{FF2B5EF4-FFF2-40B4-BE49-F238E27FC236}">
                <a16:creationId xmlns:a16="http://schemas.microsoft.com/office/drawing/2014/main" id="{609F8535-B5E5-5EB7-D1B1-BC896291DD8A}"/>
              </a:ext>
            </a:extLst>
          </p:cNvPr>
          <p:cNvSpPr txBox="1"/>
          <p:nvPr/>
        </p:nvSpPr>
        <p:spPr>
          <a:xfrm>
            <a:off x="14197458" y="3578895"/>
            <a:ext cx="2262158"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400" dirty="0">
                <a:solidFill>
                  <a:schemeClr val="tx1">
                    <a:lumMod val="50000"/>
                    <a:lumOff val="50000"/>
                  </a:schemeClr>
                </a:solidFill>
              </a:rPr>
              <a:t>SlideOcean</a:t>
            </a:r>
            <a:r>
              <a:rPr lang="en-US" sz="2400" b="1" dirty="0">
                <a:solidFill>
                  <a:schemeClr val="tx1">
                    <a:lumMod val="50000"/>
                    <a:lumOff val="50000"/>
                  </a:schemeClr>
                </a:solidFill>
              </a:rPr>
              <a:t>.</a:t>
            </a:r>
            <a:r>
              <a:rPr lang="en-US" sz="2400" dirty="0">
                <a:solidFill>
                  <a:schemeClr val="tx1">
                    <a:lumMod val="50000"/>
                    <a:lumOff val="50000"/>
                  </a:schemeClr>
                </a:solidFill>
              </a:rPr>
              <a:t>net</a:t>
            </a:r>
          </a:p>
        </p:txBody>
      </p:sp>
      <p:sp>
        <p:nvSpPr>
          <p:cNvPr id="7" name="!!MainTitle1">
            <a:extLst>
              <a:ext uri="{FF2B5EF4-FFF2-40B4-BE49-F238E27FC236}">
                <a16:creationId xmlns:a16="http://schemas.microsoft.com/office/drawing/2014/main" id="{E4D37EAA-7DDD-97C6-1DCD-CD46F125157B}"/>
              </a:ext>
            </a:extLst>
          </p:cNvPr>
          <p:cNvSpPr txBox="1"/>
          <p:nvPr/>
        </p:nvSpPr>
        <p:spPr>
          <a:xfrm>
            <a:off x="14197458" y="2317011"/>
            <a:ext cx="8247899" cy="1261884"/>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7600" b="1" dirty="0">
                <a:solidFill>
                  <a:schemeClr val="tx2"/>
                </a:solidFill>
                <a:effectLst>
                  <a:outerShdw blurRad="127000" dist="101600" dir="5400000" algn="t" rotWithShape="0">
                    <a:prstClr val="black">
                      <a:alpha val="20000"/>
                    </a:prstClr>
                  </a:outerShdw>
                </a:effectLst>
                <a:latin typeface="+mj-lt"/>
              </a:rPr>
              <a:t>ANNUAL </a:t>
            </a:r>
            <a:r>
              <a:rPr lang="en-US" sz="7600" dirty="0">
                <a:solidFill>
                  <a:schemeClr val="tx2"/>
                </a:solidFill>
                <a:effectLst>
                  <a:outerShdw blurRad="127000" dist="101600" dir="5400000" algn="t" rotWithShape="0">
                    <a:prstClr val="black">
                      <a:alpha val="20000"/>
                    </a:prstClr>
                  </a:outerShdw>
                </a:effectLst>
                <a:latin typeface="+mj-lt"/>
              </a:rPr>
              <a:t>REPORT</a:t>
            </a:r>
            <a:endParaRPr kumimoji="0" lang="en-US" sz="7600" i="0" u="none" strike="noStrike" kern="1200" cap="none" spc="0" normalizeH="0" baseline="0" noProof="0" dirty="0">
              <a:ln>
                <a:noFill/>
              </a:ln>
              <a:solidFill>
                <a:schemeClr val="tx2"/>
              </a:solidFill>
              <a:effectLst>
                <a:outerShdw blurRad="127000" dist="101600" dir="5400000" algn="t" rotWithShape="0">
                  <a:prstClr val="black">
                    <a:alpha val="20000"/>
                  </a:prstClr>
                </a:outerShdw>
              </a:effectLst>
              <a:uLnTx/>
              <a:uFillTx/>
              <a:latin typeface="+mj-lt"/>
            </a:endParaRPr>
          </a:p>
        </p:txBody>
      </p:sp>
      <p:sp>
        <p:nvSpPr>
          <p:cNvPr id="8" name="!!Description">
            <a:extLst>
              <a:ext uri="{FF2B5EF4-FFF2-40B4-BE49-F238E27FC236}">
                <a16:creationId xmlns:a16="http://schemas.microsoft.com/office/drawing/2014/main" id="{D0F9D42A-470B-5E1D-1E82-25400C30A378}"/>
              </a:ext>
            </a:extLst>
          </p:cNvPr>
          <p:cNvSpPr txBox="1"/>
          <p:nvPr/>
        </p:nvSpPr>
        <p:spPr>
          <a:xfrm rot="10800000" flipV="1">
            <a:off x="14259033" y="8367390"/>
            <a:ext cx="8186323" cy="3539430"/>
          </a:xfrm>
          <a:prstGeom prst="rect">
            <a:avLst/>
          </a:prstGeom>
          <a:noFill/>
        </p:spPr>
        <p:txBody>
          <a:bodyPr wrap="square" rtlCol="0" anchor="t">
            <a:spAutoFit/>
          </a:bodyPr>
          <a:lstStyle/>
          <a:p>
            <a:pPr>
              <a:buNone/>
            </a:pPr>
            <a:r>
              <a:rPr lang="vi-VN" sz="3200" dirty="0"/>
              <a:t>Tai nghe là nhóm sản phẩm có tốc độ tăng trưởng cao nhất, hưởng lợi từ xu hướng thiết bị không dây và chiến lược giá cạnh tranh.</a:t>
            </a:r>
            <a:endParaRPr lang="en-US" sz="3200" dirty="0"/>
          </a:p>
          <a:p>
            <a:pPr>
              <a:buNone/>
            </a:pPr>
            <a:endParaRPr lang="en-US" sz="3200" dirty="0"/>
          </a:p>
          <a:p>
            <a:pPr>
              <a:buNone/>
            </a:pPr>
            <a:r>
              <a:rPr lang="vi-VN" sz="3200" dirty="0"/>
              <a:t>Q4 đạt 100% nhờ doanh số vượt kỳ vọng trong dịp lễ Tết.</a:t>
            </a:r>
          </a:p>
        </p:txBody>
      </p:sp>
      <p:sp>
        <p:nvSpPr>
          <p:cNvPr id="42" name="!!Base1">
            <a:extLst>
              <a:ext uri="{FF2B5EF4-FFF2-40B4-BE49-F238E27FC236}">
                <a16:creationId xmlns:a16="http://schemas.microsoft.com/office/drawing/2014/main" id="{B28812CB-1BA0-DF1C-4818-516DE8F60CE1}"/>
              </a:ext>
            </a:extLst>
          </p:cNvPr>
          <p:cNvSpPr/>
          <p:nvPr/>
        </p:nvSpPr>
        <p:spPr>
          <a:xfrm rot="10800000">
            <a:off x="1938644"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Value1">
            <a:extLst>
              <a:ext uri="{FF2B5EF4-FFF2-40B4-BE49-F238E27FC236}">
                <a16:creationId xmlns:a16="http://schemas.microsoft.com/office/drawing/2014/main" id="{2C81C5D5-623F-F1CD-BC20-2DE1EE562EE6}"/>
              </a:ext>
            </a:extLst>
          </p:cNvPr>
          <p:cNvSpPr/>
          <p:nvPr/>
        </p:nvSpPr>
        <p:spPr>
          <a:xfrm>
            <a:off x="2200863" y="6673939"/>
            <a:ext cx="1069486" cy="3170779"/>
          </a:xfrm>
          <a:prstGeom prst="roundRect">
            <a:avLst>
              <a:gd name="adj" fmla="val 50000"/>
            </a:avLst>
          </a:prstGeom>
          <a:solidFill>
            <a:schemeClr val="accent6"/>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Percent1">
            <a:extLst>
              <a:ext uri="{FF2B5EF4-FFF2-40B4-BE49-F238E27FC236}">
                <a16:creationId xmlns:a16="http://schemas.microsoft.com/office/drawing/2014/main" id="{769DAF09-FB52-A5BE-E77F-FA71ECFACFBF}"/>
              </a:ext>
            </a:extLst>
          </p:cNvPr>
          <p:cNvSpPr txBox="1"/>
          <p:nvPr/>
        </p:nvSpPr>
        <p:spPr>
          <a:xfrm>
            <a:off x="2213668" y="5830248"/>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40%</a:t>
            </a:r>
          </a:p>
        </p:txBody>
      </p:sp>
      <p:sp>
        <p:nvSpPr>
          <p:cNvPr id="45" name="!!Q1">
            <a:extLst>
              <a:ext uri="{FF2B5EF4-FFF2-40B4-BE49-F238E27FC236}">
                <a16:creationId xmlns:a16="http://schemas.microsoft.com/office/drawing/2014/main" id="{E4B84A37-4CD7-0C84-614D-F0A976501BEE}"/>
              </a:ext>
            </a:extLst>
          </p:cNvPr>
          <p:cNvSpPr txBox="1"/>
          <p:nvPr/>
        </p:nvSpPr>
        <p:spPr>
          <a:xfrm>
            <a:off x="2134162"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solidFill>
                <a:latin typeface="+mj-lt"/>
              </a:rPr>
              <a:t>Q1</a:t>
            </a:r>
          </a:p>
        </p:txBody>
      </p:sp>
      <p:sp>
        <p:nvSpPr>
          <p:cNvPr id="49" name="!!Sub_text1">
            <a:extLst>
              <a:ext uri="{FF2B5EF4-FFF2-40B4-BE49-F238E27FC236}">
                <a16:creationId xmlns:a16="http://schemas.microsoft.com/office/drawing/2014/main" id="{70605F13-6AF0-C93C-618D-0B8D7AFC65A8}"/>
              </a:ext>
            </a:extLst>
          </p:cNvPr>
          <p:cNvSpPr txBox="1"/>
          <p:nvPr/>
        </p:nvSpPr>
        <p:spPr>
          <a:xfrm>
            <a:off x="2081796" y="11321027"/>
            <a:ext cx="1307620" cy="2038938"/>
          </a:xfrm>
          <a:prstGeom prst="rect">
            <a:avLst/>
          </a:prstGeom>
          <a:noFill/>
        </p:spPr>
        <p:txBody>
          <a:bodyPr wrap="square" lIns="0" tIns="72000" rIns="0" bIns="72000" rtlCol="0">
            <a:spAutoFit/>
          </a:bodyPr>
          <a:lstStyle/>
          <a:p>
            <a:pPr algn="ctr">
              <a:lnSpc>
                <a:spcPct val="130000"/>
              </a:lnSpc>
              <a:spcBef>
                <a:spcPts val="2000"/>
              </a:spcBef>
            </a:pPr>
            <a:r>
              <a:rPr lang="vi-VN" sz="1600" dirty="0"/>
              <a:t>Tai nghe là nhóm sản phẩm có tốc độ tăng trưởng cao nhất</a:t>
            </a:r>
            <a:endParaRPr lang="en-US" sz="1600" b="1" dirty="0">
              <a:solidFill>
                <a:schemeClr val="tx2"/>
              </a:solidFill>
            </a:endParaRPr>
          </a:p>
        </p:txBody>
      </p:sp>
      <p:sp>
        <p:nvSpPr>
          <p:cNvPr id="59" name="!!Base2">
            <a:extLst>
              <a:ext uri="{FF2B5EF4-FFF2-40B4-BE49-F238E27FC236}">
                <a16:creationId xmlns:a16="http://schemas.microsoft.com/office/drawing/2014/main" id="{3F2945B5-828D-3DDA-AE24-3BD4B3BE9F93}"/>
              </a:ext>
            </a:extLst>
          </p:cNvPr>
          <p:cNvSpPr/>
          <p:nvPr/>
        </p:nvSpPr>
        <p:spPr>
          <a:xfrm rot="10800000">
            <a:off x="4318813"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Value2">
            <a:extLst>
              <a:ext uri="{FF2B5EF4-FFF2-40B4-BE49-F238E27FC236}">
                <a16:creationId xmlns:a16="http://schemas.microsoft.com/office/drawing/2014/main" id="{F58A816F-AAF8-2317-BA3E-D10B494C5540}"/>
              </a:ext>
            </a:extLst>
          </p:cNvPr>
          <p:cNvSpPr/>
          <p:nvPr/>
        </p:nvSpPr>
        <p:spPr>
          <a:xfrm>
            <a:off x="4581032" y="5830248"/>
            <a:ext cx="1069486" cy="4014470"/>
          </a:xfrm>
          <a:prstGeom prst="roundRect">
            <a:avLst>
              <a:gd name="adj" fmla="val 50000"/>
            </a:avLst>
          </a:prstGeom>
          <a:solidFill>
            <a:schemeClr val="accent6"/>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Percent2">
            <a:extLst>
              <a:ext uri="{FF2B5EF4-FFF2-40B4-BE49-F238E27FC236}">
                <a16:creationId xmlns:a16="http://schemas.microsoft.com/office/drawing/2014/main" id="{A147D9CD-7973-12E2-0A02-6FB4725602EC}"/>
              </a:ext>
            </a:extLst>
          </p:cNvPr>
          <p:cNvSpPr txBox="1"/>
          <p:nvPr/>
        </p:nvSpPr>
        <p:spPr>
          <a:xfrm>
            <a:off x="4593837" y="4986557"/>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60%</a:t>
            </a:r>
          </a:p>
        </p:txBody>
      </p:sp>
      <p:sp>
        <p:nvSpPr>
          <p:cNvPr id="142" name="!!Q2">
            <a:extLst>
              <a:ext uri="{FF2B5EF4-FFF2-40B4-BE49-F238E27FC236}">
                <a16:creationId xmlns:a16="http://schemas.microsoft.com/office/drawing/2014/main" id="{E5CB16C9-8D9E-E2C4-5E88-B914985537CA}"/>
              </a:ext>
            </a:extLst>
          </p:cNvPr>
          <p:cNvSpPr txBox="1"/>
          <p:nvPr/>
        </p:nvSpPr>
        <p:spPr>
          <a:xfrm>
            <a:off x="4514331"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solidFill>
                <a:latin typeface="+mj-lt"/>
              </a:rPr>
              <a:t>Q2</a:t>
            </a:r>
          </a:p>
        </p:txBody>
      </p:sp>
      <p:sp>
        <p:nvSpPr>
          <p:cNvPr id="143" name="!!Sub_text2">
            <a:extLst>
              <a:ext uri="{FF2B5EF4-FFF2-40B4-BE49-F238E27FC236}">
                <a16:creationId xmlns:a16="http://schemas.microsoft.com/office/drawing/2014/main" id="{3E7B4351-73CF-CAEE-0D04-26F8B368F396}"/>
              </a:ext>
            </a:extLst>
          </p:cNvPr>
          <p:cNvSpPr txBox="1"/>
          <p:nvPr/>
        </p:nvSpPr>
        <p:spPr>
          <a:xfrm>
            <a:off x="4461965" y="11321027"/>
            <a:ext cx="1307620" cy="2038938"/>
          </a:xfrm>
          <a:prstGeom prst="rect">
            <a:avLst/>
          </a:prstGeom>
          <a:noFill/>
        </p:spPr>
        <p:txBody>
          <a:bodyPr wrap="square" lIns="0" tIns="72000" rIns="0" bIns="72000" rtlCol="0">
            <a:spAutoFit/>
          </a:bodyPr>
          <a:lstStyle/>
          <a:p>
            <a:pPr algn="ctr">
              <a:lnSpc>
                <a:spcPct val="130000"/>
              </a:lnSpc>
              <a:spcBef>
                <a:spcPts val="2000"/>
              </a:spcBef>
            </a:pPr>
            <a:r>
              <a:rPr lang="vi-VN" sz="1600" dirty="0"/>
              <a:t>Tai nghe là nhóm sản phẩm có tốc độ tăng trưởng cao nhất</a:t>
            </a:r>
            <a:endParaRPr lang="en-US" sz="1600" b="1" dirty="0">
              <a:solidFill>
                <a:schemeClr val="tx2"/>
              </a:solidFill>
            </a:endParaRPr>
          </a:p>
        </p:txBody>
      </p:sp>
      <p:sp>
        <p:nvSpPr>
          <p:cNvPr id="153" name="!!Base3">
            <a:extLst>
              <a:ext uri="{FF2B5EF4-FFF2-40B4-BE49-F238E27FC236}">
                <a16:creationId xmlns:a16="http://schemas.microsoft.com/office/drawing/2014/main" id="{1EB5A587-44C1-8FCA-4A90-191FD9D5F950}"/>
              </a:ext>
            </a:extLst>
          </p:cNvPr>
          <p:cNvSpPr/>
          <p:nvPr/>
        </p:nvSpPr>
        <p:spPr>
          <a:xfrm rot="10800000">
            <a:off x="6698982"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Value3">
            <a:extLst>
              <a:ext uri="{FF2B5EF4-FFF2-40B4-BE49-F238E27FC236}">
                <a16:creationId xmlns:a16="http://schemas.microsoft.com/office/drawing/2014/main" id="{CC7184DF-CD09-C34F-533E-ADF0180157EE}"/>
              </a:ext>
            </a:extLst>
          </p:cNvPr>
          <p:cNvSpPr/>
          <p:nvPr/>
        </p:nvSpPr>
        <p:spPr>
          <a:xfrm>
            <a:off x="6961201" y="4244819"/>
            <a:ext cx="1069486" cy="5599899"/>
          </a:xfrm>
          <a:prstGeom prst="roundRect">
            <a:avLst>
              <a:gd name="adj" fmla="val 50000"/>
            </a:avLst>
          </a:prstGeom>
          <a:solidFill>
            <a:schemeClr val="accent6"/>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Percent3">
            <a:extLst>
              <a:ext uri="{FF2B5EF4-FFF2-40B4-BE49-F238E27FC236}">
                <a16:creationId xmlns:a16="http://schemas.microsoft.com/office/drawing/2014/main" id="{1338538D-A32B-BD93-FC8F-E6C6B9398E72}"/>
              </a:ext>
            </a:extLst>
          </p:cNvPr>
          <p:cNvSpPr txBox="1"/>
          <p:nvPr/>
        </p:nvSpPr>
        <p:spPr>
          <a:xfrm>
            <a:off x="6974006" y="3286507"/>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85%</a:t>
            </a:r>
          </a:p>
        </p:txBody>
      </p:sp>
      <p:sp>
        <p:nvSpPr>
          <p:cNvPr id="156" name="!!Q3">
            <a:extLst>
              <a:ext uri="{FF2B5EF4-FFF2-40B4-BE49-F238E27FC236}">
                <a16:creationId xmlns:a16="http://schemas.microsoft.com/office/drawing/2014/main" id="{2BA8D7BC-9BC3-9B0A-A4C8-5427066D6A8A}"/>
              </a:ext>
            </a:extLst>
          </p:cNvPr>
          <p:cNvSpPr txBox="1"/>
          <p:nvPr/>
        </p:nvSpPr>
        <p:spPr>
          <a:xfrm>
            <a:off x="6894500"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solidFill>
                <a:latin typeface="+mj-lt"/>
              </a:rPr>
              <a:t>Q3</a:t>
            </a:r>
          </a:p>
        </p:txBody>
      </p:sp>
      <p:sp>
        <p:nvSpPr>
          <p:cNvPr id="157" name="!!Sub_text3">
            <a:extLst>
              <a:ext uri="{FF2B5EF4-FFF2-40B4-BE49-F238E27FC236}">
                <a16:creationId xmlns:a16="http://schemas.microsoft.com/office/drawing/2014/main" id="{99AFEBB2-5AD4-59CD-A0AC-757D9F1DDF9D}"/>
              </a:ext>
            </a:extLst>
          </p:cNvPr>
          <p:cNvSpPr txBox="1"/>
          <p:nvPr/>
        </p:nvSpPr>
        <p:spPr>
          <a:xfrm>
            <a:off x="6842134" y="11321027"/>
            <a:ext cx="1307620" cy="2038938"/>
          </a:xfrm>
          <a:prstGeom prst="rect">
            <a:avLst/>
          </a:prstGeom>
          <a:noFill/>
        </p:spPr>
        <p:txBody>
          <a:bodyPr wrap="square" lIns="0" tIns="72000" rIns="0" bIns="72000" rtlCol="0">
            <a:spAutoFit/>
          </a:bodyPr>
          <a:lstStyle/>
          <a:p>
            <a:pPr algn="ctr">
              <a:lnSpc>
                <a:spcPct val="130000"/>
              </a:lnSpc>
              <a:spcBef>
                <a:spcPts val="2000"/>
              </a:spcBef>
            </a:pPr>
            <a:r>
              <a:rPr lang="vi-VN" sz="1600" dirty="0"/>
              <a:t>Tai nghe là nhóm sản phẩm có tốc độ tăng trưởng cao nhất</a:t>
            </a:r>
            <a:endParaRPr lang="en-US" sz="1600" b="1" dirty="0">
              <a:solidFill>
                <a:schemeClr val="tx2"/>
              </a:solidFill>
            </a:endParaRPr>
          </a:p>
        </p:txBody>
      </p:sp>
      <p:sp>
        <p:nvSpPr>
          <p:cNvPr id="174" name="!!Base4">
            <a:extLst>
              <a:ext uri="{FF2B5EF4-FFF2-40B4-BE49-F238E27FC236}">
                <a16:creationId xmlns:a16="http://schemas.microsoft.com/office/drawing/2014/main" id="{950EBDE6-187C-800C-387E-C41DCA57045D}"/>
              </a:ext>
            </a:extLst>
          </p:cNvPr>
          <p:cNvSpPr/>
          <p:nvPr/>
        </p:nvSpPr>
        <p:spPr>
          <a:xfrm rot="10800000">
            <a:off x="9079150"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Value4">
            <a:extLst>
              <a:ext uri="{FF2B5EF4-FFF2-40B4-BE49-F238E27FC236}">
                <a16:creationId xmlns:a16="http://schemas.microsoft.com/office/drawing/2014/main" id="{B468C78E-CEAC-D410-6AD9-6B062AB97C7A}"/>
              </a:ext>
            </a:extLst>
          </p:cNvPr>
          <p:cNvSpPr/>
          <p:nvPr/>
        </p:nvSpPr>
        <p:spPr>
          <a:xfrm>
            <a:off x="9341369" y="3223159"/>
            <a:ext cx="1069486" cy="6717353"/>
          </a:xfrm>
          <a:prstGeom prst="roundRect">
            <a:avLst>
              <a:gd name="adj" fmla="val 50000"/>
            </a:avLst>
          </a:prstGeom>
          <a:solidFill>
            <a:schemeClr val="accent6"/>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6" name="!!Percent4">
            <a:extLst>
              <a:ext uri="{FF2B5EF4-FFF2-40B4-BE49-F238E27FC236}">
                <a16:creationId xmlns:a16="http://schemas.microsoft.com/office/drawing/2014/main" id="{259BFA1B-4D87-0A84-DC9B-703CCD9CA012}"/>
              </a:ext>
            </a:extLst>
          </p:cNvPr>
          <p:cNvSpPr txBox="1"/>
          <p:nvPr/>
        </p:nvSpPr>
        <p:spPr>
          <a:xfrm>
            <a:off x="9227538" y="2142481"/>
            <a:ext cx="1297150"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100%</a:t>
            </a:r>
          </a:p>
        </p:txBody>
      </p:sp>
      <p:sp>
        <p:nvSpPr>
          <p:cNvPr id="177" name="!!Q4">
            <a:extLst>
              <a:ext uri="{FF2B5EF4-FFF2-40B4-BE49-F238E27FC236}">
                <a16:creationId xmlns:a16="http://schemas.microsoft.com/office/drawing/2014/main" id="{02E769FD-962B-277F-5837-B423E59F48E3}"/>
              </a:ext>
            </a:extLst>
          </p:cNvPr>
          <p:cNvSpPr txBox="1"/>
          <p:nvPr/>
        </p:nvSpPr>
        <p:spPr>
          <a:xfrm>
            <a:off x="9274668"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solidFill>
                <a:latin typeface="+mj-lt"/>
              </a:rPr>
              <a:t>Q4</a:t>
            </a:r>
          </a:p>
        </p:txBody>
      </p:sp>
      <p:sp>
        <p:nvSpPr>
          <p:cNvPr id="178" name="!!Sub_text4">
            <a:extLst>
              <a:ext uri="{FF2B5EF4-FFF2-40B4-BE49-F238E27FC236}">
                <a16:creationId xmlns:a16="http://schemas.microsoft.com/office/drawing/2014/main" id="{B935A859-11CB-935E-B33F-5FB72479E48C}"/>
              </a:ext>
            </a:extLst>
          </p:cNvPr>
          <p:cNvSpPr txBox="1"/>
          <p:nvPr/>
        </p:nvSpPr>
        <p:spPr>
          <a:xfrm>
            <a:off x="9222302" y="11321027"/>
            <a:ext cx="1307620" cy="2038938"/>
          </a:xfrm>
          <a:prstGeom prst="rect">
            <a:avLst/>
          </a:prstGeom>
          <a:noFill/>
        </p:spPr>
        <p:txBody>
          <a:bodyPr wrap="square" lIns="0" tIns="72000" rIns="0" bIns="72000" rtlCol="0">
            <a:spAutoFit/>
          </a:bodyPr>
          <a:lstStyle/>
          <a:p>
            <a:pPr algn="ctr">
              <a:lnSpc>
                <a:spcPct val="130000"/>
              </a:lnSpc>
              <a:spcBef>
                <a:spcPts val="2000"/>
              </a:spcBef>
            </a:pPr>
            <a:r>
              <a:rPr lang="vi-VN" sz="1600" dirty="0"/>
              <a:t>Tai nghe là nhóm sản phẩm có tốc độ tăng trưởng cao nhất</a:t>
            </a:r>
            <a:endParaRPr lang="en-US" sz="1600" b="1" dirty="0">
              <a:solidFill>
                <a:schemeClr val="tx2"/>
              </a:solidFill>
            </a:endParaRPr>
          </a:p>
        </p:txBody>
      </p:sp>
      <p:sp>
        <p:nvSpPr>
          <p:cNvPr id="180" name="!!ProductName">
            <a:extLst>
              <a:ext uri="{FF2B5EF4-FFF2-40B4-BE49-F238E27FC236}">
                <a16:creationId xmlns:a16="http://schemas.microsoft.com/office/drawing/2014/main" id="{C11DE6C7-F770-8629-9B21-29511D350362}"/>
              </a:ext>
            </a:extLst>
          </p:cNvPr>
          <p:cNvSpPr txBox="1"/>
          <p:nvPr/>
        </p:nvSpPr>
        <p:spPr>
          <a:xfrm>
            <a:off x="14197458" y="6715895"/>
            <a:ext cx="4118435" cy="1015663"/>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6000" dirty="0">
                <a:solidFill>
                  <a:schemeClr val="accent6">
                    <a:lumMod val="50000"/>
                  </a:schemeClr>
                </a:solidFill>
                <a:effectLst>
                  <a:outerShdw blurRad="127000" dist="101600" dir="5400000" algn="t" rotWithShape="0">
                    <a:prstClr val="black">
                      <a:alpha val="20000"/>
                    </a:prstClr>
                  </a:outerShdw>
                </a:effectLst>
                <a:latin typeface="+mj-lt"/>
              </a:rPr>
              <a:t>Earphones</a:t>
            </a:r>
            <a:endParaRPr kumimoji="0" lang="en-US" sz="6000" i="0" u="none" strike="noStrike" kern="1200" cap="none" spc="0" normalizeH="0" baseline="0" noProof="0" dirty="0">
              <a:ln>
                <a:noFill/>
              </a:ln>
              <a:solidFill>
                <a:schemeClr val="accent6">
                  <a:lumMod val="50000"/>
                </a:schemeClr>
              </a:solidFill>
              <a:effectLst>
                <a:outerShdw blurRad="127000" dist="101600" dir="5400000" algn="t" rotWithShape="0">
                  <a:prstClr val="black">
                    <a:alpha val="20000"/>
                  </a:prstClr>
                </a:outerShdw>
              </a:effectLst>
              <a:uLnTx/>
              <a:uFillTx/>
              <a:latin typeface="+mj-lt"/>
            </a:endParaRPr>
          </a:p>
        </p:txBody>
      </p:sp>
      <p:sp>
        <p:nvSpPr>
          <p:cNvPr id="187" name="!!Icon">
            <a:extLst>
              <a:ext uri="{FF2B5EF4-FFF2-40B4-BE49-F238E27FC236}">
                <a16:creationId xmlns:a16="http://schemas.microsoft.com/office/drawing/2014/main" id="{F33312B3-FCA7-D99A-69B4-87DF749DECEB}"/>
              </a:ext>
            </a:extLst>
          </p:cNvPr>
          <p:cNvSpPr/>
          <p:nvPr/>
        </p:nvSpPr>
        <p:spPr>
          <a:xfrm>
            <a:off x="12345681" y="6387993"/>
            <a:ext cx="1671466" cy="1671466"/>
          </a:xfrm>
          <a:custGeom>
            <a:avLst/>
            <a:gdLst/>
            <a:ahLst/>
            <a:cxnLst>
              <a:cxn ang="0">
                <a:pos x="wd2" y="hd2"/>
              </a:cxn>
              <a:cxn ang="5400000">
                <a:pos x="wd2" y="hd2"/>
              </a:cxn>
              <a:cxn ang="10800000">
                <a:pos x="wd2" y="hd2"/>
              </a:cxn>
              <a:cxn ang="16200000">
                <a:pos x="wd2" y="hd2"/>
              </a:cxn>
            </a:cxnLst>
            <a:rect l="0" t="0" r="r" b="b"/>
            <a:pathLst>
              <a:path w="21600" h="21600" extrusionOk="0">
                <a:moveTo>
                  <a:pt x="20618" y="19145"/>
                </a:moveTo>
                <a:cubicBezTo>
                  <a:pt x="20618" y="19959"/>
                  <a:pt x="19959" y="20618"/>
                  <a:pt x="19145" y="20618"/>
                </a:cubicBezTo>
                <a:cubicBezTo>
                  <a:pt x="18332" y="20618"/>
                  <a:pt x="17673" y="19959"/>
                  <a:pt x="17673" y="19145"/>
                </a:cubicBezTo>
                <a:lnTo>
                  <a:pt x="17673" y="14236"/>
                </a:lnTo>
                <a:cubicBezTo>
                  <a:pt x="17673" y="13424"/>
                  <a:pt x="18332" y="12764"/>
                  <a:pt x="19145" y="12764"/>
                </a:cubicBezTo>
                <a:cubicBezTo>
                  <a:pt x="19959" y="12764"/>
                  <a:pt x="20618" y="13424"/>
                  <a:pt x="20618" y="14236"/>
                </a:cubicBezTo>
                <a:cubicBezTo>
                  <a:pt x="20618" y="14236"/>
                  <a:pt x="20618" y="19145"/>
                  <a:pt x="20618" y="19145"/>
                </a:cubicBezTo>
                <a:close/>
                <a:moveTo>
                  <a:pt x="3927" y="14236"/>
                </a:moveTo>
                <a:lnTo>
                  <a:pt x="3927" y="19145"/>
                </a:lnTo>
                <a:cubicBezTo>
                  <a:pt x="3927" y="19959"/>
                  <a:pt x="3268" y="20618"/>
                  <a:pt x="2455" y="20618"/>
                </a:cubicBezTo>
                <a:cubicBezTo>
                  <a:pt x="1641" y="20618"/>
                  <a:pt x="982" y="19959"/>
                  <a:pt x="982" y="19145"/>
                </a:cubicBezTo>
                <a:lnTo>
                  <a:pt x="982" y="14236"/>
                </a:lnTo>
                <a:cubicBezTo>
                  <a:pt x="982" y="13424"/>
                  <a:pt x="1641" y="12764"/>
                  <a:pt x="2455" y="12764"/>
                </a:cubicBezTo>
                <a:cubicBezTo>
                  <a:pt x="3268" y="12764"/>
                  <a:pt x="3927" y="13424"/>
                  <a:pt x="3927" y="14236"/>
                </a:cubicBezTo>
                <a:moveTo>
                  <a:pt x="19636" y="11831"/>
                </a:moveTo>
                <a:lnTo>
                  <a:pt x="19636" y="5891"/>
                </a:lnTo>
                <a:cubicBezTo>
                  <a:pt x="19636" y="2638"/>
                  <a:pt x="16999" y="0"/>
                  <a:pt x="13745" y="0"/>
                </a:cubicBezTo>
                <a:lnTo>
                  <a:pt x="7855" y="0"/>
                </a:lnTo>
                <a:cubicBezTo>
                  <a:pt x="4601" y="0"/>
                  <a:pt x="1964" y="2638"/>
                  <a:pt x="1964" y="5891"/>
                </a:cubicBezTo>
                <a:lnTo>
                  <a:pt x="1964" y="11831"/>
                </a:lnTo>
                <a:cubicBezTo>
                  <a:pt x="843" y="12059"/>
                  <a:pt x="0" y="13049"/>
                  <a:pt x="0" y="14236"/>
                </a:cubicBezTo>
                <a:lnTo>
                  <a:pt x="0" y="19145"/>
                </a:lnTo>
                <a:cubicBezTo>
                  <a:pt x="0" y="20501"/>
                  <a:pt x="1099" y="21600"/>
                  <a:pt x="2455" y="21600"/>
                </a:cubicBezTo>
                <a:cubicBezTo>
                  <a:pt x="3810" y="21600"/>
                  <a:pt x="4909" y="20501"/>
                  <a:pt x="4909" y="19145"/>
                </a:cubicBezTo>
                <a:lnTo>
                  <a:pt x="4909" y="14236"/>
                </a:lnTo>
                <a:cubicBezTo>
                  <a:pt x="4909" y="13049"/>
                  <a:pt x="4066" y="12059"/>
                  <a:pt x="2945" y="11831"/>
                </a:cubicBezTo>
                <a:lnTo>
                  <a:pt x="2945" y="5891"/>
                </a:lnTo>
                <a:cubicBezTo>
                  <a:pt x="2945" y="3180"/>
                  <a:pt x="5144" y="982"/>
                  <a:pt x="7855" y="982"/>
                </a:cubicBezTo>
                <a:lnTo>
                  <a:pt x="13745" y="982"/>
                </a:lnTo>
                <a:cubicBezTo>
                  <a:pt x="16457" y="982"/>
                  <a:pt x="18655" y="3180"/>
                  <a:pt x="18655" y="5891"/>
                </a:cubicBezTo>
                <a:lnTo>
                  <a:pt x="18655" y="11831"/>
                </a:lnTo>
                <a:cubicBezTo>
                  <a:pt x="17534" y="12059"/>
                  <a:pt x="16691" y="13049"/>
                  <a:pt x="16691" y="14236"/>
                </a:cubicBezTo>
                <a:lnTo>
                  <a:pt x="16691" y="19145"/>
                </a:lnTo>
                <a:cubicBezTo>
                  <a:pt x="16691" y="20501"/>
                  <a:pt x="17790" y="21600"/>
                  <a:pt x="19145" y="21600"/>
                </a:cubicBezTo>
                <a:cubicBezTo>
                  <a:pt x="20501" y="21600"/>
                  <a:pt x="21600" y="20501"/>
                  <a:pt x="21600" y="19145"/>
                </a:cubicBezTo>
                <a:lnTo>
                  <a:pt x="21600" y="14236"/>
                </a:lnTo>
                <a:cubicBezTo>
                  <a:pt x="21600" y="13049"/>
                  <a:pt x="20757" y="12059"/>
                  <a:pt x="19636" y="11831"/>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Tree>
    <p:extLst>
      <p:ext uri="{BB962C8B-B14F-4D97-AF65-F5344CB8AC3E}">
        <p14:creationId xmlns:p14="http://schemas.microsoft.com/office/powerpoint/2010/main" val="2306482178"/>
      </p:ext>
    </p:extLst>
  </p:cSld>
  <p:clrMapOvr>
    <a:masterClrMapping/>
  </p:clrMapOvr>
  <mc:AlternateContent xmlns:mc="http://schemas.openxmlformats.org/markup-compatibility/2006" xmlns:p159="http://schemas.microsoft.com/office/powerpoint/2015/09/main">
    <mc:Choice Requires="p159">
      <p:transition spd="slow" advTm="600">
        <p159:morph option="byObject"/>
      </p:transition>
    </mc:Choice>
    <mc:Fallback xmlns="">
      <p:transition spd="slow" advTm="60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lumMod val="90000"/>
            <a:lumOff val="10000"/>
          </a:schemeClr>
        </a:solidFill>
        <a:effectLst/>
      </p:bgPr>
    </p:bg>
    <p:spTree>
      <p:nvGrpSpPr>
        <p:cNvPr id="1" name=""/>
        <p:cNvGrpSpPr/>
        <p:nvPr/>
      </p:nvGrpSpPr>
      <p:grpSpPr>
        <a:xfrm>
          <a:off x="0" y="0"/>
          <a:ext cx="0" cy="0"/>
          <a:chOff x="0" y="0"/>
          <a:chExt cx="0" cy="0"/>
        </a:xfrm>
      </p:grpSpPr>
      <p:sp>
        <p:nvSpPr>
          <p:cNvPr id="119" name="!!SubTitle">
            <a:extLst>
              <a:ext uri="{FF2B5EF4-FFF2-40B4-BE49-F238E27FC236}">
                <a16:creationId xmlns:a16="http://schemas.microsoft.com/office/drawing/2014/main" id="{A559438D-171F-3683-EC71-1807F7C76114}"/>
              </a:ext>
            </a:extLst>
          </p:cNvPr>
          <p:cNvSpPr txBox="1"/>
          <p:nvPr/>
        </p:nvSpPr>
        <p:spPr>
          <a:xfrm>
            <a:off x="14259034" y="3578895"/>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accent2"/>
                </a:solidFill>
                <a:effectLst/>
                <a:uLnTx/>
                <a:uFillTx/>
                <a:latin typeface="Open Sans Light"/>
                <a:ea typeface="+mn-ea"/>
                <a:cs typeface="+mn-cs"/>
              </a:rPr>
              <a:t>we sell CONFIDENCE not templates</a:t>
            </a:r>
          </a:p>
        </p:txBody>
      </p:sp>
      <p:sp>
        <p:nvSpPr>
          <p:cNvPr id="120" name="!!MainTitle1">
            <a:extLst>
              <a:ext uri="{FF2B5EF4-FFF2-40B4-BE49-F238E27FC236}">
                <a16:creationId xmlns:a16="http://schemas.microsoft.com/office/drawing/2014/main" id="{FFB887EF-4DA1-87DA-5B65-27CD5F2FBCB8}"/>
              </a:ext>
            </a:extLst>
          </p:cNvPr>
          <p:cNvSpPr txBox="1"/>
          <p:nvPr/>
        </p:nvSpPr>
        <p:spPr>
          <a:xfrm>
            <a:off x="14197458" y="2317011"/>
            <a:ext cx="8247899" cy="1261884"/>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7600" b="1" dirty="0">
                <a:solidFill>
                  <a:schemeClr val="accent1"/>
                </a:solidFill>
                <a:effectLst>
                  <a:outerShdw blurRad="127000" dist="101600" dir="5400000" algn="t" rotWithShape="0">
                    <a:prstClr val="black">
                      <a:alpha val="20000"/>
                    </a:prstClr>
                  </a:outerShdw>
                </a:effectLst>
                <a:latin typeface="+mj-lt"/>
              </a:rPr>
              <a:t>ANNUAL </a:t>
            </a:r>
            <a:r>
              <a:rPr lang="en-US" sz="7600" dirty="0">
                <a:solidFill>
                  <a:schemeClr val="accent1"/>
                </a:solidFill>
                <a:effectLst>
                  <a:outerShdw blurRad="127000" dist="101600" dir="5400000" algn="t" rotWithShape="0">
                    <a:prstClr val="black">
                      <a:alpha val="20000"/>
                    </a:prstClr>
                  </a:outerShdw>
                </a:effectLst>
                <a:latin typeface="+mj-lt"/>
              </a:rPr>
              <a:t>REPORT</a:t>
            </a:r>
            <a:endParaRPr kumimoji="0" lang="en-US" sz="7600" i="0" u="none" strike="noStrike" kern="1200" cap="none" spc="0" normalizeH="0" baseline="0" noProof="0" dirty="0">
              <a:ln>
                <a:noFill/>
              </a:ln>
              <a:solidFill>
                <a:schemeClr val="accent1"/>
              </a:solidFill>
              <a:effectLst>
                <a:outerShdw blurRad="127000" dist="101600" dir="5400000" algn="t" rotWithShape="0">
                  <a:prstClr val="black">
                    <a:alpha val="20000"/>
                  </a:prstClr>
                </a:outerShdw>
              </a:effectLst>
              <a:uLnTx/>
              <a:uFillTx/>
              <a:latin typeface="+mj-lt"/>
            </a:endParaRPr>
          </a:p>
        </p:txBody>
      </p:sp>
      <p:sp>
        <p:nvSpPr>
          <p:cNvPr id="121" name="!!Description">
            <a:extLst>
              <a:ext uri="{FF2B5EF4-FFF2-40B4-BE49-F238E27FC236}">
                <a16:creationId xmlns:a16="http://schemas.microsoft.com/office/drawing/2014/main" id="{901F6F42-720A-D756-999E-6DE24405539A}"/>
              </a:ext>
            </a:extLst>
          </p:cNvPr>
          <p:cNvSpPr txBox="1"/>
          <p:nvPr/>
        </p:nvSpPr>
        <p:spPr>
          <a:xfrm rot="10800000" flipV="1">
            <a:off x="14259033" y="8121169"/>
            <a:ext cx="8186323" cy="4031873"/>
          </a:xfrm>
          <a:prstGeom prst="rect">
            <a:avLst/>
          </a:prstGeom>
          <a:noFill/>
        </p:spPr>
        <p:txBody>
          <a:bodyPr wrap="square" rtlCol="0" anchor="t">
            <a:spAutoFit/>
          </a:bodyPr>
          <a:lstStyle/>
          <a:p>
            <a:pPr>
              <a:buNone/>
            </a:pPr>
            <a:r>
              <a:rPr lang="vi-VN" sz="3200" dirty="0">
                <a:solidFill>
                  <a:schemeClr val="bg2">
                    <a:lumMod val="50000"/>
                    <a:lumOff val="50000"/>
                  </a:schemeClr>
                </a:solidFill>
              </a:rPr>
              <a:t>Doanh số điện thoại di động tăng trưởng đều nhờ các chương trình giảm giá và ra mắt mẫu mới. Mức độ quan tâm của khách hàng cao, đặc biệt trong Q3–Q4 khi nhu cầu thay máy tăng mạnh.</a:t>
            </a:r>
            <a:endParaRPr lang="en-US" sz="3200" dirty="0">
              <a:solidFill>
                <a:schemeClr val="bg2">
                  <a:lumMod val="50000"/>
                  <a:lumOff val="50000"/>
                </a:schemeClr>
              </a:solidFill>
            </a:endParaRPr>
          </a:p>
          <a:p>
            <a:pPr>
              <a:buNone/>
            </a:pPr>
            <a:endParaRPr lang="en-US" sz="3200" dirty="0">
              <a:solidFill>
                <a:schemeClr val="bg2">
                  <a:lumMod val="50000"/>
                  <a:lumOff val="50000"/>
                </a:schemeClr>
              </a:solidFill>
            </a:endParaRPr>
          </a:p>
          <a:p>
            <a:pPr>
              <a:buNone/>
            </a:pPr>
            <a:r>
              <a:rPr lang="en-US" sz="3200" dirty="0">
                <a:solidFill>
                  <a:schemeClr val="bg2">
                    <a:lumMod val="50000"/>
                    <a:lumOff val="50000"/>
                  </a:schemeClr>
                </a:solidFill>
              </a:rPr>
              <a:t>Q4 </a:t>
            </a:r>
            <a:r>
              <a:rPr lang="en-US" sz="3200" dirty="0" err="1">
                <a:solidFill>
                  <a:schemeClr val="bg2">
                    <a:lumMod val="50000"/>
                    <a:lumOff val="50000"/>
                  </a:schemeClr>
                </a:solidFill>
              </a:rPr>
              <a:t>đạt</a:t>
            </a:r>
            <a:r>
              <a:rPr lang="en-US" sz="3200" dirty="0">
                <a:solidFill>
                  <a:schemeClr val="bg2">
                    <a:lumMod val="50000"/>
                    <a:lumOff val="50000"/>
                  </a:schemeClr>
                </a:solidFill>
              </a:rPr>
              <a:t> </a:t>
            </a:r>
            <a:r>
              <a:rPr lang="en-US" sz="3200" dirty="0" err="1">
                <a:solidFill>
                  <a:schemeClr val="bg2">
                    <a:lumMod val="50000"/>
                    <a:lumOff val="50000"/>
                  </a:schemeClr>
                </a:solidFill>
              </a:rPr>
              <a:t>đỉnh</a:t>
            </a:r>
            <a:r>
              <a:rPr lang="en-US" sz="3200" dirty="0">
                <a:solidFill>
                  <a:schemeClr val="bg2">
                    <a:lumMod val="50000"/>
                    <a:lumOff val="50000"/>
                  </a:schemeClr>
                </a:solidFill>
              </a:rPr>
              <a:t> </a:t>
            </a:r>
            <a:r>
              <a:rPr lang="en-US" sz="3200" dirty="0" err="1">
                <a:solidFill>
                  <a:schemeClr val="bg2">
                    <a:lumMod val="50000"/>
                    <a:lumOff val="50000"/>
                  </a:schemeClr>
                </a:solidFill>
              </a:rPr>
              <a:t>doanh</a:t>
            </a:r>
            <a:r>
              <a:rPr lang="en-US" sz="3200" dirty="0">
                <a:solidFill>
                  <a:schemeClr val="bg2">
                    <a:lumMod val="50000"/>
                    <a:lumOff val="50000"/>
                  </a:schemeClr>
                </a:solidFill>
              </a:rPr>
              <a:t> </a:t>
            </a:r>
            <a:r>
              <a:rPr lang="en-US" sz="3200" dirty="0" err="1">
                <a:solidFill>
                  <a:schemeClr val="bg2">
                    <a:lumMod val="50000"/>
                    <a:lumOff val="50000"/>
                  </a:schemeClr>
                </a:solidFill>
              </a:rPr>
              <a:t>số</a:t>
            </a:r>
            <a:r>
              <a:rPr lang="en-US" sz="3200" dirty="0">
                <a:solidFill>
                  <a:schemeClr val="bg2">
                    <a:lumMod val="50000"/>
                    <a:lumOff val="50000"/>
                  </a:schemeClr>
                </a:solidFill>
              </a:rPr>
              <a:t> </a:t>
            </a:r>
            <a:r>
              <a:rPr lang="en-US" sz="3200" dirty="0" err="1">
                <a:solidFill>
                  <a:schemeClr val="bg2">
                    <a:lumMod val="50000"/>
                    <a:lumOff val="50000"/>
                  </a:schemeClr>
                </a:solidFill>
              </a:rPr>
              <a:t>nhờ</a:t>
            </a:r>
            <a:r>
              <a:rPr lang="en-US" sz="3200" dirty="0">
                <a:solidFill>
                  <a:schemeClr val="bg2">
                    <a:lumMod val="50000"/>
                    <a:lumOff val="50000"/>
                  </a:schemeClr>
                </a:solidFill>
              </a:rPr>
              <a:t> </a:t>
            </a:r>
            <a:r>
              <a:rPr lang="en-US" sz="3200" dirty="0" err="1">
                <a:solidFill>
                  <a:schemeClr val="bg2">
                    <a:lumMod val="50000"/>
                    <a:lumOff val="50000"/>
                  </a:schemeClr>
                </a:solidFill>
              </a:rPr>
              <a:t>dòng</a:t>
            </a:r>
            <a:r>
              <a:rPr lang="en-US" sz="3200" dirty="0">
                <a:solidFill>
                  <a:schemeClr val="bg2">
                    <a:lumMod val="50000"/>
                    <a:lumOff val="50000"/>
                  </a:schemeClr>
                </a:solidFill>
              </a:rPr>
              <a:t> flagship </a:t>
            </a:r>
            <a:r>
              <a:rPr lang="en-US" sz="3200" dirty="0" err="1">
                <a:solidFill>
                  <a:schemeClr val="bg2">
                    <a:lumMod val="50000"/>
                    <a:lumOff val="50000"/>
                  </a:schemeClr>
                </a:solidFill>
              </a:rPr>
              <a:t>ra</a:t>
            </a:r>
            <a:r>
              <a:rPr lang="en-US" sz="3200" dirty="0">
                <a:solidFill>
                  <a:schemeClr val="bg2">
                    <a:lumMod val="50000"/>
                    <a:lumOff val="50000"/>
                  </a:schemeClr>
                </a:solidFill>
              </a:rPr>
              <a:t> </a:t>
            </a:r>
            <a:r>
              <a:rPr lang="en-US" sz="3200" dirty="0" err="1">
                <a:solidFill>
                  <a:schemeClr val="bg2">
                    <a:lumMod val="50000"/>
                    <a:lumOff val="50000"/>
                  </a:schemeClr>
                </a:solidFill>
              </a:rPr>
              <a:t>mắt</a:t>
            </a:r>
            <a:r>
              <a:rPr lang="en-US" sz="3200" dirty="0">
                <a:solidFill>
                  <a:schemeClr val="bg2">
                    <a:lumMod val="50000"/>
                    <a:lumOff val="50000"/>
                  </a:schemeClr>
                </a:solidFill>
              </a:rPr>
              <a:t> </a:t>
            </a:r>
            <a:r>
              <a:rPr lang="en-US" sz="3200" dirty="0" err="1">
                <a:solidFill>
                  <a:schemeClr val="bg2">
                    <a:lumMod val="50000"/>
                    <a:lumOff val="50000"/>
                  </a:schemeClr>
                </a:solidFill>
              </a:rPr>
              <a:t>đúng</a:t>
            </a:r>
            <a:r>
              <a:rPr lang="en-US" sz="3200" dirty="0">
                <a:solidFill>
                  <a:schemeClr val="bg2">
                    <a:lumMod val="50000"/>
                    <a:lumOff val="50000"/>
                  </a:schemeClr>
                </a:solidFill>
              </a:rPr>
              <a:t> </a:t>
            </a:r>
            <a:r>
              <a:rPr lang="en-US" sz="3200" dirty="0" err="1">
                <a:solidFill>
                  <a:schemeClr val="bg2">
                    <a:lumMod val="50000"/>
                    <a:lumOff val="50000"/>
                  </a:schemeClr>
                </a:solidFill>
              </a:rPr>
              <a:t>thời</a:t>
            </a:r>
            <a:r>
              <a:rPr lang="en-US" sz="3200" dirty="0">
                <a:solidFill>
                  <a:schemeClr val="bg2">
                    <a:lumMod val="50000"/>
                    <a:lumOff val="50000"/>
                  </a:schemeClr>
                </a:solidFill>
              </a:rPr>
              <a:t> </a:t>
            </a:r>
            <a:r>
              <a:rPr lang="en-US" sz="3200" dirty="0" err="1">
                <a:solidFill>
                  <a:schemeClr val="bg2">
                    <a:lumMod val="50000"/>
                    <a:lumOff val="50000"/>
                  </a:schemeClr>
                </a:solidFill>
              </a:rPr>
              <a:t>điểm</a:t>
            </a:r>
            <a:r>
              <a:rPr lang="en-US" sz="3200" dirty="0">
                <a:solidFill>
                  <a:schemeClr val="bg2">
                    <a:lumMod val="50000"/>
                    <a:lumOff val="50000"/>
                  </a:schemeClr>
                </a:solidFill>
              </a:rPr>
              <a:t>.</a:t>
            </a:r>
            <a:endParaRPr lang="vi-VN" sz="3200" dirty="0">
              <a:solidFill>
                <a:schemeClr val="bg2">
                  <a:lumMod val="50000"/>
                  <a:lumOff val="50000"/>
                </a:schemeClr>
              </a:solidFill>
            </a:endParaRPr>
          </a:p>
        </p:txBody>
      </p:sp>
      <p:sp>
        <p:nvSpPr>
          <p:cNvPr id="122" name="!!Base1">
            <a:extLst>
              <a:ext uri="{FF2B5EF4-FFF2-40B4-BE49-F238E27FC236}">
                <a16:creationId xmlns:a16="http://schemas.microsoft.com/office/drawing/2014/main" id="{B5097C0E-7D4B-F4C0-8536-34244D1CB879}"/>
              </a:ext>
            </a:extLst>
          </p:cNvPr>
          <p:cNvSpPr/>
          <p:nvPr/>
        </p:nvSpPr>
        <p:spPr>
          <a:xfrm rot="10800000">
            <a:off x="1938644"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Value1">
            <a:extLst>
              <a:ext uri="{FF2B5EF4-FFF2-40B4-BE49-F238E27FC236}">
                <a16:creationId xmlns:a16="http://schemas.microsoft.com/office/drawing/2014/main" id="{F0807F14-4976-CF10-EF18-9FA34D663984}"/>
              </a:ext>
            </a:extLst>
          </p:cNvPr>
          <p:cNvSpPr/>
          <p:nvPr/>
        </p:nvSpPr>
        <p:spPr>
          <a:xfrm>
            <a:off x="2200863" y="5520906"/>
            <a:ext cx="1069486" cy="4419607"/>
          </a:xfrm>
          <a:prstGeom prst="roundRect">
            <a:avLst>
              <a:gd name="adj" fmla="val 50000"/>
            </a:avLst>
          </a:prstGeom>
          <a:solidFill>
            <a:schemeClr val="accent1"/>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Percent1">
            <a:extLst>
              <a:ext uri="{FF2B5EF4-FFF2-40B4-BE49-F238E27FC236}">
                <a16:creationId xmlns:a16="http://schemas.microsoft.com/office/drawing/2014/main" id="{87B3CDC7-373A-834D-DE38-7D03A763A53C}"/>
              </a:ext>
            </a:extLst>
          </p:cNvPr>
          <p:cNvSpPr txBox="1"/>
          <p:nvPr/>
        </p:nvSpPr>
        <p:spPr>
          <a:xfrm>
            <a:off x="2213668" y="4726361"/>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65%</a:t>
            </a:r>
          </a:p>
        </p:txBody>
      </p:sp>
      <p:sp>
        <p:nvSpPr>
          <p:cNvPr id="125" name="!!Q1">
            <a:extLst>
              <a:ext uri="{FF2B5EF4-FFF2-40B4-BE49-F238E27FC236}">
                <a16:creationId xmlns:a16="http://schemas.microsoft.com/office/drawing/2014/main" id="{70BBB9BA-B7C7-7C46-3855-3E41A0E640AF}"/>
              </a:ext>
            </a:extLst>
          </p:cNvPr>
          <p:cNvSpPr txBox="1"/>
          <p:nvPr/>
        </p:nvSpPr>
        <p:spPr>
          <a:xfrm>
            <a:off x="2134162"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bg2">
                    <a:lumMod val="50000"/>
                    <a:lumOff val="50000"/>
                  </a:schemeClr>
                </a:solidFill>
                <a:latin typeface="+mj-lt"/>
              </a:rPr>
              <a:t>Q1</a:t>
            </a:r>
          </a:p>
        </p:txBody>
      </p:sp>
      <p:sp>
        <p:nvSpPr>
          <p:cNvPr id="126" name="!!Sub_text1">
            <a:extLst>
              <a:ext uri="{FF2B5EF4-FFF2-40B4-BE49-F238E27FC236}">
                <a16:creationId xmlns:a16="http://schemas.microsoft.com/office/drawing/2014/main" id="{64C10826-DF63-00D9-C485-E31A2127325F}"/>
              </a:ext>
            </a:extLst>
          </p:cNvPr>
          <p:cNvSpPr txBox="1"/>
          <p:nvPr/>
        </p:nvSpPr>
        <p:spPr>
          <a:xfrm>
            <a:off x="2081796" y="11321027"/>
            <a:ext cx="1307620" cy="1398763"/>
          </a:xfrm>
          <a:prstGeom prst="rect">
            <a:avLst/>
          </a:prstGeom>
          <a:noFill/>
        </p:spPr>
        <p:txBody>
          <a:bodyPr wrap="square" lIns="0" tIns="72000" rIns="0" bIns="72000" rtlCol="0">
            <a:spAutoFit/>
          </a:bodyPr>
          <a:lstStyle/>
          <a:p>
            <a:pPr algn="ctr">
              <a:lnSpc>
                <a:spcPct val="130000"/>
              </a:lnSpc>
              <a:spcBef>
                <a:spcPts val="2000"/>
              </a:spcBef>
            </a:pPr>
            <a:r>
              <a:rPr lang="vi-VN" sz="1600" dirty="0">
                <a:solidFill>
                  <a:schemeClr val="bg2">
                    <a:lumMod val="50000"/>
                    <a:lumOff val="50000"/>
                  </a:schemeClr>
                </a:solidFill>
              </a:rPr>
              <a:t>Doanh số điện thoại di động tăng trưởng đều</a:t>
            </a:r>
            <a:endParaRPr lang="en-US" sz="1600" b="1" dirty="0">
              <a:solidFill>
                <a:schemeClr val="bg2">
                  <a:lumMod val="50000"/>
                  <a:lumOff val="50000"/>
                </a:schemeClr>
              </a:solidFill>
            </a:endParaRPr>
          </a:p>
        </p:txBody>
      </p:sp>
      <p:sp>
        <p:nvSpPr>
          <p:cNvPr id="127" name="!!Base2">
            <a:extLst>
              <a:ext uri="{FF2B5EF4-FFF2-40B4-BE49-F238E27FC236}">
                <a16:creationId xmlns:a16="http://schemas.microsoft.com/office/drawing/2014/main" id="{1BF4C0F6-5C0E-F448-0FB2-25E6E1DA4E26}"/>
              </a:ext>
            </a:extLst>
          </p:cNvPr>
          <p:cNvSpPr/>
          <p:nvPr/>
        </p:nvSpPr>
        <p:spPr>
          <a:xfrm rot="10800000">
            <a:off x="4318813"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Value2">
            <a:extLst>
              <a:ext uri="{FF2B5EF4-FFF2-40B4-BE49-F238E27FC236}">
                <a16:creationId xmlns:a16="http://schemas.microsoft.com/office/drawing/2014/main" id="{2B3B2911-D00F-D2EB-B635-C7C99B0023AC}"/>
              </a:ext>
            </a:extLst>
          </p:cNvPr>
          <p:cNvSpPr/>
          <p:nvPr/>
        </p:nvSpPr>
        <p:spPr>
          <a:xfrm>
            <a:off x="4581032" y="4615543"/>
            <a:ext cx="1069486" cy="5324971"/>
          </a:xfrm>
          <a:prstGeom prst="roundRect">
            <a:avLst>
              <a:gd name="adj" fmla="val 50000"/>
            </a:avLst>
          </a:prstGeom>
          <a:solidFill>
            <a:schemeClr val="accent1"/>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Percent2">
            <a:extLst>
              <a:ext uri="{FF2B5EF4-FFF2-40B4-BE49-F238E27FC236}">
                <a16:creationId xmlns:a16="http://schemas.microsoft.com/office/drawing/2014/main" id="{14BEAC91-0DA8-C5CC-285E-1FEF43393F86}"/>
              </a:ext>
            </a:extLst>
          </p:cNvPr>
          <p:cNvSpPr txBox="1"/>
          <p:nvPr/>
        </p:nvSpPr>
        <p:spPr>
          <a:xfrm>
            <a:off x="4593837" y="3833525"/>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80%</a:t>
            </a:r>
          </a:p>
        </p:txBody>
      </p:sp>
      <p:sp>
        <p:nvSpPr>
          <p:cNvPr id="130" name="!!Q2">
            <a:extLst>
              <a:ext uri="{FF2B5EF4-FFF2-40B4-BE49-F238E27FC236}">
                <a16:creationId xmlns:a16="http://schemas.microsoft.com/office/drawing/2014/main" id="{F1D34203-1A47-097B-6CB5-D70EC4FCFB07}"/>
              </a:ext>
            </a:extLst>
          </p:cNvPr>
          <p:cNvSpPr txBox="1"/>
          <p:nvPr/>
        </p:nvSpPr>
        <p:spPr>
          <a:xfrm>
            <a:off x="4514331"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bg2">
                    <a:lumMod val="50000"/>
                    <a:lumOff val="50000"/>
                  </a:schemeClr>
                </a:solidFill>
                <a:latin typeface="+mj-lt"/>
              </a:rPr>
              <a:t>Q2</a:t>
            </a:r>
          </a:p>
        </p:txBody>
      </p:sp>
      <p:sp>
        <p:nvSpPr>
          <p:cNvPr id="131" name="!!Sub_text2">
            <a:extLst>
              <a:ext uri="{FF2B5EF4-FFF2-40B4-BE49-F238E27FC236}">
                <a16:creationId xmlns:a16="http://schemas.microsoft.com/office/drawing/2014/main" id="{FD1E6DD2-7B48-37FE-6FAE-C9C82A32D642}"/>
              </a:ext>
            </a:extLst>
          </p:cNvPr>
          <p:cNvSpPr txBox="1"/>
          <p:nvPr/>
        </p:nvSpPr>
        <p:spPr>
          <a:xfrm>
            <a:off x="4461965" y="11321027"/>
            <a:ext cx="1307620" cy="1398763"/>
          </a:xfrm>
          <a:prstGeom prst="rect">
            <a:avLst/>
          </a:prstGeom>
          <a:noFill/>
        </p:spPr>
        <p:txBody>
          <a:bodyPr wrap="square" lIns="0" tIns="72000" rIns="0" bIns="72000" rtlCol="0">
            <a:spAutoFit/>
          </a:bodyPr>
          <a:lstStyle/>
          <a:p>
            <a:pPr algn="ctr">
              <a:lnSpc>
                <a:spcPct val="130000"/>
              </a:lnSpc>
              <a:spcBef>
                <a:spcPts val="2000"/>
              </a:spcBef>
            </a:pPr>
            <a:r>
              <a:rPr lang="vi-VN" sz="1600" dirty="0">
                <a:solidFill>
                  <a:schemeClr val="bg2">
                    <a:lumMod val="50000"/>
                    <a:lumOff val="50000"/>
                  </a:schemeClr>
                </a:solidFill>
              </a:rPr>
              <a:t>Doanh số điện thoại di động tăng trưởng đều</a:t>
            </a:r>
            <a:endParaRPr lang="en-US" sz="1600" b="1" dirty="0">
              <a:solidFill>
                <a:schemeClr val="bg2">
                  <a:lumMod val="50000"/>
                  <a:lumOff val="50000"/>
                </a:schemeClr>
              </a:solidFill>
            </a:endParaRPr>
          </a:p>
        </p:txBody>
      </p:sp>
      <p:sp>
        <p:nvSpPr>
          <p:cNvPr id="132" name="!!Base3">
            <a:extLst>
              <a:ext uri="{FF2B5EF4-FFF2-40B4-BE49-F238E27FC236}">
                <a16:creationId xmlns:a16="http://schemas.microsoft.com/office/drawing/2014/main" id="{80124DC8-59CF-5367-EAB0-1F38A8F2A98D}"/>
              </a:ext>
            </a:extLst>
          </p:cNvPr>
          <p:cNvSpPr/>
          <p:nvPr/>
        </p:nvSpPr>
        <p:spPr>
          <a:xfrm rot="10800000">
            <a:off x="6698982"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Value3">
            <a:extLst>
              <a:ext uri="{FF2B5EF4-FFF2-40B4-BE49-F238E27FC236}">
                <a16:creationId xmlns:a16="http://schemas.microsoft.com/office/drawing/2014/main" id="{3B0701BB-BA31-F36A-E1B4-4E811085EFEF}"/>
              </a:ext>
            </a:extLst>
          </p:cNvPr>
          <p:cNvSpPr/>
          <p:nvPr/>
        </p:nvSpPr>
        <p:spPr>
          <a:xfrm>
            <a:off x="6961201" y="6715894"/>
            <a:ext cx="1069486" cy="3224619"/>
          </a:xfrm>
          <a:prstGeom prst="roundRect">
            <a:avLst>
              <a:gd name="adj" fmla="val 50000"/>
            </a:avLst>
          </a:prstGeom>
          <a:solidFill>
            <a:schemeClr val="accent1"/>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Percent3">
            <a:extLst>
              <a:ext uri="{FF2B5EF4-FFF2-40B4-BE49-F238E27FC236}">
                <a16:creationId xmlns:a16="http://schemas.microsoft.com/office/drawing/2014/main" id="{0FEBB21B-5E36-ABD0-4EF2-EEED35AF75CB}"/>
              </a:ext>
            </a:extLst>
          </p:cNvPr>
          <p:cNvSpPr txBox="1"/>
          <p:nvPr/>
        </p:nvSpPr>
        <p:spPr>
          <a:xfrm>
            <a:off x="6974006" y="5932014"/>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40%</a:t>
            </a:r>
          </a:p>
        </p:txBody>
      </p:sp>
      <p:sp>
        <p:nvSpPr>
          <p:cNvPr id="135" name="!!Q3">
            <a:extLst>
              <a:ext uri="{FF2B5EF4-FFF2-40B4-BE49-F238E27FC236}">
                <a16:creationId xmlns:a16="http://schemas.microsoft.com/office/drawing/2014/main" id="{C35F6667-0E8F-6D39-F6BE-AE42A822D17D}"/>
              </a:ext>
            </a:extLst>
          </p:cNvPr>
          <p:cNvSpPr txBox="1"/>
          <p:nvPr/>
        </p:nvSpPr>
        <p:spPr>
          <a:xfrm>
            <a:off x="6894500"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bg2">
                    <a:lumMod val="50000"/>
                    <a:lumOff val="50000"/>
                  </a:schemeClr>
                </a:solidFill>
                <a:latin typeface="+mj-lt"/>
              </a:rPr>
              <a:t>Q3</a:t>
            </a:r>
          </a:p>
        </p:txBody>
      </p:sp>
      <p:sp>
        <p:nvSpPr>
          <p:cNvPr id="136" name="!!Sub_text3">
            <a:extLst>
              <a:ext uri="{FF2B5EF4-FFF2-40B4-BE49-F238E27FC236}">
                <a16:creationId xmlns:a16="http://schemas.microsoft.com/office/drawing/2014/main" id="{C1A23C97-E332-A641-2EB9-AABB149B75B5}"/>
              </a:ext>
            </a:extLst>
          </p:cNvPr>
          <p:cNvSpPr txBox="1"/>
          <p:nvPr/>
        </p:nvSpPr>
        <p:spPr>
          <a:xfrm>
            <a:off x="6842134" y="11321027"/>
            <a:ext cx="1307620" cy="1398763"/>
          </a:xfrm>
          <a:prstGeom prst="rect">
            <a:avLst/>
          </a:prstGeom>
          <a:noFill/>
        </p:spPr>
        <p:txBody>
          <a:bodyPr wrap="square" lIns="0" tIns="72000" rIns="0" bIns="72000" rtlCol="0">
            <a:spAutoFit/>
          </a:bodyPr>
          <a:lstStyle/>
          <a:p>
            <a:pPr algn="ctr">
              <a:lnSpc>
                <a:spcPct val="130000"/>
              </a:lnSpc>
              <a:spcBef>
                <a:spcPts val="2000"/>
              </a:spcBef>
            </a:pPr>
            <a:r>
              <a:rPr lang="vi-VN" sz="1600" dirty="0">
                <a:solidFill>
                  <a:schemeClr val="bg2">
                    <a:lumMod val="50000"/>
                    <a:lumOff val="50000"/>
                  </a:schemeClr>
                </a:solidFill>
              </a:rPr>
              <a:t>Doanh số điện thoại di động tăng trưởng đều</a:t>
            </a:r>
            <a:endParaRPr lang="en-US" sz="1600" b="1" dirty="0">
              <a:solidFill>
                <a:schemeClr val="bg2">
                  <a:lumMod val="50000"/>
                  <a:lumOff val="50000"/>
                </a:schemeClr>
              </a:solidFill>
            </a:endParaRPr>
          </a:p>
        </p:txBody>
      </p:sp>
      <p:sp>
        <p:nvSpPr>
          <p:cNvPr id="137" name="!!Base4">
            <a:extLst>
              <a:ext uri="{FF2B5EF4-FFF2-40B4-BE49-F238E27FC236}">
                <a16:creationId xmlns:a16="http://schemas.microsoft.com/office/drawing/2014/main" id="{AEC4D333-3B81-FA11-76FA-5B1A8C14FC8D}"/>
              </a:ext>
            </a:extLst>
          </p:cNvPr>
          <p:cNvSpPr/>
          <p:nvPr/>
        </p:nvSpPr>
        <p:spPr>
          <a:xfrm rot="10800000">
            <a:off x="9079150"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Value4">
            <a:extLst>
              <a:ext uri="{FF2B5EF4-FFF2-40B4-BE49-F238E27FC236}">
                <a16:creationId xmlns:a16="http://schemas.microsoft.com/office/drawing/2014/main" id="{A22371E3-E040-540D-0D66-82ED18DA530E}"/>
              </a:ext>
            </a:extLst>
          </p:cNvPr>
          <p:cNvSpPr/>
          <p:nvPr/>
        </p:nvSpPr>
        <p:spPr>
          <a:xfrm>
            <a:off x="9341369" y="4040560"/>
            <a:ext cx="1069486" cy="5899954"/>
          </a:xfrm>
          <a:prstGeom prst="roundRect">
            <a:avLst>
              <a:gd name="adj" fmla="val 50000"/>
            </a:avLst>
          </a:prstGeom>
          <a:solidFill>
            <a:schemeClr val="accent1"/>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Percent4">
            <a:extLst>
              <a:ext uri="{FF2B5EF4-FFF2-40B4-BE49-F238E27FC236}">
                <a16:creationId xmlns:a16="http://schemas.microsoft.com/office/drawing/2014/main" id="{6931678C-C946-8E01-8728-B0CE142DDBE7}"/>
              </a:ext>
            </a:extLst>
          </p:cNvPr>
          <p:cNvSpPr txBox="1"/>
          <p:nvPr/>
        </p:nvSpPr>
        <p:spPr>
          <a:xfrm>
            <a:off x="9354174" y="3328633"/>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90%</a:t>
            </a:r>
          </a:p>
        </p:txBody>
      </p:sp>
      <p:sp>
        <p:nvSpPr>
          <p:cNvPr id="140" name="!!Q4">
            <a:extLst>
              <a:ext uri="{FF2B5EF4-FFF2-40B4-BE49-F238E27FC236}">
                <a16:creationId xmlns:a16="http://schemas.microsoft.com/office/drawing/2014/main" id="{C060AE84-C6C9-0ABD-1DCD-9726FD8BCF6D}"/>
              </a:ext>
            </a:extLst>
          </p:cNvPr>
          <p:cNvSpPr txBox="1"/>
          <p:nvPr/>
        </p:nvSpPr>
        <p:spPr>
          <a:xfrm>
            <a:off x="9274668"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bg2">
                    <a:lumMod val="50000"/>
                    <a:lumOff val="50000"/>
                  </a:schemeClr>
                </a:solidFill>
                <a:latin typeface="+mj-lt"/>
              </a:rPr>
              <a:t>Q4</a:t>
            </a:r>
          </a:p>
        </p:txBody>
      </p:sp>
      <p:sp>
        <p:nvSpPr>
          <p:cNvPr id="141" name="!!Sub_text4">
            <a:extLst>
              <a:ext uri="{FF2B5EF4-FFF2-40B4-BE49-F238E27FC236}">
                <a16:creationId xmlns:a16="http://schemas.microsoft.com/office/drawing/2014/main" id="{F11E5724-E3FB-EC4C-2DB6-6DD463775ED5}"/>
              </a:ext>
            </a:extLst>
          </p:cNvPr>
          <p:cNvSpPr txBox="1"/>
          <p:nvPr/>
        </p:nvSpPr>
        <p:spPr>
          <a:xfrm>
            <a:off x="9222302" y="11321027"/>
            <a:ext cx="1307620" cy="1398763"/>
          </a:xfrm>
          <a:prstGeom prst="rect">
            <a:avLst/>
          </a:prstGeom>
          <a:noFill/>
        </p:spPr>
        <p:txBody>
          <a:bodyPr wrap="square" lIns="0" tIns="72000" rIns="0" bIns="72000" rtlCol="0">
            <a:spAutoFit/>
          </a:bodyPr>
          <a:lstStyle/>
          <a:p>
            <a:pPr algn="ctr">
              <a:lnSpc>
                <a:spcPct val="130000"/>
              </a:lnSpc>
              <a:spcBef>
                <a:spcPts val="2000"/>
              </a:spcBef>
            </a:pPr>
            <a:r>
              <a:rPr lang="vi-VN" sz="1600" dirty="0">
                <a:solidFill>
                  <a:schemeClr val="bg2">
                    <a:lumMod val="50000"/>
                    <a:lumOff val="50000"/>
                  </a:schemeClr>
                </a:solidFill>
              </a:rPr>
              <a:t>Doanh số điện thoại di động tăng trưởng đều</a:t>
            </a:r>
            <a:endParaRPr lang="en-US" sz="1600" b="1" dirty="0">
              <a:solidFill>
                <a:schemeClr val="bg2">
                  <a:lumMod val="50000"/>
                  <a:lumOff val="50000"/>
                </a:schemeClr>
              </a:solidFill>
            </a:endParaRPr>
          </a:p>
        </p:txBody>
      </p:sp>
      <p:sp>
        <p:nvSpPr>
          <p:cNvPr id="142" name="!!ProductName">
            <a:extLst>
              <a:ext uri="{FF2B5EF4-FFF2-40B4-BE49-F238E27FC236}">
                <a16:creationId xmlns:a16="http://schemas.microsoft.com/office/drawing/2014/main" id="{7BEB2868-2BB7-43E0-B5EB-FA65FC682165}"/>
              </a:ext>
            </a:extLst>
          </p:cNvPr>
          <p:cNvSpPr txBox="1"/>
          <p:nvPr/>
        </p:nvSpPr>
        <p:spPr>
          <a:xfrm>
            <a:off x="14197458" y="6715895"/>
            <a:ext cx="5636479" cy="1015663"/>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6000" dirty="0">
                <a:solidFill>
                  <a:schemeClr val="accent1">
                    <a:lumMod val="60000"/>
                    <a:lumOff val="40000"/>
                  </a:schemeClr>
                </a:solidFill>
                <a:effectLst>
                  <a:outerShdw blurRad="127000" dist="101600" dir="5400000" algn="t" rotWithShape="0">
                    <a:prstClr val="black">
                      <a:alpha val="20000"/>
                    </a:prstClr>
                  </a:outerShdw>
                </a:effectLst>
                <a:latin typeface="+mj-lt"/>
              </a:rPr>
              <a:t>Mobile Phones</a:t>
            </a:r>
            <a:endParaRPr kumimoji="0" lang="en-US" sz="6000" i="0" u="none" strike="noStrike" kern="1200" cap="none" spc="0" normalizeH="0" baseline="0" noProof="0" dirty="0">
              <a:ln>
                <a:noFill/>
              </a:ln>
              <a:solidFill>
                <a:schemeClr val="accent1">
                  <a:lumMod val="60000"/>
                  <a:lumOff val="40000"/>
                </a:schemeClr>
              </a:solidFill>
              <a:effectLst>
                <a:outerShdw blurRad="127000" dist="101600" dir="5400000" algn="t" rotWithShape="0">
                  <a:prstClr val="black">
                    <a:alpha val="20000"/>
                  </a:prstClr>
                </a:outerShdw>
              </a:effectLst>
              <a:uLnTx/>
              <a:uFillTx/>
              <a:latin typeface="+mj-lt"/>
            </a:endParaRPr>
          </a:p>
        </p:txBody>
      </p:sp>
      <p:sp>
        <p:nvSpPr>
          <p:cNvPr id="143" name="!!Icon">
            <a:extLst>
              <a:ext uri="{FF2B5EF4-FFF2-40B4-BE49-F238E27FC236}">
                <a16:creationId xmlns:a16="http://schemas.microsoft.com/office/drawing/2014/main" id="{327D1A14-2A4D-7B77-1A59-27C023A32FAD}"/>
              </a:ext>
            </a:extLst>
          </p:cNvPr>
          <p:cNvSpPr/>
          <p:nvPr/>
        </p:nvSpPr>
        <p:spPr>
          <a:xfrm>
            <a:off x="13023527" y="6385400"/>
            <a:ext cx="911711" cy="1671466"/>
          </a:xfrm>
          <a:custGeom>
            <a:avLst/>
            <a:gdLst/>
            <a:ahLst/>
            <a:cxnLst>
              <a:cxn ang="0">
                <a:pos x="wd2" y="hd2"/>
              </a:cxn>
              <a:cxn ang="5400000">
                <a:pos x="wd2" y="hd2"/>
              </a:cxn>
              <a:cxn ang="10800000">
                <a:pos x="wd2" y="hd2"/>
              </a:cxn>
              <a:cxn ang="16200000">
                <a:pos x="wd2" y="hd2"/>
              </a:cxn>
            </a:cxnLst>
            <a:rect l="0" t="0" r="r" b="b"/>
            <a:pathLst>
              <a:path w="21600" h="21600" extrusionOk="0">
                <a:moveTo>
                  <a:pt x="11700" y="1473"/>
                </a:moveTo>
                <a:lnTo>
                  <a:pt x="9900" y="1473"/>
                </a:lnTo>
                <a:cubicBezTo>
                  <a:pt x="9403" y="1473"/>
                  <a:pt x="9000" y="1692"/>
                  <a:pt x="9000" y="1964"/>
                </a:cubicBezTo>
                <a:cubicBezTo>
                  <a:pt x="9000" y="2235"/>
                  <a:pt x="9403" y="2455"/>
                  <a:pt x="9900" y="2455"/>
                </a:cubicBezTo>
                <a:lnTo>
                  <a:pt x="11700" y="2455"/>
                </a:lnTo>
                <a:cubicBezTo>
                  <a:pt x="12197" y="2455"/>
                  <a:pt x="12600" y="2235"/>
                  <a:pt x="12600" y="1964"/>
                </a:cubicBezTo>
                <a:cubicBezTo>
                  <a:pt x="12600" y="1692"/>
                  <a:pt x="12197" y="1473"/>
                  <a:pt x="11700" y="1473"/>
                </a:cubicBezTo>
                <a:moveTo>
                  <a:pt x="19800" y="2945"/>
                </a:moveTo>
                <a:lnTo>
                  <a:pt x="1800" y="2945"/>
                </a:lnTo>
                <a:lnTo>
                  <a:pt x="1800" y="1964"/>
                </a:lnTo>
                <a:cubicBezTo>
                  <a:pt x="1800" y="1422"/>
                  <a:pt x="2605" y="982"/>
                  <a:pt x="3600" y="982"/>
                </a:cubicBezTo>
                <a:lnTo>
                  <a:pt x="18000" y="982"/>
                </a:lnTo>
                <a:cubicBezTo>
                  <a:pt x="18993" y="982"/>
                  <a:pt x="19800" y="1422"/>
                  <a:pt x="19800" y="1964"/>
                </a:cubicBezTo>
                <a:cubicBezTo>
                  <a:pt x="19800" y="1964"/>
                  <a:pt x="19800" y="2945"/>
                  <a:pt x="19800" y="2945"/>
                </a:cubicBezTo>
                <a:close/>
                <a:moveTo>
                  <a:pt x="19800" y="17673"/>
                </a:moveTo>
                <a:lnTo>
                  <a:pt x="1800" y="17673"/>
                </a:lnTo>
                <a:lnTo>
                  <a:pt x="1800" y="3927"/>
                </a:lnTo>
                <a:lnTo>
                  <a:pt x="19800" y="3927"/>
                </a:lnTo>
                <a:cubicBezTo>
                  <a:pt x="19800" y="3927"/>
                  <a:pt x="19800" y="17673"/>
                  <a:pt x="19800" y="17673"/>
                </a:cubicBezTo>
                <a:close/>
                <a:moveTo>
                  <a:pt x="19800" y="19636"/>
                </a:moveTo>
                <a:cubicBezTo>
                  <a:pt x="19800" y="20179"/>
                  <a:pt x="18993" y="20618"/>
                  <a:pt x="18000" y="20618"/>
                </a:cubicBezTo>
                <a:lnTo>
                  <a:pt x="3600" y="20618"/>
                </a:lnTo>
                <a:cubicBezTo>
                  <a:pt x="2605" y="20618"/>
                  <a:pt x="1800" y="20179"/>
                  <a:pt x="1800" y="19636"/>
                </a:cubicBezTo>
                <a:lnTo>
                  <a:pt x="1800" y="18655"/>
                </a:lnTo>
                <a:lnTo>
                  <a:pt x="19800" y="18655"/>
                </a:lnTo>
                <a:cubicBezTo>
                  <a:pt x="19800" y="18655"/>
                  <a:pt x="19800" y="19636"/>
                  <a:pt x="19800" y="19636"/>
                </a:cubicBezTo>
                <a:close/>
                <a:moveTo>
                  <a:pt x="18000" y="0"/>
                </a:moveTo>
                <a:lnTo>
                  <a:pt x="3600" y="0"/>
                </a:lnTo>
                <a:cubicBezTo>
                  <a:pt x="1612" y="0"/>
                  <a:pt x="0" y="879"/>
                  <a:pt x="0" y="1964"/>
                </a:cubicBezTo>
                <a:lnTo>
                  <a:pt x="0" y="19636"/>
                </a:lnTo>
                <a:cubicBezTo>
                  <a:pt x="0" y="20721"/>
                  <a:pt x="1612" y="21600"/>
                  <a:pt x="3600" y="21600"/>
                </a:cubicBezTo>
                <a:lnTo>
                  <a:pt x="18000" y="21600"/>
                </a:lnTo>
                <a:cubicBezTo>
                  <a:pt x="19988" y="21600"/>
                  <a:pt x="21600" y="20721"/>
                  <a:pt x="21600" y="19636"/>
                </a:cubicBezTo>
                <a:lnTo>
                  <a:pt x="21600" y="1964"/>
                </a:lnTo>
                <a:cubicBezTo>
                  <a:pt x="21600" y="879"/>
                  <a:pt x="19988" y="0"/>
                  <a:pt x="18000" y="0"/>
                </a:cubicBezTo>
                <a:moveTo>
                  <a:pt x="10800" y="20127"/>
                </a:moveTo>
                <a:cubicBezTo>
                  <a:pt x="11297" y="20127"/>
                  <a:pt x="11700" y="19908"/>
                  <a:pt x="11700" y="19636"/>
                </a:cubicBezTo>
                <a:cubicBezTo>
                  <a:pt x="11700" y="19366"/>
                  <a:pt x="11297" y="19145"/>
                  <a:pt x="10800" y="19145"/>
                </a:cubicBezTo>
                <a:cubicBezTo>
                  <a:pt x="10303" y="19145"/>
                  <a:pt x="9900" y="19366"/>
                  <a:pt x="9900" y="19636"/>
                </a:cubicBezTo>
                <a:cubicBezTo>
                  <a:pt x="9900" y="19908"/>
                  <a:pt x="10303" y="20127"/>
                  <a:pt x="10800" y="20127"/>
                </a:cubicBezTo>
              </a:path>
            </a:pathLst>
          </a:custGeom>
          <a:solidFill>
            <a:schemeClr val="bg2">
              <a:lumMod val="25000"/>
              <a:lumOff val="7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Tree>
    <p:extLst>
      <p:ext uri="{BB962C8B-B14F-4D97-AF65-F5344CB8AC3E}">
        <p14:creationId xmlns:p14="http://schemas.microsoft.com/office/powerpoint/2010/main" val="243754165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600">
        <p159:morph option="byObject"/>
      </p:transition>
    </mc:Choice>
    <mc:Fallback xmlns="">
      <p:transition spd="slow" advClick="0" advTm="60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324C5D-046F-2C9B-97E7-0C2DAF479D17}"/>
            </a:ext>
          </a:extLst>
        </p:cNvPr>
        <p:cNvGrpSpPr/>
        <p:nvPr/>
      </p:nvGrpSpPr>
      <p:grpSpPr>
        <a:xfrm>
          <a:off x="0" y="0"/>
          <a:ext cx="0" cy="0"/>
          <a:chOff x="0" y="0"/>
          <a:chExt cx="0" cy="0"/>
        </a:xfrm>
      </p:grpSpPr>
      <p:sp>
        <p:nvSpPr>
          <p:cNvPr id="5" name="!!SubTitle">
            <a:extLst>
              <a:ext uri="{FF2B5EF4-FFF2-40B4-BE49-F238E27FC236}">
                <a16:creationId xmlns:a16="http://schemas.microsoft.com/office/drawing/2014/main" id="{EF5A563E-E78F-2581-7D89-E271BB50F829}"/>
              </a:ext>
            </a:extLst>
          </p:cNvPr>
          <p:cNvSpPr txBox="1"/>
          <p:nvPr/>
        </p:nvSpPr>
        <p:spPr>
          <a:xfrm>
            <a:off x="14197458" y="3578895"/>
            <a:ext cx="2262158"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400" dirty="0">
                <a:solidFill>
                  <a:schemeClr val="tx1">
                    <a:lumMod val="50000"/>
                    <a:lumOff val="50000"/>
                  </a:schemeClr>
                </a:solidFill>
              </a:rPr>
              <a:t>SlideOcean</a:t>
            </a:r>
            <a:r>
              <a:rPr lang="en-US" sz="2400" b="1" dirty="0">
                <a:solidFill>
                  <a:schemeClr val="tx1">
                    <a:lumMod val="50000"/>
                    <a:lumOff val="50000"/>
                  </a:schemeClr>
                </a:solidFill>
              </a:rPr>
              <a:t>.</a:t>
            </a:r>
            <a:r>
              <a:rPr lang="en-US" sz="2400" dirty="0">
                <a:solidFill>
                  <a:schemeClr val="tx1">
                    <a:lumMod val="50000"/>
                    <a:lumOff val="50000"/>
                  </a:schemeClr>
                </a:solidFill>
              </a:rPr>
              <a:t>net</a:t>
            </a:r>
          </a:p>
        </p:txBody>
      </p:sp>
      <p:sp>
        <p:nvSpPr>
          <p:cNvPr id="7" name="!!MainTitle1">
            <a:extLst>
              <a:ext uri="{FF2B5EF4-FFF2-40B4-BE49-F238E27FC236}">
                <a16:creationId xmlns:a16="http://schemas.microsoft.com/office/drawing/2014/main" id="{78E07C6B-AEB5-8229-D74D-C24CE10592D1}"/>
              </a:ext>
            </a:extLst>
          </p:cNvPr>
          <p:cNvSpPr txBox="1"/>
          <p:nvPr/>
        </p:nvSpPr>
        <p:spPr>
          <a:xfrm>
            <a:off x="14197458" y="2317011"/>
            <a:ext cx="8247899" cy="1261884"/>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7600" b="1" dirty="0">
                <a:solidFill>
                  <a:schemeClr val="accent1"/>
                </a:solidFill>
                <a:effectLst>
                  <a:outerShdw blurRad="127000" dist="101600" dir="5400000" algn="t" rotWithShape="0">
                    <a:prstClr val="black">
                      <a:alpha val="20000"/>
                    </a:prstClr>
                  </a:outerShdw>
                </a:effectLst>
                <a:latin typeface="+mj-lt"/>
              </a:rPr>
              <a:t>ANNUAL </a:t>
            </a:r>
            <a:r>
              <a:rPr lang="en-US" sz="7600" dirty="0">
                <a:solidFill>
                  <a:schemeClr val="accent1"/>
                </a:solidFill>
                <a:effectLst>
                  <a:outerShdw blurRad="127000" dist="101600" dir="5400000" algn="t" rotWithShape="0">
                    <a:prstClr val="black">
                      <a:alpha val="20000"/>
                    </a:prstClr>
                  </a:outerShdw>
                </a:effectLst>
                <a:latin typeface="+mj-lt"/>
              </a:rPr>
              <a:t>REPORT</a:t>
            </a:r>
            <a:endParaRPr kumimoji="0" lang="en-US" sz="7600" i="0" u="none" strike="noStrike" kern="1200" cap="none" spc="0" normalizeH="0" baseline="0" noProof="0" dirty="0">
              <a:ln>
                <a:noFill/>
              </a:ln>
              <a:solidFill>
                <a:schemeClr val="accent1"/>
              </a:solidFill>
              <a:effectLst>
                <a:outerShdw blurRad="127000" dist="101600" dir="5400000" algn="t" rotWithShape="0">
                  <a:prstClr val="black">
                    <a:alpha val="20000"/>
                  </a:prstClr>
                </a:outerShdw>
              </a:effectLst>
              <a:uLnTx/>
              <a:uFillTx/>
              <a:latin typeface="+mj-lt"/>
            </a:endParaRPr>
          </a:p>
        </p:txBody>
      </p:sp>
      <p:sp>
        <p:nvSpPr>
          <p:cNvPr id="8" name="!!Description">
            <a:extLst>
              <a:ext uri="{FF2B5EF4-FFF2-40B4-BE49-F238E27FC236}">
                <a16:creationId xmlns:a16="http://schemas.microsoft.com/office/drawing/2014/main" id="{F13A7E37-3C79-B2F5-9022-1B9CC33AA85B}"/>
              </a:ext>
            </a:extLst>
          </p:cNvPr>
          <p:cNvSpPr txBox="1"/>
          <p:nvPr/>
        </p:nvSpPr>
        <p:spPr>
          <a:xfrm rot="10800000" flipV="1">
            <a:off x="14259033" y="8367390"/>
            <a:ext cx="8186323" cy="3539430"/>
          </a:xfrm>
          <a:prstGeom prst="rect">
            <a:avLst/>
          </a:prstGeom>
          <a:noFill/>
        </p:spPr>
        <p:txBody>
          <a:bodyPr wrap="square" rtlCol="0" anchor="t">
            <a:spAutoFit/>
          </a:bodyPr>
          <a:lstStyle/>
          <a:p>
            <a:pPr>
              <a:buNone/>
            </a:pPr>
            <a:r>
              <a:rPr lang="vi-VN" sz="3200" dirty="0">
                <a:solidFill>
                  <a:schemeClr val="accent1">
                    <a:lumMod val="60000"/>
                    <a:lumOff val="40000"/>
                  </a:schemeClr>
                </a:solidFill>
              </a:rPr>
              <a:t>Mảng laptop phục hồi mạnh sau giai đoạn trầm lắng đầu năm, nhờ chiến dịch bán hàng mùa nhập học và hợp tác với các thương hiệu lớn.</a:t>
            </a:r>
            <a:endParaRPr lang="en-US" sz="3200" dirty="0">
              <a:solidFill>
                <a:schemeClr val="accent1">
                  <a:lumMod val="60000"/>
                  <a:lumOff val="40000"/>
                </a:schemeClr>
              </a:solidFill>
            </a:endParaRPr>
          </a:p>
          <a:p>
            <a:pPr>
              <a:buNone/>
            </a:pPr>
            <a:endParaRPr lang="en-US" sz="3200" dirty="0">
              <a:solidFill>
                <a:schemeClr val="accent1">
                  <a:lumMod val="60000"/>
                  <a:lumOff val="40000"/>
                </a:schemeClr>
              </a:solidFill>
            </a:endParaRPr>
          </a:p>
          <a:p>
            <a:pPr>
              <a:buNone/>
            </a:pPr>
            <a:r>
              <a:rPr lang="vi-VN" sz="3200" dirty="0">
                <a:solidFill>
                  <a:schemeClr val="accent1">
                    <a:lumMod val="60000"/>
                    <a:lumOff val="40000"/>
                  </a:schemeClr>
                </a:solidFill>
              </a:rPr>
              <a:t>Q</a:t>
            </a:r>
            <a:r>
              <a:rPr lang="en-US" sz="3200" dirty="0">
                <a:solidFill>
                  <a:schemeClr val="accent1">
                    <a:lumMod val="60000"/>
                    <a:lumOff val="40000"/>
                  </a:schemeClr>
                </a:solidFill>
              </a:rPr>
              <a:t>2</a:t>
            </a:r>
            <a:r>
              <a:rPr lang="vi-VN" sz="3200" dirty="0">
                <a:solidFill>
                  <a:schemeClr val="accent1">
                    <a:lumMod val="60000"/>
                    <a:lumOff val="40000"/>
                  </a:schemeClr>
                </a:solidFill>
              </a:rPr>
              <a:t> ghi nhận doanh thu vượt kế hoạch nhờ khuyến mãi </a:t>
            </a:r>
            <a:r>
              <a:rPr lang="en-US" sz="3200" dirty="0" err="1">
                <a:solidFill>
                  <a:schemeClr val="accent1">
                    <a:lumMod val="60000"/>
                    <a:lumOff val="40000"/>
                  </a:schemeClr>
                </a:solidFill>
              </a:rPr>
              <a:t>khai</a:t>
            </a:r>
            <a:r>
              <a:rPr lang="en-US" sz="3200" dirty="0">
                <a:solidFill>
                  <a:schemeClr val="accent1">
                    <a:lumMod val="60000"/>
                    <a:lumOff val="40000"/>
                  </a:schemeClr>
                </a:solidFill>
              </a:rPr>
              <a:t> </a:t>
            </a:r>
            <a:r>
              <a:rPr lang="en-US" sz="3200" dirty="0" err="1">
                <a:solidFill>
                  <a:schemeClr val="accent1">
                    <a:lumMod val="60000"/>
                    <a:lumOff val="40000"/>
                  </a:schemeClr>
                </a:solidFill>
              </a:rPr>
              <a:t>giảng</a:t>
            </a:r>
            <a:r>
              <a:rPr lang="en-US" sz="3200" dirty="0">
                <a:solidFill>
                  <a:schemeClr val="accent1">
                    <a:lumMod val="60000"/>
                    <a:lumOff val="40000"/>
                  </a:schemeClr>
                </a:solidFill>
              </a:rPr>
              <a:t> </a:t>
            </a:r>
            <a:r>
              <a:rPr lang="en-US" sz="3200" dirty="0" err="1">
                <a:solidFill>
                  <a:schemeClr val="accent1">
                    <a:lumMod val="60000"/>
                    <a:lumOff val="40000"/>
                  </a:schemeClr>
                </a:solidFill>
              </a:rPr>
              <a:t>năm</a:t>
            </a:r>
            <a:r>
              <a:rPr lang="en-US" sz="3200" dirty="0">
                <a:solidFill>
                  <a:schemeClr val="accent1">
                    <a:lumMod val="60000"/>
                    <a:lumOff val="40000"/>
                  </a:schemeClr>
                </a:solidFill>
              </a:rPr>
              <a:t> </a:t>
            </a:r>
            <a:r>
              <a:rPr lang="en-US" sz="3200" dirty="0" err="1">
                <a:solidFill>
                  <a:schemeClr val="accent1">
                    <a:lumMod val="60000"/>
                    <a:lumOff val="40000"/>
                  </a:schemeClr>
                </a:solidFill>
              </a:rPr>
              <a:t>mới</a:t>
            </a:r>
            <a:r>
              <a:rPr lang="vi-VN" sz="3200" dirty="0">
                <a:solidFill>
                  <a:schemeClr val="accent1">
                    <a:lumMod val="60000"/>
                    <a:lumOff val="40000"/>
                  </a:schemeClr>
                </a:solidFill>
              </a:rPr>
              <a:t>.</a:t>
            </a:r>
          </a:p>
        </p:txBody>
      </p:sp>
      <p:sp>
        <p:nvSpPr>
          <p:cNvPr id="42" name="!!Base1">
            <a:extLst>
              <a:ext uri="{FF2B5EF4-FFF2-40B4-BE49-F238E27FC236}">
                <a16:creationId xmlns:a16="http://schemas.microsoft.com/office/drawing/2014/main" id="{711B9799-1F43-2BF1-8092-35483BF46433}"/>
              </a:ext>
            </a:extLst>
          </p:cNvPr>
          <p:cNvSpPr/>
          <p:nvPr/>
        </p:nvSpPr>
        <p:spPr>
          <a:xfrm rot="10800000">
            <a:off x="1938644"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Value1">
            <a:extLst>
              <a:ext uri="{FF2B5EF4-FFF2-40B4-BE49-F238E27FC236}">
                <a16:creationId xmlns:a16="http://schemas.microsoft.com/office/drawing/2014/main" id="{58FF7A19-3A4E-1854-2848-553B7340C439}"/>
              </a:ext>
            </a:extLst>
          </p:cNvPr>
          <p:cNvSpPr/>
          <p:nvPr/>
        </p:nvSpPr>
        <p:spPr>
          <a:xfrm>
            <a:off x="2200863" y="7340251"/>
            <a:ext cx="1069486" cy="2600263"/>
          </a:xfrm>
          <a:prstGeom prst="roundRect">
            <a:avLst>
              <a:gd name="adj" fmla="val 50000"/>
            </a:avLst>
          </a:prstGeom>
          <a:solidFill>
            <a:schemeClr val="accent3"/>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Percent1">
            <a:extLst>
              <a:ext uri="{FF2B5EF4-FFF2-40B4-BE49-F238E27FC236}">
                <a16:creationId xmlns:a16="http://schemas.microsoft.com/office/drawing/2014/main" id="{C60483F4-6A02-4D05-F453-349DE3D98F89}"/>
              </a:ext>
            </a:extLst>
          </p:cNvPr>
          <p:cNvSpPr txBox="1"/>
          <p:nvPr/>
        </p:nvSpPr>
        <p:spPr>
          <a:xfrm>
            <a:off x="2213668" y="6565694"/>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33%</a:t>
            </a:r>
          </a:p>
        </p:txBody>
      </p:sp>
      <p:sp>
        <p:nvSpPr>
          <p:cNvPr id="45" name="!!Q1">
            <a:extLst>
              <a:ext uri="{FF2B5EF4-FFF2-40B4-BE49-F238E27FC236}">
                <a16:creationId xmlns:a16="http://schemas.microsoft.com/office/drawing/2014/main" id="{53374CAD-F676-5758-F407-3AFCC6A1CA53}"/>
              </a:ext>
            </a:extLst>
          </p:cNvPr>
          <p:cNvSpPr txBox="1"/>
          <p:nvPr/>
        </p:nvSpPr>
        <p:spPr>
          <a:xfrm>
            <a:off x="2134162"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bg2">
                    <a:lumMod val="50000"/>
                    <a:lumOff val="50000"/>
                  </a:schemeClr>
                </a:solidFill>
                <a:latin typeface="+mj-lt"/>
              </a:rPr>
              <a:t>Q1</a:t>
            </a:r>
          </a:p>
        </p:txBody>
      </p:sp>
      <p:sp>
        <p:nvSpPr>
          <p:cNvPr id="49" name="!!Sub_text1">
            <a:extLst>
              <a:ext uri="{FF2B5EF4-FFF2-40B4-BE49-F238E27FC236}">
                <a16:creationId xmlns:a16="http://schemas.microsoft.com/office/drawing/2014/main" id="{0556F5C6-2625-FB88-61C8-7F70D6682590}"/>
              </a:ext>
            </a:extLst>
          </p:cNvPr>
          <p:cNvSpPr txBox="1"/>
          <p:nvPr/>
        </p:nvSpPr>
        <p:spPr>
          <a:xfrm>
            <a:off x="2081796" y="11321027"/>
            <a:ext cx="1307620" cy="1718850"/>
          </a:xfrm>
          <a:prstGeom prst="rect">
            <a:avLst/>
          </a:prstGeom>
          <a:noFill/>
        </p:spPr>
        <p:txBody>
          <a:bodyPr wrap="square" lIns="0" tIns="72000" rIns="0" bIns="72000" rtlCol="0">
            <a:spAutoFit/>
          </a:bodyPr>
          <a:lstStyle/>
          <a:p>
            <a:pPr algn="ctr">
              <a:lnSpc>
                <a:spcPct val="130000"/>
              </a:lnSpc>
              <a:spcBef>
                <a:spcPts val="2000"/>
              </a:spcBef>
            </a:pPr>
            <a:r>
              <a:rPr lang="en-US" sz="1600" dirty="0" err="1">
                <a:solidFill>
                  <a:schemeClr val="accent1">
                    <a:lumMod val="60000"/>
                    <a:lumOff val="40000"/>
                  </a:schemeClr>
                </a:solidFill>
              </a:rPr>
              <a:t>Mảng</a:t>
            </a:r>
            <a:r>
              <a:rPr lang="en-US" sz="1600" dirty="0">
                <a:solidFill>
                  <a:schemeClr val="accent1">
                    <a:lumMod val="60000"/>
                    <a:lumOff val="40000"/>
                  </a:schemeClr>
                </a:solidFill>
              </a:rPr>
              <a:t> laptop </a:t>
            </a:r>
            <a:r>
              <a:rPr lang="en-US" sz="1600" dirty="0" err="1">
                <a:solidFill>
                  <a:schemeClr val="accent1">
                    <a:lumMod val="60000"/>
                    <a:lumOff val="40000"/>
                  </a:schemeClr>
                </a:solidFill>
              </a:rPr>
              <a:t>phục</a:t>
            </a:r>
            <a:r>
              <a:rPr lang="en-US" sz="1600" dirty="0">
                <a:solidFill>
                  <a:schemeClr val="accent1">
                    <a:lumMod val="60000"/>
                    <a:lumOff val="40000"/>
                  </a:schemeClr>
                </a:solidFill>
              </a:rPr>
              <a:t> </a:t>
            </a:r>
            <a:r>
              <a:rPr lang="en-US" sz="1600" dirty="0" err="1">
                <a:solidFill>
                  <a:schemeClr val="accent1">
                    <a:lumMod val="60000"/>
                    <a:lumOff val="40000"/>
                  </a:schemeClr>
                </a:solidFill>
              </a:rPr>
              <a:t>hồi</a:t>
            </a:r>
            <a:r>
              <a:rPr lang="en-US" sz="1600" dirty="0">
                <a:solidFill>
                  <a:schemeClr val="accent1">
                    <a:lumMod val="60000"/>
                    <a:lumOff val="40000"/>
                  </a:schemeClr>
                </a:solidFill>
              </a:rPr>
              <a:t> </a:t>
            </a:r>
            <a:r>
              <a:rPr lang="en-US" sz="1600" dirty="0" err="1">
                <a:solidFill>
                  <a:schemeClr val="accent1">
                    <a:lumMod val="60000"/>
                    <a:lumOff val="40000"/>
                  </a:schemeClr>
                </a:solidFill>
              </a:rPr>
              <a:t>mạnh</a:t>
            </a:r>
            <a:r>
              <a:rPr lang="en-US" sz="1600" dirty="0">
                <a:solidFill>
                  <a:schemeClr val="accent1">
                    <a:lumMod val="60000"/>
                    <a:lumOff val="40000"/>
                  </a:schemeClr>
                </a:solidFill>
              </a:rPr>
              <a:t> </a:t>
            </a:r>
            <a:r>
              <a:rPr lang="en-US" sz="1600" dirty="0" err="1">
                <a:solidFill>
                  <a:schemeClr val="accent1">
                    <a:lumMod val="60000"/>
                    <a:lumOff val="40000"/>
                  </a:schemeClr>
                </a:solidFill>
              </a:rPr>
              <a:t>sau</a:t>
            </a:r>
            <a:r>
              <a:rPr lang="en-US" sz="1600" dirty="0">
                <a:solidFill>
                  <a:schemeClr val="accent1">
                    <a:lumMod val="60000"/>
                    <a:lumOff val="40000"/>
                  </a:schemeClr>
                </a:solidFill>
              </a:rPr>
              <a:t> </a:t>
            </a:r>
            <a:r>
              <a:rPr lang="en-US" sz="1600" dirty="0" err="1">
                <a:solidFill>
                  <a:schemeClr val="accent1">
                    <a:lumMod val="60000"/>
                    <a:lumOff val="40000"/>
                  </a:schemeClr>
                </a:solidFill>
              </a:rPr>
              <a:t>giai</a:t>
            </a:r>
            <a:r>
              <a:rPr lang="en-US" sz="1600" dirty="0">
                <a:solidFill>
                  <a:schemeClr val="accent1">
                    <a:lumMod val="60000"/>
                    <a:lumOff val="40000"/>
                  </a:schemeClr>
                </a:solidFill>
              </a:rPr>
              <a:t> </a:t>
            </a:r>
            <a:r>
              <a:rPr lang="en-US" sz="1600" dirty="0" err="1">
                <a:solidFill>
                  <a:schemeClr val="accent1">
                    <a:lumMod val="60000"/>
                    <a:lumOff val="40000"/>
                  </a:schemeClr>
                </a:solidFill>
              </a:rPr>
              <a:t>đoạn</a:t>
            </a:r>
            <a:r>
              <a:rPr lang="en-US" sz="1600" dirty="0">
                <a:solidFill>
                  <a:schemeClr val="accent1">
                    <a:lumMod val="60000"/>
                    <a:lumOff val="40000"/>
                  </a:schemeClr>
                </a:solidFill>
              </a:rPr>
              <a:t> </a:t>
            </a:r>
            <a:r>
              <a:rPr lang="en-US" sz="1600" dirty="0" err="1">
                <a:solidFill>
                  <a:schemeClr val="accent1">
                    <a:lumMod val="60000"/>
                    <a:lumOff val="40000"/>
                  </a:schemeClr>
                </a:solidFill>
              </a:rPr>
              <a:t>trầm</a:t>
            </a:r>
            <a:r>
              <a:rPr lang="en-US" sz="1600" dirty="0">
                <a:solidFill>
                  <a:schemeClr val="accent1">
                    <a:lumMod val="60000"/>
                    <a:lumOff val="40000"/>
                  </a:schemeClr>
                </a:solidFill>
              </a:rPr>
              <a:t> </a:t>
            </a:r>
            <a:r>
              <a:rPr lang="en-US" sz="1600" dirty="0" err="1">
                <a:solidFill>
                  <a:schemeClr val="accent1">
                    <a:lumMod val="60000"/>
                    <a:lumOff val="40000"/>
                  </a:schemeClr>
                </a:solidFill>
              </a:rPr>
              <a:t>lắng</a:t>
            </a:r>
            <a:r>
              <a:rPr lang="en-US" sz="1600" dirty="0">
                <a:solidFill>
                  <a:schemeClr val="accent1">
                    <a:lumMod val="60000"/>
                    <a:lumOff val="40000"/>
                  </a:schemeClr>
                </a:solidFill>
              </a:rPr>
              <a:t> </a:t>
            </a:r>
            <a:r>
              <a:rPr lang="en-US" sz="1600" dirty="0" err="1">
                <a:solidFill>
                  <a:schemeClr val="accent1">
                    <a:lumMod val="60000"/>
                    <a:lumOff val="40000"/>
                  </a:schemeClr>
                </a:solidFill>
              </a:rPr>
              <a:t>đầu</a:t>
            </a:r>
            <a:r>
              <a:rPr lang="en-US" sz="1600" dirty="0">
                <a:solidFill>
                  <a:schemeClr val="accent1">
                    <a:lumMod val="60000"/>
                    <a:lumOff val="40000"/>
                  </a:schemeClr>
                </a:solidFill>
              </a:rPr>
              <a:t> </a:t>
            </a:r>
            <a:r>
              <a:rPr lang="en-US" sz="1600" dirty="0" err="1">
                <a:solidFill>
                  <a:schemeClr val="accent1">
                    <a:lumMod val="60000"/>
                    <a:lumOff val="40000"/>
                  </a:schemeClr>
                </a:solidFill>
              </a:rPr>
              <a:t>năm</a:t>
            </a:r>
            <a:endParaRPr lang="en-US" sz="1600" b="1" dirty="0">
              <a:solidFill>
                <a:schemeClr val="accent1">
                  <a:lumMod val="60000"/>
                  <a:lumOff val="40000"/>
                </a:schemeClr>
              </a:solidFill>
            </a:endParaRPr>
          </a:p>
        </p:txBody>
      </p:sp>
      <p:sp>
        <p:nvSpPr>
          <p:cNvPr id="59" name="!!Base2">
            <a:extLst>
              <a:ext uri="{FF2B5EF4-FFF2-40B4-BE49-F238E27FC236}">
                <a16:creationId xmlns:a16="http://schemas.microsoft.com/office/drawing/2014/main" id="{1FB1F611-06A2-C994-9AC6-05F6519297A3}"/>
              </a:ext>
            </a:extLst>
          </p:cNvPr>
          <p:cNvSpPr/>
          <p:nvPr/>
        </p:nvSpPr>
        <p:spPr>
          <a:xfrm rot="10800000">
            <a:off x="4318813"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Value2">
            <a:extLst>
              <a:ext uri="{FF2B5EF4-FFF2-40B4-BE49-F238E27FC236}">
                <a16:creationId xmlns:a16="http://schemas.microsoft.com/office/drawing/2014/main" id="{35833E6A-7C98-4670-C93D-B9B334A155B1}"/>
              </a:ext>
            </a:extLst>
          </p:cNvPr>
          <p:cNvSpPr/>
          <p:nvPr/>
        </p:nvSpPr>
        <p:spPr>
          <a:xfrm>
            <a:off x="4581032" y="3809727"/>
            <a:ext cx="1069486" cy="6130786"/>
          </a:xfrm>
          <a:prstGeom prst="roundRect">
            <a:avLst>
              <a:gd name="adj" fmla="val 50000"/>
            </a:avLst>
          </a:prstGeom>
          <a:solidFill>
            <a:schemeClr val="accent3"/>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Percent2">
            <a:extLst>
              <a:ext uri="{FF2B5EF4-FFF2-40B4-BE49-F238E27FC236}">
                <a16:creationId xmlns:a16="http://schemas.microsoft.com/office/drawing/2014/main" id="{1B7E0EF9-E19E-5681-5EB0-A033F9984D0C}"/>
              </a:ext>
            </a:extLst>
          </p:cNvPr>
          <p:cNvSpPr txBox="1"/>
          <p:nvPr/>
        </p:nvSpPr>
        <p:spPr>
          <a:xfrm>
            <a:off x="4593837" y="3111316"/>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92%</a:t>
            </a:r>
          </a:p>
        </p:txBody>
      </p:sp>
      <p:sp>
        <p:nvSpPr>
          <p:cNvPr id="142" name="!!Q2">
            <a:extLst>
              <a:ext uri="{FF2B5EF4-FFF2-40B4-BE49-F238E27FC236}">
                <a16:creationId xmlns:a16="http://schemas.microsoft.com/office/drawing/2014/main" id="{17A35F96-8818-54D6-9C60-887E008D51FF}"/>
              </a:ext>
            </a:extLst>
          </p:cNvPr>
          <p:cNvSpPr txBox="1"/>
          <p:nvPr/>
        </p:nvSpPr>
        <p:spPr>
          <a:xfrm>
            <a:off x="4514331"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bg2">
                    <a:lumMod val="50000"/>
                    <a:lumOff val="50000"/>
                  </a:schemeClr>
                </a:solidFill>
                <a:latin typeface="+mj-lt"/>
              </a:rPr>
              <a:t>Q2</a:t>
            </a:r>
          </a:p>
        </p:txBody>
      </p:sp>
      <p:sp>
        <p:nvSpPr>
          <p:cNvPr id="143" name="!!Sub_text2">
            <a:extLst>
              <a:ext uri="{FF2B5EF4-FFF2-40B4-BE49-F238E27FC236}">
                <a16:creationId xmlns:a16="http://schemas.microsoft.com/office/drawing/2014/main" id="{07902F56-A460-3DDB-EA02-E5C13F4626D9}"/>
              </a:ext>
            </a:extLst>
          </p:cNvPr>
          <p:cNvSpPr txBox="1"/>
          <p:nvPr/>
        </p:nvSpPr>
        <p:spPr>
          <a:xfrm>
            <a:off x="4461965" y="11321027"/>
            <a:ext cx="1307620" cy="1718850"/>
          </a:xfrm>
          <a:prstGeom prst="rect">
            <a:avLst/>
          </a:prstGeom>
          <a:noFill/>
        </p:spPr>
        <p:txBody>
          <a:bodyPr wrap="square" lIns="0" tIns="72000" rIns="0" bIns="72000" rtlCol="0">
            <a:spAutoFit/>
          </a:bodyPr>
          <a:lstStyle/>
          <a:p>
            <a:pPr algn="ctr">
              <a:lnSpc>
                <a:spcPct val="130000"/>
              </a:lnSpc>
              <a:spcBef>
                <a:spcPts val="2000"/>
              </a:spcBef>
            </a:pPr>
            <a:r>
              <a:rPr lang="en-US" sz="1600" dirty="0" err="1">
                <a:solidFill>
                  <a:schemeClr val="accent1">
                    <a:lumMod val="60000"/>
                    <a:lumOff val="40000"/>
                  </a:schemeClr>
                </a:solidFill>
              </a:rPr>
              <a:t>Mảng</a:t>
            </a:r>
            <a:r>
              <a:rPr lang="en-US" sz="1600" dirty="0">
                <a:solidFill>
                  <a:schemeClr val="accent1">
                    <a:lumMod val="60000"/>
                    <a:lumOff val="40000"/>
                  </a:schemeClr>
                </a:solidFill>
              </a:rPr>
              <a:t> laptop </a:t>
            </a:r>
            <a:r>
              <a:rPr lang="en-US" sz="1600" dirty="0" err="1">
                <a:solidFill>
                  <a:schemeClr val="accent1">
                    <a:lumMod val="60000"/>
                    <a:lumOff val="40000"/>
                  </a:schemeClr>
                </a:solidFill>
              </a:rPr>
              <a:t>phục</a:t>
            </a:r>
            <a:r>
              <a:rPr lang="en-US" sz="1600" dirty="0">
                <a:solidFill>
                  <a:schemeClr val="accent1">
                    <a:lumMod val="60000"/>
                    <a:lumOff val="40000"/>
                  </a:schemeClr>
                </a:solidFill>
              </a:rPr>
              <a:t> </a:t>
            </a:r>
            <a:r>
              <a:rPr lang="en-US" sz="1600" dirty="0" err="1">
                <a:solidFill>
                  <a:schemeClr val="accent1">
                    <a:lumMod val="60000"/>
                    <a:lumOff val="40000"/>
                  </a:schemeClr>
                </a:solidFill>
              </a:rPr>
              <a:t>hồi</a:t>
            </a:r>
            <a:r>
              <a:rPr lang="en-US" sz="1600" dirty="0">
                <a:solidFill>
                  <a:schemeClr val="accent1">
                    <a:lumMod val="60000"/>
                    <a:lumOff val="40000"/>
                  </a:schemeClr>
                </a:solidFill>
              </a:rPr>
              <a:t> </a:t>
            </a:r>
            <a:r>
              <a:rPr lang="en-US" sz="1600" dirty="0" err="1">
                <a:solidFill>
                  <a:schemeClr val="accent1">
                    <a:lumMod val="60000"/>
                    <a:lumOff val="40000"/>
                  </a:schemeClr>
                </a:solidFill>
              </a:rPr>
              <a:t>mạnh</a:t>
            </a:r>
            <a:r>
              <a:rPr lang="en-US" sz="1600" dirty="0">
                <a:solidFill>
                  <a:schemeClr val="accent1">
                    <a:lumMod val="60000"/>
                    <a:lumOff val="40000"/>
                  </a:schemeClr>
                </a:solidFill>
              </a:rPr>
              <a:t> </a:t>
            </a:r>
            <a:r>
              <a:rPr lang="en-US" sz="1600" dirty="0" err="1">
                <a:solidFill>
                  <a:schemeClr val="accent1">
                    <a:lumMod val="60000"/>
                    <a:lumOff val="40000"/>
                  </a:schemeClr>
                </a:solidFill>
              </a:rPr>
              <a:t>sau</a:t>
            </a:r>
            <a:r>
              <a:rPr lang="en-US" sz="1600" dirty="0">
                <a:solidFill>
                  <a:schemeClr val="accent1">
                    <a:lumMod val="60000"/>
                    <a:lumOff val="40000"/>
                  </a:schemeClr>
                </a:solidFill>
              </a:rPr>
              <a:t> </a:t>
            </a:r>
            <a:r>
              <a:rPr lang="en-US" sz="1600" dirty="0" err="1">
                <a:solidFill>
                  <a:schemeClr val="accent1">
                    <a:lumMod val="60000"/>
                    <a:lumOff val="40000"/>
                  </a:schemeClr>
                </a:solidFill>
              </a:rPr>
              <a:t>giai</a:t>
            </a:r>
            <a:r>
              <a:rPr lang="en-US" sz="1600" dirty="0">
                <a:solidFill>
                  <a:schemeClr val="accent1">
                    <a:lumMod val="60000"/>
                    <a:lumOff val="40000"/>
                  </a:schemeClr>
                </a:solidFill>
              </a:rPr>
              <a:t> </a:t>
            </a:r>
            <a:r>
              <a:rPr lang="en-US" sz="1600" dirty="0" err="1">
                <a:solidFill>
                  <a:schemeClr val="accent1">
                    <a:lumMod val="60000"/>
                    <a:lumOff val="40000"/>
                  </a:schemeClr>
                </a:solidFill>
              </a:rPr>
              <a:t>đoạn</a:t>
            </a:r>
            <a:r>
              <a:rPr lang="en-US" sz="1600" dirty="0">
                <a:solidFill>
                  <a:schemeClr val="accent1">
                    <a:lumMod val="60000"/>
                    <a:lumOff val="40000"/>
                  </a:schemeClr>
                </a:solidFill>
              </a:rPr>
              <a:t> </a:t>
            </a:r>
            <a:r>
              <a:rPr lang="en-US" sz="1600" dirty="0" err="1">
                <a:solidFill>
                  <a:schemeClr val="accent1">
                    <a:lumMod val="60000"/>
                    <a:lumOff val="40000"/>
                  </a:schemeClr>
                </a:solidFill>
              </a:rPr>
              <a:t>trầm</a:t>
            </a:r>
            <a:r>
              <a:rPr lang="en-US" sz="1600" dirty="0">
                <a:solidFill>
                  <a:schemeClr val="accent1">
                    <a:lumMod val="60000"/>
                    <a:lumOff val="40000"/>
                  </a:schemeClr>
                </a:solidFill>
              </a:rPr>
              <a:t> </a:t>
            </a:r>
            <a:r>
              <a:rPr lang="en-US" sz="1600" dirty="0" err="1">
                <a:solidFill>
                  <a:schemeClr val="accent1">
                    <a:lumMod val="60000"/>
                    <a:lumOff val="40000"/>
                  </a:schemeClr>
                </a:solidFill>
              </a:rPr>
              <a:t>lắng</a:t>
            </a:r>
            <a:r>
              <a:rPr lang="en-US" sz="1600" dirty="0">
                <a:solidFill>
                  <a:schemeClr val="accent1">
                    <a:lumMod val="60000"/>
                    <a:lumOff val="40000"/>
                  </a:schemeClr>
                </a:solidFill>
              </a:rPr>
              <a:t> </a:t>
            </a:r>
            <a:r>
              <a:rPr lang="en-US" sz="1600" dirty="0" err="1">
                <a:solidFill>
                  <a:schemeClr val="accent1">
                    <a:lumMod val="60000"/>
                    <a:lumOff val="40000"/>
                  </a:schemeClr>
                </a:solidFill>
              </a:rPr>
              <a:t>đầu</a:t>
            </a:r>
            <a:r>
              <a:rPr lang="en-US" sz="1600" dirty="0">
                <a:solidFill>
                  <a:schemeClr val="accent1">
                    <a:lumMod val="60000"/>
                    <a:lumOff val="40000"/>
                  </a:schemeClr>
                </a:solidFill>
              </a:rPr>
              <a:t> </a:t>
            </a:r>
            <a:r>
              <a:rPr lang="en-US" sz="1600" dirty="0" err="1">
                <a:solidFill>
                  <a:schemeClr val="accent1">
                    <a:lumMod val="60000"/>
                    <a:lumOff val="40000"/>
                  </a:schemeClr>
                </a:solidFill>
              </a:rPr>
              <a:t>năm</a:t>
            </a:r>
            <a:endParaRPr lang="en-US" sz="1600" b="1" dirty="0">
              <a:solidFill>
                <a:schemeClr val="accent1">
                  <a:lumMod val="60000"/>
                  <a:lumOff val="40000"/>
                </a:schemeClr>
              </a:solidFill>
            </a:endParaRPr>
          </a:p>
        </p:txBody>
      </p:sp>
      <p:sp>
        <p:nvSpPr>
          <p:cNvPr id="153" name="!!Base3">
            <a:extLst>
              <a:ext uri="{FF2B5EF4-FFF2-40B4-BE49-F238E27FC236}">
                <a16:creationId xmlns:a16="http://schemas.microsoft.com/office/drawing/2014/main" id="{BEC938FD-CE24-0B87-0CE8-B1E3E64054DC}"/>
              </a:ext>
            </a:extLst>
          </p:cNvPr>
          <p:cNvSpPr/>
          <p:nvPr/>
        </p:nvSpPr>
        <p:spPr>
          <a:xfrm rot="10800000">
            <a:off x="6698982"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Value3">
            <a:extLst>
              <a:ext uri="{FF2B5EF4-FFF2-40B4-BE49-F238E27FC236}">
                <a16:creationId xmlns:a16="http://schemas.microsoft.com/office/drawing/2014/main" id="{E4CF7932-9716-FD63-14B0-41492440D543}"/>
              </a:ext>
            </a:extLst>
          </p:cNvPr>
          <p:cNvSpPr/>
          <p:nvPr/>
        </p:nvSpPr>
        <p:spPr>
          <a:xfrm>
            <a:off x="6961201" y="4643260"/>
            <a:ext cx="1069486" cy="5297254"/>
          </a:xfrm>
          <a:prstGeom prst="roundRect">
            <a:avLst>
              <a:gd name="adj" fmla="val 50000"/>
            </a:avLst>
          </a:prstGeom>
          <a:solidFill>
            <a:schemeClr val="accent3"/>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Percent3">
            <a:extLst>
              <a:ext uri="{FF2B5EF4-FFF2-40B4-BE49-F238E27FC236}">
                <a16:creationId xmlns:a16="http://schemas.microsoft.com/office/drawing/2014/main" id="{08D79882-E5AD-D42E-97C6-979D7B34107D}"/>
              </a:ext>
            </a:extLst>
          </p:cNvPr>
          <p:cNvSpPr txBox="1"/>
          <p:nvPr/>
        </p:nvSpPr>
        <p:spPr>
          <a:xfrm>
            <a:off x="6974006" y="3931332"/>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80%</a:t>
            </a:r>
          </a:p>
        </p:txBody>
      </p:sp>
      <p:sp>
        <p:nvSpPr>
          <p:cNvPr id="156" name="!!Q3">
            <a:extLst>
              <a:ext uri="{FF2B5EF4-FFF2-40B4-BE49-F238E27FC236}">
                <a16:creationId xmlns:a16="http://schemas.microsoft.com/office/drawing/2014/main" id="{0D3896F0-3BEA-0419-71A7-56D4EB23E463}"/>
              </a:ext>
            </a:extLst>
          </p:cNvPr>
          <p:cNvSpPr txBox="1"/>
          <p:nvPr/>
        </p:nvSpPr>
        <p:spPr>
          <a:xfrm>
            <a:off x="6894500"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bg2">
                    <a:lumMod val="50000"/>
                    <a:lumOff val="50000"/>
                  </a:schemeClr>
                </a:solidFill>
                <a:latin typeface="+mj-lt"/>
              </a:rPr>
              <a:t>Q3</a:t>
            </a:r>
          </a:p>
        </p:txBody>
      </p:sp>
      <p:sp>
        <p:nvSpPr>
          <p:cNvPr id="157" name="!!Sub_text3">
            <a:extLst>
              <a:ext uri="{FF2B5EF4-FFF2-40B4-BE49-F238E27FC236}">
                <a16:creationId xmlns:a16="http://schemas.microsoft.com/office/drawing/2014/main" id="{B08EB1A0-42FE-B2FB-8E64-D49A0BBE7EF8}"/>
              </a:ext>
            </a:extLst>
          </p:cNvPr>
          <p:cNvSpPr txBox="1"/>
          <p:nvPr/>
        </p:nvSpPr>
        <p:spPr>
          <a:xfrm>
            <a:off x="6842134" y="11321027"/>
            <a:ext cx="1307620" cy="1718850"/>
          </a:xfrm>
          <a:prstGeom prst="rect">
            <a:avLst/>
          </a:prstGeom>
          <a:noFill/>
        </p:spPr>
        <p:txBody>
          <a:bodyPr wrap="square" lIns="0" tIns="72000" rIns="0" bIns="72000" rtlCol="0">
            <a:spAutoFit/>
          </a:bodyPr>
          <a:lstStyle/>
          <a:p>
            <a:pPr algn="ctr">
              <a:lnSpc>
                <a:spcPct val="130000"/>
              </a:lnSpc>
              <a:spcBef>
                <a:spcPts val="2000"/>
              </a:spcBef>
            </a:pPr>
            <a:r>
              <a:rPr lang="en-US" sz="1600" dirty="0" err="1">
                <a:solidFill>
                  <a:schemeClr val="accent1">
                    <a:lumMod val="60000"/>
                    <a:lumOff val="40000"/>
                  </a:schemeClr>
                </a:solidFill>
              </a:rPr>
              <a:t>Mảng</a:t>
            </a:r>
            <a:r>
              <a:rPr lang="en-US" sz="1600" dirty="0">
                <a:solidFill>
                  <a:schemeClr val="accent1">
                    <a:lumMod val="60000"/>
                    <a:lumOff val="40000"/>
                  </a:schemeClr>
                </a:solidFill>
              </a:rPr>
              <a:t> laptop </a:t>
            </a:r>
            <a:r>
              <a:rPr lang="en-US" sz="1600" dirty="0" err="1">
                <a:solidFill>
                  <a:schemeClr val="accent1">
                    <a:lumMod val="60000"/>
                    <a:lumOff val="40000"/>
                  </a:schemeClr>
                </a:solidFill>
              </a:rPr>
              <a:t>phục</a:t>
            </a:r>
            <a:r>
              <a:rPr lang="en-US" sz="1600" dirty="0">
                <a:solidFill>
                  <a:schemeClr val="accent1">
                    <a:lumMod val="60000"/>
                    <a:lumOff val="40000"/>
                  </a:schemeClr>
                </a:solidFill>
              </a:rPr>
              <a:t> </a:t>
            </a:r>
            <a:r>
              <a:rPr lang="en-US" sz="1600" dirty="0" err="1">
                <a:solidFill>
                  <a:schemeClr val="accent1">
                    <a:lumMod val="60000"/>
                    <a:lumOff val="40000"/>
                  </a:schemeClr>
                </a:solidFill>
              </a:rPr>
              <a:t>hồi</a:t>
            </a:r>
            <a:r>
              <a:rPr lang="en-US" sz="1600" dirty="0">
                <a:solidFill>
                  <a:schemeClr val="accent1">
                    <a:lumMod val="60000"/>
                    <a:lumOff val="40000"/>
                  </a:schemeClr>
                </a:solidFill>
              </a:rPr>
              <a:t> </a:t>
            </a:r>
            <a:r>
              <a:rPr lang="en-US" sz="1600" dirty="0" err="1">
                <a:solidFill>
                  <a:schemeClr val="accent1">
                    <a:lumMod val="60000"/>
                    <a:lumOff val="40000"/>
                  </a:schemeClr>
                </a:solidFill>
              </a:rPr>
              <a:t>mạnh</a:t>
            </a:r>
            <a:r>
              <a:rPr lang="en-US" sz="1600" dirty="0">
                <a:solidFill>
                  <a:schemeClr val="accent1">
                    <a:lumMod val="60000"/>
                    <a:lumOff val="40000"/>
                  </a:schemeClr>
                </a:solidFill>
              </a:rPr>
              <a:t> </a:t>
            </a:r>
            <a:r>
              <a:rPr lang="en-US" sz="1600" dirty="0" err="1">
                <a:solidFill>
                  <a:schemeClr val="accent1">
                    <a:lumMod val="60000"/>
                    <a:lumOff val="40000"/>
                  </a:schemeClr>
                </a:solidFill>
              </a:rPr>
              <a:t>sau</a:t>
            </a:r>
            <a:r>
              <a:rPr lang="en-US" sz="1600" dirty="0">
                <a:solidFill>
                  <a:schemeClr val="accent1">
                    <a:lumMod val="60000"/>
                    <a:lumOff val="40000"/>
                  </a:schemeClr>
                </a:solidFill>
              </a:rPr>
              <a:t> </a:t>
            </a:r>
            <a:r>
              <a:rPr lang="en-US" sz="1600" dirty="0" err="1">
                <a:solidFill>
                  <a:schemeClr val="accent1">
                    <a:lumMod val="60000"/>
                    <a:lumOff val="40000"/>
                  </a:schemeClr>
                </a:solidFill>
              </a:rPr>
              <a:t>giai</a:t>
            </a:r>
            <a:r>
              <a:rPr lang="en-US" sz="1600" dirty="0">
                <a:solidFill>
                  <a:schemeClr val="accent1">
                    <a:lumMod val="60000"/>
                    <a:lumOff val="40000"/>
                  </a:schemeClr>
                </a:solidFill>
              </a:rPr>
              <a:t> </a:t>
            </a:r>
            <a:r>
              <a:rPr lang="en-US" sz="1600" dirty="0" err="1">
                <a:solidFill>
                  <a:schemeClr val="accent1">
                    <a:lumMod val="60000"/>
                    <a:lumOff val="40000"/>
                  </a:schemeClr>
                </a:solidFill>
              </a:rPr>
              <a:t>đoạn</a:t>
            </a:r>
            <a:r>
              <a:rPr lang="en-US" sz="1600" dirty="0">
                <a:solidFill>
                  <a:schemeClr val="accent1">
                    <a:lumMod val="60000"/>
                    <a:lumOff val="40000"/>
                  </a:schemeClr>
                </a:solidFill>
              </a:rPr>
              <a:t> </a:t>
            </a:r>
            <a:r>
              <a:rPr lang="en-US" sz="1600" dirty="0" err="1">
                <a:solidFill>
                  <a:schemeClr val="accent1">
                    <a:lumMod val="60000"/>
                    <a:lumOff val="40000"/>
                  </a:schemeClr>
                </a:solidFill>
              </a:rPr>
              <a:t>trầm</a:t>
            </a:r>
            <a:r>
              <a:rPr lang="en-US" sz="1600" dirty="0">
                <a:solidFill>
                  <a:schemeClr val="accent1">
                    <a:lumMod val="60000"/>
                    <a:lumOff val="40000"/>
                  </a:schemeClr>
                </a:solidFill>
              </a:rPr>
              <a:t> </a:t>
            </a:r>
            <a:r>
              <a:rPr lang="en-US" sz="1600" dirty="0" err="1">
                <a:solidFill>
                  <a:schemeClr val="accent1">
                    <a:lumMod val="60000"/>
                    <a:lumOff val="40000"/>
                  </a:schemeClr>
                </a:solidFill>
              </a:rPr>
              <a:t>lắng</a:t>
            </a:r>
            <a:r>
              <a:rPr lang="en-US" sz="1600" dirty="0">
                <a:solidFill>
                  <a:schemeClr val="accent1">
                    <a:lumMod val="60000"/>
                    <a:lumOff val="40000"/>
                  </a:schemeClr>
                </a:solidFill>
              </a:rPr>
              <a:t> </a:t>
            </a:r>
            <a:r>
              <a:rPr lang="en-US" sz="1600" dirty="0" err="1">
                <a:solidFill>
                  <a:schemeClr val="accent1">
                    <a:lumMod val="60000"/>
                    <a:lumOff val="40000"/>
                  </a:schemeClr>
                </a:solidFill>
              </a:rPr>
              <a:t>đầu</a:t>
            </a:r>
            <a:r>
              <a:rPr lang="en-US" sz="1600" dirty="0">
                <a:solidFill>
                  <a:schemeClr val="accent1">
                    <a:lumMod val="60000"/>
                    <a:lumOff val="40000"/>
                  </a:schemeClr>
                </a:solidFill>
              </a:rPr>
              <a:t> </a:t>
            </a:r>
            <a:r>
              <a:rPr lang="en-US" sz="1600" dirty="0" err="1">
                <a:solidFill>
                  <a:schemeClr val="accent1">
                    <a:lumMod val="60000"/>
                    <a:lumOff val="40000"/>
                  </a:schemeClr>
                </a:solidFill>
              </a:rPr>
              <a:t>năm</a:t>
            </a:r>
            <a:endParaRPr lang="en-US" sz="1600" b="1" dirty="0">
              <a:solidFill>
                <a:schemeClr val="accent1">
                  <a:lumMod val="60000"/>
                  <a:lumOff val="40000"/>
                </a:schemeClr>
              </a:solidFill>
            </a:endParaRPr>
          </a:p>
        </p:txBody>
      </p:sp>
      <p:sp>
        <p:nvSpPr>
          <p:cNvPr id="174" name="!!Base4">
            <a:extLst>
              <a:ext uri="{FF2B5EF4-FFF2-40B4-BE49-F238E27FC236}">
                <a16:creationId xmlns:a16="http://schemas.microsoft.com/office/drawing/2014/main" id="{2B7F456E-2907-EE4A-C4B5-D92FD5BF12DF}"/>
              </a:ext>
            </a:extLst>
          </p:cNvPr>
          <p:cNvSpPr/>
          <p:nvPr/>
        </p:nvSpPr>
        <p:spPr>
          <a:xfrm rot="10800000">
            <a:off x="9079150"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Value4">
            <a:extLst>
              <a:ext uri="{FF2B5EF4-FFF2-40B4-BE49-F238E27FC236}">
                <a16:creationId xmlns:a16="http://schemas.microsoft.com/office/drawing/2014/main" id="{5F00101B-11D7-F800-F13A-172749EA9E19}"/>
              </a:ext>
            </a:extLst>
          </p:cNvPr>
          <p:cNvSpPr/>
          <p:nvPr/>
        </p:nvSpPr>
        <p:spPr>
          <a:xfrm>
            <a:off x="9341369" y="5690405"/>
            <a:ext cx="1069486" cy="4250108"/>
          </a:xfrm>
          <a:prstGeom prst="roundRect">
            <a:avLst>
              <a:gd name="adj" fmla="val 50000"/>
            </a:avLst>
          </a:prstGeom>
          <a:solidFill>
            <a:schemeClr val="accent3"/>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6" name="!!Percent4">
            <a:extLst>
              <a:ext uri="{FF2B5EF4-FFF2-40B4-BE49-F238E27FC236}">
                <a16:creationId xmlns:a16="http://schemas.microsoft.com/office/drawing/2014/main" id="{98823522-E718-FE89-EB0D-E742199DB6C3}"/>
              </a:ext>
            </a:extLst>
          </p:cNvPr>
          <p:cNvSpPr txBox="1"/>
          <p:nvPr/>
        </p:nvSpPr>
        <p:spPr>
          <a:xfrm>
            <a:off x="9354174" y="4941919"/>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60%</a:t>
            </a:r>
          </a:p>
        </p:txBody>
      </p:sp>
      <p:sp>
        <p:nvSpPr>
          <p:cNvPr id="177" name="!!Q4">
            <a:extLst>
              <a:ext uri="{FF2B5EF4-FFF2-40B4-BE49-F238E27FC236}">
                <a16:creationId xmlns:a16="http://schemas.microsoft.com/office/drawing/2014/main" id="{9B335230-1689-3298-6EA6-E0016710E40E}"/>
              </a:ext>
            </a:extLst>
          </p:cNvPr>
          <p:cNvSpPr txBox="1"/>
          <p:nvPr/>
        </p:nvSpPr>
        <p:spPr>
          <a:xfrm>
            <a:off x="9274668"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bg2">
                    <a:lumMod val="50000"/>
                    <a:lumOff val="50000"/>
                  </a:schemeClr>
                </a:solidFill>
                <a:latin typeface="+mj-lt"/>
              </a:rPr>
              <a:t>Q4</a:t>
            </a:r>
          </a:p>
        </p:txBody>
      </p:sp>
      <p:sp>
        <p:nvSpPr>
          <p:cNvPr id="178" name="!!Sub_text4">
            <a:extLst>
              <a:ext uri="{FF2B5EF4-FFF2-40B4-BE49-F238E27FC236}">
                <a16:creationId xmlns:a16="http://schemas.microsoft.com/office/drawing/2014/main" id="{0FB5E7FF-4591-1904-50B9-127A08B01933}"/>
              </a:ext>
            </a:extLst>
          </p:cNvPr>
          <p:cNvSpPr txBox="1"/>
          <p:nvPr/>
        </p:nvSpPr>
        <p:spPr>
          <a:xfrm>
            <a:off x="9222302" y="11321027"/>
            <a:ext cx="1307620" cy="1718850"/>
          </a:xfrm>
          <a:prstGeom prst="rect">
            <a:avLst/>
          </a:prstGeom>
          <a:noFill/>
        </p:spPr>
        <p:txBody>
          <a:bodyPr wrap="square" lIns="0" tIns="72000" rIns="0" bIns="72000" rtlCol="0">
            <a:spAutoFit/>
          </a:bodyPr>
          <a:lstStyle/>
          <a:p>
            <a:pPr algn="ctr">
              <a:lnSpc>
                <a:spcPct val="130000"/>
              </a:lnSpc>
              <a:spcBef>
                <a:spcPts val="2000"/>
              </a:spcBef>
            </a:pPr>
            <a:r>
              <a:rPr lang="en-US" sz="1600" dirty="0" err="1">
                <a:solidFill>
                  <a:schemeClr val="accent1">
                    <a:lumMod val="60000"/>
                    <a:lumOff val="40000"/>
                  </a:schemeClr>
                </a:solidFill>
              </a:rPr>
              <a:t>Mảng</a:t>
            </a:r>
            <a:r>
              <a:rPr lang="en-US" sz="1600" dirty="0">
                <a:solidFill>
                  <a:schemeClr val="accent1">
                    <a:lumMod val="60000"/>
                    <a:lumOff val="40000"/>
                  </a:schemeClr>
                </a:solidFill>
              </a:rPr>
              <a:t> laptop </a:t>
            </a:r>
            <a:r>
              <a:rPr lang="en-US" sz="1600" dirty="0" err="1">
                <a:solidFill>
                  <a:schemeClr val="accent1">
                    <a:lumMod val="60000"/>
                    <a:lumOff val="40000"/>
                  </a:schemeClr>
                </a:solidFill>
              </a:rPr>
              <a:t>phục</a:t>
            </a:r>
            <a:r>
              <a:rPr lang="en-US" sz="1600" dirty="0">
                <a:solidFill>
                  <a:schemeClr val="accent1">
                    <a:lumMod val="60000"/>
                    <a:lumOff val="40000"/>
                  </a:schemeClr>
                </a:solidFill>
              </a:rPr>
              <a:t> </a:t>
            </a:r>
            <a:r>
              <a:rPr lang="en-US" sz="1600" dirty="0" err="1">
                <a:solidFill>
                  <a:schemeClr val="accent1">
                    <a:lumMod val="60000"/>
                    <a:lumOff val="40000"/>
                  </a:schemeClr>
                </a:solidFill>
              </a:rPr>
              <a:t>hồi</a:t>
            </a:r>
            <a:r>
              <a:rPr lang="en-US" sz="1600" dirty="0">
                <a:solidFill>
                  <a:schemeClr val="accent1">
                    <a:lumMod val="60000"/>
                    <a:lumOff val="40000"/>
                  </a:schemeClr>
                </a:solidFill>
              </a:rPr>
              <a:t> </a:t>
            </a:r>
            <a:r>
              <a:rPr lang="en-US" sz="1600" dirty="0" err="1">
                <a:solidFill>
                  <a:schemeClr val="accent1">
                    <a:lumMod val="60000"/>
                    <a:lumOff val="40000"/>
                  </a:schemeClr>
                </a:solidFill>
              </a:rPr>
              <a:t>mạnh</a:t>
            </a:r>
            <a:r>
              <a:rPr lang="en-US" sz="1600" dirty="0">
                <a:solidFill>
                  <a:schemeClr val="accent1">
                    <a:lumMod val="60000"/>
                    <a:lumOff val="40000"/>
                  </a:schemeClr>
                </a:solidFill>
              </a:rPr>
              <a:t> </a:t>
            </a:r>
            <a:r>
              <a:rPr lang="en-US" sz="1600" dirty="0" err="1">
                <a:solidFill>
                  <a:schemeClr val="accent1">
                    <a:lumMod val="60000"/>
                    <a:lumOff val="40000"/>
                  </a:schemeClr>
                </a:solidFill>
              </a:rPr>
              <a:t>sau</a:t>
            </a:r>
            <a:r>
              <a:rPr lang="en-US" sz="1600" dirty="0">
                <a:solidFill>
                  <a:schemeClr val="accent1">
                    <a:lumMod val="60000"/>
                    <a:lumOff val="40000"/>
                  </a:schemeClr>
                </a:solidFill>
              </a:rPr>
              <a:t> </a:t>
            </a:r>
            <a:r>
              <a:rPr lang="en-US" sz="1600" dirty="0" err="1">
                <a:solidFill>
                  <a:schemeClr val="accent1">
                    <a:lumMod val="60000"/>
                    <a:lumOff val="40000"/>
                  </a:schemeClr>
                </a:solidFill>
              </a:rPr>
              <a:t>giai</a:t>
            </a:r>
            <a:r>
              <a:rPr lang="en-US" sz="1600" dirty="0">
                <a:solidFill>
                  <a:schemeClr val="accent1">
                    <a:lumMod val="60000"/>
                    <a:lumOff val="40000"/>
                  </a:schemeClr>
                </a:solidFill>
              </a:rPr>
              <a:t> </a:t>
            </a:r>
            <a:r>
              <a:rPr lang="en-US" sz="1600" dirty="0" err="1">
                <a:solidFill>
                  <a:schemeClr val="accent1">
                    <a:lumMod val="60000"/>
                    <a:lumOff val="40000"/>
                  </a:schemeClr>
                </a:solidFill>
              </a:rPr>
              <a:t>đoạn</a:t>
            </a:r>
            <a:r>
              <a:rPr lang="en-US" sz="1600" dirty="0">
                <a:solidFill>
                  <a:schemeClr val="accent1">
                    <a:lumMod val="60000"/>
                    <a:lumOff val="40000"/>
                  </a:schemeClr>
                </a:solidFill>
              </a:rPr>
              <a:t> </a:t>
            </a:r>
            <a:r>
              <a:rPr lang="en-US" sz="1600" dirty="0" err="1">
                <a:solidFill>
                  <a:schemeClr val="accent1">
                    <a:lumMod val="60000"/>
                    <a:lumOff val="40000"/>
                  </a:schemeClr>
                </a:solidFill>
              </a:rPr>
              <a:t>trầm</a:t>
            </a:r>
            <a:r>
              <a:rPr lang="en-US" sz="1600" dirty="0">
                <a:solidFill>
                  <a:schemeClr val="accent1">
                    <a:lumMod val="60000"/>
                    <a:lumOff val="40000"/>
                  </a:schemeClr>
                </a:solidFill>
              </a:rPr>
              <a:t> </a:t>
            </a:r>
            <a:r>
              <a:rPr lang="en-US" sz="1600" dirty="0" err="1">
                <a:solidFill>
                  <a:schemeClr val="accent1">
                    <a:lumMod val="60000"/>
                    <a:lumOff val="40000"/>
                  </a:schemeClr>
                </a:solidFill>
              </a:rPr>
              <a:t>lắng</a:t>
            </a:r>
            <a:r>
              <a:rPr lang="en-US" sz="1600" dirty="0">
                <a:solidFill>
                  <a:schemeClr val="accent1">
                    <a:lumMod val="60000"/>
                    <a:lumOff val="40000"/>
                  </a:schemeClr>
                </a:solidFill>
              </a:rPr>
              <a:t> </a:t>
            </a:r>
            <a:r>
              <a:rPr lang="en-US" sz="1600" dirty="0" err="1">
                <a:solidFill>
                  <a:schemeClr val="accent1">
                    <a:lumMod val="60000"/>
                    <a:lumOff val="40000"/>
                  </a:schemeClr>
                </a:solidFill>
              </a:rPr>
              <a:t>đầu</a:t>
            </a:r>
            <a:r>
              <a:rPr lang="en-US" sz="1600" dirty="0">
                <a:solidFill>
                  <a:schemeClr val="accent1">
                    <a:lumMod val="60000"/>
                    <a:lumOff val="40000"/>
                  </a:schemeClr>
                </a:solidFill>
              </a:rPr>
              <a:t> </a:t>
            </a:r>
            <a:r>
              <a:rPr lang="en-US" sz="1600" dirty="0" err="1">
                <a:solidFill>
                  <a:schemeClr val="accent1">
                    <a:lumMod val="60000"/>
                    <a:lumOff val="40000"/>
                  </a:schemeClr>
                </a:solidFill>
              </a:rPr>
              <a:t>năm</a:t>
            </a:r>
            <a:endParaRPr lang="en-US" sz="1600" b="1" dirty="0">
              <a:solidFill>
                <a:schemeClr val="accent1">
                  <a:lumMod val="60000"/>
                  <a:lumOff val="40000"/>
                </a:schemeClr>
              </a:solidFill>
            </a:endParaRPr>
          </a:p>
        </p:txBody>
      </p:sp>
      <p:sp>
        <p:nvSpPr>
          <p:cNvPr id="180" name="!!ProductName">
            <a:extLst>
              <a:ext uri="{FF2B5EF4-FFF2-40B4-BE49-F238E27FC236}">
                <a16:creationId xmlns:a16="http://schemas.microsoft.com/office/drawing/2014/main" id="{D1DCCAD5-9130-3BE2-7AC3-BE507CDFC75B}"/>
              </a:ext>
            </a:extLst>
          </p:cNvPr>
          <p:cNvSpPr txBox="1"/>
          <p:nvPr/>
        </p:nvSpPr>
        <p:spPr>
          <a:xfrm>
            <a:off x="14197458" y="6715895"/>
            <a:ext cx="3177473" cy="1015663"/>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6000" dirty="0">
                <a:solidFill>
                  <a:schemeClr val="accent3">
                    <a:lumMod val="60000"/>
                    <a:lumOff val="40000"/>
                  </a:schemeClr>
                </a:solidFill>
                <a:effectLst>
                  <a:outerShdw blurRad="127000" dist="101600" dir="5400000" algn="t" rotWithShape="0">
                    <a:prstClr val="black">
                      <a:alpha val="20000"/>
                    </a:prstClr>
                  </a:outerShdw>
                </a:effectLst>
                <a:latin typeface="+mj-lt"/>
              </a:rPr>
              <a:t>Laptops</a:t>
            </a:r>
            <a:endParaRPr kumimoji="0" lang="en-US" sz="6000" i="0" u="none" strike="noStrike" kern="1200" cap="none" spc="0" normalizeH="0" baseline="0" noProof="0" dirty="0">
              <a:ln>
                <a:noFill/>
              </a:ln>
              <a:solidFill>
                <a:schemeClr val="accent3">
                  <a:lumMod val="60000"/>
                  <a:lumOff val="40000"/>
                </a:schemeClr>
              </a:solidFill>
              <a:effectLst>
                <a:outerShdw blurRad="127000" dist="101600" dir="5400000" algn="t" rotWithShape="0">
                  <a:prstClr val="black">
                    <a:alpha val="20000"/>
                  </a:prstClr>
                </a:outerShdw>
              </a:effectLst>
              <a:uLnTx/>
              <a:uFillTx/>
              <a:latin typeface="+mj-lt"/>
            </a:endParaRPr>
          </a:p>
        </p:txBody>
      </p:sp>
      <p:sp>
        <p:nvSpPr>
          <p:cNvPr id="186" name="!!Icon">
            <a:extLst>
              <a:ext uri="{FF2B5EF4-FFF2-40B4-BE49-F238E27FC236}">
                <a16:creationId xmlns:a16="http://schemas.microsoft.com/office/drawing/2014/main" id="{F1C6B310-56DC-4943-FA86-BDB6EA54BAD5}"/>
              </a:ext>
            </a:extLst>
          </p:cNvPr>
          <p:cNvSpPr/>
          <p:nvPr/>
        </p:nvSpPr>
        <p:spPr>
          <a:xfrm>
            <a:off x="12345681" y="6684080"/>
            <a:ext cx="1671466" cy="1215614"/>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bg2">
              <a:lumMod val="25000"/>
              <a:lumOff val="7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Tree>
    <p:extLst>
      <p:ext uri="{BB962C8B-B14F-4D97-AF65-F5344CB8AC3E}">
        <p14:creationId xmlns:p14="http://schemas.microsoft.com/office/powerpoint/2010/main" val="315943588"/>
      </p:ext>
    </p:extLst>
  </p:cSld>
  <p:clrMapOvr>
    <a:masterClrMapping/>
  </p:clrMapOvr>
  <mc:AlternateContent xmlns:mc="http://schemas.openxmlformats.org/markup-compatibility/2006" xmlns:p159="http://schemas.microsoft.com/office/powerpoint/2015/09/main">
    <mc:Choice Requires="p159">
      <p:transition spd="slow" advTm="600">
        <p159:morph option="byObject"/>
      </p:transition>
    </mc:Choice>
    <mc:Fallback xmlns="">
      <p:transition spd="slow" advTm="60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FDCC13-56B9-4605-87EA-785AA6934113}"/>
            </a:ext>
          </a:extLst>
        </p:cNvPr>
        <p:cNvGrpSpPr/>
        <p:nvPr/>
      </p:nvGrpSpPr>
      <p:grpSpPr>
        <a:xfrm>
          <a:off x="0" y="0"/>
          <a:ext cx="0" cy="0"/>
          <a:chOff x="0" y="0"/>
          <a:chExt cx="0" cy="0"/>
        </a:xfrm>
      </p:grpSpPr>
      <p:sp>
        <p:nvSpPr>
          <p:cNvPr id="7" name="!!MainTitle1">
            <a:extLst>
              <a:ext uri="{FF2B5EF4-FFF2-40B4-BE49-F238E27FC236}">
                <a16:creationId xmlns:a16="http://schemas.microsoft.com/office/drawing/2014/main" id="{16C2F8FD-1892-12C3-E581-93C6BE953CFA}"/>
              </a:ext>
            </a:extLst>
          </p:cNvPr>
          <p:cNvSpPr txBox="1"/>
          <p:nvPr/>
        </p:nvSpPr>
        <p:spPr>
          <a:xfrm>
            <a:off x="14197458" y="2317011"/>
            <a:ext cx="8247899" cy="1261884"/>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7600" b="1" dirty="0">
                <a:solidFill>
                  <a:schemeClr val="accent1"/>
                </a:solidFill>
                <a:effectLst>
                  <a:outerShdw blurRad="127000" dist="101600" dir="5400000" algn="t" rotWithShape="0">
                    <a:prstClr val="black">
                      <a:alpha val="20000"/>
                    </a:prstClr>
                  </a:outerShdw>
                </a:effectLst>
                <a:latin typeface="+mj-lt"/>
              </a:rPr>
              <a:t>ANNUAL </a:t>
            </a:r>
            <a:r>
              <a:rPr lang="en-US" sz="7600" dirty="0">
                <a:solidFill>
                  <a:schemeClr val="accent1"/>
                </a:solidFill>
                <a:effectLst>
                  <a:outerShdw blurRad="127000" dist="101600" dir="5400000" algn="t" rotWithShape="0">
                    <a:prstClr val="black">
                      <a:alpha val="20000"/>
                    </a:prstClr>
                  </a:outerShdw>
                </a:effectLst>
                <a:latin typeface="+mj-lt"/>
              </a:rPr>
              <a:t>REPORT</a:t>
            </a:r>
            <a:endParaRPr kumimoji="0" lang="en-US" sz="7600" i="0" u="none" strike="noStrike" kern="1200" cap="none" spc="0" normalizeH="0" baseline="0" noProof="0" dirty="0">
              <a:ln>
                <a:noFill/>
              </a:ln>
              <a:solidFill>
                <a:schemeClr val="accent1"/>
              </a:solidFill>
              <a:effectLst>
                <a:outerShdw blurRad="127000" dist="101600" dir="5400000" algn="t" rotWithShape="0">
                  <a:prstClr val="black">
                    <a:alpha val="20000"/>
                  </a:prstClr>
                </a:outerShdw>
              </a:effectLst>
              <a:uLnTx/>
              <a:uFillTx/>
              <a:latin typeface="+mj-lt"/>
            </a:endParaRPr>
          </a:p>
        </p:txBody>
      </p:sp>
      <p:sp>
        <p:nvSpPr>
          <p:cNvPr id="8" name="!!Description">
            <a:extLst>
              <a:ext uri="{FF2B5EF4-FFF2-40B4-BE49-F238E27FC236}">
                <a16:creationId xmlns:a16="http://schemas.microsoft.com/office/drawing/2014/main" id="{7D6EC122-13E2-608B-E27E-B7F192BEAF56}"/>
              </a:ext>
            </a:extLst>
          </p:cNvPr>
          <p:cNvSpPr txBox="1"/>
          <p:nvPr/>
        </p:nvSpPr>
        <p:spPr>
          <a:xfrm rot="10800000" flipV="1">
            <a:off x="14259033" y="8367390"/>
            <a:ext cx="8186323" cy="3539430"/>
          </a:xfrm>
          <a:prstGeom prst="rect">
            <a:avLst/>
          </a:prstGeom>
          <a:noFill/>
        </p:spPr>
        <p:txBody>
          <a:bodyPr wrap="square" rtlCol="0" anchor="t">
            <a:spAutoFit/>
          </a:bodyPr>
          <a:lstStyle/>
          <a:p>
            <a:pPr>
              <a:buNone/>
            </a:pPr>
            <a:r>
              <a:rPr lang="vi-VN" sz="3200" dirty="0">
                <a:solidFill>
                  <a:schemeClr val="accent1">
                    <a:lumMod val="60000"/>
                    <a:lumOff val="40000"/>
                  </a:schemeClr>
                </a:solidFill>
              </a:rPr>
              <a:t>Doanh số máy tính bảng ổn định, chủ yếu đến từ nhóm khách hàng gia đình và học sinh. Việc ra mắt sản phẩm tầm trung giúp duy trì sức mua đều.</a:t>
            </a:r>
            <a:endParaRPr lang="en-US" sz="3200" dirty="0">
              <a:solidFill>
                <a:schemeClr val="accent1">
                  <a:lumMod val="60000"/>
                  <a:lumOff val="40000"/>
                </a:schemeClr>
              </a:solidFill>
            </a:endParaRPr>
          </a:p>
          <a:p>
            <a:pPr>
              <a:buNone/>
            </a:pPr>
            <a:endParaRPr lang="en-US" sz="3200" dirty="0">
              <a:solidFill>
                <a:schemeClr val="accent1">
                  <a:lumMod val="60000"/>
                  <a:lumOff val="40000"/>
                </a:schemeClr>
              </a:solidFill>
            </a:endParaRPr>
          </a:p>
          <a:p>
            <a:pPr>
              <a:buNone/>
            </a:pPr>
            <a:r>
              <a:rPr lang="en-US" sz="3200" dirty="0">
                <a:solidFill>
                  <a:schemeClr val="accent1">
                    <a:lumMod val="60000"/>
                    <a:lumOff val="40000"/>
                  </a:schemeClr>
                </a:solidFill>
              </a:rPr>
              <a:t>Q2 </a:t>
            </a:r>
            <a:r>
              <a:rPr lang="en-US" sz="3200" dirty="0" err="1">
                <a:solidFill>
                  <a:schemeClr val="accent1">
                    <a:lumMod val="60000"/>
                    <a:lumOff val="40000"/>
                  </a:schemeClr>
                </a:solidFill>
              </a:rPr>
              <a:t>cải</a:t>
            </a:r>
            <a:r>
              <a:rPr lang="en-US" sz="3200" dirty="0">
                <a:solidFill>
                  <a:schemeClr val="accent1">
                    <a:lumMod val="60000"/>
                    <a:lumOff val="40000"/>
                  </a:schemeClr>
                </a:solidFill>
              </a:rPr>
              <a:t> </a:t>
            </a:r>
            <a:r>
              <a:rPr lang="en-US" sz="3200" dirty="0" err="1">
                <a:solidFill>
                  <a:schemeClr val="accent1">
                    <a:lumMod val="60000"/>
                    <a:lumOff val="40000"/>
                  </a:schemeClr>
                </a:solidFill>
              </a:rPr>
              <a:t>thiện</a:t>
            </a:r>
            <a:r>
              <a:rPr lang="en-US" sz="3200" dirty="0">
                <a:solidFill>
                  <a:schemeClr val="accent1">
                    <a:lumMod val="60000"/>
                    <a:lumOff val="40000"/>
                  </a:schemeClr>
                </a:solidFill>
              </a:rPr>
              <a:t> </a:t>
            </a:r>
            <a:r>
              <a:rPr lang="en-US" sz="3200" dirty="0" err="1">
                <a:solidFill>
                  <a:schemeClr val="accent1">
                    <a:lumMod val="60000"/>
                    <a:lumOff val="40000"/>
                  </a:schemeClr>
                </a:solidFill>
              </a:rPr>
              <a:t>nhờ</a:t>
            </a:r>
            <a:r>
              <a:rPr lang="en-US" sz="3200" dirty="0">
                <a:solidFill>
                  <a:schemeClr val="accent1">
                    <a:lumMod val="60000"/>
                    <a:lumOff val="40000"/>
                  </a:schemeClr>
                </a:solidFill>
              </a:rPr>
              <a:t> </a:t>
            </a:r>
            <a:r>
              <a:rPr lang="en-US" sz="3200" dirty="0" err="1">
                <a:solidFill>
                  <a:schemeClr val="accent1">
                    <a:lumMod val="60000"/>
                    <a:lumOff val="40000"/>
                  </a:schemeClr>
                </a:solidFill>
              </a:rPr>
              <a:t>gói</a:t>
            </a:r>
            <a:r>
              <a:rPr lang="en-US" sz="3200" dirty="0">
                <a:solidFill>
                  <a:schemeClr val="accent1">
                    <a:lumMod val="60000"/>
                    <a:lumOff val="40000"/>
                  </a:schemeClr>
                </a:solidFill>
              </a:rPr>
              <a:t> combo </a:t>
            </a:r>
            <a:r>
              <a:rPr lang="en-US" sz="3200" dirty="0" err="1">
                <a:solidFill>
                  <a:schemeClr val="accent1">
                    <a:lumMod val="60000"/>
                    <a:lumOff val="40000"/>
                  </a:schemeClr>
                </a:solidFill>
              </a:rPr>
              <a:t>bán</a:t>
            </a:r>
            <a:r>
              <a:rPr lang="en-US" sz="3200" dirty="0">
                <a:solidFill>
                  <a:schemeClr val="accent1">
                    <a:lumMod val="60000"/>
                    <a:lumOff val="40000"/>
                  </a:schemeClr>
                </a:solidFill>
              </a:rPr>
              <a:t> </a:t>
            </a:r>
            <a:r>
              <a:rPr lang="en-US" sz="3200" dirty="0" err="1">
                <a:solidFill>
                  <a:schemeClr val="accent1">
                    <a:lumMod val="60000"/>
                    <a:lumOff val="40000"/>
                  </a:schemeClr>
                </a:solidFill>
              </a:rPr>
              <a:t>kèm</a:t>
            </a:r>
            <a:r>
              <a:rPr lang="en-US" sz="3200" dirty="0">
                <a:solidFill>
                  <a:schemeClr val="accent1">
                    <a:lumMod val="60000"/>
                    <a:lumOff val="40000"/>
                  </a:schemeClr>
                </a:solidFill>
              </a:rPr>
              <a:t> </a:t>
            </a:r>
            <a:r>
              <a:rPr lang="en-US" sz="3200" dirty="0" err="1">
                <a:solidFill>
                  <a:schemeClr val="accent1">
                    <a:lumMod val="60000"/>
                    <a:lumOff val="40000"/>
                  </a:schemeClr>
                </a:solidFill>
              </a:rPr>
              <a:t>phụ</a:t>
            </a:r>
            <a:r>
              <a:rPr lang="en-US" sz="3200" dirty="0">
                <a:solidFill>
                  <a:schemeClr val="accent1">
                    <a:lumMod val="60000"/>
                    <a:lumOff val="40000"/>
                  </a:schemeClr>
                </a:solidFill>
              </a:rPr>
              <a:t> </a:t>
            </a:r>
            <a:r>
              <a:rPr lang="en-US" sz="3200" dirty="0" err="1">
                <a:solidFill>
                  <a:schemeClr val="accent1">
                    <a:lumMod val="60000"/>
                    <a:lumOff val="40000"/>
                  </a:schemeClr>
                </a:solidFill>
              </a:rPr>
              <a:t>kiện</a:t>
            </a:r>
            <a:r>
              <a:rPr lang="en-US" sz="3200" dirty="0">
                <a:solidFill>
                  <a:schemeClr val="accent1">
                    <a:lumMod val="60000"/>
                    <a:lumOff val="40000"/>
                  </a:schemeClr>
                </a:solidFill>
              </a:rPr>
              <a:t> </a:t>
            </a:r>
            <a:r>
              <a:rPr lang="en-US" sz="3200" dirty="0" err="1">
                <a:solidFill>
                  <a:schemeClr val="accent1">
                    <a:lumMod val="60000"/>
                    <a:lumOff val="40000"/>
                  </a:schemeClr>
                </a:solidFill>
              </a:rPr>
              <a:t>học</a:t>
            </a:r>
            <a:r>
              <a:rPr lang="en-US" sz="3200" dirty="0">
                <a:solidFill>
                  <a:schemeClr val="accent1">
                    <a:lumMod val="60000"/>
                    <a:lumOff val="40000"/>
                  </a:schemeClr>
                </a:solidFill>
              </a:rPr>
              <a:t> online.</a:t>
            </a:r>
            <a:endParaRPr lang="vi-VN" sz="3200" dirty="0">
              <a:solidFill>
                <a:schemeClr val="accent1">
                  <a:lumMod val="60000"/>
                  <a:lumOff val="40000"/>
                </a:schemeClr>
              </a:solidFill>
            </a:endParaRPr>
          </a:p>
        </p:txBody>
      </p:sp>
      <p:sp>
        <p:nvSpPr>
          <p:cNvPr id="42" name="!!Base1">
            <a:extLst>
              <a:ext uri="{FF2B5EF4-FFF2-40B4-BE49-F238E27FC236}">
                <a16:creationId xmlns:a16="http://schemas.microsoft.com/office/drawing/2014/main" id="{01FB17BB-8C2F-2B70-D4F2-CFDD84EBB96C}"/>
              </a:ext>
            </a:extLst>
          </p:cNvPr>
          <p:cNvSpPr/>
          <p:nvPr/>
        </p:nvSpPr>
        <p:spPr>
          <a:xfrm rot="10800000">
            <a:off x="1938644"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Value1">
            <a:extLst>
              <a:ext uri="{FF2B5EF4-FFF2-40B4-BE49-F238E27FC236}">
                <a16:creationId xmlns:a16="http://schemas.microsoft.com/office/drawing/2014/main" id="{655D3EC0-8BD4-C3A2-11AB-AAF882949DF7}"/>
              </a:ext>
            </a:extLst>
          </p:cNvPr>
          <p:cNvSpPr/>
          <p:nvPr/>
        </p:nvSpPr>
        <p:spPr>
          <a:xfrm>
            <a:off x="2200863" y="6186262"/>
            <a:ext cx="1069486" cy="3754251"/>
          </a:xfrm>
          <a:prstGeom prst="roundRect">
            <a:avLst>
              <a:gd name="adj" fmla="val 50000"/>
            </a:avLst>
          </a:prstGeom>
          <a:solidFill>
            <a:schemeClr val="accent5"/>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Percent1">
            <a:extLst>
              <a:ext uri="{FF2B5EF4-FFF2-40B4-BE49-F238E27FC236}">
                <a16:creationId xmlns:a16="http://schemas.microsoft.com/office/drawing/2014/main" id="{9944A80B-E603-6FAB-1A1E-AD2B746D1ED4}"/>
              </a:ext>
            </a:extLst>
          </p:cNvPr>
          <p:cNvSpPr txBox="1"/>
          <p:nvPr/>
        </p:nvSpPr>
        <p:spPr>
          <a:xfrm>
            <a:off x="2213668" y="5398017"/>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53%</a:t>
            </a:r>
          </a:p>
        </p:txBody>
      </p:sp>
      <p:sp>
        <p:nvSpPr>
          <p:cNvPr id="45" name="!!Q1">
            <a:extLst>
              <a:ext uri="{FF2B5EF4-FFF2-40B4-BE49-F238E27FC236}">
                <a16:creationId xmlns:a16="http://schemas.microsoft.com/office/drawing/2014/main" id="{33DD16D6-E692-BD95-D2E8-9107F1D42A93}"/>
              </a:ext>
            </a:extLst>
          </p:cNvPr>
          <p:cNvSpPr txBox="1"/>
          <p:nvPr/>
        </p:nvSpPr>
        <p:spPr>
          <a:xfrm>
            <a:off x="2134162"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bg2">
                    <a:lumMod val="50000"/>
                    <a:lumOff val="50000"/>
                  </a:schemeClr>
                </a:solidFill>
                <a:latin typeface="+mj-lt"/>
              </a:rPr>
              <a:t>Q1</a:t>
            </a:r>
          </a:p>
        </p:txBody>
      </p:sp>
      <p:sp>
        <p:nvSpPr>
          <p:cNvPr id="49" name="!!Sub_text1">
            <a:extLst>
              <a:ext uri="{FF2B5EF4-FFF2-40B4-BE49-F238E27FC236}">
                <a16:creationId xmlns:a16="http://schemas.microsoft.com/office/drawing/2014/main" id="{5752AE92-6375-01DA-65A7-18294317F83E}"/>
              </a:ext>
            </a:extLst>
          </p:cNvPr>
          <p:cNvSpPr txBox="1"/>
          <p:nvPr/>
        </p:nvSpPr>
        <p:spPr>
          <a:xfrm>
            <a:off x="2081796" y="11321027"/>
            <a:ext cx="1307620" cy="1718850"/>
          </a:xfrm>
          <a:prstGeom prst="rect">
            <a:avLst/>
          </a:prstGeom>
          <a:noFill/>
        </p:spPr>
        <p:txBody>
          <a:bodyPr wrap="square" lIns="0" tIns="72000" rIns="0" bIns="72000" rtlCol="0">
            <a:spAutoFit/>
          </a:bodyPr>
          <a:lstStyle/>
          <a:p>
            <a:pPr algn="ctr">
              <a:lnSpc>
                <a:spcPct val="130000"/>
              </a:lnSpc>
              <a:spcBef>
                <a:spcPts val="2000"/>
              </a:spcBef>
            </a:pPr>
            <a:r>
              <a:rPr lang="vi-VN" sz="1600" dirty="0">
                <a:solidFill>
                  <a:schemeClr val="accent1">
                    <a:lumMod val="60000"/>
                    <a:lumOff val="40000"/>
                  </a:schemeClr>
                </a:solidFill>
              </a:rPr>
              <a:t>Việc ra mắt sản phẩm tầm trung giúp duy trì sức mua đều</a:t>
            </a:r>
            <a:endParaRPr lang="en-US" sz="1600" b="1" dirty="0">
              <a:solidFill>
                <a:schemeClr val="accent1">
                  <a:lumMod val="60000"/>
                  <a:lumOff val="40000"/>
                </a:schemeClr>
              </a:solidFill>
            </a:endParaRPr>
          </a:p>
        </p:txBody>
      </p:sp>
      <p:sp>
        <p:nvSpPr>
          <p:cNvPr id="59" name="!!Base2">
            <a:extLst>
              <a:ext uri="{FF2B5EF4-FFF2-40B4-BE49-F238E27FC236}">
                <a16:creationId xmlns:a16="http://schemas.microsoft.com/office/drawing/2014/main" id="{8AF2A464-0C06-76A8-8E74-58000CD8EA03}"/>
              </a:ext>
            </a:extLst>
          </p:cNvPr>
          <p:cNvSpPr/>
          <p:nvPr/>
        </p:nvSpPr>
        <p:spPr>
          <a:xfrm rot="10800000">
            <a:off x="4318813"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Value2">
            <a:extLst>
              <a:ext uri="{FF2B5EF4-FFF2-40B4-BE49-F238E27FC236}">
                <a16:creationId xmlns:a16="http://schemas.microsoft.com/office/drawing/2014/main" id="{D0EC3B98-5F8D-A3EA-2DBF-1A9D5C087473}"/>
              </a:ext>
            </a:extLst>
          </p:cNvPr>
          <p:cNvSpPr/>
          <p:nvPr/>
        </p:nvSpPr>
        <p:spPr>
          <a:xfrm>
            <a:off x="4581032" y="5398017"/>
            <a:ext cx="1069486" cy="4542496"/>
          </a:xfrm>
          <a:prstGeom prst="roundRect">
            <a:avLst>
              <a:gd name="adj" fmla="val 50000"/>
            </a:avLst>
          </a:prstGeom>
          <a:solidFill>
            <a:schemeClr val="accent5"/>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Percent2">
            <a:extLst>
              <a:ext uri="{FF2B5EF4-FFF2-40B4-BE49-F238E27FC236}">
                <a16:creationId xmlns:a16="http://schemas.microsoft.com/office/drawing/2014/main" id="{E74E1C3A-B57C-AE33-E52A-C49D558FDAB1}"/>
              </a:ext>
            </a:extLst>
          </p:cNvPr>
          <p:cNvSpPr txBox="1"/>
          <p:nvPr/>
        </p:nvSpPr>
        <p:spPr>
          <a:xfrm>
            <a:off x="4593837" y="4603472"/>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70%</a:t>
            </a:r>
          </a:p>
        </p:txBody>
      </p:sp>
      <p:sp>
        <p:nvSpPr>
          <p:cNvPr id="142" name="!!Q2">
            <a:extLst>
              <a:ext uri="{FF2B5EF4-FFF2-40B4-BE49-F238E27FC236}">
                <a16:creationId xmlns:a16="http://schemas.microsoft.com/office/drawing/2014/main" id="{AF02E010-A22A-0D21-B664-5A459A892B90}"/>
              </a:ext>
            </a:extLst>
          </p:cNvPr>
          <p:cNvSpPr txBox="1"/>
          <p:nvPr/>
        </p:nvSpPr>
        <p:spPr>
          <a:xfrm>
            <a:off x="4514331"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bg2">
                    <a:lumMod val="50000"/>
                    <a:lumOff val="50000"/>
                  </a:schemeClr>
                </a:solidFill>
                <a:latin typeface="+mj-lt"/>
              </a:rPr>
              <a:t>Q2</a:t>
            </a:r>
          </a:p>
        </p:txBody>
      </p:sp>
      <p:sp>
        <p:nvSpPr>
          <p:cNvPr id="143" name="!!Sub_text2">
            <a:extLst>
              <a:ext uri="{FF2B5EF4-FFF2-40B4-BE49-F238E27FC236}">
                <a16:creationId xmlns:a16="http://schemas.microsoft.com/office/drawing/2014/main" id="{8A48C488-3B23-9A2C-A42E-5E8213F0967A}"/>
              </a:ext>
            </a:extLst>
          </p:cNvPr>
          <p:cNvSpPr txBox="1"/>
          <p:nvPr/>
        </p:nvSpPr>
        <p:spPr>
          <a:xfrm>
            <a:off x="4461965" y="11321027"/>
            <a:ext cx="1307620" cy="1718850"/>
          </a:xfrm>
          <a:prstGeom prst="rect">
            <a:avLst/>
          </a:prstGeom>
          <a:noFill/>
        </p:spPr>
        <p:txBody>
          <a:bodyPr wrap="square" lIns="0" tIns="72000" rIns="0" bIns="72000" rtlCol="0">
            <a:spAutoFit/>
          </a:bodyPr>
          <a:lstStyle/>
          <a:p>
            <a:pPr algn="ctr">
              <a:lnSpc>
                <a:spcPct val="130000"/>
              </a:lnSpc>
              <a:spcBef>
                <a:spcPts val="2000"/>
              </a:spcBef>
            </a:pPr>
            <a:r>
              <a:rPr lang="vi-VN" sz="1600" dirty="0">
                <a:solidFill>
                  <a:schemeClr val="accent1">
                    <a:lumMod val="60000"/>
                    <a:lumOff val="40000"/>
                  </a:schemeClr>
                </a:solidFill>
              </a:rPr>
              <a:t>Việc ra mắt sản phẩm tầm trung giúp duy trì sức mua đều</a:t>
            </a:r>
            <a:endParaRPr lang="en-US" sz="1600" b="1" dirty="0">
              <a:solidFill>
                <a:schemeClr val="accent1">
                  <a:lumMod val="60000"/>
                  <a:lumOff val="40000"/>
                </a:schemeClr>
              </a:solidFill>
            </a:endParaRPr>
          </a:p>
        </p:txBody>
      </p:sp>
      <p:sp>
        <p:nvSpPr>
          <p:cNvPr id="153" name="!!Base3">
            <a:extLst>
              <a:ext uri="{FF2B5EF4-FFF2-40B4-BE49-F238E27FC236}">
                <a16:creationId xmlns:a16="http://schemas.microsoft.com/office/drawing/2014/main" id="{950900B7-5B5D-4985-6DAD-45C65909DA8F}"/>
              </a:ext>
            </a:extLst>
          </p:cNvPr>
          <p:cNvSpPr/>
          <p:nvPr/>
        </p:nvSpPr>
        <p:spPr>
          <a:xfrm rot="10800000">
            <a:off x="6698982"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Value3">
            <a:extLst>
              <a:ext uri="{FF2B5EF4-FFF2-40B4-BE49-F238E27FC236}">
                <a16:creationId xmlns:a16="http://schemas.microsoft.com/office/drawing/2014/main" id="{03D4853D-3B5F-A6A2-749D-9765FE54A682}"/>
              </a:ext>
            </a:extLst>
          </p:cNvPr>
          <p:cNvSpPr/>
          <p:nvPr/>
        </p:nvSpPr>
        <p:spPr>
          <a:xfrm>
            <a:off x="6961201" y="5718763"/>
            <a:ext cx="1069486" cy="4221750"/>
          </a:xfrm>
          <a:prstGeom prst="roundRect">
            <a:avLst>
              <a:gd name="adj" fmla="val 50000"/>
            </a:avLst>
          </a:prstGeom>
          <a:solidFill>
            <a:schemeClr val="accent5"/>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Percent3">
            <a:extLst>
              <a:ext uri="{FF2B5EF4-FFF2-40B4-BE49-F238E27FC236}">
                <a16:creationId xmlns:a16="http://schemas.microsoft.com/office/drawing/2014/main" id="{737A23F3-EC26-6A87-2B09-3D9350C3F094}"/>
              </a:ext>
            </a:extLst>
          </p:cNvPr>
          <p:cNvSpPr txBox="1"/>
          <p:nvPr/>
        </p:nvSpPr>
        <p:spPr>
          <a:xfrm>
            <a:off x="6974006" y="4941918"/>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60%</a:t>
            </a:r>
          </a:p>
        </p:txBody>
      </p:sp>
      <p:sp>
        <p:nvSpPr>
          <p:cNvPr id="156" name="!!Q3">
            <a:extLst>
              <a:ext uri="{FF2B5EF4-FFF2-40B4-BE49-F238E27FC236}">
                <a16:creationId xmlns:a16="http://schemas.microsoft.com/office/drawing/2014/main" id="{CEEFC644-655B-BF9E-61C4-64A7A8C58ECA}"/>
              </a:ext>
            </a:extLst>
          </p:cNvPr>
          <p:cNvSpPr txBox="1"/>
          <p:nvPr/>
        </p:nvSpPr>
        <p:spPr>
          <a:xfrm>
            <a:off x="6894500"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bg2">
                    <a:lumMod val="50000"/>
                    <a:lumOff val="50000"/>
                  </a:schemeClr>
                </a:solidFill>
                <a:latin typeface="+mj-lt"/>
              </a:rPr>
              <a:t>Q3</a:t>
            </a:r>
          </a:p>
        </p:txBody>
      </p:sp>
      <p:sp>
        <p:nvSpPr>
          <p:cNvPr id="157" name="!!Sub_text3">
            <a:extLst>
              <a:ext uri="{FF2B5EF4-FFF2-40B4-BE49-F238E27FC236}">
                <a16:creationId xmlns:a16="http://schemas.microsoft.com/office/drawing/2014/main" id="{4B093C0D-8D9A-BCBD-0838-C49D0EAF046F}"/>
              </a:ext>
            </a:extLst>
          </p:cNvPr>
          <p:cNvSpPr txBox="1"/>
          <p:nvPr/>
        </p:nvSpPr>
        <p:spPr>
          <a:xfrm>
            <a:off x="6842134" y="11321027"/>
            <a:ext cx="1307620" cy="1718850"/>
          </a:xfrm>
          <a:prstGeom prst="rect">
            <a:avLst/>
          </a:prstGeom>
          <a:noFill/>
        </p:spPr>
        <p:txBody>
          <a:bodyPr wrap="square" lIns="0" tIns="72000" rIns="0" bIns="72000" rtlCol="0">
            <a:spAutoFit/>
          </a:bodyPr>
          <a:lstStyle/>
          <a:p>
            <a:pPr algn="ctr">
              <a:lnSpc>
                <a:spcPct val="130000"/>
              </a:lnSpc>
              <a:spcBef>
                <a:spcPts val="2000"/>
              </a:spcBef>
            </a:pPr>
            <a:r>
              <a:rPr lang="vi-VN" sz="1600" dirty="0">
                <a:solidFill>
                  <a:schemeClr val="accent1">
                    <a:lumMod val="60000"/>
                    <a:lumOff val="40000"/>
                  </a:schemeClr>
                </a:solidFill>
              </a:rPr>
              <a:t>Việc ra mắt sản phẩm tầm trung giúp duy trì sức mua đều</a:t>
            </a:r>
            <a:endParaRPr lang="en-US" sz="1600" b="1" dirty="0">
              <a:solidFill>
                <a:schemeClr val="accent1">
                  <a:lumMod val="60000"/>
                  <a:lumOff val="40000"/>
                </a:schemeClr>
              </a:solidFill>
            </a:endParaRPr>
          </a:p>
        </p:txBody>
      </p:sp>
      <p:sp>
        <p:nvSpPr>
          <p:cNvPr id="174" name="!!Base4">
            <a:extLst>
              <a:ext uri="{FF2B5EF4-FFF2-40B4-BE49-F238E27FC236}">
                <a16:creationId xmlns:a16="http://schemas.microsoft.com/office/drawing/2014/main" id="{E319D2A7-CBF4-4A5E-2221-0012DD230255}"/>
              </a:ext>
            </a:extLst>
          </p:cNvPr>
          <p:cNvSpPr/>
          <p:nvPr/>
        </p:nvSpPr>
        <p:spPr>
          <a:xfrm rot="10800000">
            <a:off x="9079150"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Value4">
            <a:extLst>
              <a:ext uri="{FF2B5EF4-FFF2-40B4-BE49-F238E27FC236}">
                <a16:creationId xmlns:a16="http://schemas.microsoft.com/office/drawing/2014/main" id="{E968ADA7-D81F-B3CB-1258-9165EE81CE6A}"/>
              </a:ext>
            </a:extLst>
          </p:cNvPr>
          <p:cNvSpPr/>
          <p:nvPr/>
        </p:nvSpPr>
        <p:spPr>
          <a:xfrm>
            <a:off x="9341369" y="5526693"/>
            <a:ext cx="1069486" cy="4413820"/>
          </a:xfrm>
          <a:prstGeom prst="roundRect">
            <a:avLst>
              <a:gd name="adj" fmla="val 50000"/>
            </a:avLst>
          </a:prstGeom>
          <a:solidFill>
            <a:schemeClr val="accent5"/>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6" name="!!Percent4">
            <a:extLst>
              <a:ext uri="{FF2B5EF4-FFF2-40B4-BE49-F238E27FC236}">
                <a16:creationId xmlns:a16="http://schemas.microsoft.com/office/drawing/2014/main" id="{272B7EF0-A5C8-C0FE-86F1-DB7E90F457EF}"/>
              </a:ext>
            </a:extLst>
          </p:cNvPr>
          <p:cNvSpPr txBox="1"/>
          <p:nvPr/>
        </p:nvSpPr>
        <p:spPr>
          <a:xfrm>
            <a:off x="9354174" y="4813242"/>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63%</a:t>
            </a:r>
          </a:p>
        </p:txBody>
      </p:sp>
      <p:sp>
        <p:nvSpPr>
          <p:cNvPr id="177" name="!!Q4">
            <a:extLst>
              <a:ext uri="{FF2B5EF4-FFF2-40B4-BE49-F238E27FC236}">
                <a16:creationId xmlns:a16="http://schemas.microsoft.com/office/drawing/2014/main" id="{DA2FCCB3-83EC-30ED-A8E6-BAE2CB316A56}"/>
              </a:ext>
            </a:extLst>
          </p:cNvPr>
          <p:cNvSpPr txBox="1"/>
          <p:nvPr/>
        </p:nvSpPr>
        <p:spPr>
          <a:xfrm>
            <a:off x="9274668"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bg2">
                    <a:lumMod val="50000"/>
                    <a:lumOff val="50000"/>
                  </a:schemeClr>
                </a:solidFill>
                <a:latin typeface="+mj-lt"/>
              </a:rPr>
              <a:t>Q4</a:t>
            </a:r>
          </a:p>
        </p:txBody>
      </p:sp>
      <p:sp>
        <p:nvSpPr>
          <p:cNvPr id="178" name="!!Sub_text4">
            <a:extLst>
              <a:ext uri="{FF2B5EF4-FFF2-40B4-BE49-F238E27FC236}">
                <a16:creationId xmlns:a16="http://schemas.microsoft.com/office/drawing/2014/main" id="{54A53584-20D2-0129-3DFC-6A4410AD2139}"/>
              </a:ext>
            </a:extLst>
          </p:cNvPr>
          <p:cNvSpPr txBox="1"/>
          <p:nvPr/>
        </p:nvSpPr>
        <p:spPr>
          <a:xfrm>
            <a:off x="9222302" y="11321027"/>
            <a:ext cx="1307620" cy="1718850"/>
          </a:xfrm>
          <a:prstGeom prst="rect">
            <a:avLst/>
          </a:prstGeom>
          <a:noFill/>
        </p:spPr>
        <p:txBody>
          <a:bodyPr wrap="square" lIns="0" tIns="72000" rIns="0" bIns="72000" rtlCol="0">
            <a:spAutoFit/>
          </a:bodyPr>
          <a:lstStyle/>
          <a:p>
            <a:pPr algn="ctr">
              <a:lnSpc>
                <a:spcPct val="130000"/>
              </a:lnSpc>
              <a:spcBef>
                <a:spcPts val="2000"/>
              </a:spcBef>
            </a:pPr>
            <a:r>
              <a:rPr lang="vi-VN" sz="1600" dirty="0">
                <a:solidFill>
                  <a:schemeClr val="accent1">
                    <a:lumMod val="60000"/>
                    <a:lumOff val="40000"/>
                  </a:schemeClr>
                </a:solidFill>
              </a:rPr>
              <a:t>Việc ra mắt sản phẩm tầm trung giúp duy trì sức mua đều</a:t>
            </a:r>
            <a:endParaRPr lang="en-US" sz="1600" b="1" dirty="0">
              <a:solidFill>
                <a:schemeClr val="accent1">
                  <a:lumMod val="60000"/>
                  <a:lumOff val="40000"/>
                </a:schemeClr>
              </a:solidFill>
            </a:endParaRPr>
          </a:p>
        </p:txBody>
      </p:sp>
      <p:sp>
        <p:nvSpPr>
          <p:cNvPr id="180" name="!!ProductName">
            <a:extLst>
              <a:ext uri="{FF2B5EF4-FFF2-40B4-BE49-F238E27FC236}">
                <a16:creationId xmlns:a16="http://schemas.microsoft.com/office/drawing/2014/main" id="{1E6038D3-B4FF-0498-F208-AA7008F8700D}"/>
              </a:ext>
            </a:extLst>
          </p:cNvPr>
          <p:cNvSpPr txBox="1"/>
          <p:nvPr/>
        </p:nvSpPr>
        <p:spPr>
          <a:xfrm>
            <a:off x="14197458" y="6715895"/>
            <a:ext cx="2704458" cy="1015663"/>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6000" dirty="0">
                <a:solidFill>
                  <a:schemeClr val="accent5">
                    <a:lumMod val="60000"/>
                    <a:lumOff val="40000"/>
                  </a:schemeClr>
                </a:solidFill>
                <a:effectLst>
                  <a:outerShdw blurRad="127000" dist="101600" dir="5400000" algn="t" rotWithShape="0">
                    <a:prstClr val="black">
                      <a:alpha val="20000"/>
                    </a:prstClr>
                  </a:outerShdw>
                </a:effectLst>
                <a:latin typeface="+mj-lt"/>
              </a:rPr>
              <a:t>Tablets</a:t>
            </a:r>
            <a:endParaRPr kumimoji="0" lang="en-US" sz="6000" i="0" u="none" strike="noStrike" kern="1200" cap="none" spc="0" normalizeH="0" baseline="0" noProof="0" dirty="0">
              <a:ln>
                <a:noFill/>
              </a:ln>
              <a:solidFill>
                <a:schemeClr val="accent5">
                  <a:lumMod val="60000"/>
                  <a:lumOff val="40000"/>
                </a:schemeClr>
              </a:solidFill>
              <a:effectLst>
                <a:outerShdw blurRad="127000" dist="101600" dir="5400000" algn="t" rotWithShape="0">
                  <a:prstClr val="black">
                    <a:alpha val="20000"/>
                  </a:prstClr>
                </a:outerShdw>
              </a:effectLst>
              <a:uLnTx/>
              <a:uFillTx/>
              <a:latin typeface="+mj-lt"/>
            </a:endParaRPr>
          </a:p>
        </p:txBody>
      </p:sp>
      <p:sp>
        <p:nvSpPr>
          <p:cNvPr id="185" name="!!Icon">
            <a:extLst>
              <a:ext uri="{FF2B5EF4-FFF2-40B4-BE49-F238E27FC236}">
                <a16:creationId xmlns:a16="http://schemas.microsoft.com/office/drawing/2014/main" id="{970D9386-62BE-2C5A-0068-A72E1F298950}"/>
              </a:ext>
            </a:extLst>
          </p:cNvPr>
          <p:cNvSpPr/>
          <p:nvPr/>
        </p:nvSpPr>
        <p:spPr>
          <a:xfrm>
            <a:off x="12573607" y="6372880"/>
            <a:ext cx="1215614" cy="1671466"/>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9"/>
                  <a:pt x="19645" y="20618"/>
                  <a:pt x="18900" y="20618"/>
                </a:cubicBezTo>
                <a:lnTo>
                  <a:pt x="2700" y="20618"/>
                </a:lnTo>
                <a:cubicBezTo>
                  <a:pt x="1954" y="20618"/>
                  <a:pt x="1350" y="20179"/>
                  <a:pt x="1350" y="19636"/>
                </a:cubicBezTo>
                <a:lnTo>
                  <a:pt x="1350" y="1964"/>
                </a:lnTo>
                <a:cubicBezTo>
                  <a:pt x="1350" y="1422"/>
                  <a:pt x="1954" y="982"/>
                  <a:pt x="2700" y="982"/>
                </a:cubicBezTo>
                <a:lnTo>
                  <a:pt x="18900" y="982"/>
                </a:lnTo>
                <a:cubicBezTo>
                  <a:pt x="19645" y="982"/>
                  <a:pt x="20250" y="1422"/>
                  <a:pt x="20250" y="1964"/>
                </a:cubicBezTo>
                <a:cubicBezTo>
                  <a:pt x="20250" y="1964"/>
                  <a:pt x="20250" y="19636"/>
                  <a:pt x="20250" y="19636"/>
                </a:cubicBezTo>
                <a:close/>
                <a:moveTo>
                  <a:pt x="18900" y="0"/>
                </a:moveTo>
                <a:lnTo>
                  <a:pt x="2700" y="0"/>
                </a:lnTo>
                <a:cubicBezTo>
                  <a:pt x="1209" y="0"/>
                  <a:pt x="0" y="879"/>
                  <a:pt x="0" y="1964"/>
                </a:cubicBezTo>
                <a:lnTo>
                  <a:pt x="0" y="19636"/>
                </a:lnTo>
                <a:cubicBezTo>
                  <a:pt x="0" y="20721"/>
                  <a:pt x="1209" y="21600"/>
                  <a:pt x="2700" y="21600"/>
                </a:cubicBezTo>
                <a:lnTo>
                  <a:pt x="18900" y="21600"/>
                </a:lnTo>
                <a:cubicBezTo>
                  <a:pt x="20391" y="21600"/>
                  <a:pt x="21600" y="20721"/>
                  <a:pt x="21600" y="19636"/>
                </a:cubicBezTo>
                <a:lnTo>
                  <a:pt x="21600" y="1964"/>
                </a:lnTo>
                <a:cubicBezTo>
                  <a:pt x="21600" y="879"/>
                  <a:pt x="20391" y="0"/>
                  <a:pt x="18900" y="0"/>
                </a:cubicBezTo>
                <a:moveTo>
                  <a:pt x="4050" y="3927"/>
                </a:moveTo>
                <a:lnTo>
                  <a:pt x="17550" y="3927"/>
                </a:lnTo>
                <a:lnTo>
                  <a:pt x="17550" y="17673"/>
                </a:lnTo>
                <a:lnTo>
                  <a:pt x="4050" y="17673"/>
                </a:lnTo>
                <a:cubicBezTo>
                  <a:pt x="4050" y="17673"/>
                  <a:pt x="4050" y="3927"/>
                  <a:pt x="4050" y="3927"/>
                </a:cubicBezTo>
                <a:close/>
                <a:moveTo>
                  <a:pt x="2700" y="18655"/>
                </a:moveTo>
                <a:lnTo>
                  <a:pt x="18900" y="18655"/>
                </a:lnTo>
                <a:lnTo>
                  <a:pt x="18900" y="2945"/>
                </a:lnTo>
                <a:lnTo>
                  <a:pt x="2700" y="2945"/>
                </a:lnTo>
                <a:cubicBezTo>
                  <a:pt x="2700" y="2945"/>
                  <a:pt x="2700" y="18655"/>
                  <a:pt x="2700" y="18655"/>
                </a:cubicBezTo>
                <a:close/>
                <a:moveTo>
                  <a:pt x="10125" y="2455"/>
                </a:moveTo>
                <a:lnTo>
                  <a:pt x="11475" y="2455"/>
                </a:lnTo>
                <a:cubicBezTo>
                  <a:pt x="11848" y="2455"/>
                  <a:pt x="12150" y="2235"/>
                  <a:pt x="12150" y="1964"/>
                </a:cubicBezTo>
                <a:cubicBezTo>
                  <a:pt x="12150" y="1692"/>
                  <a:pt x="11848" y="1473"/>
                  <a:pt x="11475" y="1473"/>
                </a:cubicBezTo>
                <a:lnTo>
                  <a:pt x="10125" y="1473"/>
                </a:lnTo>
                <a:cubicBezTo>
                  <a:pt x="9752" y="1473"/>
                  <a:pt x="9450" y="1692"/>
                  <a:pt x="9450" y="1964"/>
                </a:cubicBezTo>
                <a:cubicBezTo>
                  <a:pt x="9450" y="2235"/>
                  <a:pt x="9752" y="2455"/>
                  <a:pt x="10125" y="2455"/>
                </a:cubicBezTo>
                <a:moveTo>
                  <a:pt x="10800" y="19145"/>
                </a:moveTo>
                <a:cubicBezTo>
                  <a:pt x="10427" y="19145"/>
                  <a:pt x="10125" y="19366"/>
                  <a:pt x="10125" y="19636"/>
                </a:cubicBezTo>
                <a:cubicBezTo>
                  <a:pt x="10125" y="19908"/>
                  <a:pt x="10427" y="20127"/>
                  <a:pt x="10800" y="20127"/>
                </a:cubicBezTo>
                <a:cubicBezTo>
                  <a:pt x="11173" y="20127"/>
                  <a:pt x="11475" y="19908"/>
                  <a:pt x="11475" y="19636"/>
                </a:cubicBezTo>
                <a:cubicBezTo>
                  <a:pt x="11475" y="19366"/>
                  <a:pt x="11173" y="19145"/>
                  <a:pt x="10800" y="19145"/>
                </a:cubicBezTo>
              </a:path>
            </a:pathLst>
          </a:custGeom>
          <a:solidFill>
            <a:schemeClr val="bg2">
              <a:lumMod val="25000"/>
              <a:lumOff val="7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 name="!!SubTitle">
            <a:extLst>
              <a:ext uri="{FF2B5EF4-FFF2-40B4-BE49-F238E27FC236}">
                <a16:creationId xmlns:a16="http://schemas.microsoft.com/office/drawing/2014/main" id="{E3822332-19E7-9D8B-8267-25B296B19D72}"/>
              </a:ext>
            </a:extLst>
          </p:cNvPr>
          <p:cNvSpPr txBox="1"/>
          <p:nvPr/>
        </p:nvSpPr>
        <p:spPr>
          <a:xfrm>
            <a:off x="14259034" y="3578895"/>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accent2"/>
                </a:solidFill>
                <a:effectLst/>
                <a:uLnTx/>
                <a:uFillTx/>
                <a:latin typeface="Open Sans Light"/>
                <a:ea typeface="+mn-ea"/>
                <a:cs typeface="+mn-cs"/>
              </a:rPr>
              <a:t>we sell CONFIDENCE not templates</a:t>
            </a:r>
          </a:p>
        </p:txBody>
      </p:sp>
    </p:spTree>
    <p:extLst>
      <p:ext uri="{BB962C8B-B14F-4D97-AF65-F5344CB8AC3E}">
        <p14:creationId xmlns:p14="http://schemas.microsoft.com/office/powerpoint/2010/main" val="2273096735"/>
      </p:ext>
    </p:extLst>
  </p:cSld>
  <p:clrMapOvr>
    <a:masterClrMapping/>
  </p:clrMapOvr>
  <mc:AlternateContent xmlns:mc="http://schemas.openxmlformats.org/markup-compatibility/2006" xmlns:p159="http://schemas.microsoft.com/office/powerpoint/2015/09/main">
    <mc:Choice Requires="p159">
      <p:transition spd="slow" advTm="600">
        <p159:morph option="byObject"/>
      </p:transition>
    </mc:Choice>
    <mc:Fallback xmlns="">
      <p:transition spd="slow" advTm="60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D60391-82C3-3279-A154-F730705AB1CD}"/>
            </a:ext>
          </a:extLst>
        </p:cNvPr>
        <p:cNvGrpSpPr/>
        <p:nvPr/>
      </p:nvGrpSpPr>
      <p:grpSpPr>
        <a:xfrm>
          <a:off x="0" y="0"/>
          <a:ext cx="0" cy="0"/>
          <a:chOff x="0" y="0"/>
          <a:chExt cx="0" cy="0"/>
        </a:xfrm>
      </p:grpSpPr>
      <p:sp>
        <p:nvSpPr>
          <p:cNvPr id="7" name="!!MainTitle1">
            <a:extLst>
              <a:ext uri="{FF2B5EF4-FFF2-40B4-BE49-F238E27FC236}">
                <a16:creationId xmlns:a16="http://schemas.microsoft.com/office/drawing/2014/main" id="{CE94E70A-1F00-4162-CA72-4BA551504154}"/>
              </a:ext>
            </a:extLst>
          </p:cNvPr>
          <p:cNvSpPr txBox="1"/>
          <p:nvPr/>
        </p:nvSpPr>
        <p:spPr>
          <a:xfrm>
            <a:off x="14197458" y="2317011"/>
            <a:ext cx="8247899" cy="1261884"/>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7600" b="1" dirty="0">
                <a:solidFill>
                  <a:schemeClr val="accent1"/>
                </a:solidFill>
                <a:effectLst>
                  <a:outerShdw blurRad="127000" dist="101600" dir="5400000" algn="t" rotWithShape="0">
                    <a:prstClr val="black">
                      <a:alpha val="20000"/>
                    </a:prstClr>
                  </a:outerShdw>
                </a:effectLst>
                <a:latin typeface="+mj-lt"/>
              </a:rPr>
              <a:t>ANNUAL </a:t>
            </a:r>
            <a:r>
              <a:rPr lang="en-US" sz="7600" dirty="0">
                <a:solidFill>
                  <a:schemeClr val="accent1"/>
                </a:solidFill>
                <a:effectLst>
                  <a:outerShdw blurRad="127000" dist="101600" dir="5400000" algn="t" rotWithShape="0">
                    <a:prstClr val="black">
                      <a:alpha val="20000"/>
                    </a:prstClr>
                  </a:outerShdw>
                </a:effectLst>
                <a:latin typeface="+mj-lt"/>
              </a:rPr>
              <a:t>REPORT</a:t>
            </a:r>
            <a:endParaRPr kumimoji="0" lang="en-US" sz="7600" i="0" u="none" strike="noStrike" kern="1200" cap="none" spc="0" normalizeH="0" baseline="0" noProof="0" dirty="0">
              <a:ln>
                <a:noFill/>
              </a:ln>
              <a:solidFill>
                <a:schemeClr val="accent1"/>
              </a:solidFill>
              <a:effectLst>
                <a:outerShdw blurRad="127000" dist="101600" dir="5400000" algn="t" rotWithShape="0">
                  <a:prstClr val="black">
                    <a:alpha val="20000"/>
                  </a:prstClr>
                </a:outerShdw>
              </a:effectLst>
              <a:uLnTx/>
              <a:uFillTx/>
              <a:latin typeface="+mj-lt"/>
            </a:endParaRPr>
          </a:p>
        </p:txBody>
      </p:sp>
      <p:sp>
        <p:nvSpPr>
          <p:cNvPr id="8" name="!!Description">
            <a:extLst>
              <a:ext uri="{FF2B5EF4-FFF2-40B4-BE49-F238E27FC236}">
                <a16:creationId xmlns:a16="http://schemas.microsoft.com/office/drawing/2014/main" id="{6E558C68-478E-328A-8DFA-0548CCBE35BA}"/>
              </a:ext>
            </a:extLst>
          </p:cNvPr>
          <p:cNvSpPr txBox="1"/>
          <p:nvPr/>
        </p:nvSpPr>
        <p:spPr>
          <a:xfrm rot="10800000" flipV="1">
            <a:off x="14259033" y="8367390"/>
            <a:ext cx="8186323" cy="3539430"/>
          </a:xfrm>
          <a:prstGeom prst="rect">
            <a:avLst/>
          </a:prstGeom>
          <a:noFill/>
        </p:spPr>
        <p:txBody>
          <a:bodyPr wrap="square" rtlCol="0" anchor="t">
            <a:spAutoFit/>
          </a:bodyPr>
          <a:lstStyle/>
          <a:p>
            <a:pPr>
              <a:buNone/>
            </a:pPr>
            <a:r>
              <a:rPr lang="vi-VN" sz="3200" dirty="0">
                <a:solidFill>
                  <a:schemeClr val="accent1">
                    <a:lumMod val="60000"/>
                    <a:lumOff val="40000"/>
                  </a:schemeClr>
                </a:solidFill>
              </a:rPr>
              <a:t>Tai nghe là nhóm sản phẩm có tốc độ tăng trưởng cao nhất, hưởng lợi từ xu hướng thiết bị không dây và chiến lược giá cạnh tranh.</a:t>
            </a:r>
            <a:endParaRPr lang="en-US" sz="3200" dirty="0">
              <a:solidFill>
                <a:schemeClr val="accent1">
                  <a:lumMod val="60000"/>
                  <a:lumOff val="40000"/>
                </a:schemeClr>
              </a:solidFill>
            </a:endParaRPr>
          </a:p>
          <a:p>
            <a:pPr>
              <a:buNone/>
            </a:pPr>
            <a:endParaRPr lang="en-US" sz="3200" dirty="0">
              <a:solidFill>
                <a:schemeClr val="accent1">
                  <a:lumMod val="60000"/>
                  <a:lumOff val="40000"/>
                </a:schemeClr>
              </a:solidFill>
            </a:endParaRPr>
          </a:p>
          <a:p>
            <a:pPr>
              <a:buNone/>
            </a:pPr>
            <a:r>
              <a:rPr lang="vi-VN" sz="3200" dirty="0">
                <a:solidFill>
                  <a:schemeClr val="accent1">
                    <a:lumMod val="60000"/>
                    <a:lumOff val="40000"/>
                  </a:schemeClr>
                </a:solidFill>
              </a:rPr>
              <a:t>Q4 đạt 100% nhờ doanh số vượt kỳ vọng trong dịp lễ Tết.</a:t>
            </a:r>
          </a:p>
        </p:txBody>
      </p:sp>
      <p:sp>
        <p:nvSpPr>
          <p:cNvPr id="42" name="!!Base1">
            <a:extLst>
              <a:ext uri="{FF2B5EF4-FFF2-40B4-BE49-F238E27FC236}">
                <a16:creationId xmlns:a16="http://schemas.microsoft.com/office/drawing/2014/main" id="{7E793C6C-3FDD-4C35-C282-3E9E3D89589A}"/>
              </a:ext>
            </a:extLst>
          </p:cNvPr>
          <p:cNvSpPr/>
          <p:nvPr/>
        </p:nvSpPr>
        <p:spPr>
          <a:xfrm rot="10800000">
            <a:off x="1938644"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Value1">
            <a:extLst>
              <a:ext uri="{FF2B5EF4-FFF2-40B4-BE49-F238E27FC236}">
                <a16:creationId xmlns:a16="http://schemas.microsoft.com/office/drawing/2014/main" id="{696C53C5-26BE-4683-4B11-1640B766C2D4}"/>
              </a:ext>
            </a:extLst>
          </p:cNvPr>
          <p:cNvSpPr/>
          <p:nvPr/>
        </p:nvSpPr>
        <p:spPr>
          <a:xfrm>
            <a:off x="2200863" y="6673939"/>
            <a:ext cx="1069486" cy="3170779"/>
          </a:xfrm>
          <a:prstGeom prst="roundRect">
            <a:avLst>
              <a:gd name="adj" fmla="val 50000"/>
            </a:avLst>
          </a:prstGeom>
          <a:solidFill>
            <a:schemeClr val="accent6"/>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Percent1">
            <a:extLst>
              <a:ext uri="{FF2B5EF4-FFF2-40B4-BE49-F238E27FC236}">
                <a16:creationId xmlns:a16="http://schemas.microsoft.com/office/drawing/2014/main" id="{F47FC7B7-5545-9701-0080-99B274B7791D}"/>
              </a:ext>
            </a:extLst>
          </p:cNvPr>
          <p:cNvSpPr txBox="1"/>
          <p:nvPr/>
        </p:nvSpPr>
        <p:spPr>
          <a:xfrm>
            <a:off x="2213668" y="5830248"/>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2"/>
                </a:solidFill>
                <a:effectLst/>
                <a:uLnTx/>
                <a:uFillTx/>
                <a:latin typeface="+mj-lt"/>
                <a:ea typeface="+mn-ea"/>
                <a:cs typeface="+mn-cs"/>
              </a:rPr>
              <a:t>40%</a:t>
            </a:r>
          </a:p>
        </p:txBody>
      </p:sp>
      <p:sp>
        <p:nvSpPr>
          <p:cNvPr id="45" name="!!Q1">
            <a:extLst>
              <a:ext uri="{FF2B5EF4-FFF2-40B4-BE49-F238E27FC236}">
                <a16:creationId xmlns:a16="http://schemas.microsoft.com/office/drawing/2014/main" id="{3ABEBF2D-23F0-B2D2-8BBA-E90A6E9674C1}"/>
              </a:ext>
            </a:extLst>
          </p:cNvPr>
          <p:cNvSpPr txBox="1"/>
          <p:nvPr/>
        </p:nvSpPr>
        <p:spPr>
          <a:xfrm>
            <a:off x="2134162"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bg2">
                    <a:lumMod val="50000"/>
                    <a:lumOff val="50000"/>
                  </a:schemeClr>
                </a:solidFill>
                <a:latin typeface="+mj-lt"/>
              </a:rPr>
              <a:t>Q1</a:t>
            </a:r>
          </a:p>
        </p:txBody>
      </p:sp>
      <p:sp>
        <p:nvSpPr>
          <p:cNvPr id="49" name="!!Sub_text1">
            <a:extLst>
              <a:ext uri="{FF2B5EF4-FFF2-40B4-BE49-F238E27FC236}">
                <a16:creationId xmlns:a16="http://schemas.microsoft.com/office/drawing/2014/main" id="{4D0D331F-B3FA-70A2-8927-087A6DB5AEC4}"/>
              </a:ext>
            </a:extLst>
          </p:cNvPr>
          <p:cNvSpPr txBox="1"/>
          <p:nvPr/>
        </p:nvSpPr>
        <p:spPr>
          <a:xfrm>
            <a:off x="2081796" y="11321027"/>
            <a:ext cx="1307620" cy="2038938"/>
          </a:xfrm>
          <a:prstGeom prst="rect">
            <a:avLst/>
          </a:prstGeom>
          <a:noFill/>
        </p:spPr>
        <p:txBody>
          <a:bodyPr wrap="square" lIns="0" tIns="72000" rIns="0" bIns="72000" rtlCol="0">
            <a:spAutoFit/>
          </a:bodyPr>
          <a:lstStyle/>
          <a:p>
            <a:pPr algn="ctr">
              <a:lnSpc>
                <a:spcPct val="130000"/>
              </a:lnSpc>
              <a:spcBef>
                <a:spcPts val="2000"/>
              </a:spcBef>
            </a:pPr>
            <a:r>
              <a:rPr lang="vi-VN" sz="1600" dirty="0">
                <a:solidFill>
                  <a:schemeClr val="accent1">
                    <a:lumMod val="60000"/>
                    <a:lumOff val="40000"/>
                  </a:schemeClr>
                </a:solidFill>
              </a:rPr>
              <a:t>Tai nghe là nhóm sản phẩm có tốc độ tăng trưởng cao nhất</a:t>
            </a:r>
            <a:endParaRPr lang="en-US" sz="1600" b="1" dirty="0">
              <a:solidFill>
                <a:schemeClr val="accent1">
                  <a:lumMod val="60000"/>
                  <a:lumOff val="40000"/>
                </a:schemeClr>
              </a:solidFill>
            </a:endParaRPr>
          </a:p>
        </p:txBody>
      </p:sp>
      <p:sp>
        <p:nvSpPr>
          <p:cNvPr id="59" name="!!Base2">
            <a:extLst>
              <a:ext uri="{FF2B5EF4-FFF2-40B4-BE49-F238E27FC236}">
                <a16:creationId xmlns:a16="http://schemas.microsoft.com/office/drawing/2014/main" id="{8F840891-E012-FE8C-8F69-241F80CF9D58}"/>
              </a:ext>
            </a:extLst>
          </p:cNvPr>
          <p:cNvSpPr/>
          <p:nvPr/>
        </p:nvSpPr>
        <p:spPr>
          <a:xfrm rot="10800000">
            <a:off x="4318813"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Value2">
            <a:extLst>
              <a:ext uri="{FF2B5EF4-FFF2-40B4-BE49-F238E27FC236}">
                <a16:creationId xmlns:a16="http://schemas.microsoft.com/office/drawing/2014/main" id="{9CF88A4B-AF84-3B44-E827-11E4B2FF0A1F}"/>
              </a:ext>
            </a:extLst>
          </p:cNvPr>
          <p:cNvSpPr/>
          <p:nvPr/>
        </p:nvSpPr>
        <p:spPr>
          <a:xfrm>
            <a:off x="4581032" y="5830248"/>
            <a:ext cx="1069486" cy="4014470"/>
          </a:xfrm>
          <a:prstGeom prst="roundRect">
            <a:avLst>
              <a:gd name="adj" fmla="val 50000"/>
            </a:avLst>
          </a:prstGeom>
          <a:solidFill>
            <a:schemeClr val="accent6"/>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Percent2">
            <a:extLst>
              <a:ext uri="{FF2B5EF4-FFF2-40B4-BE49-F238E27FC236}">
                <a16:creationId xmlns:a16="http://schemas.microsoft.com/office/drawing/2014/main" id="{CE0A0D5C-0136-D450-CD60-80D3195B7D2A}"/>
              </a:ext>
            </a:extLst>
          </p:cNvPr>
          <p:cNvSpPr txBox="1"/>
          <p:nvPr/>
        </p:nvSpPr>
        <p:spPr>
          <a:xfrm>
            <a:off x="4593837" y="4986557"/>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2"/>
                </a:solidFill>
                <a:effectLst/>
                <a:uLnTx/>
                <a:uFillTx/>
                <a:latin typeface="+mj-lt"/>
                <a:ea typeface="+mn-ea"/>
                <a:cs typeface="+mn-cs"/>
              </a:rPr>
              <a:t>60%</a:t>
            </a:r>
          </a:p>
        </p:txBody>
      </p:sp>
      <p:sp>
        <p:nvSpPr>
          <p:cNvPr id="142" name="!!Q2">
            <a:extLst>
              <a:ext uri="{FF2B5EF4-FFF2-40B4-BE49-F238E27FC236}">
                <a16:creationId xmlns:a16="http://schemas.microsoft.com/office/drawing/2014/main" id="{263F4D18-40D8-772C-49D2-93F31668E3AD}"/>
              </a:ext>
            </a:extLst>
          </p:cNvPr>
          <p:cNvSpPr txBox="1"/>
          <p:nvPr/>
        </p:nvSpPr>
        <p:spPr>
          <a:xfrm>
            <a:off x="4514331"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bg2">
                    <a:lumMod val="50000"/>
                    <a:lumOff val="50000"/>
                  </a:schemeClr>
                </a:solidFill>
                <a:latin typeface="+mj-lt"/>
              </a:rPr>
              <a:t>Q2</a:t>
            </a:r>
          </a:p>
        </p:txBody>
      </p:sp>
      <p:sp>
        <p:nvSpPr>
          <p:cNvPr id="143" name="!!Sub_text2">
            <a:extLst>
              <a:ext uri="{FF2B5EF4-FFF2-40B4-BE49-F238E27FC236}">
                <a16:creationId xmlns:a16="http://schemas.microsoft.com/office/drawing/2014/main" id="{D338DC53-3654-71DD-56BA-54AB5542003E}"/>
              </a:ext>
            </a:extLst>
          </p:cNvPr>
          <p:cNvSpPr txBox="1"/>
          <p:nvPr/>
        </p:nvSpPr>
        <p:spPr>
          <a:xfrm>
            <a:off x="4461965" y="11321027"/>
            <a:ext cx="1307620" cy="2038938"/>
          </a:xfrm>
          <a:prstGeom prst="rect">
            <a:avLst/>
          </a:prstGeom>
          <a:noFill/>
        </p:spPr>
        <p:txBody>
          <a:bodyPr wrap="square" lIns="0" tIns="72000" rIns="0" bIns="72000" rtlCol="0">
            <a:spAutoFit/>
          </a:bodyPr>
          <a:lstStyle/>
          <a:p>
            <a:pPr algn="ctr">
              <a:lnSpc>
                <a:spcPct val="130000"/>
              </a:lnSpc>
              <a:spcBef>
                <a:spcPts val="2000"/>
              </a:spcBef>
            </a:pPr>
            <a:r>
              <a:rPr lang="vi-VN" sz="1600" dirty="0">
                <a:solidFill>
                  <a:schemeClr val="accent1">
                    <a:lumMod val="60000"/>
                    <a:lumOff val="40000"/>
                  </a:schemeClr>
                </a:solidFill>
              </a:rPr>
              <a:t>Tai nghe là nhóm sản phẩm có tốc độ tăng trưởng cao nhất</a:t>
            </a:r>
            <a:endParaRPr lang="en-US" sz="1600" b="1" dirty="0">
              <a:solidFill>
                <a:schemeClr val="accent1">
                  <a:lumMod val="60000"/>
                  <a:lumOff val="40000"/>
                </a:schemeClr>
              </a:solidFill>
            </a:endParaRPr>
          </a:p>
        </p:txBody>
      </p:sp>
      <p:sp>
        <p:nvSpPr>
          <p:cNvPr id="153" name="!!Base3">
            <a:extLst>
              <a:ext uri="{FF2B5EF4-FFF2-40B4-BE49-F238E27FC236}">
                <a16:creationId xmlns:a16="http://schemas.microsoft.com/office/drawing/2014/main" id="{87407EEF-0D95-8AE2-8F18-0595E053356D}"/>
              </a:ext>
            </a:extLst>
          </p:cNvPr>
          <p:cNvSpPr/>
          <p:nvPr/>
        </p:nvSpPr>
        <p:spPr>
          <a:xfrm rot="10800000">
            <a:off x="6698982"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Value3">
            <a:extLst>
              <a:ext uri="{FF2B5EF4-FFF2-40B4-BE49-F238E27FC236}">
                <a16:creationId xmlns:a16="http://schemas.microsoft.com/office/drawing/2014/main" id="{EEC60ADE-2DB7-CCBD-8A33-E07697436876}"/>
              </a:ext>
            </a:extLst>
          </p:cNvPr>
          <p:cNvSpPr/>
          <p:nvPr/>
        </p:nvSpPr>
        <p:spPr>
          <a:xfrm>
            <a:off x="6961201" y="4244819"/>
            <a:ext cx="1069486" cy="5599899"/>
          </a:xfrm>
          <a:prstGeom prst="roundRect">
            <a:avLst>
              <a:gd name="adj" fmla="val 50000"/>
            </a:avLst>
          </a:prstGeom>
          <a:solidFill>
            <a:schemeClr val="accent6"/>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Percent3">
            <a:extLst>
              <a:ext uri="{FF2B5EF4-FFF2-40B4-BE49-F238E27FC236}">
                <a16:creationId xmlns:a16="http://schemas.microsoft.com/office/drawing/2014/main" id="{D917F761-0BEF-256A-277C-D389E4AD757F}"/>
              </a:ext>
            </a:extLst>
          </p:cNvPr>
          <p:cNvSpPr txBox="1"/>
          <p:nvPr/>
        </p:nvSpPr>
        <p:spPr>
          <a:xfrm>
            <a:off x="6974006" y="3286507"/>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2"/>
                </a:solidFill>
                <a:effectLst/>
                <a:uLnTx/>
                <a:uFillTx/>
                <a:latin typeface="+mj-lt"/>
                <a:ea typeface="+mn-ea"/>
                <a:cs typeface="+mn-cs"/>
              </a:rPr>
              <a:t>85%</a:t>
            </a:r>
          </a:p>
        </p:txBody>
      </p:sp>
      <p:sp>
        <p:nvSpPr>
          <p:cNvPr id="156" name="!!Q3">
            <a:extLst>
              <a:ext uri="{FF2B5EF4-FFF2-40B4-BE49-F238E27FC236}">
                <a16:creationId xmlns:a16="http://schemas.microsoft.com/office/drawing/2014/main" id="{616CF432-411D-2E5C-39B6-B86872A4FCA7}"/>
              </a:ext>
            </a:extLst>
          </p:cNvPr>
          <p:cNvSpPr txBox="1"/>
          <p:nvPr/>
        </p:nvSpPr>
        <p:spPr>
          <a:xfrm>
            <a:off x="6894500"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bg2">
                    <a:lumMod val="50000"/>
                    <a:lumOff val="50000"/>
                  </a:schemeClr>
                </a:solidFill>
                <a:latin typeface="+mj-lt"/>
              </a:rPr>
              <a:t>Q3</a:t>
            </a:r>
          </a:p>
        </p:txBody>
      </p:sp>
      <p:sp>
        <p:nvSpPr>
          <p:cNvPr id="157" name="!!Sub_text3">
            <a:extLst>
              <a:ext uri="{FF2B5EF4-FFF2-40B4-BE49-F238E27FC236}">
                <a16:creationId xmlns:a16="http://schemas.microsoft.com/office/drawing/2014/main" id="{C361D1CE-0912-99E6-B02F-35F7798627DE}"/>
              </a:ext>
            </a:extLst>
          </p:cNvPr>
          <p:cNvSpPr txBox="1"/>
          <p:nvPr/>
        </p:nvSpPr>
        <p:spPr>
          <a:xfrm>
            <a:off x="6842134" y="11321027"/>
            <a:ext cx="1307620" cy="2038938"/>
          </a:xfrm>
          <a:prstGeom prst="rect">
            <a:avLst/>
          </a:prstGeom>
          <a:noFill/>
        </p:spPr>
        <p:txBody>
          <a:bodyPr wrap="square" lIns="0" tIns="72000" rIns="0" bIns="72000" rtlCol="0">
            <a:spAutoFit/>
          </a:bodyPr>
          <a:lstStyle/>
          <a:p>
            <a:pPr algn="ctr">
              <a:lnSpc>
                <a:spcPct val="130000"/>
              </a:lnSpc>
              <a:spcBef>
                <a:spcPts val="2000"/>
              </a:spcBef>
            </a:pPr>
            <a:r>
              <a:rPr lang="vi-VN" sz="1600" dirty="0">
                <a:solidFill>
                  <a:schemeClr val="accent1">
                    <a:lumMod val="60000"/>
                    <a:lumOff val="40000"/>
                  </a:schemeClr>
                </a:solidFill>
              </a:rPr>
              <a:t>Tai nghe là nhóm sản phẩm có tốc độ tăng trưởng cao nhất</a:t>
            </a:r>
            <a:endParaRPr lang="en-US" sz="1600" b="1" dirty="0">
              <a:solidFill>
                <a:schemeClr val="accent1">
                  <a:lumMod val="60000"/>
                  <a:lumOff val="40000"/>
                </a:schemeClr>
              </a:solidFill>
            </a:endParaRPr>
          </a:p>
        </p:txBody>
      </p:sp>
      <p:sp>
        <p:nvSpPr>
          <p:cNvPr id="174" name="!!Base4">
            <a:extLst>
              <a:ext uri="{FF2B5EF4-FFF2-40B4-BE49-F238E27FC236}">
                <a16:creationId xmlns:a16="http://schemas.microsoft.com/office/drawing/2014/main" id="{F8D91939-368B-D4EB-3AFD-6092804061E2}"/>
              </a:ext>
            </a:extLst>
          </p:cNvPr>
          <p:cNvSpPr/>
          <p:nvPr/>
        </p:nvSpPr>
        <p:spPr>
          <a:xfrm rot="10800000">
            <a:off x="9079150"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Value4">
            <a:extLst>
              <a:ext uri="{FF2B5EF4-FFF2-40B4-BE49-F238E27FC236}">
                <a16:creationId xmlns:a16="http://schemas.microsoft.com/office/drawing/2014/main" id="{778A7F6B-70F6-4351-43B0-6B67D058CC10}"/>
              </a:ext>
            </a:extLst>
          </p:cNvPr>
          <p:cNvSpPr/>
          <p:nvPr/>
        </p:nvSpPr>
        <p:spPr>
          <a:xfrm>
            <a:off x="9341369" y="3223159"/>
            <a:ext cx="1069486" cy="6717353"/>
          </a:xfrm>
          <a:prstGeom prst="roundRect">
            <a:avLst>
              <a:gd name="adj" fmla="val 50000"/>
            </a:avLst>
          </a:prstGeom>
          <a:solidFill>
            <a:schemeClr val="accent6"/>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6" name="!!Percent4">
            <a:extLst>
              <a:ext uri="{FF2B5EF4-FFF2-40B4-BE49-F238E27FC236}">
                <a16:creationId xmlns:a16="http://schemas.microsoft.com/office/drawing/2014/main" id="{D81583D8-D997-6804-368D-43B9536BB0D2}"/>
              </a:ext>
            </a:extLst>
          </p:cNvPr>
          <p:cNvSpPr txBox="1"/>
          <p:nvPr/>
        </p:nvSpPr>
        <p:spPr>
          <a:xfrm>
            <a:off x="9227538" y="2142481"/>
            <a:ext cx="1297150"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10000"/>
                    <a:lumOff val="90000"/>
                  </a:schemeClr>
                </a:solidFill>
                <a:effectLst/>
                <a:uLnTx/>
                <a:uFillTx/>
                <a:latin typeface="+mj-lt"/>
                <a:ea typeface="+mn-ea"/>
                <a:cs typeface="+mn-cs"/>
              </a:rPr>
              <a:t>100%</a:t>
            </a:r>
          </a:p>
        </p:txBody>
      </p:sp>
      <p:sp>
        <p:nvSpPr>
          <p:cNvPr id="177" name="!!Q4">
            <a:extLst>
              <a:ext uri="{FF2B5EF4-FFF2-40B4-BE49-F238E27FC236}">
                <a16:creationId xmlns:a16="http://schemas.microsoft.com/office/drawing/2014/main" id="{F048ECDE-382D-DD36-676F-8B28CD6DC053}"/>
              </a:ext>
            </a:extLst>
          </p:cNvPr>
          <p:cNvSpPr txBox="1"/>
          <p:nvPr/>
        </p:nvSpPr>
        <p:spPr>
          <a:xfrm>
            <a:off x="9274668"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bg2">
                    <a:lumMod val="50000"/>
                    <a:lumOff val="50000"/>
                  </a:schemeClr>
                </a:solidFill>
                <a:latin typeface="+mj-lt"/>
              </a:rPr>
              <a:t>Q4</a:t>
            </a:r>
          </a:p>
        </p:txBody>
      </p:sp>
      <p:sp>
        <p:nvSpPr>
          <p:cNvPr id="178" name="!!Sub_text4">
            <a:extLst>
              <a:ext uri="{FF2B5EF4-FFF2-40B4-BE49-F238E27FC236}">
                <a16:creationId xmlns:a16="http://schemas.microsoft.com/office/drawing/2014/main" id="{4B651878-C91B-6364-6081-5B5BEB90A4D0}"/>
              </a:ext>
            </a:extLst>
          </p:cNvPr>
          <p:cNvSpPr txBox="1"/>
          <p:nvPr/>
        </p:nvSpPr>
        <p:spPr>
          <a:xfrm>
            <a:off x="9222302" y="11321027"/>
            <a:ext cx="1307620" cy="2038938"/>
          </a:xfrm>
          <a:prstGeom prst="rect">
            <a:avLst/>
          </a:prstGeom>
          <a:noFill/>
        </p:spPr>
        <p:txBody>
          <a:bodyPr wrap="square" lIns="0" tIns="72000" rIns="0" bIns="72000" rtlCol="0">
            <a:spAutoFit/>
          </a:bodyPr>
          <a:lstStyle/>
          <a:p>
            <a:pPr algn="ctr">
              <a:lnSpc>
                <a:spcPct val="130000"/>
              </a:lnSpc>
              <a:spcBef>
                <a:spcPts val="2000"/>
              </a:spcBef>
            </a:pPr>
            <a:r>
              <a:rPr lang="vi-VN" sz="1600" dirty="0">
                <a:solidFill>
                  <a:schemeClr val="accent1">
                    <a:lumMod val="60000"/>
                    <a:lumOff val="40000"/>
                  </a:schemeClr>
                </a:solidFill>
              </a:rPr>
              <a:t>Tai nghe là nhóm sản phẩm có tốc độ tăng trưởng cao nhất</a:t>
            </a:r>
            <a:endParaRPr lang="en-US" sz="1600" b="1" dirty="0">
              <a:solidFill>
                <a:schemeClr val="accent1">
                  <a:lumMod val="60000"/>
                  <a:lumOff val="40000"/>
                </a:schemeClr>
              </a:solidFill>
            </a:endParaRPr>
          </a:p>
        </p:txBody>
      </p:sp>
      <p:sp>
        <p:nvSpPr>
          <p:cNvPr id="180" name="!!ProductName">
            <a:extLst>
              <a:ext uri="{FF2B5EF4-FFF2-40B4-BE49-F238E27FC236}">
                <a16:creationId xmlns:a16="http://schemas.microsoft.com/office/drawing/2014/main" id="{A4334F3D-A1FE-C5E8-CD4F-E2F896C29DC1}"/>
              </a:ext>
            </a:extLst>
          </p:cNvPr>
          <p:cNvSpPr txBox="1"/>
          <p:nvPr/>
        </p:nvSpPr>
        <p:spPr>
          <a:xfrm>
            <a:off x="14197458" y="6715895"/>
            <a:ext cx="4118435" cy="1015663"/>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6000" dirty="0">
                <a:solidFill>
                  <a:schemeClr val="accent6">
                    <a:lumMod val="60000"/>
                    <a:lumOff val="40000"/>
                  </a:schemeClr>
                </a:solidFill>
                <a:effectLst>
                  <a:outerShdw blurRad="127000" dist="101600" dir="5400000" algn="t" rotWithShape="0">
                    <a:prstClr val="black">
                      <a:alpha val="20000"/>
                    </a:prstClr>
                  </a:outerShdw>
                </a:effectLst>
                <a:latin typeface="+mj-lt"/>
              </a:rPr>
              <a:t>Earphones</a:t>
            </a:r>
            <a:endParaRPr kumimoji="0" lang="en-US" sz="6000" i="0" u="none" strike="noStrike" kern="1200" cap="none" spc="0" normalizeH="0" baseline="0" noProof="0" dirty="0">
              <a:ln>
                <a:noFill/>
              </a:ln>
              <a:solidFill>
                <a:schemeClr val="accent6">
                  <a:lumMod val="60000"/>
                  <a:lumOff val="40000"/>
                </a:schemeClr>
              </a:solidFill>
              <a:effectLst>
                <a:outerShdw blurRad="127000" dist="101600" dir="5400000" algn="t" rotWithShape="0">
                  <a:prstClr val="black">
                    <a:alpha val="20000"/>
                  </a:prstClr>
                </a:outerShdw>
              </a:effectLst>
              <a:uLnTx/>
              <a:uFillTx/>
              <a:latin typeface="+mj-lt"/>
            </a:endParaRPr>
          </a:p>
        </p:txBody>
      </p:sp>
      <p:sp>
        <p:nvSpPr>
          <p:cNvPr id="187" name="!!Icon">
            <a:extLst>
              <a:ext uri="{FF2B5EF4-FFF2-40B4-BE49-F238E27FC236}">
                <a16:creationId xmlns:a16="http://schemas.microsoft.com/office/drawing/2014/main" id="{598BAE3A-AEFE-C3F2-7809-5C424905395E}"/>
              </a:ext>
            </a:extLst>
          </p:cNvPr>
          <p:cNvSpPr/>
          <p:nvPr/>
        </p:nvSpPr>
        <p:spPr>
          <a:xfrm>
            <a:off x="12345681" y="6387993"/>
            <a:ext cx="1671466" cy="1671466"/>
          </a:xfrm>
          <a:custGeom>
            <a:avLst/>
            <a:gdLst/>
            <a:ahLst/>
            <a:cxnLst>
              <a:cxn ang="0">
                <a:pos x="wd2" y="hd2"/>
              </a:cxn>
              <a:cxn ang="5400000">
                <a:pos x="wd2" y="hd2"/>
              </a:cxn>
              <a:cxn ang="10800000">
                <a:pos x="wd2" y="hd2"/>
              </a:cxn>
              <a:cxn ang="16200000">
                <a:pos x="wd2" y="hd2"/>
              </a:cxn>
            </a:cxnLst>
            <a:rect l="0" t="0" r="r" b="b"/>
            <a:pathLst>
              <a:path w="21600" h="21600" extrusionOk="0">
                <a:moveTo>
                  <a:pt x="20618" y="19145"/>
                </a:moveTo>
                <a:cubicBezTo>
                  <a:pt x="20618" y="19959"/>
                  <a:pt x="19959" y="20618"/>
                  <a:pt x="19145" y="20618"/>
                </a:cubicBezTo>
                <a:cubicBezTo>
                  <a:pt x="18332" y="20618"/>
                  <a:pt x="17673" y="19959"/>
                  <a:pt x="17673" y="19145"/>
                </a:cubicBezTo>
                <a:lnTo>
                  <a:pt x="17673" y="14236"/>
                </a:lnTo>
                <a:cubicBezTo>
                  <a:pt x="17673" y="13424"/>
                  <a:pt x="18332" y="12764"/>
                  <a:pt x="19145" y="12764"/>
                </a:cubicBezTo>
                <a:cubicBezTo>
                  <a:pt x="19959" y="12764"/>
                  <a:pt x="20618" y="13424"/>
                  <a:pt x="20618" y="14236"/>
                </a:cubicBezTo>
                <a:cubicBezTo>
                  <a:pt x="20618" y="14236"/>
                  <a:pt x="20618" y="19145"/>
                  <a:pt x="20618" y="19145"/>
                </a:cubicBezTo>
                <a:close/>
                <a:moveTo>
                  <a:pt x="3927" y="14236"/>
                </a:moveTo>
                <a:lnTo>
                  <a:pt x="3927" y="19145"/>
                </a:lnTo>
                <a:cubicBezTo>
                  <a:pt x="3927" y="19959"/>
                  <a:pt x="3268" y="20618"/>
                  <a:pt x="2455" y="20618"/>
                </a:cubicBezTo>
                <a:cubicBezTo>
                  <a:pt x="1641" y="20618"/>
                  <a:pt x="982" y="19959"/>
                  <a:pt x="982" y="19145"/>
                </a:cubicBezTo>
                <a:lnTo>
                  <a:pt x="982" y="14236"/>
                </a:lnTo>
                <a:cubicBezTo>
                  <a:pt x="982" y="13424"/>
                  <a:pt x="1641" y="12764"/>
                  <a:pt x="2455" y="12764"/>
                </a:cubicBezTo>
                <a:cubicBezTo>
                  <a:pt x="3268" y="12764"/>
                  <a:pt x="3927" y="13424"/>
                  <a:pt x="3927" y="14236"/>
                </a:cubicBezTo>
                <a:moveTo>
                  <a:pt x="19636" y="11831"/>
                </a:moveTo>
                <a:lnTo>
                  <a:pt x="19636" y="5891"/>
                </a:lnTo>
                <a:cubicBezTo>
                  <a:pt x="19636" y="2638"/>
                  <a:pt x="16999" y="0"/>
                  <a:pt x="13745" y="0"/>
                </a:cubicBezTo>
                <a:lnTo>
                  <a:pt x="7855" y="0"/>
                </a:lnTo>
                <a:cubicBezTo>
                  <a:pt x="4601" y="0"/>
                  <a:pt x="1964" y="2638"/>
                  <a:pt x="1964" y="5891"/>
                </a:cubicBezTo>
                <a:lnTo>
                  <a:pt x="1964" y="11831"/>
                </a:lnTo>
                <a:cubicBezTo>
                  <a:pt x="843" y="12059"/>
                  <a:pt x="0" y="13049"/>
                  <a:pt x="0" y="14236"/>
                </a:cubicBezTo>
                <a:lnTo>
                  <a:pt x="0" y="19145"/>
                </a:lnTo>
                <a:cubicBezTo>
                  <a:pt x="0" y="20501"/>
                  <a:pt x="1099" y="21600"/>
                  <a:pt x="2455" y="21600"/>
                </a:cubicBezTo>
                <a:cubicBezTo>
                  <a:pt x="3810" y="21600"/>
                  <a:pt x="4909" y="20501"/>
                  <a:pt x="4909" y="19145"/>
                </a:cubicBezTo>
                <a:lnTo>
                  <a:pt x="4909" y="14236"/>
                </a:lnTo>
                <a:cubicBezTo>
                  <a:pt x="4909" y="13049"/>
                  <a:pt x="4066" y="12059"/>
                  <a:pt x="2945" y="11831"/>
                </a:cubicBezTo>
                <a:lnTo>
                  <a:pt x="2945" y="5891"/>
                </a:lnTo>
                <a:cubicBezTo>
                  <a:pt x="2945" y="3180"/>
                  <a:pt x="5144" y="982"/>
                  <a:pt x="7855" y="982"/>
                </a:cubicBezTo>
                <a:lnTo>
                  <a:pt x="13745" y="982"/>
                </a:lnTo>
                <a:cubicBezTo>
                  <a:pt x="16457" y="982"/>
                  <a:pt x="18655" y="3180"/>
                  <a:pt x="18655" y="5891"/>
                </a:cubicBezTo>
                <a:lnTo>
                  <a:pt x="18655" y="11831"/>
                </a:lnTo>
                <a:cubicBezTo>
                  <a:pt x="17534" y="12059"/>
                  <a:pt x="16691" y="13049"/>
                  <a:pt x="16691" y="14236"/>
                </a:cubicBezTo>
                <a:lnTo>
                  <a:pt x="16691" y="19145"/>
                </a:lnTo>
                <a:cubicBezTo>
                  <a:pt x="16691" y="20501"/>
                  <a:pt x="17790" y="21600"/>
                  <a:pt x="19145" y="21600"/>
                </a:cubicBezTo>
                <a:cubicBezTo>
                  <a:pt x="20501" y="21600"/>
                  <a:pt x="21600" y="20501"/>
                  <a:pt x="21600" y="19145"/>
                </a:cubicBezTo>
                <a:lnTo>
                  <a:pt x="21600" y="14236"/>
                </a:lnTo>
                <a:cubicBezTo>
                  <a:pt x="21600" y="13049"/>
                  <a:pt x="20757" y="12059"/>
                  <a:pt x="19636" y="11831"/>
                </a:cubicBezTo>
              </a:path>
            </a:pathLst>
          </a:custGeom>
          <a:solidFill>
            <a:schemeClr val="bg2">
              <a:lumMod val="25000"/>
              <a:lumOff val="7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 name="!!SubTitle">
            <a:extLst>
              <a:ext uri="{FF2B5EF4-FFF2-40B4-BE49-F238E27FC236}">
                <a16:creationId xmlns:a16="http://schemas.microsoft.com/office/drawing/2014/main" id="{153D3350-2530-7237-72DB-8F3FB71155CB}"/>
              </a:ext>
            </a:extLst>
          </p:cNvPr>
          <p:cNvSpPr txBox="1"/>
          <p:nvPr/>
        </p:nvSpPr>
        <p:spPr>
          <a:xfrm>
            <a:off x="14197458" y="3578895"/>
            <a:ext cx="2262158"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400" dirty="0">
                <a:solidFill>
                  <a:schemeClr val="tx1">
                    <a:lumMod val="50000"/>
                    <a:lumOff val="50000"/>
                  </a:schemeClr>
                </a:solidFill>
              </a:rPr>
              <a:t>SlideOcean</a:t>
            </a:r>
            <a:r>
              <a:rPr lang="en-US" sz="2400" b="1" dirty="0">
                <a:solidFill>
                  <a:schemeClr val="tx1">
                    <a:lumMod val="50000"/>
                    <a:lumOff val="50000"/>
                  </a:schemeClr>
                </a:solidFill>
              </a:rPr>
              <a:t>.</a:t>
            </a:r>
            <a:r>
              <a:rPr lang="en-US" sz="2400" dirty="0">
                <a:solidFill>
                  <a:schemeClr val="tx1">
                    <a:lumMod val="50000"/>
                    <a:lumOff val="50000"/>
                  </a:schemeClr>
                </a:solidFill>
              </a:rPr>
              <a:t>net</a:t>
            </a:r>
          </a:p>
        </p:txBody>
      </p:sp>
    </p:spTree>
    <p:extLst>
      <p:ext uri="{BB962C8B-B14F-4D97-AF65-F5344CB8AC3E}">
        <p14:creationId xmlns:p14="http://schemas.microsoft.com/office/powerpoint/2010/main" val="2218184065"/>
      </p:ext>
    </p:extLst>
  </p:cSld>
  <p:clrMapOvr>
    <a:masterClrMapping/>
  </p:clrMapOvr>
  <mc:AlternateContent xmlns:mc="http://schemas.openxmlformats.org/markup-compatibility/2006" xmlns:p159="http://schemas.microsoft.com/office/powerpoint/2015/09/main">
    <mc:Choice Requires="p159">
      <p:transition spd="slow" advTm="600">
        <p159:morph option="byObject"/>
      </p:transition>
    </mc:Choice>
    <mc:Fallback xmlns="">
      <p:transition spd="slow" advTm="60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lumMod val="20000"/>
            <a:lumOff val="80000"/>
          </a:schemeClr>
        </a:solidFill>
        <a:effectLst/>
      </p:bgPr>
    </p:bg>
    <p:spTree>
      <p:nvGrpSpPr>
        <p:cNvPr id="1" name=""/>
        <p:cNvGrpSpPr/>
        <p:nvPr/>
      </p:nvGrpSpPr>
      <p:grpSpPr>
        <a:xfrm>
          <a:off x="0" y="0"/>
          <a:ext cx="0" cy="0"/>
          <a:chOff x="0" y="0"/>
          <a:chExt cx="0" cy="0"/>
        </a:xfrm>
      </p:grpSpPr>
      <p:sp>
        <p:nvSpPr>
          <p:cNvPr id="5" name="!!SubTitle">
            <a:extLst>
              <a:ext uri="{FF2B5EF4-FFF2-40B4-BE49-F238E27FC236}">
                <a16:creationId xmlns:a16="http://schemas.microsoft.com/office/drawing/2014/main" id="{C17F2F49-2E19-A612-F53A-1F28F0E79FD1}"/>
              </a:ext>
            </a:extLst>
          </p:cNvPr>
          <p:cNvSpPr txBox="1"/>
          <p:nvPr/>
        </p:nvSpPr>
        <p:spPr>
          <a:xfrm>
            <a:off x="14259034" y="3578895"/>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tx1">
                    <a:lumMod val="90000"/>
                    <a:lumOff val="10000"/>
                  </a:schemeClr>
                </a:solidFill>
                <a:effectLst/>
                <a:uLnTx/>
                <a:uFillTx/>
                <a:latin typeface="Open Sans Light"/>
                <a:ea typeface="+mn-ea"/>
                <a:cs typeface="+mn-cs"/>
              </a:rPr>
              <a:t>we sell CONFIDENCE not templates</a:t>
            </a:r>
          </a:p>
        </p:txBody>
      </p:sp>
      <p:sp>
        <p:nvSpPr>
          <p:cNvPr id="7" name="!!MainTitle1">
            <a:extLst>
              <a:ext uri="{FF2B5EF4-FFF2-40B4-BE49-F238E27FC236}">
                <a16:creationId xmlns:a16="http://schemas.microsoft.com/office/drawing/2014/main" id="{7E07A532-02F9-0C3B-4ADB-A2A1E54E4317}"/>
              </a:ext>
            </a:extLst>
          </p:cNvPr>
          <p:cNvSpPr txBox="1"/>
          <p:nvPr/>
        </p:nvSpPr>
        <p:spPr>
          <a:xfrm>
            <a:off x="14197458" y="2317011"/>
            <a:ext cx="8247899" cy="1261884"/>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7600" b="1" dirty="0">
                <a:solidFill>
                  <a:schemeClr val="tx2"/>
                </a:solidFill>
                <a:effectLst>
                  <a:outerShdw blurRad="127000" dist="101600" dir="5400000" algn="t" rotWithShape="0">
                    <a:prstClr val="black">
                      <a:alpha val="20000"/>
                    </a:prstClr>
                  </a:outerShdw>
                </a:effectLst>
                <a:latin typeface="+mj-lt"/>
              </a:rPr>
              <a:t>ANNUAL </a:t>
            </a:r>
            <a:r>
              <a:rPr lang="en-US" sz="7600" dirty="0">
                <a:solidFill>
                  <a:schemeClr val="tx2"/>
                </a:solidFill>
                <a:effectLst>
                  <a:outerShdw blurRad="127000" dist="101600" dir="5400000" algn="t" rotWithShape="0">
                    <a:prstClr val="black">
                      <a:alpha val="20000"/>
                    </a:prstClr>
                  </a:outerShdw>
                </a:effectLst>
                <a:latin typeface="+mj-lt"/>
              </a:rPr>
              <a:t>REPORT</a:t>
            </a:r>
            <a:endParaRPr kumimoji="0" lang="en-US" sz="7600" i="0" u="none" strike="noStrike" kern="1200" cap="none" spc="0" normalizeH="0" baseline="0" noProof="0" dirty="0">
              <a:ln>
                <a:noFill/>
              </a:ln>
              <a:solidFill>
                <a:schemeClr val="tx2"/>
              </a:solidFill>
              <a:effectLst>
                <a:outerShdw blurRad="127000" dist="101600" dir="5400000" algn="t" rotWithShape="0">
                  <a:prstClr val="black">
                    <a:alpha val="20000"/>
                  </a:prstClr>
                </a:outerShdw>
              </a:effectLst>
              <a:uLnTx/>
              <a:uFillTx/>
              <a:latin typeface="+mj-lt"/>
            </a:endParaRPr>
          </a:p>
        </p:txBody>
      </p:sp>
      <p:sp>
        <p:nvSpPr>
          <p:cNvPr id="8" name="!!Description">
            <a:extLst>
              <a:ext uri="{FF2B5EF4-FFF2-40B4-BE49-F238E27FC236}">
                <a16:creationId xmlns:a16="http://schemas.microsoft.com/office/drawing/2014/main" id="{EB0DBFE9-A144-CCBC-1770-B989750D1809}"/>
              </a:ext>
            </a:extLst>
          </p:cNvPr>
          <p:cNvSpPr txBox="1"/>
          <p:nvPr/>
        </p:nvSpPr>
        <p:spPr>
          <a:xfrm rot="10800000" flipV="1">
            <a:off x="14259033" y="8121169"/>
            <a:ext cx="8186323" cy="4031873"/>
          </a:xfrm>
          <a:prstGeom prst="rect">
            <a:avLst/>
          </a:prstGeom>
          <a:noFill/>
        </p:spPr>
        <p:txBody>
          <a:bodyPr wrap="square" rtlCol="0" anchor="t">
            <a:spAutoFit/>
          </a:bodyPr>
          <a:lstStyle/>
          <a:p>
            <a:pPr>
              <a:buNone/>
            </a:pPr>
            <a:r>
              <a:rPr lang="vi-VN" sz="3200" dirty="0"/>
              <a:t>Doanh số điện thoại di động tăng trưởng đều nhờ các chương trình giảm giá và ra mắt mẫu mới. Mức độ quan tâm của khách hàng cao, đặc biệt trong Q3–Q4 khi nhu cầu thay máy tăng mạnh.</a:t>
            </a:r>
            <a:endParaRPr lang="en-US" sz="3200" dirty="0"/>
          </a:p>
          <a:p>
            <a:pPr>
              <a:buNone/>
            </a:pPr>
            <a:endParaRPr lang="en-US" sz="3200" dirty="0"/>
          </a:p>
          <a:p>
            <a:pPr>
              <a:buNone/>
            </a:pPr>
            <a:r>
              <a:rPr lang="en-US" sz="3200" dirty="0"/>
              <a:t>Q4 </a:t>
            </a:r>
            <a:r>
              <a:rPr lang="en-US" sz="3200" dirty="0" err="1"/>
              <a:t>đạt</a:t>
            </a:r>
            <a:r>
              <a:rPr lang="en-US" sz="3200" dirty="0"/>
              <a:t> </a:t>
            </a:r>
            <a:r>
              <a:rPr lang="en-US" sz="3200" dirty="0" err="1"/>
              <a:t>đỉnh</a:t>
            </a:r>
            <a:r>
              <a:rPr lang="en-US" sz="3200" dirty="0"/>
              <a:t> </a:t>
            </a:r>
            <a:r>
              <a:rPr lang="en-US" sz="3200" dirty="0" err="1"/>
              <a:t>doanh</a:t>
            </a:r>
            <a:r>
              <a:rPr lang="en-US" sz="3200" dirty="0"/>
              <a:t> </a:t>
            </a:r>
            <a:r>
              <a:rPr lang="en-US" sz="3200" dirty="0" err="1"/>
              <a:t>số</a:t>
            </a:r>
            <a:r>
              <a:rPr lang="en-US" sz="3200" dirty="0"/>
              <a:t> </a:t>
            </a:r>
            <a:r>
              <a:rPr lang="en-US" sz="3200" dirty="0" err="1"/>
              <a:t>nhờ</a:t>
            </a:r>
            <a:r>
              <a:rPr lang="en-US" sz="3200" dirty="0"/>
              <a:t> </a:t>
            </a:r>
            <a:r>
              <a:rPr lang="en-US" sz="3200" dirty="0" err="1"/>
              <a:t>dòng</a:t>
            </a:r>
            <a:r>
              <a:rPr lang="en-US" sz="3200" dirty="0"/>
              <a:t> flagship </a:t>
            </a:r>
            <a:r>
              <a:rPr lang="en-US" sz="3200" dirty="0" err="1"/>
              <a:t>ra</a:t>
            </a:r>
            <a:r>
              <a:rPr lang="en-US" sz="3200" dirty="0"/>
              <a:t> </a:t>
            </a:r>
            <a:r>
              <a:rPr lang="en-US" sz="3200" dirty="0" err="1"/>
              <a:t>mắt</a:t>
            </a:r>
            <a:r>
              <a:rPr lang="en-US" sz="3200" dirty="0"/>
              <a:t> </a:t>
            </a:r>
            <a:r>
              <a:rPr lang="en-US" sz="3200" dirty="0" err="1"/>
              <a:t>đúng</a:t>
            </a:r>
            <a:r>
              <a:rPr lang="en-US" sz="3200" dirty="0"/>
              <a:t> </a:t>
            </a:r>
            <a:r>
              <a:rPr lang="en-US" sz="3200" dirty="0" err="1"/>
              <a:t>thời</a:t>
            </a:r>
            <a:r>
              <a:rPr lang="en-US" sz="3200" dirty="0"/>
              <a:t> </a:t>
            </a:r>
            <a:r>
              <a:rPr lang="en-US" sz="3200" dirty="0" err="1"/>
              <a:t>điểm</a:t>
            </a:r>
            <a:r>
              <a:rPr lang="en-US" sz="3200" dirty="0"/>
              <a:t>.</a:t>
            </a:r>
            <a:endParaRPr lang="vi-VN" sz="3200" dirty="0"/>
          </a:p>
        </p:txBody>
      </p:sp>
      <p:sp>
        <p:nvSpPr>
          <p:cNvPr id="42" name="!!Base1">
            <a:extLst>
              <a:ext uri="{FF2B5EF4-FFF2-40B4-BE49-F238E27FC236}">
                <a16:creationId xmlns:a16="http://schemas.microsoft.com/office/drawing/2014/main" id="{BD014C2B-15FF-0FFD-59DD-DBF1D4026AB4}"/>
              </a:ext>
            </a:extLst>
          </p:cNvPr>
          <p:cNvSpPr/>
          <p:nvPr/>
        </p:nvSpPr>
        <p:spPr>
          <a:xfrm rot="10800000">
            <a:off x="1938644"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Value1">
            <a:extLst>
              <a:ext uri="{FF2B5EF4-FFF2-40B4-BE49-F238E27FC236}">
                <a16:creationId xmlns:a16="http://schemas.microsoft.com/office/drawing/2014/main" id="{C19D0E0F-CAC3-CE2C-19AA-EF6688DA50A2}"/>
              </a:ext>
            </a:extLst>
          </p:cNvPr>
          <p:cNvSpPr/>
          <p:nvPr/>
        </p:nvSpPr>
        <p:spPr>
          <a:xfrm>
            <a:off x="2200863" y="5520906"/>
            <a:ext cx="1069486" cy="4419607"/>
          </a:xfrm>
          <a:prstGeom prst="roundRect">
            <a:avLst>
              <a:gd name="adj" fmla="val 50000"/>
            </a:avLst>
          </a:prstGeom>
          <a:solidFill>
            <a:schemeClr val="accent1"/>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Percent1">
            <a:extLst>
              <a:ext uri="{FF2B5EF4-FFF2-40B4-BE49-F238E27FC236}">
                <a16:creationId xmlns:a16="http://schemas.microsoft.com/office/drawing/2014/main" id="{D450E364-7355-EE45-E2F9-854FAE4D2BE4}"/>
              </a:ext>
            </a:extLst>
          </p:cNvPr>
          <p:cNvSpPr txBox="1"/>
          <p:nvPr/>
        </p:nvSpPr>
        <p:spPr>
          <a:xfrm>
            <a:off x="2213668" y="4726361"/>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65%</a:t>
            </a:r>
          </a:p>
        </p:txBody>
      </p:sp>
      <p:sp>
        <p:nvSpPr>
          <p:cNvPr id="45" name="!!Q1">
            <a:extLst>
              <a:ext uri="{FF2B5EF4-FFF2-40B4-BE49-F238E27FC236}">
                <a16:creationId xmlns:a16="http://schemas.microsoft.com/office/drawing/2014/main" id="{3A902B78-1FBB-83D5-82E9-E70FF210FD25}"/>
              </a:ext>
            </a:extLst>
          </p:cNvPr>
          <p:cNvSpPr txBox="1"/>
          <p:nvPr/>
        </p:nvSpPr>
        <p:spPr>
          <a:xfrm>
            <a:off x="2134162"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solidFill>
                <a:latin typeface="+mj-lt"/>
              </a:rPr>
              <a:t>Q1</a:t>
            </a:r>
          </a:p>
        </p:txBody>
      </p:sp>
      <p:sp>
        <p:nvSpPr>
          <p:cNvPr id="49" name="!!Sub_text1">
            <a:extLst>
              <a:ext uri="{FF2B5EF4-FFF2-40B4-BE49-F238E27FC236}">
                <a16:creationId xmlns:a16="http://schemas.microsoft.com/office/drawing/2014/main" id="{CDD08E47-4871-6656-E2CB-9A28F6DF07DA}"/>
              </a:ext>
            </a:extLst>
          </p:cNvPr>
          <p:cNvSpPr txBox="1"/>
          <p:nvPr/>
        </p:nvSpPr>
        <p:spPr>
          <a:xfrm>
            <a:off x="2081796" y="11321027"/>
            <a:ext cx="1307620" cy="1398763"/>
          </a:xfrm>
          <a:prstGeom prst="rect">
            <a:avLst/>
          </a:prstGeom>
          <a:noFill/>
        </p:spPr>
        <p:txBody>
          <a:bodyPr wrap="square" lIns="0" tIns="72000" rIns="0" bIns="72000" rtlCol="0">
            <a:spAutoFit/>
          </a:bodyPr>
          <a:lstStyle/>
          <a:p>
            <a:pPr algn="ctr">
              <a:lnSpc>
                <a:spcPct val="130000"/>
              </a:lnSpc>
              <a:spcBef>
                <a:spcPts val="2000"/>
              </a:spcBef>
            </a:pPr>
            <a:r>
              <a:rPr lang="vi-VN" sz="1600" dirty="0"/>
              <a:t>Doanh số điện thoại di động tăng trưởng đều</a:t>
            </a:r>
            <a:endParaRPr lang="en-US" sz="1600" b="1" dirty="0">
              <a:solidFill>
                <a:schemeClr val="tx2"/>
              </a:solidFill>
            </a:endParaRPr>
          </a:p>
        </p:txBody>
      </p:sp>
      <p:sp>
        <p:nvSpPr>
          <p:cNvPr id="59" name="!!Base2">
            <a:extLst>
              <a:ext uri="{FF2B5EF4-FFF2-40B4-BE49-F238E27FC236}">
                <a16:creationId xmlns:a16="http://schemas.microsoft.com/office/drawing/2014/main" id="{5540CB18-4D8F-90E5-DD2F-24EF0B8B2A37}"/>
              </a:ext>
            </a:extLst>
          </p:cNvPr>
          <p:cNvSpPr/>
          <p:nvPr/>
        </p:nvSpPr>
        <p:spPr>
          <a:xfrm rot="10800000">
            <a:off x="4318813"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Value2">
            <a:extLst>
              <a:ext uri="{FF2B5EF4-FFF2-40B4-BE49-F238E27FC236}">
                <a16:creationId xmlns:a16="http://schemas.microsoft.com/office/drawing/2014/main" id="{FD4DDF0C-2364-57A0-6305-6521BF2DF387}"/>
              </a:ext>
            </a:extLst>
          </p:cNvPr>
          <p:cNvSpPr/>
          <p:nvPr/>
        </p:nvSpPr>
        <p:spPr>
          <a:xfrm>
            <a:off x="4581032" y="4615543"/>
            <a:ext cx="1069486" cy="5324971"/>
          </a:xfrm>
          <a:prstGeom prst="roundRect">
            <a:avLst>
              <a:gd name="adj" fmla="val 50000"/>
            </a:avLst>
          </a:prstGeom>
          <a:solidFill>
            <a:schemeClr val="accent1"/>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Percent2">
            <a:extLst>
              <a:ext uri="{FF2B5EF4-FFF2-40B4-BE49-F238E27FC236}">
                <a16:creationId xmlns:a16="http://schemas.microsoft.com/office/drawing/2014/main" id="{BDD67C84-7861-4BAB-4B23-78E45A3AB385}"/>
              </a:ext>
            </a:extLst>
          </p:cNvPr>
          <p:cNvSpPr txBox="1"/>
          <p:nvPr/>
        </p:nvSpPr>
        <p:spPr>
          <a:xfrm>
            <a:off x="4593837" y="3833525"/>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80%</a:t>
            </a:r>
          </a:p>
        </p:txBody>
      </p:sp>
      <p:sp>
        <p:nvSpPr>
          <p:cNvPr id="142" name="!!Q2">
            <a:extLst>
              <a:ext uri="{FF2B5EF4-FFF2-40B4-BE49-F238E27FC236}">
                <a16:creationId xmlns:a16="http://schemas.microsoft.com/office/drawing/2014/main" id="{411EDB4D-F754-E740-CD3C-BB1C62A6456C}"/>
              </a:ext>
            </a:extLst>
          </p:cNvPr>
          <p:cNvSpPr txBox="1"/>
          <p:nvPr/>
        </p:nvSpPr>
        <p:spPr>
          <a:xfrm>
            <a:off x="4514331"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solidFill>
                <a:latin typeface="+mj-lt"/>
              </a:rPr>
              <a:t>Q2</a:t>
            </a:r>
          </a:p>
        </p:txBody>
      </p:sp>
      <p:sp>
        <p:nvSpPr>
          <p:cNvPr id="143" name="!!Sub_text2">
            <a:extLst>
              <a:ext uri="{FF2B5EF4-FFF2-40B4-BE49-F238E27FC236}">
                <a16:creationId xmlns:a16="http://schemas.microsoft.com/office/drawing/2014/main" id="{6B211C8D-6573-8094-A147-4155DA49F4E9}"/>
              </a:ext>
            </a:extLst>
          </p:cNvPr>
          <p:cNvSpPr txBox="1"/>
          <p:nvPr/>
        </p:nvSpPr>
        <p:spPr>
          <a:xfrm>
            <a:off x="4461965" y="11321027"/>
            <a:ext cx="1307620" cy="1398763"/>
          </a:xfrm>
          <a:prstGeom prst="rect">
            <a:avLst/>
          </a:prstGeom>
          <a:noFill/>
        </p:spPr>
        <p:txBody>
          <a:bodyPr wrap="square" lIns="0" tIns="72000" rIns="0" bIns="72000" rtlCol="0">
            <a:spAutoFit/>
          </a:bodyPr>
          <a:lstStyle/>
          <a:p>
            <a:pPr algn="ctr">
              <a:lnSpc>
                <a:spcPct val="130000"/>
              </a:lnSpc>
              <a:spcBef>
                <a:spcPts val="2000"/>
              </a:spcBef>
            </a:pPr>
            <a:r>
              <a:rPr lang="vi-VN" sz="1600" dirty="0"/>
              <a:t>Doanh số điện thoại di động tăng trưởng đều</a:t>
            </a:r>
            <a:endParaRPr lang="en-US" sz="1600" b="1" dirty="0">
              <a:solidFill>
                <a:schemeClr val="tx2"/>
              </a:solidFill>
            </a:endParaRPr>
          </a:p>
        </p:txBody>
      </p:sp>
      <p:sp>
        <p:nvSpPr>
          <p:cNvPr id="153" name="!!Base3">
            <a:extLst>
              <a:ext uri="{FF2B5EF4-FFF2-40B4-BE49-F238E27FC236}">
                <a16:creationId xmlns:a16="http://schemas.microsoft.com/office/drawing/2014/main" id="{DD4C9EDC-5732-92AD-797D-F8B3CEAC42B5}"/>
              </a:ext>
            </a:extLst>
          </p:cNvPr>
          <p:cNvSpPr/>
          <p:nvPr/>
        </p:nvSpPr>
        <p:spPr>
          <a:xfrm rot="10800000">
            <a:off x="6698982"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Value3">
            <a:extLst>
              <a:ext uri="{FF2B5EF4-FFF2-40B4-BE49-F238E27FC236}">
                <a16:creationId xmlns:a16="http://schemas.microsoft.com/office/drawing/2014/main" id="{ADEAB37F-8B90-1832-2940-9F768B7CF9B3}"/>
              </a:ext>
            </a:extLst>
          </p:cNvPr>
          <p:cNvSpPr/>
          <p:nvPr/>
        </p:nvSpPr>
        <p:spPr>
          <a:xfrm>
            <a:off x="6961201" y="6715894"/>
            <a:ext cx="1069486" cy="3224619"/>
          </a:xfrm>
          <a:prstGeom prst="roundRect">
            <a:avLst>
              <a:gd name="adj" fmla="val 50000"/>
            </a:avLst>
          </a:prstGeom>
          <a:solidFill>
            <a:schemeClr val="accent1"/>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Percent3">
            <a:extLst>
              <a:ext uri="{FF2B5EF4-FFF2-40B4-BE49-F238E27FC236}">
                <a16:creationId xmlns:a16="http://schemas.microsoft.com/office/drawing/2014/main" id="{02ACB6E3-E04F-9249-F9B3-4D46F8996703}"/>
              </a:ext>
            </a:extLst>
          </p:cNvPr>
          <p:cNvSpPr txBox="1"/>
          <p:nvPr/>
        </p:nvSpPr>
        <p:spPr>
          <a:xfrm>
            <a:off x="6974006" y="5932014"/>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40%</a:t>
            </a:r>
          </a:p>
        </p:txBody>
      </p:sp>
      <p:sp>
        <p:nvSpPr>
          <p:cNvPr id="156" name="!!Q3">
            <a:extLst>
              <a:ext uri="{FF2B5EF4-FFF2-40B4-BE49-F238E27FC236}">
                <a16:creationId xmlns:a16="http://schemas.microsoft.com/office/drawing/2014/main" id="{D6A01C1C-D58A-137A-0BD4-2C9BFC347106}"/>
              </a:ext>
            </a:extLst>
          </p:cNvPr>
          <p:cNvSpPr txBox="1"/>
          <p:nvPr/>
        </p:nvSpPr>
        <p:spPr>
          <a:xfrm>
            <a:off x="6894500"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solidFill>
                <a:latin typeface="+mj-lt"/>
              </a:rPr>
              <a:t>Q3</a:t>
            </a:r>
          </a:p>
        </p:txBody>
      </p:sp>
      <p:sp>
        <p:nvSpPr>
          <p:cNvPr id="157" name="!!Sub_text3">
            <a:extLst>
              <a:ext uri="{FF2B5EF4-FFF2-40B4-BE49-F238E27FC236}">
                <a16:creationId xmlns:a16="http://schemas.microsoft.com/office/drawing/2014/main" id="{7491983A-95EA-4225-8FDC-607F79DBD31A}"/>
              </a:ext>
            </a:extLst>
          </p:cNvPr>
          <p:cNvSpPr txBox="1"/>
          <p:nvPr/>
        </p:nvSpPr>
        <p:spPr>
          <a:xfrm>
            <a:off x="6842134" y="11321027"/>
            <a:ext cx="1307620" cy="1398763"/>
          </a:xfrm>
          <a:prstGeom prst="rect">
            <a:avLst/>
          </a:prstGeom>
          <a:noFill/>
        </p:spPr>
        <p:txBody>
          <a:bodyPr wrap="square" lIns="0" tIns="72000" rIns="0" bIns="72000" rtlCol="0">
            <a:spAutoFit/>
          </a:bodyPr>
          <a:lstStyle/>
          <a:p>
            <a:pPr algn="ctr">
              <a:lnSpc>
                <a:spcPct val="130000"/>
              </a:lnSpc>
              <a:spcBef>
                <a:spcPts val="2000"/>
              </a:spcBef>
            </a:pPr>
            <a:r>
              <a:rPr lang="vi-VN" sz="1600" dirty="0"/>
              <a:t>Doanh số điện thoại di động tăng trưởng đều</a:t>
            </a:r>
            <a:endParaRPr lang="en-US" sz="1600" b="1" dirty="0">
              <a:solidFill>
                <a:schemeClr val="tx2"/>
              </a:solidFill>
            </a:endParaRPr>
          </a:p>
        </p:txBody>
      </p:sp>
      <p:sp>
        <p:nvSpPr>
          <p:cNvPr id="174" name="!!Base4">
            <a:extLst>
              <a:ext uri="{FF2B5EF4-FFF2-40B4-BE49-F238E27FC236}">
                <a16:creationId xmlns:a16="http://schemas.microsoft.com/office/drawing/2014/main" id="{D9FA211B-133C-7284-7B7F-178A45223818}"/>
              </a:ext>
            </a:extLst>
          </p:cNvPr>
          <p:cNvSpPr/>
          <p:nvPr/>
        </p:nvSpPr>
        <p:spPr>
          <a:xfrm rot="10800000">
            <a:off x="9079150" y="2912969"/>
            <a:ext cx="1593925" cy="7305451"/>
          </a:xfrm>
          <a:prstGeom prst="roundRect">
            <a:avLst>
              <a:gd name="adj" fmla="val 50000"/>
            </a:avLst>
          </a:prstGeom>
          <a:solidFill>
            <a:schemeClr val="tx2">
              <a:lumMod val="10000"/>
              <a:lumOff val="90000"/>
            </a:schemeClr>
          </a:solidFill>
          <a:ln>
            <a:noFill/>
          </a:ln>
          <a:effectLst>
            <a:outerShdw blurRad="317500" dist="190500" dir="2700000" algn="tl" rotWithShape="0">
              <a:prstClr val="black">
                <a:alpha val="5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Value4">
            <a:extLst>
              <a:ext uri="{FF2B5EF4-FFF2-40B4-BE49-F238E27FC236}">
                <a16:creationId xmlns:a16="http://schemas.microsoft.com/office/drawing/2014/main" id="{6D8F9BB3-5F78-9354-1592-3ACE04D08FA1}"/>
              </a:ext>
            </a:extLst>
          </p:cNvPr>
          <p:cNvSpPr/>
          <p:nvPr/>
        </p:nvSpPr>
        <p:spPr>
          <a:xfrm>
            <a:off x="9341369" y="4040560"/>
            <a:ext cx="1069486" cy="5899954"/>
          </a:xfrm>
          <a:prstGeom prst="roundRect">
            <a:avLst>
              <a:gd name="adj" fmla="val 50000"/>
            </a:avLst>
          </a:prstGeom>
          <a:solidFill>
            <a:schemeClr val="accent1"/>
          </a:solidFill>
          <a:ln>
            <a:solidFill>
              <a:schemeClr val="accent1">
                <a:lumMod val="10000"/>
                <a:lumOff val="90000"/>
              </a:schemeClr>
            </a:solidFill>
          </a:ln>
          <a:effectLst>
            <a:innerShdw blurRad="190500" dist="127000" dir="13500000">
              <a:prstClr val="black">
                <a:alpha val="4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6" name="!!Percent4">
            <a:extLst>
              <a:ext uri="{FF2B5EF4-FFF2-40B4-BE49-F238E27FC236}">
                <a16:creationId xmlns:a16="http://schemas.microsoft.com/office/drawing/2014/main" id="{FB1DC5EC-C5AF-690A-6F72-F63EEFB4A53F}"/>
              </a:ext>
            </a:extLst>
          </p:cNvPr>
          <p:cNvSpPr txBox="1"/>
          <p:nvPr/>
        </p:nvSpPr>
        <p:spPr>
          <a:xfrm>
            <a:off x="9354174" y="3328633"/>
            <a:ext cx="1043877" cy="58477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lumMod val="90000"/>
                    <a:lumOff val="10000"/>
                  </a:schemeClr>
                </a:solidFill>
                <a:effectLst/>
                <a:uLnTx/>
                <a:uFillTx/>
                <a:latin typeface="+mj-lt"/>
                <a:ea typeface="+mn-ea"/>
                <a:cs typeface="+mn-cs"/>
              </a:rPr>
              <a:t>90%</a:t>
            </a:r>
          </a:p>
        </p:txBody>
      </p:sp>
      <p:sp>
        <p:nvSpPr>
          <p:cNvPr id="177" name="!!Q4">
            <a:extLst>
              <a:ext uri="{FF2B5EF4-FFF2-40B4-BE49-F238E27FC236}">
                <a16:creationId xmlns:a16="http://schemas.microsoft.com/office/drawing/2014/main" id="{25603157-4069-7289-95D4-4CF727C82067}"/>
              </a:ext>
            </a:extLst>
          </p:cNvPr>
          <p:cNvSpPr txBox="1"/>
          <p:nvPr/>
        </p:nvSpPr>
        <p:spPr>
          <a:xfrm>
            <a:off x="9274668" y="10637960"/>
            <a:ext cx="1202889" cy="643171"/>
          </a:xfrm>
          <a:prstGeom prst="rect">
            <a:avLst/>
          </a:prstGeom>
          <a:noFill/>
        </p:spPr>
        <p:txBody>
          <a:bodyPr wrap="square" lIns="0" tIns="72000" rIns="0" bIns="72000" rtlCol="0">
            <a:spAutoFit/>
          </a:bodyPr>
          <a:lstStyle/>
          <a:p>
            <a:pPr algn="ctr">
              <a:lnSpc>
                <a:spcPct val="130000"/>
              </a:lnSpc>
              <a:spcBef>
                <a:spcPts val="2000"/>
              </a:spcBef>
            </a:pPr>
            <a:r>
              <a:rPr lang="en-US" sz="2800" b="1" dirty="0">
                <a:solidFill>
                  <a:schemeClr val="tx2"/>
                </a:solidFill>
                <a:latin typeface="+mj-lt"/>
              </a:rPr>
              <a:t>Q4</a:t>
            </a:r>
          </a:p>
        </p:txBody>
      </p:sp>
      <p:sp>
        <p:nvSpPr>
          <p:cNvPr id="178" name="!!Sub_text4">
            <a:extLst>
              <a:ext uri="{FF2B5EF4-FFF2-40B4-BE49-F238E27FC236}">
                <a16:creationId xmlns:a16="http://schemas.microsoft.com/office/drawing/2014/main" id="{5A3441B8-8F67-CE0C-D0D0-40724FA55256}"/>
              </a:ext>
            </a:extLst>
          </p:cNvPr>
          <p:cNvSpPr txBox="1"/>
          <p:nvPr/>
        </p:nvSpPr>
        <p:spPr>
          <a:xfrm>
            <a:off x="9222302" y="11321027"/>
            <a:ext cx="1307620" cy="1398763"/>
          </a:xfrm>
          <a:prstGeom prst="rect">
            <a:avLst/>
          </a:prstGeom>
          <a:noFill/>
        </p:spPr>
        <p:txBody>
          <a:bodyPr wrap="square" lIns="0" tIns="72000" rIns="0" bIns="72000" rtlCol="0">
            <a:spAutoFit/>
          </a:bodyPr>
          <a:lstStyle/>
          <a:p>
            <a:pPr algn="ctr">
              <a:lnSpc>
                <a:spcPct val="130000"/>
              </a:lnSpc>
              <a:spcBef>
                <a:spcPts val="2000"/>
              </a:spcBef>
            </a:pPr>
            <a:r>
              <a:rPr lang="vi-VN" sz="1600" dirty="0"/>
              <a:t>Doanh số điện thoại di động tăng trưởng đều</a:t>
            </a:r>
            <a:endParaRPr lang="en-US" sz="1600" b="1" dirty="0">
              <a:solidFill>
                <a:schemeClr val="tx2"/>
              </a:solidFill>
            </a:endParaRPr>
          </a:p>
        </p:txBody>
      </p:sp>
      <p:sp>
        <p:nvSpPr>
          <p:cNvPr id="180" name="!!ProductName">
            <a:extLst>
              <a:ext uri="{FF2B5EF4-FFF2-40B4-BE49-F238E27FC236}">
                <a16:creationId xmlns:a16="http://schemas.microsoft.com/office/drawing/2014/main" id="{609364D5-2AC7-833B-114C-D6B90537F017}"/>
              </a:ext>
            </a:extLst>
          </p:cNvPr>
          <p:cNvSpPr txBox="1"/>
          <p:nvPr/>
        </p:nvSpPr>
        <p:spPr>
          <a:xfrm>
            <a:off x="14197458" y="6715895"/>
            <a:ext cx="5636479" cy="1015663"/>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6000" dirty="0">
                <a:solidFill>
                  <a:schemeClr val="accent1">
                    <a:lumMod val="50000"/>
                  </a:schemeClr>
                </a:solidFill>
                <a:effectLst>
                  <a:outerShdw blurRad="127000" dist="101600" dir="5400000" algn="t" rotWithShape="0">
                    <a:prstClr val="black">
                      <a:alpha val="20000"/>
                    </a:prstClr>
                  </a:outerShdw>
                </a:effectLst>
                <a:latin typeface="+mj-lt"/>
              </a:rPr>
              <a:t>Mobile Phones</a:t>
            </a:r>
            <a:endParaRPr kumimoji="0" lang="en-US" sz="6000" i="0" u="none" strike="noStrike" kern="1200" cap="none" spc="0" normalizeH="0" baseline="0" noProof="0" dirty="0">
              <a:ln>
                <a:noFill/>
              </a:ln>
              <a:solidFill>
                <a:schemeClr val="accent1">
                  <a:lumMod val="50000"/>
                </a:schemeClr>
              </a:solidFill>
              <a:effectLst>
                <a:outerShdw blurRad="127000" dist="101600" dir="5400000" algn="t" rotWithShape="0">
                  <a:prstClr val="black">
                    <a:alpha val="20000"/>
                  </a:prstClr>
                </a:outerShdw>
              </a:effectLst>
              <a:uLnTx/>
              <a:uFillTx/>
              <a:latin typeface="+mj-lt"/>
            </a:endParaRPr>
          </a:p>
        </p:txBody>
      </p:sp>
      <p:sp>
        <p:nvSpPr>
          <p:cNvPr id="184" name="!!Icon">
            <a:extLst>
              <a:ext uri="{FF2B5EF4-FFF2-40B4-BE49-F238E27FC236}">
                <a16:creationId xmlns:a16="http://schemas.microsoft.com/office/drawing/2014/main" id="{7B350229-EA1C-F142-D8BB-8594002E3767}"/>
              </a:ext>
            </a:extLst>
          </p:cNvPr>
          <p:cNvSpPr/>
          <p:nvPr/>
        </p:nvSpPr>
        <p:spPr>
          <a:xfrm>
            <a:off x="13023527" y="6385400"/>
            <a:ext cx="911711" cy="1671466"/>
          </a:xfrm>
          <a:custGeom>
            <a:avLst/>
            <a:gdLst/>
            <a:ahLst/>
            <a:cxnLst>
              <a:cxn ang="0">
                <a:pos x="wd2" y="hd2"/>
              </a:cxn>
              <a:cxn ang="5400000">
                <a:pos x="wd2" y="hd2"/>
              </a:cxn>
              <a:cxn ang="10800000">
                <a:pos x="wd2" y="hd2"/>
              </a:cxn>
              <a:cxn ang="16200000">
                <a:pos x="wd2" y="hd2"/>
              </a:cxn>
            </a:cxnLst>
            <a:rect l="0" t="0" r="r" b="b"/>
            <a:pathLst>
              <a:path w="21600" h="21600" extrusionOk="0">
                <a:moveTo>
                  <a:pt x="11700" y="1473"/>
                </a:moveTo>
                <a:lnTo>
                  <a:pt x="9900" y="1473"/>
                </a:lnTo>
                <a:cubicBezTo>
                  <a:pt x="9403" y="1473"/>
                  <a:pt x="9000" y="1692"/>
                  <a:pt x="9000" y="1964"/>
                </a:cubicBezTo>
                <a:cubicBezTo>
                  <a:pt x="9000" y="2235"/>
                  <a:pt x="9403" y="2455"/>
                  <a:pt x="9900" y="2455"/>
                </a:cubicBezTo>
                <a:lnTo>
                  <a:pt x="11700" y="2455"/>
                </a:lnTo>
                <a:cubicBezTo>
                  <a:pt x="12197" y="2455"/>
                  <a:pt x="12600" y="2235"/>
                  <a:pt x="12600" y="1964"/>
                </a:cubicBezTo>
                <a:cubicBezTo>
                  <a:pt x="12600" y="1692"/>
                  <a:pt x="12197" y="1473"/>
                  <a:pt x="11700" y="1473"/>
                </a:cubicBezTo>
                <a:moveTo>
                  <a:pt x="19800" y="2945"/>
                </a:moveTo>
                <a:lnTo>
                  <a:pt x="1800" y="2945"/>
                </a:lnTo>
                <a:lnTo>
                  <a:pt x="1800" y="1964"/>
                </a:lnTo>
                <a:cubicBezTo>
                  <a:pt x="1800" y="1422"/>
                  <a:pt x="2605" y="982"/>
                  <a:pt x="3600" y="982"/>
                </a:cubicBezTo>
                <a:lnTo>
                  <a:pt x="18000" y="982"/>
                </a:lnTo>
                <a:cubicBezTo>
                  <a:pt x="18993" y="982"/>
                  <a:pt x="19800" y="1422"/>
                  <a:pt x="19800" y="1964"/>
                </a:cubicBezTo>
                <a:cubicBezTo>
                  <a:pt x="19800" y="1964"/>
                  <a:pt x="19800" y="2945"/>
                  <a:pt x="19800" y="2945"/>
                </a:cubicBezTo>
                <a:close/>
                <a:moveTo>
                  <a:pt x="19800" y="17673"/>
                </a:moveTo>
                <a:lnTo>
                  <a:pt x="1800" y="17673"/>
                </a:lnTo>
                <a:lnTo>
                  <a:pt x="1800" y="3927"/>
                </a:lnTo>
                <a:lnTo>
                  <a:pt x="19800" y="3927"/>
                </a:lnTo>
                <a:cubicBezTo>
                  <a:pt x="19800" y="3927"/>
                  <a:pt x="19800" y="17673"/>
                  <a:pt x="19800" y="17673"/>
                </a:cubicBezTo>
                <a:close/>
                <a:moveTo>
                  <a:pt x="19800" y="19636"/>
                </a:moveTo>
                <a:cubicBezTo>
                  <a:pt x="19800" y="20179"/>
                  <a:pt x="18993" y="20618"/>
                  <a:pt x="18000" y="20618"/>
                </a:cubicBezTo>
                <a:lnTo>
                  <a:pt x="3600" y="20618"/>
                </a:lnTo>
                <a:cubicBezTo>
                  <a:pt x="2605" y="20618"/>
                  <a:pt x="1800" y="20179"/>
                  <a:pt x="1800" y="19636"/>
                </a:cubicBezTo>
                <a:lnTo>
                  <a:pt x="1800" y="18655"/>
                </a:lnTo>
                <a:lnTo>
                  <a:pt x="19800" y="18655"/>
                </a:lnTo>
                <a:cubicBezTo>
                  <a:pt x="19800" y="18655"/>
                  <a:pt x="19800" y="19636"/>
                  <a:pt x="19800" y="19636"/>
                </a:cubicBezTo>
                <a:close/>
                <a:moveTo>
                  <a:pt x="18000" y="0"/>
                </a:moveTo>
                <a:lnTo>
                  <a:pt x="3600" y="0"/>
                </a:lnTo>
                <a:cubicBezTo>
                  <a:pt x="1612" y="0"/>
                  <a:pt x="0" y="879"/>
                  <a:pt x="0" y="1964"/>
                </a:cubicBezTo>
                <a:lnTo>
                  <a:pt x="0" y="19636"/>
                </a:lnTo>
                <a:cubicBezTo>
                  <a:pt x="0" y="20721"/>
                  <a:pt x="1612" y="21600"/>
                  <a:pt x="3600" y="21600"/>
                </a:cubicBezTo>
                <a:lnTo>
                  <a:pt x="18000" y="21600"/>
                </a:lnTo>
                <a:cubicBezTo>
                  <a:pt x="19988" y="21600"/>
                  <a:pt x="21600" y="20721"/>
                  <a:pt x="21600" y="19636"/>
                </a:cubicBezTo>
                <a:lnTo>
                  <a:pt x="21600" y="1964"/>
                </a:lnTo>
                <a:cubicBezTo>
                  <a:pt x="21600" y="879"/>
                  <a:pt x="19988" y="0"/>
                  <a:pt x="18000" y="0"/>
                </a:cubicBezTo>
                <a:moveTo>
                  <a:pt x="10800" y="20127"/>
                </a:moveTo>
                <a:cubicBezTo>
                  <a:pt x="11297" y="20127"/>
                  <a:pt x="11700" y="19908"/>
                  <a:pt x="11700" y="19636"/>
                </a:cubicBezTo>
                <a:cubicBezTo>
                  <a:pt x="11700" y="19366"/>
                  <a:pt x="11297" y="19145"/>
                  <a:pt x="10800" y="19145"/>
                </a:cubicBezTo>
                <a:cubicBezTo>
                  <a:pt x="10303" y="19145"/>
                  <a:pt x="9900" y="19366"/>
                  <a:pt x="9900" y="19636"/>
                </a:cubicBezTo>
                <a:cubicBezTo>
                  <a:pt x="9900" y="19908"/>
                  <a:pt x="10303" y="20127"/>
                  <a:pt x="10800" y="20127"/>
                </a:cubicBezTo>
              </a:path>
            </a:pathLst>
          </a:custGeom>
          <a:solidFill>
            <a:schemeClr val="tx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Tree>
    <p:extLst>
      <p:ext uri="{BB962C8B-B14F-4D97-AF65-F5344CB8AC3E}">
        <p14:creationId xmlns:p14="http://schemas.microsoft.com/office/powerpoint/2010/main" val="3439900462"/>
      </p:ext>
    </p:extLst>
  </p:cSld>
  <p:clrMapOvr>
    <a:masterClrMapping/>
  </p:clrMapOvr>
  <mc:AlternateContent xmlns:mc="http://schemas.openxmlformats.org/markup-compatibility/2006" xmlns:p159="http://schemas.microsoft.com/office/powerpoint/2015/09/main">
    <mc:Choice Requires="p159">
      <p:transition spd="slow" advTm="600">
        <p159:morph option="byObject"/>
      </p:transition>
    </mc:Choice>
    <mc:Fallback xmlns="">
      <p:transition spd="slow" advTm="600">
        <p:fade/>
      </p:transition>
    </mc:Fallback>
  </mc:AlternateContent>
</p:sld>
</file>

<file path=ppt/theme/theme1.xml><?xml version="1.0" encoding="utf-8"?>
<a:theme xmlns:a="http://schemas.openxmlformats.org/drawingml/2006/main" name="SO 02">
  <a:themeElements>
    <a:clrScheme name="SlideOcean - Dark 52">
      <a:dk1>
        <a:srgbClr val="FFFFFF"/>
      </a:dk1>
      <a:lt1>
        <a:sysClr val="window" lastClr="FFFFFF"/>
      </a:lt1>
      <a:dk2>
        <a:srgbClr val="FFFFFF"/>
      </a:dk2>
      <a:lt2>
        <a:srgbClr val="242E3D"/>
      </a:lt2>
      <a:accent1>
        <a:srgbClr val="FE4A49"/>
      </a:accent1>
      <a:accent2>
        <a:srgbClr val="2AB7CA"/>
      </a:accent2>
      <a:accent3>
        <a:srgbClr val="FED766"/>
      </a:accent3>
      <a:accent4>
        <a:srgbClr val="B38CB4"/>
      </a:accent4>
      <a:accent5>
        <a:srgbClr val="087E8B"/>
      </a:accent5>
      <a:accent6>
        <a:srgbClr val="0081AF"/>
      </a:accent6>
      <a:hlink>
        <a:srgbClr val="00B0F0"/>
      </a:hlink>
      <a:folHlink>
        <a:srgbClr val="0070C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0.xml><?xml version="1.0" encoding="utf-8"?>
<a:theme xmlns:a="http://schemas.openxmlformats.org/drawingml/2006/main" name="1_SO 05">
  <a:themeElements>
    <a:clrScheme name="CP_D_59">
      <a:dk1>
        <a:srgbClr val="FFFFFF"/>
      </a:dk1>
      <a:lt1>
        <a:srgbClr val="6E808E"/>
      </a:lt1>
      <a:dk2>
        <a:srgbClr val="FFFFFF"/>
      </a:dk2>
      <a:lt2>
        <a:srgbClr val="242655"/>
      </a:lt2>
      <a:accent1>
        <a:srgbClr val="135C5A"/>
      </a:accent1>
      <a:accent2>
        <a:srgbClr val="00996C"/>
      </a:accent2>
      <a:accent3>
        <a:srgbClr val="B5EAB1"/>
      </a:accent3>
      <a:accent4>
        <a:srgbClr val="ECFAD9"/>
      </a:accent4>
      <a:accent5>
        <a:srgbClr val="E6E300"/>
      </a:accent5>
      <a:accent6>
        <a:srgbClr val="C4CACA"/>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1.xml><?xml version="1.0" encoding="utf-8"?>
<a:theme xmlns:a="http://schemas.openxmlformats.org/drawingml/2006/main" name="1_SO 08">
  <a:themeElements>
    <a:clrScheme name="CP_L_94">
      <a:dk1>
        <a:srgbClr val="2A2833"/>
      </a:dk1>
      <a:lt1>
        <a:srgbClr val="FFFFFF"/>
      </a:lt1>
      <a:dk2>
        <a:srgbClr val="2A2834"/>
      </a:dk2>
      <a:lt2>
        <a:srgbClr val="FAFBFF"/>
      </a:lt2>
      <a:accent1>
        <a:srgbClr val="CE54F5"/>
      </a:accent1>
      <a:accent2>
        <a:srgbClr val="A34FEB"/>
      </a:accent2>
      <a:accent3>
        <a:srgbClr val="7C47EE"/>
      </a:accent3>
      <a:accent4>
        <a:srgbClr val="6162F3"/>
      </a:accent4>
      <a:accent5>
        <a:srgbClr val="30B4F6"/>
      </a:accent5>
      <a:accent6>
        <a:srgbClr val="3DE9EE"/>
      </a:accent6>
      <a:hlink>
        <a:srgbClr val="0AB2C8"/>
      </a:hlink>
      <a:folHlink>
        <a:srgbClr val="85DFD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2.xml><?xml version="1.0" encoding="utf-8"?>
<a:theme xmlns:a="http://schemas.openxmlformats.org/drawingml/2006/main" name="1_SO 04">
  <a:themeElements>
    <a:clrScheme name="CP_L_94">
      <a:dk1>
        <a:srgbClr val="2A2833"/>
      </a:dk1>
      <a:lt1>
        <a:srgbClr val="FFFFFF"/>
      </a:lt1>
      <a:dk2>
        <a:srgbClr val="2A2834"/>
      </a:dk2>
      <a:lt2>
        <a:srgbClr val="FAFBFF"/>
      </a:lt2>
      <a:accent1>
        <a:srgbClr val="CE54F5"/>
      </a:accent1>
      <a:accent2>
        <a:srgbClr val="A34FEB"/>
      </a:accent2>
      <a:accent3>
        <a:srgbClr val="7C47EE"/>
      </a:accent3>
      <a:accent4>
        <a:srgbClr val="6162F3"/>
      </a:accent4>
      <a:accent5>
        <a:srgbClr val="30B4F6"/>
      </a:accent5>
      <a:accent6>
        <a:srgbClr val="3DE9EE"/>
      </a:accent6>
      <a:hlink>
        <a:srgbClr val="0AB2C8"/>
      </a:hlink>
      <a:folHlink>
        <a:srgbClr val="85DFD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3.xml><?xml version="1.0" encoding="utf-8"?>
<a:theme xmlns:a="http://schemas.openxmlformats.org/drawingml/2006/main" name="1_SO 03">
  <a:themeElements>
    <a:clrScheme name="CP_L_86">
      <a:dk1>
        <a:srgbClr val="2A2833"/>
      </a:dk1>
      <a:lt1>
        <a:srgbClr val="FFFFFF"/>
      </a:lt1>
      <a:dk2>
        <a:srgbClr val="2A2834"/>
      </a:dk2>
      <a:lt2>
        <a:srgbClr val="FAFBFF"/>
      </a:lt2>
      <a:accent1>
        <a:srgbClr val="010030"/>
      </a:accent1>
      <a:accent2>
        <a:srgbClr val="160078"/>
      </a:accent2>
      <a:accent3>
        <a:srgbClr val="7226FF"/>
      </a:accent3>
      <a:accent4>
        <a:srgbClr val="F042FF"/>
      </a:accent4>
      <a:accent5>
        <a:srgbClr val="87F5F5"/>
      </a:accent5>
      <a:accent6>
        <a:srgbClr val="FFE5F1"/>
      </a:accent6>
      <a:hlink>
        <a:srgbClr val="0AB2C8"/>
      </a:hlink>
      <a:folHlink>
        <a:srgbClr val="85DFD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4.xml><?xml version="1.0" encoding="utf-8"?>
<a:theme xmlns:a="http://schemas.openxmlformats.org/drawingml/2006/main" name="1_SO 02">
  <a:themeElements>
    <a:clrScheme name="SlideOcean - Dark 7">
      <a:dk1>
        <a:srgbClr val="FFFFFF"/>
      </a:dk1>
      <a:lt1>
        <a:sysClr val="window" lastClr="FFFFFF"/>
      </a:lt1>
      <a:dk2>
        <a:srgbClr val="FFFFFF"/>
      </a:dk2>
      <a:lt2>
        <a:srgbClr val="242E3D"/>
      </a:lt2>
      <a:accent1>
        <a:srgbClr val="F72585"/>
      </a:accent1>
      <a:accent2>
        <a:srgbClr val="7209B7"/>
      </a:accent2>
      <a:accent3>
        <a:srgbClr val="3A0CA3"/>
      </a:accent3>
      <a:accent4>
        <a:srgbClr val="4361EE"/>
      </a:accent4>
      <a:accent5>
        <a:srgbClr val="4CC9F0"/>
      </a:accent5>
      <a:accent6>
        <a:srgbClr val="FEE440"/>
      </a:accent6>
      <a:hlink>
        <a:srgbClr val="F33B48"/>
      </a:hlink>
      <a:folHlink>
        <a:srgbClr val="FFC00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5.xml><?xml version="1.0" encoding="utf-8"?>
<a:theme xmlns:a="http://schemas.openxmlformats.org/drawingml/2006/main" name="2_SO 07">
  <a:themeElements>
    <a:clrScheme name="CP_L_95">
      <a:dk1>
        <a:srgbClr val="383838"/>
      </a:dk1>
      <a:lt1>
        <a:srgbClr val="FFFFFF"/>
      </a:lt1>
      <a:dk2>
        <a:srgbClr val="666666"/>
      </a:dk2>
      <a:lt2>
        <a:srgbClr val="D9D9D9"/>
      </a:lt2>
      <a:accent1>
        <a:srgbClr val="86B1C1"/>
      </a:accent1>
      <a:accent2>
        <a:srgbClr val="A8CEDF"/>
      </a:accent2>
      <a:accent3>
        <a:srgbClr val="FFC480"/>
      </a:accent3>
      <a:accent4>
        <a:srgbClr val="D6876D"/>
      </a:accent4>
      <a:accent5>
        <a:srgbClr val="808A4A"/>
      </a:accent5>
      <a:accent6>
        <a:srgbClr val="676E45"/>
      </a:accent6>
      <a:hlink>
        <a:srgbClr val="383838"/>
      </a:hlink>
      <a:folHlink>
        <a:srgbClr val="0097A7"/>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6.xml><?xml version="1.0" encoding="utf-8"?>
<a:theme xmlns:a="http://schemas.openxmlformats.org/drawingml/2006/main" name="2_SO 06">
  <a:themeElements>
    <a:clrScheme name="a_LeadConsulting_07">
      <a:dk1>
        <a:srgbClr val="6E808E"/>
      </a:dk1>
      <a:lt1>
        <a:srgbClr val="FFFFFF"/>
      </a:lt1>
      <a:dk2>
        <a:srgbClr val="242655"/>
      </a:dk2>
      <a:lt2>
        <a:srgbClr val="FFFFFF"/>
      </a:lt2>
      <a:accent1>
        <a:srgbClr val="1F299C"/>
      </a:accent1>
      <a:accent2>
        <a:srgbClr val="16205B"/>
      </a:accent2>
      <a:accent3>
        <a:srgbClr val="0471FF"/>
      </a:accent3>
      <a:accent4>
        <a:srgbClr val="2BD2FF"/>
      </a:accent4>
      <a:accent5>
        <a:srgbClr val="A2AAF3"/>
      </a:accent5>
      <a:accent6>
        <a:srgbClr val="DFEBFB"/>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7.xml><?xml version="1.0" encoding="utf-8"?>
<a:theme xmlns:a="http://schemas.openxmlformats.org/drawingml/2006/main" name="2_SO 05">
  <a:themeElements>
    <a:clrScheme name="CP_NEU_D_03">
      <a:dk1>
        <a:srgbClr val="10141A"/>
      </a:dk1>
      <a:lt1>
        <a:sysClr val="window" lastClr="FFFFFF"/>
      </a:lt1>
      <a:dk2>
        <a:srgbClr val="334257"/>
      </a:dk2>
      <a:lt2>
        <a:srgbClr val="242E3D"/>
      </a:lt2>
      <a:accent1>
        <a:srgbClr val="6E84A6"/>
      </a:accent1>
      <a:accent2>
        <a:srgbClr val="0BECF2"/>
      </a:accent2>
      <a:accent3>
        <a:srgbClr val="FF017E"/>
      </a:accent3>
      <a:accent4>
        <a:srgbClr val="A052E7"/>
      </a:accent4>
      <a:accent5>
        <a:srgbClr val="FEF903"/>
      </a:accent5>
      <a:accent6>
        <a:srgbClr val="FA2134"/>
      </a:accent6>
      <a:hlink>
        <a:srgbClr val="0070C0"/>
      </a:hlink>
      <a:folHlink>
        <a:srgbClr val="00206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8.xml><?xml version="1.0" encoding="utf-8"?>
<a:theme xmlns:a="http://schemas.openxmlformats.org/drawingml/2006/main" name="2_SO 03">
  <a:themeElements>
    <a:clrScheme name="CP_L_77">
      <a:dk1>
        <a:srgbClr val="374047"/>
      </a:dk1>
      <a:lt1>
        <a:srgbClr val="FFFFFF"/>
      </a:lt1>
      <a:dk2>
        <a:srgbClr val="242655"/>
      </a:dk2>
      <a:lt2>
        <a:srgbClr val="FFFFFF"/>
      </a:lt2>
      <a:accent1>
        <a:srgbClr val="393156"/>
      </a:accent1>
      <a:accent2>
        <a:srgbClr val="FDB4C5"/>
      </a:accent2>
      <a:accent3>
        <a:srgbClr val="FF514A"/>
      </a:accent3>
      <a:accent4>
        <a:srgbClr val="92AB9E"/>
      </a:accent4>
      <a:accent5>
        <a:srgbClr val="B8BFC7"/>
      </a:accent5>
      <a:accent6>
        <a:srgbClr val="CD9677"/>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9.xml><?xml version="1.0" encoding="utf-8"?>
<a:theme xmlns:a="http://schemas.openxmlformats.org/drawingml/2006/main" name="3_SO 05">
  <a:themeElements>
    <a:clrScheme name="CP_L_80">
      <a:dk1>
        <a:srgbClr val="374047"/>
      </a:dk1>
      <a:lt1>
        <a:srgbClr val="FFFFFF"/>
      </a:lt1>
      <a:dk2>
        <a:srgbClr val="242655"/>
      </a:dk2>
      <a:lt2>
        <a:srgbClr val="FFFFFF"/>
      </a:lt2>
      <a:accent1>
        <a:srgbClr val="393156"/>
      </a:accent1>
      <a:accent2>
        <a:srgbClr val="5E56CC"/>
      </a:accent2>
      <a:accent3>
        <a:srgbClr val="9C85FF"/>
      </a:accent3>
      <a:accent4>
        <a:srgbClr val="FBCCFF"/>
      </a:accent4>
      <a:accent5>
        <a:srgbClr val="E7E3FF"/>
      </a:accent5>
      <a:accent6>
        <a:srgbClr val="FFDE68"/>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SO 03">
  <a:themeElements>
    <a:clrScheme name="CP_L_80">
      <a:dk1>
        <a:srgbClr val="374047"/>
      </a:dk1>
      <a:lt1>
        <a:srgbClr val="FFFFFF"/>
      </a:lt1>
      <a:dk2>
        <a:srgbClr val="242655"/>
      </a:dk2>
      <a:lt2>
        <a:srgbClr val="FFFFFF"/>
      </a:lt2>
      <a:accent1>
        <a:srgbClr val="393156"/>
      </a:accent1>
      <a:accent2>
        <a:srgbClr val="5E56CC"/>
      </a:accent2>
      <a:accent3>
        <a:srgbClr val="9C85FF"/>
      </a:accent3>
      <a:accent4>
        <a:srgbClr val="FBCCFF"/>
      </a:accent4>
      <a:accent5>
        <a:srgbClr val="E7E3FF"/>
      </a:accent5>
      <a:accent6>
        <a:srgbClr val="FFDE68"/>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0.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O 04">
  <a:themeElements>
    <a:clrScheme name="CP_NEU_D_06">
      <a:dk1>
        <a:srgbClr val="10141A"/>
      </a:dk1>
      <a:lt1>
        <a:sysClr val="window" lastClr="FFFFFF"/>
      </a:lt1>
      <a:dk2>
        <a:srgbClr val="334257"/>
      </a:dk2>
      <a:lt2>
        <a:srgbClr val="242E3D"/>
      </a:lt2>
      <a:accent1>
        <a:srgbClr val="6E84A6"/>
      </a:accent1>
      <a:accent2>
        <a:srgbClr val="FFD000"/>
      </a:accent2>
      <a:accent3>
        <a:srgbClr val="00E6F2"/>
      </a:accent3>
      <a:accent4>
        <a:srgbClr val="006EFF"/>
      </a:accent4>
      <a:accent5>
        <a:srgbClr val="065381"/>
      </a:accent5>
      <a:accent6>
        <a:srgbClr val="BD114D"/>
      </a:accent6>
      <a:hlink>
        <a:srgbClr val="F33B48"/>
      </a:hlink>
      <a:folHlink>
        <a:srgbClr val="FFC00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SO 05">
  <a:themeElements>
    <a:clrScheme name="CP_L_94">
      <a:dk1>
        <a:srgbClr val="2A2833"/>
      </a:dk1>
      <a:lt1>
        <a:srgbClr val="FFFFFF"/>
      </a:lt1>
      <a:dk2>
        <a:srgbClr val="2A2834"/>
      </a:dk2>
      <a:lt2>
        <a:srgbClr val="FAFBFF"/>
      </a:lt2>
      <a:accent1>
        <a:srgbClr val="CE54F5"/>
      </a:accent1>
      <a:accent2>
        <a:srgbClr val="A34FEB"/>
      </a:accent2>
      <a:accent3>
        <a:srgbClr val="7C47EE"/>
      </a:accent3>
      <a:accent4>
        <a:srgbClr val="6162F3"/>
      </a:accent4>
      <a:accent5>
        <a:srgbClr val="30B4F6"/>
      </a:accent5>
      <a:accent6>
        <a:srgbClr val="3DE9EE"/>
      </a:accent6>
      <a:hlink>
        <a:srgbClr val="0AB2C8"/>
      </a:hlink>
      <a:folHlink>
        <a:srgbClr val="85DFD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SO 06">
  <a:themeElements>
    <a:clrScheme name="CP_L_59">
      <a:dk1>
        <a:srgbClr val="6E808E"/>
      </a:dk1>
      <a:lt1>
        <a:srgbClr val="FFFFFF"/>
      </a:lt1>
      <a:dk2>
        <a:srgbClr val="242655"/>
      </a:dk2>
      <a:lt2>
        <a:srgbClr val="FFFFFF"/>
      </a:lt2>
      <a:accent1>
        <a:srgbClr val="135C5A"/>
      </a:accent1>
      <a:accent2>
        <a:srgbClr val="00996C"/>
      </a:accent2>
      <a:accent3>
        <a:srgbClr val="B5EAB1"/>
      </a:accent3>
      <a:accent4>
        <a:srgbClr val="ECFAD9"/>
      </a:accent4>
      <a:accent5>
        <a:srgbClr val="E6E300"/>
      </a:accent5>
      <a:accent6>
        <a:srgbClr val="C4CACA"/>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SO 07">
  <a:themeElements>
    <a:clrScheme name="CP_L_80">
      <a:dk1>
        <a:srgbClr val="374047"/>
      </a:dk1>
      <a:lt1>
        <a:srgbClr val="FFFFFF"/>
      </a:lt1>
      <a:dk2>
        <a:srgbClr val="242655"/>
      </a:dk2>
      <a:lt2>
        <a:srgbClr val="FFFFFF"/>
      </a:lt2>
      <a:accent1>
        <a:srgbClr val="393156"/>
      </a:accent1>
      <a:accent2>
        <a:srgbClr val="5E56CC"/>
      </a:accent2>
      <a:accent3>
        <a:srgbClr val="9C85FF"/>
      </a:accent3>
      <a:accent4>
        <a:srgbClr val="FBCCFF"/>
      </a:accent4>
      <a:accent5>
        <a:srgbClr val="E7E3FF"/>
      </a:accent5>
      <a:accent6>
        <a:srgbClr val="FFDE68"/>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SO 08">
  <a:themeElements>
    <a:clrScheme name="SlideOcean - Light 07">
      <a:dk1>
        <a:srgbClr val="FFFFFF"/>
      </a:dk1>
      <a:lt1>
        <a:sysClr val="window" lastClr="FFFFFF"/>
      </a:lt1>
      <a:dk2>
        <a:srgbClr val="242E3D"/>
      </a:dk2>
      <a:lt2>
        <a:srgbClr val="FFFFFF"/>
      </a:lt2>
      <a:accent1>
        <a:srgbClr val="F72585"/>
      </a:accent1>
      <a:accent2>
        <a:srgbClr val="7209B7"/>
      </a:accent2>
      <a:accent3>
        <a:srgbClr val="3A0CA3"/>
      </a:accent3>
      <a:accent4>
        <a:srgbClr val="4361EE"/>
      </a:accent4>
      <a:accent5>
        <a:srgbClr val="4CC9F0"/>
      </a:accent5>
      <a:accent6>
        <a:srgbClr val="FEE440"/>
      </a:accent6>
      <a:hlink>
        <a:srgbClr val="F33B48"/>
      </a:hlink>
      <a:folHlink>
        <a:srgbClr val="FFC00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8.xml><?xml version="1.0" encoding="utf-8"?>
<a:theme xmlns:a="http://schemas.openxmlformats.org/drawingml/2006/main" name="1_SO 07">
  <a:themeElements>
    <a:clrScheme name="CP_L_56">
      <a:dk1>
        <a:srgbClr val="6E808E"/>
      </a:dk1>
      <a:lt1>
        <a:srgbClr val="FFFFFF"/>
      </a:lt1>
      <a:dk2>
        <a:srgbClr val="242655"/>
      </a:dk2>
      <a:lt2>
        <a:srgbClr val="FFFFFF"/>
      </a:lt2>
      <a:accent1>
        <a:srgbClr val="FF4C46"/>
      </a:accent1>
      <a:accent2>
        <a:srgbClr val="DFFFDE"/>
      </a:accent2>
      <a:accent3>
        <a:srgbClr val="004963"/>
      </a:accent3>
      <a:accent4>
        <a:srgbClr val="00A68A"/>
      </a:accent4>
      <a:accent5>
        <a:srgbClr val="42D49C"/>
      </a:accent5>
      <a:accent6>
        <a:srgbClr val="82FFC6"/>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9.xml><?xml version="1.0" encoding="utf-8"?>
<a:theme xmlns:a="http://schemas.openxmlformats.org/drawingml/2006/main" name="1_SO 06">
  <a:themeElements>
    <a:clrScheme name="CP_L_77">
      <a:dk1>
        <a:srgbClr val="374047"/>
      </a:dk1>
      <a:lt1>
        <a:srgbClr val="FFFFFF"/>
      </a:lt1>
      <a:dk2>
        <a:srgbClr val="242655"/>
      </a:dk2>
      <a:lt2>
        <a:srgbClr val="FFFFFF"/>
      </a:lt2>
      <a:accent1>
        <a:srgbClr val="393156"/>
      </a:accent1>
      <a:accent2>
        <a:srgbClr val="FDB4C5"/>
      </a:accent2>
      <a:accent3>
        <a:srgbClr val="FF514A"/>
      </a:accent3>
      <a:accent4>
        <a:srgbClr val="92AB9E"/>
      </a:accent4>
      <a:accent5>
        <a:srgbClr val="B8BFC7"/>
      </a:accent5>
      <a:accent6>
        <a:srgbClr val="CD9677"/>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11760</TotalTime>
  <Words>1852</Words>
  <Application>Microsoft Office PowerPoint</Application>
  <PresentationFormat>Custom</PresentationFormat>
  <Paragraphs>288</Paragraphs>
  <Slides>16</Slides>
  <Notes>0</Notes>
  <HiddenSlides>0</HiddenSlides>
  <MMClips>0</MMClips>
  <ScaleCrop>false</ScaleCrop>
  <HeadingPairs>
    <vt:vector size="6" baseType="variant">
      <vt:variant>
        <vt:lpstr>Fonts Used</vt:lpstr>
      </vt:variant>
      <vt:variant>
        <vt:i4>5</vt:i4>
      </vt:variant>
      <vt:variant>
        <vt:lpstr>Theme</vt:lpstr>
      </vt:variant>
      <vt:variant>
        <vt:i4>19</vt:i4>
      </vt:variant>
      <vt:variant>
        <vt:lpstr>Slide Titles</vt:lpstr>
      </vt:variant>
      <vt:variant>
        <vt:i4>16</vt:i4>
      </vt:variant>
    </vt:vector>
  </HeadingPairs>
  <TitlesOfParts>
    <vt:vector size="40" baseType="lpstr">
      <vt:lpstr>Aptos</vt:lpstr>
      <vt:lpstr>Arial</vt:lpstr>
      <vt:lpstr>Calibri</vt:lpstr>
      <vt:lpstr>Open Sans Light</vt:lpstr>
      <vt:lpstr>UTM Avo</vt:lpstr>
      <vt:lpstr>SO 02</vt:lpstr>
      <vt:lpstr>SO 03</vt:lpstr>
      <vt:lpstr>SO 04</vt:lpstr>
      <vt:lpstr>SO 05</vt:lpstr>
      <vt:lpstr>SO 06</vt:lpstr>
      <vt:lpstr>SO 07</vt:lpstr>
      <vt:lpstr>SO 08</vt:lpstr>
      <vt:lpstr>1_SO 07</vt:lpstr>
      <vt:lpstr>1_SO 06</vt:lpstr>
      <vt:lpstr>1_SO 05</vt:lpstr>
      <vt:lpstr>1_SO 08</vt:lpstr>
      <vt:lpstr>1_SO 04</vt:lpstr>
      <vt:lpstr>1_SO 03</vt:lpstr>
      <vt:lpstr>1_SO 02</vt:lpstr>
      <vt:lpstr>2_SO 07</vt:lpstr>
      <vt:lpstr>2_SO 06</vt:lpstr>
      <vt:lpstr>2_SO 05</vt:lpstr>
      <vt:lpstr>2_SO 03</vt:lpstr>
      <vt:lpstr>3_SO 05</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Slide Ocean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Infographic Design 92 - Business Annual Report</dc:title>
  <dc:creator>Slide Ocean</dc:creator>
  <cp:lastModifiedBy>SO</cp:lastModifiedBy>
  <cp:revision>2696</cp:revision>
  <dcterms:created xsi:type="dcterms:W3CDTF">2024-04-24T08:43:56Z</dcterms:created>
  <dcterms:modified xsi:type="dcterms:W3CDTF">2025-10-25T01:48:21Z</dcterms:modified>
</cp:coreProperties>
</file>