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2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5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896" r:id="rId19"/>
  </p:sldMasterIdLst>
  <p:notesMasterIdLst>
    <p:notesMasterId r:id="rId35"/>
  </p:notesMasterIdLst>
  <p:handoutMasterIdLst>
    <p:handoutMasterId r:id="rId36"/>
  </p:handoutMasterIdLst>
  <p:sldIdLst>
    <p:sldId id="2147378237" r:id="rId20"/>
    <p:sldId id="2147378239" r:id="rId21"/>
    <p:sldId id="2147378240" r:id="rId22"/>
    <p:sldId id="2147378241" r:id="rId23"/>
    <p:sldId id="2147378242" r:id="rId24"/>
    <p:sldId id="2147378227" r:id="rId25"/>
    <p:sldId id="2147378243" r:id="rId26"/>
    <p:sldId id="2147378244" r:id="rId27"/>
    <p:sldId id="2147378245" r:id="rId28"/>
    <p:sldId id="2147378246" r:id="rId29"/>
    <p:sldId id="2147378183" r:id="rId30"/>
    <p:sldId id="2147378247" r:id="rId31"/>
    <p:sldId id="2147378248" r:id="rId32"/>
    <p:sldId id="2147378249" r:id="rId33"/>
    <p:sldId id="2147378250" r:id="rId3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4F4F"/>
    <a:srgbClr val="000000"/>
    <a:srgbClr val="1C1C1C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692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heme" Target="theme/theme1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9165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983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3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2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52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80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0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90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04F03F9C-B2AF-E933-1065-7E9D4083D5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53BBA8-8F4F-6481-FEE7-FD7312CFA370}"/>
              </a:ext>
            </a:extLst>
          </p:cNvPr>
          <p:cNvGrpSpPr/>
          <p:nvPr/>
        </p:nvGrpSpPr>
        <p:grpSpPr>
          <a:xfrm>
            <a:off x="31044481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20982FA-5325-BE89-170C-FC80D0B7D88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9C94037-FDE9-B354-C122-626C21585A6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B0BCB-C047-D93D-FA60-93C25B7D9BF1}"/>
              </a:ext>
            </a:extLst>
          </p:cNvPr>
          <p:cNvGrpSpPr/>
          <p:nvPr/>
        </p:nvGrpSpPr>
        <p:grpSpPr>
          <a:xfrm>
            <a:off x="24872281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65CA298-494E-06BE-ACC4-E78A77BE64A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3EBD82C-18A3-D44E-7722-9FBFAFEC031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778BA621-EE73-A91A-7894-47033111A35D}"/>
              </a:ext>
            </a:extLst>
          </p:cNvPr>
          <p:cNvSpPr/>
          <p:nvPr/>
        </p:nvSpPr>
        <p:spPr>
          <a:xfrm>
            <a:off x="12947650" y="18923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23B10386-003C-F442-AC44-28C07CFA0CF5}"/>
              </a:ext>
            </a:extLst>
          </p:cNvPr>
          <p:cNvSpPr/>
          <p:nvPr/>
        </p:nvSpPr>
        <p:spPr>
          <a:xfrm>
            <a:off x="31044481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96E00B6-8C2A-222A-CBD6-1182E1952C2B}"/>
              </a:ext>
            </a:extLst>
          </p:cNvPr>
          <p:cNvSpPr/>
          <p:nvPr/>
        </p:nvSpPr>
        <p:spPr>
          <a:xfrm>
            <a:off x="24872281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DC45B93-0D28-5EBD-4135-9EAAFDC622C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84087CF8-EF8E-D8F3-013C-9892EFED9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1351BAA-A935-DE4A-4BAA-1D53FD97889F}"/>
              </a:ext>
            </a:extLst>
          </p:cNvPr>
          <p:cNvSpPr txBox="1"/>
          <p:nvPr/>
        </p:nvSpPr>
        <p:spPr>
          <a:xfrm>
            <a:off x="26137068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29D3CB0-287E-D821-BBA4-1E7C176F47FB}"/>
              </a:ext>
            </a:extLst>
          </p:cNvPr>
          <p:cNvSpPr txBox="1"/>
          <p:nvPr/>
        </p:nvSpPr>
        <p:spPr>
          <a:xfrm>
            <a:off x="26137066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4C934875-4BE5-B56A-31AD-17275BEC34B8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52319A9-3EFA-AA65-1EB9-4D049267BFBE}"/>
              </a:ext>
            </a:extLst>
          </p:cNvPr>
          <p:cNvSpPr txBox="1"/>
          <p:nvPr/>
        </p:nvSpPr>
        <p:spPr>
          <a:xfrm>
            <a:off x="31835932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BB59721F-CB42-4730-76C7-9DB4B45A20EB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12EDA4B6-9D5E-2B69-7564-929E2545CD1E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4A62DE4-FA33-4E64-FFB5-48B2735BE07C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/>
              <a:t>Là mô hình 4 trụ cột giúp doanh nghiệp xây dựng và duy trì một thương hiệu mạnh, khác biệt và bền vững.</a:t>
            </a:r>
            <a:endParaRPr lang="en-US" sz="3200" dirty="0"/>
          </a:p>
          <a:p>
            <a:pPr>
              <a:buNone/>
            </a:pPr>
            <a:br>
              <a:rPr lang="vi-VN" sz="3200" dirty="0"/>
            </a:br>
            <a:r>
              <a:rPr lang="vi-VN" sz="3200" dirty="0"/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3BA5CF3-C9DA-D76D-ED2E-379DE4C67737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6442B5-382D-221F-1603-C1E793113BF1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906BCE-56EA-B920-1A00-E2021352E06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3737872C-2FE9-3469-430F-F5A6B734DFA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67B69E-306D-8CAC-5139-65C98586ACCF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BC8E58-78FD-6A50-5035-2FF738E424A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4C61997-6DEE-7AC2-E9A3-E0FB3258E23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76D6BE26-7DC9-2834-F030-E6113AD5ECE3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23A1EAEC-5DC1-AF12-3FD7-04BBCC5B17EC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CB88A79-32DA-AF23-70AD-6D20329D1742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4AFC6E-A84D-78F1-D05A-CE748FF45053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CDCF5E-2DE8-75A6-EE71-CC2AA58C9E4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A8E441-3BEC-50AE-34D6-5C887EB5894C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8701DA-59C4-EA7D-C8DC-F5D751B1140C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2508D7-1130-E2EF-5836-6B1B830D9DF6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39470A-96A3-7613-FEEC-4AB1112848CC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969878-1C83-F012-FB3D-F09FB8A28F06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A746F7-6742-212D-9BCD-625E1B9EEAD8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B3B04C57-D681-4AA3-BA91-486BBDAF3F91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24660F7-F871-571B-82A5-161EE79F19D5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9147E20-2CE3-278E-32F3-F0A11744C12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9B3077E-ADF0-6AA6-8C96-1AE4D07913F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8CF617A8-FB22-C6F6-5E04-2E416DD8A2F8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FE34AFAD-C605-F85D-8DD0-5C959F0BD7D8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F86329C-5FE1-91C8-353C-2F8D5ED8B42C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C930BB8-5E16-12C5-5267-AC8DE70C528A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6CBC58C-6FDF-E0D9-248F-A2D2F0F80C0F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3E8950F-899A-43C2-7F8C-68E71A58A948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031C3FC-4C98-FA50-C581-DCA63D287DBA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7507C4-E96D-5358-85DB-2C321A5A9CB1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72E2688-8C21-526C-79C3-235839ECFFDF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B98359E-9723-21DE-2B9B-325B33F2D1B6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226B8B6-72A3-BDDA-6063-9CFC37FE5A5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Chevron 136">
              <a:extLst>
                <a:ext uri="{FF2B5EF4-FFF2-40B4-BE49-F238E27FC236}">
                  <a16:creationId xmlns:a16="http://schemas.microsoft.com/office/drawing/2014/main" id="{78C77181-CACD-8E78-7F9C-F9C15DCAE88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A37B94-7702-0F63-F0D1-327FCE603C07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B2D70C6D-51DD-7BEE-D5D1-201C4A3F1BB8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E468D6B-1198-62EB-C527-6A747E37E619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1" name="Arrow: Chevron 60">
            <a:extLst>
              <a:ext uri="{FF2B5EF4-FFF2-40B4-BE49-F238E27FC236}">
                <a16:creationId xmlns:a16="http://schemas.microsoft.com/office/drawing/2014/main" id="{74E767AF-DF99-1EE3-E7AF-F6162B801AAB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B874F931-755E-1F26-A9E1-5150D47F765D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7229D1A-FE1E-DF0F-D00E-FD6463085DF1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AB36E85C-CC81-3CA6-CDF9-97BF391B5EEA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F716E773-83FC-C850-5D04-6F24C76463F5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4279BE8-1B95-2E56-93B1-24B0B4D20010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02AF1CD-F952-2DC2-471F-6DC9262AED69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C5062ED-6A03-B4C8-4E33-9756F9CEB1CB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61102966-94C8-47DB-3B21-6F382F79F740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3FCD1CF4-6F24-E6EE-F484-D8C1217B467C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BF87FB6C-6B52-3FAC-A1F7-552C68D1A2A9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004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600">
        <p159:morph option="byObject"/>
      </p:transition>
    </mc:Choice>
    <mc:Fallback>
      <p:transition spd="slow" advTm="6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8" grpId="0" animBg="1"/>
          <p:bldP spid="160" grpId="0" animBg="1"/>
          <p:bldP spid="163" grpId="0" animBg="1"/>
          <p:bldP spid="164" grpId="0" animBg="1"/>
          <p:bldP spid="166" grpId="0" animBg="1"/>
          <p:bldP spid="192" grpId="0"/>
          <p:bldP spid="193" grpId="0"/>
          <p:bldP spid="194" grpId="0"/>
          <p:bldP spid="9" grpId="0" animBg="1"/>
          <p:bldP spid="12" grpId="0" animBg="1"/>
          <p:bldP spid="15" grpId="0" animBg="1"/>
          <p:bldP spid="16" grpId="0" animBg="1"/>
          <p:bldP spid="31" grpId="0" animBg="1"/>
          <p:bldP spid="37" grpId="0" animBg="1"/>
          <p:bldP spid="40" grpId="0" animBg="1"/>
          <p:bldP spid="46" grpId="0" animBg="1"/>
          <p:bldP spid="56" grpId="0" animBg="1"/>
          <p:bldP spid="61" grpId="0" animBg="1"/>
          <p:bldP spid="128" grpId="0" animBg="1"/>
          <p:bldP spid="129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8" grpId="0" animBg="1"/>
          <p:bldP spid="160" grpId="0" animBg="1"/>
          <p:bldP spid="163" grpId="0" animBg="1"/>
          <p:bldP spid="164" grpId="0" animBg="1"/>
          <p:bldP spid="166" grpId="0" animBg="1"/>
          <p:bldP spid="192" grpId="0"/>
          <p:bldP spid="193" grpId="0"/>
          <p:bldP spid="194" grpId="0"/>
          <p:bldP spid="9" grpId="0" animBg="1"/>
          <p:bldP spid="12" grpId="0" animBg="1"/>
          <p:bldP spid="15" grpId="0" animBg="1"/>
          <p:bldP spid="16" grpId="0" animBg="1"/>
          <p:bldP spid="31" grpId="0" animBg="1"/>
          <p:bldP spid="37" grpId="0" animBg="1"/>
          <p:bldP spid="40" grpId="0" animBg="1"/>
          <p:bldP spid="46" grpId="0" animBg="1"/>
          <p:bldP spid="56" grpId="0" animBg="1"/>
          <p:bldP spid="61" grpId="0" animBg="1"/>
          <p:bldP spid="128" grpId="0" animBg="1"/>
          <p:bldP spid="129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2DB0C-64DE-2902-AC2C-49BB1A7BD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4839F73C-BB90-EAFE-D190-27CD10B1AE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56D0A8-755F-ADD2-8234-BDD95ECF2F58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A3F368BD-ECB4-0709-B9DE-0CE983034BF2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4D2E84AD-BD02-AD25-F20D-6099E717EA4D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6538E57-F3BE-0DEE-AD53-AA9AD60881D4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1C4DE416-F213-9149-DD48-F1945DE796C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C204315B-C52E-EDCF-1EFF-89282FF26406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67DF176E-217E-34F8-F0FF-2F3C9A0BF625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E6FD3822-B700-B04A-2234-2EDD2BE5AB56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2B7CCB6A-E879-3E45-B21D-E59BEB5A1201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D22D5D5C-B62D-9C05-E194-2FBEAA2A1074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5396151F-8CE6-F928-D633-C2949F50D50C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70D0500-B302-86E6-7A30-E7CA233EBD2B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749D02DB-821C-1B57-3EE0-7DFBC5BBD89A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7D7F971-3B69-92C5-AB04-C98C32DAB131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71F0BD5F-5D27-9CB0-7C23-B20C32EA8726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F4A9BCA3-0C79-E608-0C14-86CB59581BE8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4B31204-24C7-93BF-7A50-449575A18FB2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7B9C54-7C99-0B19-A294-2ED354CB9EC9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ABFD55-9BC3-6319-9DDA-B7A9DAC4796B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5A6CEA8-4506-F9CA-340F-4EAF55E00117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E0BB9FCC-10A7-1C99-6844-90C4A75969D5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411E2A-353E-BB59-6FE0-DBB21ADF4766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D7489A4-09C6-6EEF-080B-4FE3DAD6C941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8D71029-950D-D7B9-A12B-14AFCE3D6F55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53334E2D-66E9-A929-1276-59B55AE43C5F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CFDACA66-2A2E-7453-79BD-0C754675AC37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94CECD-3CA3-113F-DDBB-64EAD417DCF1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E931C3-7920-0B4B-F99D-5E3E4EAF74A1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76889EA-D6BD-D8E6-C342-62E9E1260CD0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D0963F-26C7-9AE5-DD79-9B7021F43C59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858B0C-A390-6BE1-527E-369C429CF81B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713CE6-5E29-9D80-2F7B-48D460AF6592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73BC0E-35A8-299D-600A-48CEEA10A0A3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9F8345D-97DB-3995-E9E2-C14D8B95EA75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0B76207-31AA-E620-8BE4-ADA9F649A717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3462D81A-012F-4A28-E1A9-44299D51121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ACF2945-422E-2FB5-0604-7BD111716AA2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FEA01D5-12C3-4D28-D388-4D1AF7C0E56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2DEBD04-D40A-A9B9-F495-4D97B713BC29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FDCFC102-DDD9-4828-84D4-806BAA6EA04D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3F059FB6-C5D1-9C30-D26B-53B6B7324369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A09D545-17DB-84F0-7067-08884CD3BB65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081DE96-9FB3-AEE7-9462-9F606AA4ECA1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673B583-25C1-5FB7-6871-617C33915857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68CB7C-C01A-D0A1-F6A5-6CD432FF6E41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D9D936-BD60-A118-ED8A-A844E70860DD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CEBEC1-A140-D986-A2E3-DB47BEAC8917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A94485A-E332-F43E-DE5E-AC26EF98B549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71A5588-3A89-D8E6-A15F-210239B62CE2}"/>
              </a:ext>
            </a:extLst>
          </p:cNvPr>
          <p:cNvGrpSpPr/>
          <p:nvPr/>
        </p:nvGrpSpPr>
        <p:grpSpPr>
          <a:xfrm>
            <a:off x="20042184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9F4FA750-B782-674A-057B-E60C7BDF945B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Chevron 136">
              <a:extLst>
                <a:ext uri="{FF2B5EF4-FFF2-40B4-BE49-F238E27FC236}">
                  <a16:creationId xmlns:a16="http://schemas.microsoft.com/office/drawing/2014/main" id="{BB613EA5-B7D5-7107-B62D-03FA95C77C8D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FC0C672-E828-71EE-353B-E524AC57B05F}"/>
              </a:ext>
            </a:extLst>
          </p:cNvPr>
          <p:cNvGrpSpPr/>
          <p:nvPr/>
        </p:nvGrpSpPr>
        <p:grpSpPr>
          <a:xfrm>
            <a:off x="13869984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3CB1F798-B90B-0FC1-66B6-9410C7DA645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363149F-1628-AC02-4A90-B93BC3CF153B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1" name="Arrow: Chevron 60">
            <a:extLst>
              <a:ext uri="{FF2B5EF4-FFF2-40B4-BE49-F238E27FC236}">
                <a16:creationId xmlns:a16="http://schemas.microsoft.com/office/drawing/2014/main" id="{9BD490C3-D907-5532-C885-5EA80980F40A}"/>
              </a:ext>
            </a:extLst>
          </p:cNvPr>
          <p:cNvSpPr/>
          <p:nvPr/>
        </p:nvSpPr>
        <p:spPr>
          <a:xfrm>
            <a:off x="13176250" y="99822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FB047619-64CA-09FD-DF64-B0465C527304}"/>
              </a:ext>
            </a:extLst>
          </p:cNvPr>
          <p:cNvSpPr/>
          <p:nvPr/>
        </p:nvSpPr>
        <p:spPr>
          <a:xfrm>
            <a:off x="20042184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946A7A0-EB9C-01F1-9EC7-D389212B0DE2}"/>
              </a:ext>
            </a:extLst>
          </p:cNvPr>
          <p:cNvSpPr/>
          <p:nvPr/>
        </p:nvSpPr>
        <p:spPr>
          <a:xfrm>
            <a:off x="13869984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096F57B1-ED59-B2C9-A5BE-B65B16875FA9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0FC7B04-57FE-99EB-7BB7-9384D7D208D8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C55DD33-8528-FCDC-2ED1-8F5F18B94FCF}"/>
              </a:ext>
            </a:extLst>
          </p:cNvPr>
          <p:cNvSpPr txBox="1"/>
          <p:nvPr/>
        </p:nvSpPr>
        <p:spPr>
          <a:xfrm>
            <a:off x="15134771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D3D9F9-E866-3731-849D-8597CB55F4CA}"/>
              </a:ext>
            </a:extLst>
          </p:cNvPr>
          <p:cNvSpPr txBox="1"/>
          <p:nvPr/>
        </p:nvSpPr>
        <p:spPr>
          <a:xfrm>
            <a:off x="15134769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C280DFF-7B1F-DCC7-AD1E-386BF9E1D6F2}"/>
              </a:ext>
            </a:extLst>
          </p:cNvPr>
          <p:cNvSpPr txBox="1"/>
          <p:nvPr/>
        </p:nvSpPr>
        <p:spPr>
          <a:xfrm>
            <a:off x="20833635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9633F18-DFCA-72CA-C86B-467B33AAB858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B5208F9-2581-1377-B2CF-EED7CFD4B9BB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6A48A92-F664-50FC-A693-0A2266285F69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6BD8D2F-EE57-211D-2A5F-F36270DB02DB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945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3F0D183-80D4-25EC-EA96-B72E2090CCF5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6D544D-6D3A-08C3-A153-D30587084D59}"/>
              </a:ext>
            </a:extLst>
          </p:cNvPr>
          <p:cNvGrpSpPr/>
          <p:nvPr/>
        </p:nvGrpSpPr>
        <p:grpSpPr>
          <a:xfrm>
            <a:off x="31044481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E28093D-912C-659A-D0E2-1D146960DA24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:a16="http://schemas.microsoft.com/office/drawing/2014/main" id="{7AF9D1EF-5034-8726-421C-9F8ACDB97E5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CA7F08F-5991-6F61-029A-131186656C84}"/>
              </a:ext>
            </a:extLst>
          </p:cNvPr>
          <p:cNvGrpSpPr/>
          <p:nvPr/>
        </p:nvGrpSpPr>
        <p:grpSpPr>
          <a:xfrm>
            <a:off x="24872281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F6A173-5202-C7A6-2E37-715E2B469048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C54CFD-D42E-B5AD-958E-7054E46C32DB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0AD5C0A5-C3C3-D468-EE4F-54BE81B41714}"/>
              </a:ext>
            </a:extLst>
          </p:cNvPr>
          <p:cNvSpPr/>
          <p:nvPr/>
        </p:nvSpPr>
        <p:spPr>
          <a:xfrm>
            <a:off x="12947650" y="18923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36A46E0E-1DE7-7E20-E0A3-041C0C03E0BD}"/>
              </a:ext>
            </a:extLst>
          </p:cNvPr>
          <p:cNvSpPr/>
          <p:nvPr/>
        </p:nvSpPr>
        <p:spPr>
          <a:xfrm>
            <a:off x="31044481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656600D-3A4A-1116-6E98-339B73B53328}"/>
              </a:ext>
            </a:extLst>
          </p:cNvPr>
          <p:cNvSpPr/>
          <p:nvPr/>
        </p:nvSpPr>
        <p:spPr>
          <a:xfrm>
            <a:off x="24872281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D7D4C4-1EA3-67C5-D977-5A1D0ABC8B5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195772C-5A3D-214C-05A0-32DBEDF4C442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0BB0BA-D8A0-BC6B-2F63-41F619B6FC2B}"/>
              </a:ext>
            </a:extLst>
          </p:cNvPr>
          <p:cNvSpPr txBox="1"/>
          <p:nvPr/>
        </p:nvSpPr>
        <p:spPr>
          <a:xfrm>
            <a:off x="26137068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B3BC48-2CCB-CF50-5FE0-E72941AC57E1}"/>
              </a:ext>
            </a:extLst>
          </p:cNvPr>
          <p:cNvSpPr txBox="1"/>
          <p:nvPr/>
        </p:nvSpPr>
        <p:spPr>
          <a:xfrm>
            <a:off x="26137066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4AD4E2E-04BB-062B-ECD2-F884D83D90F2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E3786A-185C-E70C-E51E-9F087E448DAF}"/>
              </a:ext>
            </a:extLst>
          </p:cNvPr>
          <p:cNvSpPr txBox="1"/>
          <p:nvPr/>
        </p:nvSpPr>
        <p:spPr>
          <a:xfrm>
            <a:off x="31835932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29EEEDBD-A772-B77D-AA17-972DCD2F7D08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D91123E7-A8AC-372F-C477-C41B23FB926F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7C3286A-849A-AF1E-B201-32C07BBD8C5B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AECFFEC-E66D-9C2C-C5A9-F504A737784F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3616-6DE7-D8FB-54B9-72D6757E5E0D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6074F78-B7FA-440F-0E5D-E54FB346C85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Arrow: Chevron 62">
              <a:extLst>
                <a:ext uri="{FF2B5EF4-FFF2-40B4-BE49-F238E27FC236}">
                  <a16:creationId xmlns:a16="http://schemas.microsoft.com/office/drawing/2014/main" id="{44D5298E-8C54-0165-9790-266935BC6BFC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A399953-264B-01BE-E9FA-D8071D9DA67A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1FAB863-039C-FA32-C588-7F77BB40ABC9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25A451D-22CC-CE68-2F3F-03B270BBFDEC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7" name="Arrow: Chevron 66">
            <a:extLst>
              <a:ext uri="{FF2B5EF4-FFF2-40B4-BE49-F238E27FC236}">
                <a16:creationId xmlns:a16="http://schemas.microsoft.com/office/drawing/2014/main" id="{F7B263CC-33F8-5260-F799-FF84EF3562C8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Arrow: Chevron 67">
            <a:extLst>
              <a:ext uri="{FF2B5EF4-FFF2-40B4-BE49-F238E27FC236}">
                <a16:creationId xmlns:a16="http://schemas.microsoft.com/office/drawing/2014/main" id="{29A05996-D379-B7F1-6389-86BCA284F765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7406E66-9E76-B153-625E-FF1C90E750FE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E08636B-1893-974B-CF22-6129A6C62204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DE899A7-4954-1501-3736-0EE2E8B2E67B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09CE1CD-0E24-8C73-D1BF-73014486C113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324A7B-2557-1422-8990-1E519EEA1E58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1511B74-B33A-C698-8840-DECAB6992CA0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E00A50C-6DE6-E58B-7282-1E4BB6BAD3EB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C1ADFB6-918A-DCB4-737E-C550B1340DAB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05B83D1-A89B-AA6F-1BC5-BCF32C1A2EB5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row: Chevron 77">
              <a:extLst>
                <a:ext uri="{FF2B5EF4-FFF2-40B4-BE49-F238E27FC236}">
                  <a16:creationId xmlns:a16="http://schemas.microsoft.com/office/drawing/2014/main" id="{2D102408-4528-A2E9-BEB5-0FADD509716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9361B8A-517B-377B-6050-2346C3B43C2C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6456444-E95E-9520-0ACE-36063430A865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22CE207-E48D-C604-DCE2-A5CDFB46B7CE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2" name="Arrow: Chevron 81">
            <a:extLst>
              <a:ext uri="{FF2B5EF4-FFF2-40B4-BE49-F238E27FC236}">
                <a16:creationId xmlns:a16="http://schemas.microsoft.com/office/drawing/2014/main" id="{A5AE8BAA-9487-BC7E-BA0F-661A60DD0625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Arrow: Chevron 82">
            <a:extLst>
              <a:ext uri="{FF2B5EF4-FFF2-40B4-BE49-F238E27FC236}">
                <a16:creationId xmlns:a16="http://schemas.microsoft.com/office/drawing/2014/main" id="{46A3E1C3-5B03-E6A9-DAEE-9DD066DF5DC4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617F874-25A8-F5D0-B4E7-02584D88F8CB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C8D65F4-F947-5D49-04FF-0BC92E5FAE19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5B5A866-82DA-93ED-A667-69C9E61362F5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76CAEE3-F25D-BB21-8206-B517A15AB750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CD86DAE-78FB-A698-DBD2-8BF865457909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8D3328D-3379-3BCC-F36C-19BE42667BAE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415DD27-F8E4-F44B-4DC6-11593C23A0C3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761C67C-CBD4-EEA2-532C-8871AE48AA74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AE56951-1CD8-A83F-A586-81E9987C251F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Arrow: Chevron 92">
              <a:extLst>
                <a:ext uri="{FF2B5EF4-FFF2-40B4-BE49-F238E27FC236}">
                  <a16:creationId xmlns:a16="http://schemas.microsoft.com/office/drawing/2014/main" id="{6F84D215-2BB4-582B-61F7-CC1521B864E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2BA522D-AF56-C02A-49A7-6FEA51EF809A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D2B6FE2-4EE7-73F9-7812-68BF8744A18A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4AE1CDC-E969-1F89-CEB8-1BF4AF40CAE8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7" name="Arrow: Chevron 96">
            <a:extLst>
              <a:ext uri="{FF2B5EF4-FFF2-40B4-BE49-F238E27FC236}">
                <a16:creationId xmlns:a16="http://schemas.microsoft.com/office/drawing/2014/main" id="{1741982E-0F8A-4D7B-596D-0EF7E4BDF0CD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Arrow: Chevron 97">
            <a:extLst>
              <a:ext uri="{FF2B5EF4-FFF2-40B4-BE49-F238E27FC236}">
                <a16:creationId xmlns:a16="http://schemas.microsoft.com/office/drawing/2014/main" id="{8403F7F2-D20C-2341-8FAA-56A1213C3F3C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E949F0DC-B1AE-E5B3-E776-479D68D2A361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30D192B-D897-3D35-D879-329A7D367946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F98A6637-1649-54DC-369A-C01835411C30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875A07-7008-4D2B-8663-5C4216590D68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62C86A3-62A6-9201-167C-F82C7F661448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7302718-A8FF-8FBF-6C2D-469691D42E3A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D4FD7BB-2374-8069-280E-0A1EEFFA54E6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7F541388-16A1-FFC5-A87C-B3F7E01ACC4C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310C7F64-7680-F04F-6C61-3E798ED73E94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71EEE4-C306-A788-FE03-060AA4A0C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0252C67E-5618-817E-907F-177A27E22EFE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1BABCE-539A-6BD0-7D4A-D5594ABA9F90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ABA35A90-5525-2F24-F653-F81EA9792442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2A98043A-F094-228B-37A9-08DCBB039922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A0B244E-283B-E671-3D29-66ADEE415C34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C96B09DA-BF94-7A6E-CFCA-1592C548B34C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03D8D7AB-7DB6-F328-CD68-1D44B3AADEA8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1FA20C5D-7581-0922-0FC9-58831776B89E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7B426C41-A99B-3420-86A6-64F5D070D143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95B64EF7-CBC6-64BB-4652-53387C1D9485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58348F98-DD63-593C-F3A6-A9B2507CD6AF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3BD251CF-8B8C-FEAD-59E6-92541E114ECD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B8640483-1DE0-ECFF-D503-2F921483A0CB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D59BEAE2-07A9-E25D-ACCB-93CE7D510212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4DB5092-F9F0-4F1D-2F56-2F197D778147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AE1D103A-99EF-E273-1A32-E5FABD1C69AD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CC3DC5A7-648D-B34E-C188-85C101A1CEF7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808AB4AB-0569-4641-C926-9A25961E26FB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A79B3FC-669B-D648-F3AB-AE5CE22BF0ED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B935EAF-2797-C8DA-9731-533B04EF4A28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F0F586B-7E77-8206-D2CE-E8D736DBA616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3E06FD79-106A-5387-1592-6E0D734634E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301E27-19BE-0B1A-AA1E-B8839613D24B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00B0E4-729A-AD49-BBC0-2EC4E852697F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5A5CE32-9A66-6CCB-110D-A40FB7C11DBA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4026D686-5CD4-D095-631A-68094CF377CF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79804D61-B0D4-F41A-6960-FD22BE887E53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F39DCC7-3DC4-DB2C-DA47-48E90BD12C94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8CA2D3-E936-DEB5-F4F9-EBBFE307EB84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4EDBA0-7F9A-D0D7-9447-C032BD262D0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A20841-2E55-7D81-C3A7-B640B60EF96D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5E92A5-8F08-CAFF-9912-5D40584B5C8B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5CF7C1-A239-5C9E-E28E-213DC610F23D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C832C1A-F8E8-0701-A862-3B8501EAABF6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A78ADEA-8C64-5AD2-0E7D-B2750BDF1A93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13951F9-087B-2A5E-9034-8D723A7CF07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C1A68ED8-7B50-15A6-75C1-3F3C5BF03BB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C8B4ACA-0603-9FCC-D8FA-6D8377101489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2C1A3C6-356F-16A1-E36F-737F529EFC35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A8379AE8-2448-BDD7-2DD5-826004105AC9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CEB72DCD-7B41-04B6-3FC7-995336DC786F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0962D138-3CE4-3308-291F-C278C13CC801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807DC8A4-827B-2014-6A38-1C3D3FB34454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474D117F-6313-A74C-BE26-18DF8D687E6C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76958A8B-AE85-FBC8-E562-E4253E30F1AC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927CFE6-724D-7461-41AF-2DE02BCD252B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E708A953-0637-EDF4-51CD-782B430B89E4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1641D50-A132-6744-6A9F-5CF58E15785F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5608026-919A-F3B6-93A1-CAB016ADA3B6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8EE70AA-8D65-52A7-8AA7-87710F99ACD8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6EC73F0-9117-DFD0-F96A-ECAF835998FF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Arrow: Chevron 150">
              <a:extLst>
                <a:ext uri="{FF2B5EF4-FFF2-40B4-BE49-F238E27FC236}">
                  <a16:creationId xmlns:a16="http://schemas.microsoft.com/office/drawing/2014/main" id="{661C9803-AD8E-A02C-522C-C24E54BBED48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68AE63D-4CD3-ADE9-3032-BB49BB761265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A1981BE-2539-2808-F0B9-29F1CADD6F06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87E041C-A279-F924-3018-2BDA23C3C15B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5" name="Arrow: Chevron 154">
            <a:extLst>
              <a:ext uri="{FF2B5EF4-FFF2-40B4-BE49-F238E27FC236}">
                <a16:creationId xmlns:a16="http://schemas.microsoft.com/office/drawing/2014/main" id="{24C547F4-2B80-8370-D979-97ABC44712A2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Arrow: Chevron 155">
            <a:extLst>
              <a:ext uri="{FF2B5EF4-FFF2-40B4-BE49-F238E27FC236}">
                <a16:creationId xmlns:a16="http://schemas.microsoft.com/office/drawing/2014/main" id="{7FAD0F0C-181D-1101-3E60-2030914EA285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A66A62DC-97CC-5315-AEEE-1AE865073ED4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95F2E8C-F892-0BDD-43A8-6553DA08ED91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657834E4-95AB-A589-1A0C-66CD3DD80395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1FDAEB2-E1F0-6EB8-0B36-86CB3551E108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FD679D5-EC63-2219-F760-6085D75472A2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538C0A7-B4C0-7954-4FC1-E89615CDD6A3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28209CCA-B832-48AD-A3A6-7FB69C880BB7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3864B709-E905-E9C9-F73A-66FA6246E0D9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7C6165F-C6AD-802F-8106-319176BA4F3F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353FE3E-AF98-260D-D1BD-411B5A211569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100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515921-17D8-1FE3-D70B-5C7C80C3E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BE5B805-73A8-A63C-F36B-5E65E2FC5031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91C4450-E65F-31D8-59BE-0D87AFB095EA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id="{40D53FC6-F7D9-CB8F-E624-278696E407BE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5F886E1-190E-17DF-03EC-C793D330A1D7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F846EB1-347F-C222-328F-D320CF7D85B9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5FE452F-AFC3-D144-9F1D-A08595E555AF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5882197-37DD-08E6-2A7F-AA1A667861A0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6952EF3-D1B6-819B-A3F4-F44031A95DC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:a16="http://schemas.microsoft.com/office/drawing/2014/main" id="{91C93DC1-665D-B7C9-D14A-790D5332D23F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57012E9-4AE0-BE65-B4AE-5FAF412035D9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D324EA-499C-69B5-B8C1-FDE2DE45B42C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7FC43E5-CAE3-31E5-E92F-39ECC9DE7481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8" name="Oval 157">
            <a:extLst>
              <a:ext uri="{FF2B5EF4-FFF2-40B4-BE49-F238E27FC236}">
                <a16:creationId xmlns:a16="http://schemas.microsoft.com/office/drawing/2014/main" id="{4ADA0398-E3F6-DB3F-EF8F-DDDC85613A16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5EED1E-62EA-B008-723F-B85F96DE9DB1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AB841F9A-DAA7-D10F-68EF-0FAAA8A29731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EB8FB5E-19DB-3E3B-C8A9-9601A78FEF6F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CF92C9B-ADA1-6D07-93B3-F694BCB40CA4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B5B26D9-1064-340D-1ACA-ABD13520B212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6F9DF70F-B090-0D94-28AF-CE83AA348B58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D3575E79-D20C-3C16-9218-D598EDEDE48E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7F76DC44-DA87-7DB9-EC92-B6E0D94B03AD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3256C58-4344-E7A1-0795-C7EC7A71F53B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8372C0FC-8594-7487-6B9A-AB052A7635B2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F062F4A0-58DF-B399-6E92-39077C48F657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B9D6CB4-722B-65D7-3923-68241270F9A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2DCEA94-9D8B-7AF5-A737-95DA34E6B8FB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0C1D2220-F4BA-43E6-8ECD-9B12DF1C0DDA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24B6591A-6578-CCD9-73DB-6E89E26D411A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97EE4CC6-5979-3AC3-1090-510ED8D46057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909BCB6C-AB41-89CE-CE6E-DF6EA0578D0A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04AC2E-30F2-41DE-ADF5-74E8F5CA86F5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E76782-6408-048C-7D8C-821181FE1B27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F1B5CC1-D6BB-A8F9-233C-B2FC5BC868A6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1177102B-D204-9D8F-5FB5-31609089239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2EEC6C2-E26E-6099-6D3B-724FDA670BD3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BAF36D-37DA-9020-D674-9B0252996B1D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E0325BD-137F-EB0D-AC27-7E091C0BECE9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4CEBB3A7-5699-E834-BDDB-AD45AB48A831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7E9F546A-46F4-33F9-4159-61B383610794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5246A20-3A14-0C15-2933-69BE24577965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1EA2580-650F-F007-4949-F5772ED2D9F8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680D517-914F-36C6-1BE5-229F0D9A2ED1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6428D3-0CEC-6380-BC42-64F1B672D5E0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4F4488-4773-53DC-E172-8419FE690741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79F277-F124-4267-217E-9DF7D2A5461D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4DECD78-76CA-5B70-0F7E-128777B4095B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293CB249-15E3-E09D-9152-B5042E5285BB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FDAE4F-8619-B3E6-A113-3371DF5EFE0F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CAA04B43-4236-0EB7-D4CB-56C371B202FA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A7F3C4D-F4D6-CFC3-C1CA-46A004A95B7F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Arrow: Chevron 143">
            <a:extLst>
              <a:ext uri="{FF2B5EF4-FFF2-40B4-BE49-F238E27FC236}">
                <a16:creationId xmlns:a16="http://schemas.microsoft.com/office/drawing/2014/main" id="{34505CCA-BD26-6639-384D-0A8A3DB888D0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DDFCAD32-500E-9E90-3187-47F392077B47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AA97FB33-D023-70F0-4571-39190FFB92BE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0C13FCEE-3ACA-6D3A-9EFF-0094F1B1BA6E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936DC85-000E-E050-6B35-0B0B4E0602E3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AF542A-B3F1-1685-C6BF-33E8AF84EA92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5E41A1-24A0-E3F1-7493-AD92BC163F55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AC8B8B-E47A-AD98-20E1-BB2B029700DB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C9584E0C-D4DF-261A-7CE3-BAF11C3770F8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81A31B0-4719-4278-9DE9-6BD2E1705810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278A6D-561D-7E39-E845-8855024A9447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D7D9866-E238-C84E-417C-D36EE3981A4B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B3227FC-634F-7461-1EA2-A6A6D0F85CDB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08E966A-34B7-E04D-DED1-CF379BAC319D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B67128E2-C374-1B8D-64E5-FA5C1D483E8A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B871076-096C-3106-463B-814AED68F5BB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46F6EA0C-42DA-DD80-3F96-19E48FBF5A15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665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D76C61-A455-E9E1-133F-7FFCC668F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41ADDB15-C3CE-FD39-0A7C-3FCF2FD80AD9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3ABB4F-9CC2-0B8F-A7A5-914B2ADF1768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D479C687-9C15-3074-8F9A-15F1669C66E9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EDE8C13-5EC9-E199-78F6-BAA776B9EA85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C82CC47-7F07-C083-37E4-8E8F5D6028B4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74C5B7D8-8FAC-53A5-895D-649D452B56D2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FE768E3F-3406-F2D1-7CFE-B3E046F6B9CA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A181315E-A894-D70E-E241-E91ECCF1530B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FEC3D232-78A6-B49C-680B-C569F171384C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7C855BC-4AEE-585B-7A39-AC995462F5AE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B4D86A75-651E-A17A-FAE9-6B4BE058B69E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23DBEF6-B576-3F25-25DA-EB2D6209CA24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6A5CFCC-C4A2-30FB-D9F3-1811EABD56A3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2E9C476B-B159-10E4-0E4C-2C592A95B195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226685B9-EE38-1AD3-3D9B-A2A04EBB87EA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8B593045-C4B4-2D49-C972-DF30F4320BC2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547F9E8A-5A4D-F89C-5159-CF59D6D20446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BFEE53-8118-715D-45FB-EA929BD23577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7D6BE5-BD48-97E3-12E7-A8E7BB24BE4D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6D77EF-6615-5992-067A-75241335445D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00FBC79-06CF-F36A-7F08-69AEBF7EC428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AB8B7D49-B557-64D9-5CD2-437C9DB37361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84E517-6869-DDDC-5298-DDDAE8BFE389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D1F2D15-4F1C-4292-55D2-0D465DCEA073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70EA72-60D0-5446-47DF-77AF58FD6DDF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6FBC413F-623E-A50B-F7E4-F2AF46081053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334E9714-0B19-CEAE-552C-FA088E7A64B4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9C11C3-7769-5E9D-7D68-3044FF5BA96F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3FA251-E53D-FB43-3389-1407A34B0FF0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1CA5B0-1270-5252-B3B8-0259C02782C0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292466-98C5-0E8A-EC3F-9CE2B6142F43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6D6688-4975-1EEF-8BA9-107DFCD034A5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FA7FE6-1B6B-47D7-4E19-C6833E75AAEC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A181F2E-1A1C-4D04-FDB4-A351DAFB5DDE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66DCF6-FF76-21C4-B6CB-5C20948ABA96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59CFA59-5E12-3CF1-1885-503233208339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0837CB5F-A038-1345-4724-4515A9BEC4FD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03A61BB-0784-40D3-FAA3-1D6D988B8E6E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6ED61FE-DFF5-1C6E-08A4-85AD82240632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C32C848-0FD2-2868-FCAB-163920D11525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4114DDBE-8F3B-66B3-4759-0D55C5C181E2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1A716B03-FE37-F259-78FB-3CB7C81999BC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B63D73D-0B38-F533-B824-5F7A10D5C2E8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CB9BC5-EE54-7F3C-2368-371CA3BFDB9B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BEEF60E-394E-9411-7678-E6A961E268E4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EDFFBA-E94D-CEFB-9EAB-C49D59E75CC9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847D60-C631-58B2-2997-8FDBEB7ED5DB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B26AD08-EA4B-A411-635D-C2B60830FAED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AD19780-6438-8F20-8EBB-AB602A6DD119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36B351A-B587-D1AB-41B9-2486D5B2B328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5C7CD9D-6AB6-EFB9-BE20-E8262ADEC5DF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9D5AB7DB-7D95-7189-71DA-9EC7737A2121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04EA5DA-D438-130C-2C57-8095771A2A9C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07C70A3-2719-980C-2B2E-24E992C0C795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F684119-AE9E-171E-1A5B-B2982A34007F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6BE31978-7472-E193-E4B4-04443A497EDB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605A7AD3-E94E-A336-21FC-C4C14F92A8F9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A282321B-8ED8-A869-8C18-71867C8013C0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BE4D824A-FD01-670B-3CDB-D758A227CB6E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1ED84A78-83A4-48A4-E464-E12387B004DC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87DCF383-227D-0EC4-B05E-E275E2325CCE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CB60AE8-8360-4A26-F566-29B638F0F6CB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88A882CB-D2EB-97E0-5813-4DC025881176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BE5B7225-0A85-00BD-3D7C-4646D40F79D4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115335E-809C-8345-DADA-9F686B0FFEC8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929D325-40D7-7233-498E-576950E73181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42F6BE1-A8D9-D869-763A-B2D6E7023304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5006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150524-1AD9-436D-98CC-A42738434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CC6B20C7-B1A7-6AED-2973-8A1118243B67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011BA6-1C66-4799-21BA-E799D0C2FA2C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BF806922-66B2-3738-FF63-959A0DA69DD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09799AF5-A00F-0D69-8ECE-0C94333C29C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D7AEB4F-1444-9204-3FD8-AB3770632A12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0BF511D-DEE5-0182-25D9-3AC7C17994C8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07169DC5-784E-8D26-4CB9-5FF03AE9DAFC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311FA113-F3BF-ABAA-A301-034868C8F918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6196B781-1388-171A-8B75-31C3CA051B83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2363D8B-AD94-1F3B-EB9F-53657D64F701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E211D60C-56DB-3CE7-99EB-E5F84EF4F897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7D734E72-BF22-5E58-3911-DCE9DE9B4569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E6F913B-10FA-37BD-A1F0-CA740F62CB55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461A270-133D-4EC9-6978-1190F1405F7C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501A441-A4DA-857E-329B-C99A845437B4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9ECEF69C-7CC4-5FBA-8992-29CCEE0ACB39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29B6769A-EFDE-240E-756E-814212CC2BD9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D957BFE-F28D-E742-CEC2-DC5A3C5A5320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84F26F-C4EB-D505-EB5A-3C69257E94C6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944044-724E-DF7C-C819-EB883F5C2852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6D93A0B-708D-3814-5CA6-A49008B3B26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E4442F7D-ED1E-8A94-C1ED-F93326858EF2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EED82B-E9D4-8B49-BBE7-DA7714286B5E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9E01990-3B03-CD71-78C7-DF876919F71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19406F-5158-CA71-7F5B-5901A119F56E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DB63E6AD-4D54-8945-DBF8-4280DB9492A1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6B02BFE5-C375-1EEC-8276-A734950B7DCE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B3A8D25-1E23-02DE-BEB7-D6ADBD357AEA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895F74-0054-AD41-0E48-E5D97E7B52A2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4D37D01-6B48-F4FF-612D-37C062447B0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8514C2-F7EE-D8B6-5E3C-99318706D1CB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733A13-58C3-38EE-C989-44125B968299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016040-CF6F-01C8-78B1-4F2DE885F6B2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59FA24D-B80E-BAB8-30EF-314DB4AAAC13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3E2E9B-CFB4-5691-9F76-F993941D6E34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0AFB8E0-DB05-D4F1-3CB6-611AB1D9B3A6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E5DEE816-BC55-EB7C-3E12-7F80CC5E4331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E98918-9D03-52A9-291A-9AD21F6B7631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B9BB8A7-6A48-BF56-DB7B-DC5F66A3C2E9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57E5858-56CB-A63F-9F32-5AC07159F88E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7CE2F294-F831-06CA-2BD7-FD07B892A28F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0776A54F-7ED8-2D99-7590-B7A4B391DCE6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A1F44C8-B190-E5EC-AF4D-06D2F16800A7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0D75512-2CAD-913C-B7AC-8F711931736D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648394-FC1A-40EE-0C29-FDF5CA80E7D6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87FD109-DDC3-8C1B-33AD-84442630C8C7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AD2BEC-E2D8-0414-4F18-CBB329F610FD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E3C040-F121-0EE7-E15C-03C84C327F2A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E5E10E7-9EAE-CA78-2CB7-C56930368F24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0C46D51-1AF3-9804-DC9A-DFA361C1B977}"/>
              </a:ext>
            </a:extLst>
          </p:cNvPr>
          <p:cNvGrpSpPr/>
          <p:nvPr/>
        </p:nvGrpSpPr>
        <p:grpSpPr>
          <a:xfrm>
            <a:off x="20042184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4B89DC92-F80D-F04D-C5EB-CE99EFFB1D0F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Chevron 136">
              <a:extLst>
                <a:ext uri="{FF2B5EF4-FFF2-40B4-BE49-F238E27FC236}">
                  <a16:creationId xmlns:a16="http://schemas.microsoft.com/office/drawing/2014/main" id="{C19D6BA7-FC15-A843-D828-EF241F082787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6367194-EA72-F1CE-C5BC-D75BE1FDBCCE}"/>
              </a:ext>
            </a:extLst>
          </p:cNvPr>
          <p:cNvGrpSpPr/>
          <p:nvPr/>
        </p:nvGrpSpPr>
        <p:grpSpPr>
          <a:xfrm>
            <a:off x="13869984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814DD58-6F02-0E6F-4B6D-2C577FF3E3AF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6DB3F9C-3C0B-2391-10AB-40FD53C045E3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1" name="Arrow: Chevron 60">
            <a:extLst>
              <a:ext uri="{FF2B5EF4-FFF2-40B4-BE49-F238E27FC236}">
                <a16:creationId xmlns:a16="http://schemas.microsoft.com/office/drawing/2014/main" id="{CA398FBF-6991-6EB7-4230-6CB51082036A}"/>
              </a:ext>
            </a:extLst>
          </p:cNvPr>
          <p:cNvSpPr/>
          <p:nvPr/>
        </p:nvSpPr>
        <p:spPr>
          <a:xfrm>
            <a:off x="13176250" y="99822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357F0909-A940-F068-6B5B-803C10E4D844}"/>
              </a:ext>
            </a:extLst>
          </p:cNvPr>
          <p:cNvSpPr/>
          <p:nvPr/>
        </p:nvSpPr>
        <p:spPr>
          <a:xfrm>
            <a:off x="20042184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601E333-0B72-8A58-DAA0-CC90F6A1FFE3}"/>
              </a:ext>
            </a:extLst>
          </p:cNvPr>
          <p:cNvSpPr/>
          <p:nvPr/>
        </p:nvSpPr>
        <p:spPr>
          <a:xfrm>
            <a:off x="13869984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A41AD12B-C434-5194-5ED7-26B863F7ACEA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B82C2E38-48AD-564B-32E0-F74E49AFC91C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F5232B9-B5F3-CD0F-FDB6-B779DFC47C7B}"/>
              </a:ext>
            </a:extLst>
          </p:cNvPr>
          <p:cNvSpPr txBox="1"/>
          <p:nvPr/>
        </p:nvSpPr>
        <p:spPr>
          <a:xfrm>
            <a:off x="15134771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7550B15-9C4F-9D05-9615-E03FE01A6134}"/>
              </a:ext>
            </a:extLst>
          </p:cNvPr>
          <p:cNvSpPr txBox="1"/>
          <p:nvPr/>
        </p:nvSpPr>
        <p:spPr>
          <a:xfrm>
            <a:off x="15134769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81171FE-1339-72F6-9CC1-0C30A2E14D04}"/>
              </a:ext>
            </a:extLst>
          </p:cNvPr>
          <p:cNvSpPr txBox="1"/>
          <p:nvPr/>
        </p:nvSpPr>
        <p:spPr>
          <a:xfrm>
            <a:off x="20833635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3575AA1-84BB-FC7D-38A9-CB1C950DB5CD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ADB61C5-FC5D-6EC8-CFC3-572539121227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F9EB0CA-C721-CB70-8BAE-8D5B66B4016B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CC172C9-4F87-797E-40E7-1F5A89707121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1089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04F03F9C-B2AF-E933-1065-7E9D4083D5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53BBA8-8F4F-6481-FEE7-FD7312CFA370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20982FA-5325-BE89-170C-FC80D0B7D88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9C94037-FDE9-B354-C122-626C21585A6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B0BCB-C047-D93D-FA60-93C25B7D9BF1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65CA298-494E-06BE-ACC4-E78A77BE64A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3EBD82C-18A3-D44E-7722-9FBFAFEC031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778BA621-EE73-A91A-7894-47033111A35D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23B10386-003C-F442-AC44-28C07CFA0CF5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96E00B6-8C2A-222A-CBD6-1182E1952C2B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DC45B93-0D28-5EBD-4135-9EAAFDC622C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84087CF8-EF8E-D8F3-013C-9892EFED9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1351BAA-A935-DE4A-4BAA-1D53FD97889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29D3CB0-287E-D821-BBA4-1E7C176F47FB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52319A9-3EFA-AA65-1EB9-4D049267BFBE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BB59721F-CB42-4730-76C7-9DB4B45A20EB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12EDA4B6-9D5E-2B69-7564-929E2545CD1E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4A62DE4-FA33-4E64-FFB5-48B2735BE07C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/>
              <a:t>Là mô hình 4 trụ cột giúp doanh nghiệp xây dựng và duy trì một thương hiệu mạnh, khác biệt và bền vững.</a:t>
            </a:r>
            <a:endParaRPr lang="en-US" sz="3200" dirty="0"/>
          </a:p>
          <a:p>
            <a:pPr>
              <a:buNone/>
            </a:pPr>
            <a:br>
              <a:rPr lang="vi-VN" sz="3200" dirty="0"/>
            </a:br>
            <a:r>
              <a:rPr lang="vi-VN" sz="3200" dirty="0"/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3703DF-784F-CFD5-9B1C-FCDA4F3A0E47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B933CC-C139-3981-00E0-CF3020913CE6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5562170-4C14-4CD7-C1CB-E2D2B7215F1A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8131AFE0-D7C6-06BC-3D5C-296B020C54E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8ED66F5-87F4-6857-CF29-171DDA889B59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559C7D-B8D6-10A1-A172-283134B20E8F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55A054A-9279-BDCD-D484-6786E44C0704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F0AC1895-1798-F5BA-12BE-5C207407D956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195D55CC-2D3C-422F-C716-E2D00CB23E59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86A64FE-408B-BB2E-E440-915E6BB4E2F0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6AEBAB4-6E35-869D-95A2-6FB9DA5AFFB4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227A3A-E353-98F3-FBD8-09EC9511082F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068314-C401-5655-A63B-842C9D180FBE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530EF8-D7E6-2DF8-6BF9-ECC6E299A39E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0F541E-276A-E773-A017-D044BA663F23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770B9FD-D786-8038-992E-7FC01A83E6EF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0FCED48-156B-AF8D-C80E-530AE910A8C3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8D91894-6274-1A3C-9D09-5E2C8B883E8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EEDA9B57-0562-ACFC-1247-9B22196E51AE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9579284-3976-97A6-38A8-A08791D87B75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5D9097D-B81E-6151-283B-62A284CEABA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7D973C9-E559-9C41-8DB0-0075FA6BB371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CF578958-1E7E-1AD1-4547-DCFE5434DA83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25B9E7EB-509C-DD9B-2397-CDD600B84374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1D6EB206-F5C1-6D83-A9B1-D727C44DCFDA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CA6325F0-E38B-B9DB-D3DC-EF4614A97F2D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968095E5-7666-A7BE-8E9E-7927EE3EACB2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40A6B94-E490-AB99-C2C5-7897FE942499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662E1CD-4444-8F38-9A9C-757FE8806E37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80CFA64-8745-3574-F2AF-D21C70F8847E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4D230BD-B4FE-B5ED-9E51-E31FB4FF9DEE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AABEAB9-2E7E-4744-E260-DB8B5A1D37D3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7E55D998-0E0E-86F0-2E52-765EC1BC0CB7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Arrow: Chevron 150">
              <a:extLst>
                <a:ext uri="{FF2B5EF4-FFF2-40B4-BE49-F238E27FC236}">
                  <a16:creationId xmlns:a16="http://schemas.microsoft.com/office/drawing/2014/main" id="{026A9124-6F6C-DEC6-69EB-C9F6067EEEC4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26991F0-13DE-2FCE-E87B-5CBDEB278209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584A0A11-4287-C670-4FD7-0A21E4665A06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E410804-D284-E59D-961A-155FC490D852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5" name="Arrow: Chevron 154">
            <a:extLst>
              <a:ext uri="{FF2B5EF4-FFF2-40B4-BE49-F238E27FC236}">
                <a16:creationId xmlns:a16="http://schemas.microsoft.com/office/drawing/2014/main" id="{5155E3AA-1E0F-92B6-C469-34370683CCC7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Arrow: Chevron 155">
            <a:extLst>
              <a:ext uri="{FF2B5EF4-FFF2-40B4-BE49-F238E27FC236}">
                <a16:creationId xmlns:a16="http://schemas.microsoft.com/office/drawing/2014/main" id="{2CC80700-5B07-78B7-BCD0-CC0B2C84C508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52B60BC-4340-C823-DA3F-4FC0FA7A0124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5BB276B6-F302-EFB4-6755-00B114EF8EA0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B9C08E10-2ABE-662A-8B9D-DA4BCCC5B2CF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DE2B5F9-32DA-2A56-DEA6-8D95360986F4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ECBC44BC-F3DD-5428-BFA5-5E897C2AF6C1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24CB14A-A2DA-BB7A-387C-59FD5EBD4AAE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C5D54371-1597-7380-BD4D-F440C617F704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0961AE9-68E7-8541-5A6E-77F991F70586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4FF8100-DFCB-3963-869E-ECD7FC662EA0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6F9810E-A062-6AA0-94BB-E6CD6EF445BD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844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854C5EE-347A-25F0-5F9B-8BCE46FFE122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DB2E7B7-B55D-7AC3-FC02-23ADB47A2DA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id="{CB6890DD-7398-9139-5777-D8C12BB28C87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E2C4E50-ED26-CD2B-4FC1-9A52800080CC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30727C7-5D82-0E25-B1D1-058BE8B0B58F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054F9DE-3226-05AB-D9C2-EBEEE7F5FAEF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56F1697-B611-DF16-7A21-F7C061DA1144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7FA4F68-B8D4-1ADC-5963-58EFAD97C7D5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:a16="http://schemas.microsoft.com/office/drawing/2014/main" id="{5594FD2B-B768-6F9D-E95F-9675971FFD32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ED82F48-1DB5-B2D3-CA46-DE99FD1CE0A3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E98CEC-5D2E-9B13-823D-8245D623E792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F33246-AFEE-E2AB-AA5C-1200FCA4B5AA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8" name="Oval 157">
            <a:extLst>
              <a:ext uri="{FF2B5EF4-FFF2-40B4-BE49-F238E27FC236}">
                <a16:creationId xmlns:a16="http://schemas.microsoft.com/office/drawing/2014/main" id="{04F03F9C-B2AF-E933-1065-7E9D4083D5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53BBA8-8F4F-6481-FEE7-FD7312CFA370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20982FA-5325-BE89-170C-FC80D0B7D88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9C94037-FDE9-B354-C122-626C21585A6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B0BCB-C047-D93D-FA60-93C25B7D9BF1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65CA298-494E-06BE-ACC4-E78A77BE64A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3EBD82C-18A3-D44E-7722-9FBFAFEC031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778BA621-EE73-A91A-7894-47033111A35D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23B10386-003C-F442-AC44-28C07CFA0CF5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96E00B6-8C2A-222A-CBD6-1182E1952C2B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DC45B93-0D28-5EBD-4135-9EAAFDC622C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84087CF8-EF8E-D8F3-013C-9892EFED9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1351BAA-A935-DE4A-4BAA-1D53FD97889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29D3CB0-287E-D821-BBA4-1E7C176F47FB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52319A9-3EFA-AA65-1EB9-4D049267BFBE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BB59721F-CB42-4730-76C7-9DB4B45A20EB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12EDA4B6-9D5E-2B69-7564-929E2545CD1E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4A62DE4-FA33-4E64-FFB5-48B2735BE07C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/>
              <a:t>Là mô hình 4 trụ cột giúp doanh nghiệp xây dựng và duy trì một thương hiệu mạnh, khác biệt và bền vững.</a:t>
            </a:r>
            <a:endParaRPr lang="en-US" sz="3200" dirty="0"/>
          </a:p>
          <a:p>
            <a:pPr>
              <a:buNone/>
            </a:pPr>
            <a:br>
              <a:rPr lang="vi-VN" sz="3200" dirty="0"/>
            </a:br>
            <a:r>
              <a:rPr lang="vi-VN" sz="3200" dirty="0"/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3BA5CF3-C9DA-D76D-ED2E-379DE4C67737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6442B5-382D-221F-1603-C1E793113BF1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906BCE-56EA-B920-1A00-E2021352E06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3737872C-2FE9-3469-430F-F5A6B734DFA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67B69E-306D-8CAC-5139-65C98586ACCF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BC8E58-78FD-6A50-5035-2FF738E424A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4C61997-6DEE-7AC2-E9A3-E0FB3258E23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76D6BE26-7DC9-2834-F030-E6113AD5ECE3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23A1EAEC-5DC1-AF12-3FD7-04BBCC5B17EC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CB88A79-32DA-AF23-70AD-6D20329D1742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4AFC6E-A84D-78F1-D05A-CE748FF45053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CDCF5E-2DE8-75A6-EE71-CC2AA58C9E4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A8E441-3BEC-50AE-34D6-5C887EB5894C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8701DA-59C4-EA7D-C8DC-F5D751B1140C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2508D7-1130-E2EF-5836-6B1B830D9DF6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2CA832DE-04A2-1FC2-BDED-CF987BD323B7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E9A1819A-C048-EF72-223F-F203D9E3E6D5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4CC8F2B1-58B5-ACE3-1179-CC492D4B1CB2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0E57A885-B24A-35B5-5295-2E539CAB7383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58189E55-AB25-AE0A-EBFE-2C21EC8165A1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Arrow: Chevron 143">
            <a:extLst>
              <a:ext uri="{FF2B5EF4-FFF2-40B4-BE49-F238E27FC236}">
                <a16:creationId xmlns:a16="http://schemas.microsoft.com/office/drawing/2014/main" id="{28F70275-927B-3155-62EB-10FFE5D8DAE2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B6FE320-1ADB-12BF-5D9F-ADB84BCDEA2B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96E3A46-E955-CD1A-3A68-D5A901ACB648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59B47FAA-B689-C9C1-2D2A-4ADF66F2F5F7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71E9442-5C5D-8EFA-AE57-B4FFF32E044B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C3E41C-E800-9E67-2D0C-77FB6A245609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320B05-A8D6-392B-DEB0-8920E7571DEF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C91C6E-6AF5-F5F6-BFDC-0FBF385B41A3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794CA893-FE0B-9130-7DC5-B7B8171C61B4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4E42BC2-6B56-90BE-5525-E161D2CABFEB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1B2F399-95C1-079C-0D88-33B26A86FAA7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41BB90A-A850-7F98-2BD8-F5DB371045CA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FF9FE4-3590-A8E3-5B94-0B0E613F2840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ACF88F17-E164-BD5F-BB77-241188A74934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43F948BB-9A5C-80CE-573C-6DDF223633D2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ABCE4967-1396-E499-6EAA-239A2CB28AEB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244B0783-6416-FBA5-FD23-57CB805A7EA7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86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04F03F9C-B2AF-E933-1065-7E9D4083D5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53BBA8-8F4F-6481-FEE7-FD7312CFA370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20982FA-5325-BE89-170C-FC80D0B7D88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9C94037-FDE9-B354-C122-626C21585A6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B0BCB-C047-D93D-FA60-93C25B7D9BF1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65CA298-494E-06BE-ACC4-E78A77BE64A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3EBD82C-18A3-D44E-7722-9FBFAFEC031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778BA621-EE73-A91A-7894-47033111A35D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23B10386-003C-F442-AC44-28C07CFA0CF5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96E00B6-8C2A-222A-CBD6-1182E1952C2B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DC45B93-0D28-5EBD-4135-9EAAFDC622C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84087CF8-EF8E-D8F3-013C-9892EFED9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1351BAA-A935-DE4A-4BAA-1D53FD97889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29D3CB0-287E-D821-BBA4-1E7C176F47FB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52319A9-3EFA-AA65-1EB9-4D049267BFBE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BB59721F-CB42-4730-76C7-9DB4B45A20EB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12EDA4B6-9D5E-2B69-7564-929E2545CD1E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4A62DE4-FA33-4E64-FFB5-48B2735BE07C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/>
              <a:t>Là mô hình 4 trụ cột giúp doanh nghiệp xây dựng và duy trì một thương hiệu mạnh, khác biệt và bền vững.</a:t>
            </a:r>
            <a:endParaRPr lang="en-US" sz="3200" dirty="0"/>
          </a:p>
          <a:p>
            <a:pPr>
              <a:buNone/>
            </a:pPr>
            <a:br>
              <a:rPr lang="vi-VN" sz="3200" dirty="0"/>
            </a:br>
            <a:r>
              <a:rPr lang="vi-VN" sz="3200" dirty="0"/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3BA5CF3-C9DA-D76D-ED2E-379DE4C67737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6442B5-382D-221F-1603-C1E793113BF1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906BCE-56EA-B920-1A00-E2021352E06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3737872C-2FE9-3469-430F-F5A6B734DFA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67B69E-306D-8CAC-5139-65C98586ACCF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BC8E58-78FD-6A50-5035-2FF738E424A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4C61997-6DEE-7AC2-E9A3-E0FB3258E23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76D6BE26-7DC9-2834-F030-E6113AD5ECE3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23A1EAEC-5DC1-AF12-3FD7-04BBCC5B17EC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CB88A79-32DA-AF23-70AD-6D20329D1742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4AFC6E-A84D-78F1-D05A-CE748FF45053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CDCF5E-2DE8-75A6-EE71-CC2AA58C9E4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A8E441-3BEC-50AE-34D6-5C887EB5894C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8701DA-59C4-EA7D-C8DC-F5D751B1140C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2508D7-1130-E2EF-5836-6B1B830D9DF6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503AC8C-6BC1-2D65-FC20-2DD74F899A54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267EFB1-EBFD-D17D-AE56-9808C3328411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0ABC37-D409-6385-1FFA-A848E5134795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074210FB-6187-34B2-0BAF-A033FE02F8E2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12B0809-1F24-173A-0588-8B8D62210565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88D2A0-6769-6262-655E-5A97DB46B7AD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868B2C-19B0-E050-6BB4-A92EBCA98682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717DD846-E2E1-860A-8DE3-82D9F01FC83D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3B74D0A8-0E8A-2F18-1489-EF7810BA52B8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89C8989-BB16-54E7-98AD-92061D800195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A5DDAD4-4458-DE39-8972-EDCE665B8461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0777ACC-E1AD-ED84-29A3-4D7904B22EB7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3E2CB8-80B8-764F-BABE-72BD099EA8EF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0AC2AA-782D-9E70-0F02-9A290079EFF0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6FBD91-A5B7-9F73-4D57-279619D28C79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53C52D7-ED6F-71B2-D08E-8B7A68590575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89EABD-DDD6-5292-DC02-AE0448801018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98E6ACC-94E5-E757-E92A-719137A0B428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1BEDCF7E-A5A1-8C77-5741-6836A7743F60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3BE75FE-FA64-AF33-576B-1096F84F0BDF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2BA05E3-EBAE-6A6F-A7EC-4F6F79CF8089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5C106453-0119-F6B4-51A3-99A074439448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D48A0484-B112-A90C-9BDE-409E6C8C00C0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E96B489F-D190-A6DA-CF99-9527F67A11A3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A1393C07-207B-7653-FB40-87376460BD54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2D729523-CEAD-14D7-4AEC-DFB02DE82B01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B5F479-C8FC-2A36-B7FC-BE4AB7022CE2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A2FE7A61-1A86-50EF-3958-5FC296F0A4AC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1C18B6BE-F03D-A819-F0B3-1F6205A4AA85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FDF2453-62B9-F44B-17F5-CFBF2225255A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B4A8FC3-1676-53B5-5E6F-421F81DC8C80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35E72165-F171-3AE2-A03A-52BCF0DD97B6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B3B88219-A297-A76C-8122-F94AD05CA928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DD832B3-7BEB-F3D8-2946-94B2889F3547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709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04F03F9C-B2AF-E933-1065-7E9D4083D5D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53BBA8-8F4F-6481-FEE7-FD7312CFA370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20982FA-5325-BE89-170C-FC80D0B7D88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9C94037-FDE9-B354-C122-626C21585A6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B0BCB-C047-D93D-FA60-93C25B7D9BF1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65CA298-494E-06BE-ACC4-E78A77BE64A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3EBD82C-18A3-D44E-7722-9FBFAFEC031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778BA621-EE73-A91A-7894-47033111A35D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23B10386-003C-F442-AC44-28C07CFA0CF5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E96E00B6-8C2A-222A-CBD6-1182E1952C2B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DC45B93-0D28-5EBD-4135-9EAAFDC622C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84087CF8-EF8E-D8F3-013C-9892EFED9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1351BAA-A935-DE4A-4BAA-1D53FD97889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29D3CB0-287E-D821-BBA4-1E7C176F47FB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52319A9-3EFA-AA65-1EB9-4D049267BFBE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BB59721F-CB42-4730-76C7-9DB4B45A20EB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12EDA4B6-9D5E-2B69-7564-929E2545CD1E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4A62DE4-FA33-4E64-FFB5-48B2735BE07C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/>
              <a:t>Là mô hình 4 trụ cột giúp doanh nghiệp xây dựng và duy trì một thương hiệu mạnh, khác biệt và bền vững.</a:t>
            </a:r>
            <a:endParaRPr lang="en-US" sz="3200" dirty="0"/>
          </a:p>
          <a:p>
            <a:pPr>
              <a:buNone/>
            </a:pPr>
            <a:br>
              <a:rPr lang="vi-VN" sz="3200" dirty="0"/>
            </a:br>
            <a:r>
              <a:rPr lang="vi-VN" sz="3200" dirty="0"/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3BA5CF3-C9DA-D76D-ED2E-379DE4C67737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6442B5-382D-221F-1603-C1E793113BF1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906BCE-56EA-B920-1A00-E2021352E06D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3737872C-2FE9-3469-430F-F5A6B734DFA3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67B69E-306D-8CAC-5139-65C98586ACCF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BC8E58-78FD-6A50-5035-2FF738E424A7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4C61997-6DEE-7AC2-E9A3-E0FB3258E23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76D6BE26-7DC9-2834-F030-E6113AD5ECE3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23A1EAEC-5DC1-AF12-3FD7-04BBCC5B17EC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CB88A79-32DA-AF23-70AD-6D20329D1742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4AFC6E-A84D-78F1-D05A-CE748FF45053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CDCF5E-2DE8-75A6-EE71-CC2AA58C9E4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A8E441-3BEC-50AE-34D6-5C887EB5894C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8701DA-59C4-EA7D-C8DC-F5D751B1140C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2508D7-1130-E2EF-5836-6B1B830D9DF6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39470A-96A3-7613-FEEC-4AB1112848CC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969878-1C83-F012-FB3D-F09FB8A28F06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A746F7-6742-212D-9BCD-625E1B9EEAD8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B3B04C57-D681-4AA3-BA91-486BBDAF3F91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24660F7-F871-571B-82A5-161EE79F19D5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9147E20-2CE3-278E-32F3-F0A11744C12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9B3077E-ADF0-6AA6-8C96-1AE4D07913F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8CF617A8-FB22-C6F6-5E04-2E416DD8A2F8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FE34AFAD-C605-F85D-8DD0-5C959F0BD7D8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F86329C-5FE1-91C8-353C-2F8D5ED8B42C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C930BB8-5E16-12C5-5267-AC8DE70C528A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6CBC58C-6FDF-E0D9-248F-A2D2F0F80C0F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3E8950F-899A-43C2-7F8C-68E71A58A948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031C3FC-4C98-FA50-C581-DCA63D287DBA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7507C4-E96D-5358-85DB-2C321A5A9CB1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72E2688-8C21-526C-79C3-235839ECFFDF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B98359E-9723-21DE-2B9B-325B33F2D1B6}"/>
              </a:ext>
            </a:extLst>
          </p:cNvPr>
          <p:cNvGrpSpPr/>
          <p:nvPr/>
        </p:nvGrpSpPr>
        <p:grpSpPr>
          <a:xfrm>
            <a:off x="20042184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226B8B6-72A3-BDDA-6063-9CFC37FE5A5C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Chevron 136">
              <a:extLst>
                <a:ext uri="{FF2B5EF4-FFF2-40B4-BE49-F238E27FC236}">
                  <a16:creationId xmlns:a16="http://schemas.microsoft.com/office/drawing/2014/main" id="{78C77181-CACD-8E78-7F9C-F9C15DCAE88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A37B94-7702-0F63-F0D1-327FCE603C07}"/>
              </a:ext>
            </a:extLst>
          </p:cNvPr>
          <p:cNvGrpSpPr/>
          <p:nvPr/>
        </p:nvGrpSpPr>
        <p:grpSpPr>
          <a:xfrm>
            <a:off x="13869984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B2D70C6D-51DD-7BEE-D5D1-201C4A3F1BB8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E468D6B-1198-62EB-C527-6A747E37E619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1" name="Arrow: Chevron 60">
            <a:extLst>
              <a:ext uri="{FF2B5EF4-FFF2-40B4-BE49-F238E27FC236}">
                <a16:creationId xmlns:a16="http://schemas.microsoft.com/office/drawing/2014/main" id="{74E767AF-DF99-1EE3-E7AF-F6162B801AAB}"/>
              </a:ext>
            </a:extLst>
          </p:cNvPr>
          <p:cNvSpPr/>
          <p:nvPr/>
        </p:nvSpPr>
        <p:spPr>
          <a:xfrm>
            <a:off x="13176250" y="99822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B874F931-755E-1F26-A9E1-5150D47F765D}"/>
              </a:ext>
            </a:extLst>
          </p:cNvPr>
          <p:cNvSpPr/>
          <p:nvPr/>
        </p:nvSpPr>
        <p:spPr>
          <a:xfrm>
            <a:off x="20042184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7229D1A-FE1E-DF0F-D00E-FD6463085DF1}"/>
              </a:ext>
            </a:extLst>
          </p:cNvPr>
          <p:cNvSpPr/>
          <p:nvPr/>
        </p:nvSpPr>
        <p:spPr>
          <a:xfrm>
            <a:off x="13869984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AB36E85C-CC81-3CA6-CDF9-97BF391B5EEA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F716E773-83FC-C850-5D04-6F24C76463F5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4279BE8-1B95-2E56-93B1-24B0B4D20010}"/>
              </a:ext>
            </a:extLst>
          </p:cNvPr>
          <p:cNvSpPr txBox="1"/>
          <p:nvPr/>
        </p:nvSpPr>
        <p:spPr>
          <a:xfrm>
            <a:off x="15134771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02AF1CD-F952-2DC2-471F-6DC9262AED69}"/>
              </a:ext>
            </a:extLst>
          </p:cNvPr>
          <p:cNvSpPr txBox="1"/>
          <p:nvPr/>
        </p:nvSpPr>
        <p:spPr>
          <a:xfrm>
            <a:off x="15134769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C5062ED-6A03-B4C8-4E33-9756F9CEB1CB}"/>
              </a:ext>
            </a:extLst>
          </p:cNvPr>
          <p:cNvSpPr txBox="1"/>
          <p:nvPr/>
        </p:nvSpPr>
        <p:spPr>
          <a:xfrm>
            <a:off x="20833635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3D4D5AD-07D2-E883-F269-7DA6CFA69D7F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EDBE27E-DDBB-15A7-5815-38BB893EAB47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9046078-1733-578E-5ACB-A2E52269A5DD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51D5559-8543-7807-2E40-5B9FF7870066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275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E8D84F2E-F687-475F-4996-F48E08640860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24352A-A517-D382-6DB6-684588BA9124}"/>
              </a:ext>
            </a:extLst>
          </p:cNvPr>
          <p:cNvGrpSpPr/>
          <p:nvPr/>
        </p:nvGrpSpPr>
        <p:grpSpPr>
          <a:xfrm>
            <a:off x="31044481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B6340A6-8407-2034-9A35-5A8C3A44D978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:a16="http://schemas.microsoft.com/office/drawing/2014/main" id="{CD0BE716-6D85-4126-DF0C-D7D4A811C3ED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5B260F4-E00B-465C-25AE-DA926760611D}"/>
              </a:ext>
            </a:extLst>
          </p:cNvPr>
          <p:cNvGrpSpPr/>
          <p:nvPr/>
        </p:nvGrpSpPr>
        <p:grpSpPr>
          <a:xfrm>
            <a:off x="24872281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672F368-03FB-EFE9-764E-5EA212903843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3912450-795F-E892-20DA-E76A2D4E2344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2C3B3457-5938-764F-19D5-1AD49B5D6775}"/>
              </a:ext>
            </a:extLst>
          </p:cNvPr>
          <p:cNvSpPr/>
          <p:nvPr/>
        </p:nvSpPr>
        <p:spPr>
          <a:xfrm>
            <a:off x="12947650" y="18923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CB088257-6D3F-0097-63EF-B79D72F98FFB}"/>
              </a:ext>
            </a:extLst>
          </p:cNvPr>
          <p:cNvSpPr/>
          <p:nvPr/>
        </p:nvSpPr>
        <p:spPr>
          <a:xfrm>
            <a:off x="31044481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AE9AEE9-EAFF-5654-72C1-958396BF43B9}"/>
              </a:ext>
            </a:extLst>
          </p:cNvPr>
          <p:cNvSpPr/>
          <p:nvPr/>
        </p:nvSpPr>
        <p:spPr>
          <a:xfrm>
            <a:off x="24872281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B5055C5-07CF-E91E-EC94-1F9A072B8379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AB7E0EC-C582-03EB-709C-F23ACB6A146D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0883BE-42B1-76A2-7CEB-227A4AFD6BDE}"/>
              </a:ext>
            </a:extLst>
          </p:cNvPr>
          <p:cNvSpPr txBox="1"/>
          <p:nvPr/>
        </p:nvSpPr>
        <p:spPr>
          <a:xfrm>
            <a:off x="26137068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52861-08EC-A61B-1861-A7AADC8376EC}"/>
              </a:ext>
            </a:extLst>
          </p:cNvPr>
          <p:cNvSpPr txBox="1"/>
          <p:nvPr/>
        </p:nvSpPr>
        <p:spPr>
          <a:xfrm>
            <a:off x="26137066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9D85B49-5880-87F5-3FC4-BBC35D8EB971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E76250-20E7-B293-263F-B41C2B38F07B}"/>
              </a:ext>
            </a:extLst>
          </p:cNvPr>
          <p:cNvSpPr txBox="1"/>
          <p:nvPr/>
        </p:nvSpPr>
        <p:spPr>
          <a:xfrm>
            <a:off x="31835932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8" name="!!SubTitle">
            <a:extLst>
              <a:ext uri="{FF2B5EF4-FFF2-40B4-BE49-F238E27FC236}">
                <a16:creationId xmlns:a16="http://schemas.microsoft.com/office/drawing/2014/main" id="{1D8C7089-073B-216A-1A37-9851EB8F0124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!!MainTitle1">
            <a:extLst>
              <a:ext uri="{FF2B5EF4-FFF2-40B4-BE49-F238E27FC236}">
                <a16:creationId xmlns:a16="http://schemas.microsoft.com/office/drawing/2014/main" id="{D9F79DC9-7B1C-A8BE-87FA-0099E8F9B4BD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64F47D-FA2D-014E-F086-1BC20019AD6B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B1B9E06-C506-29F7-373A-D61A1AC3F819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34C194-4C3E-DD2E-8DE2-9938630F178F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A85915-C0A0-AECB-FE4B-C55425B8CD3A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row: Chevron 23">
              <a:extLst>
                <a:ext uri="{FF2B5EF4-FFF2-40B4-BE49-F238E27FC236}">
                  <a16:creationId xmlns:a16="http://schemas.microsoft.com/office/drawing/2014/main" id="{17DC9477-F373-8D25-A1F7-E56B21DA56C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7949B1C-6556-E3FE-1963-853EB5F8B16F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605D479-300D-CA94-5AB1-18869EF141FD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5CF25F7-F17F-A83B-E1A5-C3E50ADE3B42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D3BF1A4F-1EE8-D71F-E73B-B70EFB52816E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657FDC16-F571-8458-8E62-3482251B4CBA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B4533EA-577B-435B-6E76-9DAD2970FC93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C1C5486-1D15-D5D5-14D6-770D651BB37F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BB484A3-330F-73FA-EED8-43E6A8D94ED2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9C7117-D2A9-FBEF-D46B-9CB580116814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22E81B-53AF-E95C-ECE6-8305C3D20A5D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B3DE79-A2E5-BAF1-5ED3-C61B485A000F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8111D12-E2B7-86A1-A960-C2A2241F3437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E1EB7F-2CB8-6A69-AC2C-6691E992548D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EAA3315-31DD-CD85-36CC-CA39DD4E4229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row: Chevron 38">
              <a:extLst>
                <a:ext uri="{FF2B5EF4-FFF2-40B4-BE49-F238E27FC236}">
                  <a16:creationId xmlns:a16="http://schemas.microsoft.com/office/drawing/2014/main" id="{2A409431-A245-7783-1CD5-487A31098AF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BE1B1BE-1A41-4915-E2DD-D81C5EC9AA1E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7550CCC-C0A0-421C-C78E-3265448EC41C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CBA1DD6-8818-8B54-0786-ADE9C8CC2D75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92F8DAC1-6EE0-350E-2FD2-CE20978D2722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7B7B7AC9-E823-FDA8-E221-172EBC274FEA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4FC78EB-3738-FFA3-E69E-808FBDE0F8CD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7B0C62A-F6E3-4D62-C4B8-57D2E91BB582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281D287-66D7-A09D-A332-8F184D3FF5AA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B65E88-00BA-5060-2902-4D514E8607FC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0B9D133-01E9-5B7C-3936-E95BA6825502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0E81EA1-99CA-0909-DDDF-E8C3EB5095CA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B470B7-5EC3-9CB7-9A65-C45D2CD08956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B5DBCCB-43AF-054A-7D0F-696D75394440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9B99D7C-A555-899C-2D97-D270D4264CD4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99EF90E3-305D-CC57-3DA1-E491A3B1A2F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23AA80-627A-1E70-E942-0E22F80FD987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272D9D7-B2CB-286C-C9EF-4924CEE153B3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CDD554-F0E2-84F2-B11C-99BB09C6F2F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2098BD30-677F-F901-8FBE-905A5966BCC5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4213AA8E-308F-9A00-B81E-EC5D0B993AD5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D9914804-F960-9E96-1343-41DCD43A8C18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985254D-E8A6-017B-40E2-0EAF36512081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3BF505B-5EDA-5780-50D5-B1C76B216C51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988FD78-428C-9CC8-E744-65F1170E910B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8B5FB4A-DC77-6802-6D71-39ADDB0AF128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2169F5-E1F7-E874-8804-0033A9E8B1A0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5665207-3AFF-4AE3-1EEB-441B66879891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357DCAD-8454-8F87-580D-E5DDA746EC0A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C930C1B-D8F1-EDDF-F692-253DC376A3C5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600">
        <p159:morph option="byObject"/>
      </p:transition>
    </mc:Choice>
    <mc:Fallback>
      <p:transition spd="slow" advClick="0" advTm="6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06656-4868-F016-FC1D-ADC2F613D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DF5DE645-8DCA-C63D-B6DD-0891ECFA1CB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F04D3F-B1AE-1149-5C72-1DD4EE056A08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404D1E4B-2CA1-E7A2-58F3-B4D49F5F8386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9561ACBB-E416-EE4D-85C2-9E054398063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6B5B9F7-B0E2-04B4-60F6-C06C8B8C4637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FEF18DC-4264-9AE0-1330-36C76CB1D563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2BA2FFA7-41AC-F84A-A443-10C4B53739AB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E246BC94-0412-0E99-0660-CD7365A1064A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E99D6E66-9A51-4926-A0A5-9AABEF81CC52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B21BA093-6B42-8663-0E39-C3D06F4C4B13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39E633E4-5B00-B234-6274-B2CD7505208E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3B144B85-3D92-A9E6-6991-CD6227F8ED36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0EA846E5-D273-034A-3B40-7392C576231F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AB8C58E-EF96-0576-3AEA-34039785EAF4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B86149D5-D877-E0C3-3018-2DA482B0F9FB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44904AE5-E9F1-F2D5-8865-583DFC755E0D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C84DD5E4-AA04-B1DF-6589-5F7C0FDF59D2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0718488F-4580-04EF-220F-81B17033CEBA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C87C980-D906-DF5A-6B56-85DD4B28EE5D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05F55E-C920-694B-8214-DC5C731DD37C}"/>
              </a:ext>
            </a:extLst>
          </p:cNvPr>
          <p:cNvGrpSpPr/>
          <p:nvPr/>
        </p:nvGrpSpPr>
        <p:grpSpPr>
          <a:xfrm>
            <a:off x="31044481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6DB578-DD39-25EA-417B-9D01894C9701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B38BEF7A-C9B8-1624-35C8-6624C79183B5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5946766-DBFA-587E-C7AA-A3D12185E2DC}"/>
              </a:ext>
            </a:extLst>
          </p:cNvPr>
          <p:cNvGrpSpPr/>
          <p:nvPr/>
        </p:nvGrpSpPr>
        <p:grpSpPr>
          <a:xfrm>
            <a:off x="24872281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B627941-2787-2727-E54A-13A30F6EF8BD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3FC7791-DCC9-0EAB-DFB0-E085206296F5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3C9E24EA-59A3-BE7A-27B3-70B1BAE11A4B}"/>
              </a:ext>
            </a:extLst>
          </p:cNvPr>
          <p:cNvSpPr/>
          <p:nvPr/>
        </p:nvSpPr>
        <p:spPr>
          <a:xfrm>
            <a:off x="12947650" y="4588933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EA34EE86-321E-6399-481B-B99DA4EB86DF}"/>
              </a:ext>
            </a:extLst>
          </p:cNvPr>
          <p:cNvSpPr/>
          <p:nvPr/>
        </p:nvSpPr>
        <p:spPr>
          <a:xfrm>
            <a:off x="31044481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F1118B0-E221-1316-D5E6-265D2B34BF7D}"/>
              </a:ext>
            </a:extLst>
          </p:cNvPr>
          <p:cNvSpPr/>
          <p:nvPr/>
        </p:nvSpPr>
        <p:spPr>
          <a:xfrm>
            <a:off x="24872281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FA013A8-33E1-F7D1-F593-6C6D9FABC1F1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A0AC3CC-2945-5929-45A7-2C92B7463727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ECDC4-5D2A-7E9F-0D4D-A96E8FCE635C}"/>
              </a:ext>
            </a:extLst>
          </p:cNvPr>
          <p:cNvSpPr txBox="1"/>
          <p:nvPr/>
        </p:nvSpPr>
        <p:spPr>
          <a:xfrm>
            <a:off x="26137068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71F24E-7306-F8EF-F782-157EA447046E}"/>
              </a:ext>
            </a:extLst>
          </p:cNvPr>
          <p:cNvSpPr txBox="1"/>
          <p:nvPr/>
        </p:nvSpPr>
        <p:spPr>
          <a:xfrm>
            <a:off x="26137066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73FEF1-5AB8-BE0F-46A8-F6A33E8C5EE9}"/>
              </a:ext>
            </a:extLst>
          </p:cNvPr>
          <p:cNvSpPr txBox="1"/>
          <p:nvPr/>
        </p:nvSpPr>
        <p:spPr>
          <a:xfrm>
            <a:off x="31835932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62FD2AD-E7A0-026E-04A5-BA981134AE33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328321-166A-73E7-8BF8-DAF839A7453D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342C6A6-0C95-A5A7-EDAC-621CF04816E0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6291D9A6-43D9-758D-8522-1DAAAE00D35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9CE1AE0-43A5-2285-7493-C9B44CBF3DF0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00EDD20-08BD-565F-6B3C-219572DDFBAE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50CDC5A5-E722-6389-3942-706A02E5EE77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A138A1FD-6CC2-3106-3A6E-A99D2B127CE9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B4193E32-050A-67D0-322C-E937B3FA64B7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C983B3A2-9EE7-450E-4760-D3F367E5522E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98D71E77-6BA2-D6F4-AE38-55589BF30A03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BD39304-E23A-F383-99AC-9AED6A9F6B9F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8322B90D-C012-30AC-C35A-1452AD419A23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A697161-75E0-1B70-EBC0-E28214420FFF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1F197D2-39FB-A7DC-8B5A-854E0515602D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B61B9216-4B55-AFD6-4937-070D12348CF2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ABFA3145-41D2-BA96-77EA-086BF45E5C45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CC7C6B1-A358-B61B-16EB-2B7965DC47B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Arrow: Chevron 150">
              <a:extLst>
                <a:ext uri="{FF2B5EF4-FFF2-40B4-BE49-F238E27FC236}">
                  <a16:creationId xmlns:a16="http://schemas.microsoft.com/office/drawing/2014/main" id="{996D2F36-AD0A-FD9E-9F84-77B3FD36772C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40DB912-2778-2045-B283-D2A140B7A5FC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A9E9A89A-7B0C-94D3-1E12-543F306C7F83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00E62A9-DC91-4544-207E-B2E289164021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5" name="Arrow: Chevron 154">
            <a:extLst>
              <a:ext uri="{FF2B5EF4-FFF2-40B4-BE49-F238E27FC236}">
                <a16:creationId xmlns:a16="http://schemas.microsoft.com/office/drawing/2014/main" id="{AB09FC35-E975-9EF6-20BD-4EAF7734D055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Arrow: Chevron 155">
            <a:extLst>
              <a:ext uri="{FF2B5EF4-FFF2-40B4-BE49-F238E27FC236}">
                <a16:creationId xmlns:a16="http://schemas.microsoft.com/office/drawing/2014/main" id="{545A47C3-28D3-7AB6-8E1F-78D4B1F7B51D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78EF50D7-D84F-FC5E-6F1B-C06D7CDC4FCE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8D0C4EE5-F255-752F-9AD6-F1FBD6B9AE37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2F8FA155-73D7-F1E7-DFB3-C67A47456DD9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A7F20BD-0550-A323-4085-AF1BBAC872CD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D5DE682-3785-2FE1-7B2D-0A4DC70D0277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FCA3205-826D-4950-2F7B-7413528BF07F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311894E-A91A-A128-D261-0B5FB14BB643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AF3EF99-4304-A26D-45E0-517893DA5576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3F90A5B3-2CF1-CBC8-AD23-4A73EB61038F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53F141B-CC5A-69CE-F4F7-1E5D1FE87841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339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89050-90B4-CD8E-0B00-EB953D7FB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99C710A9-DCFA-6227-794F-37B1E7875BD8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91D44C0-B6F9-55DA-69FA-BD4CD8E9E50E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id="{14AE07F4-23C9-7FBF-D2F9-F86F34C7BB9D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62A752B-DD48-46A1-3870-B2E84A76DAD6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7133986-2C80-8C98-6FFE-C3BB42FB769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10054CA-2549-E9F9-3E53-339AD4ED6C62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A375EA8-5E86-E145-F27C-030610C36B3D}"/>
              </a:ext>
            </a:extLst>
          </p:cNvPr>
          <p:cNvGrpSpPr/>
          <p:nvPr/>
        </p:nvGrpSpPr>
        <p:grpSpPr>
          <a:xfrm>
            <a:off x="31044481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D3AC1AC-BE5F-676F-33A9-26B9217316C6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:a16="http://schemas.microsoft.com/office/drawing/2014/main" id="{D98D6960-64CC-3D0B-C1E3-0D53730041E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9BBAD36-4590-412F-2788-125735AF4E4D}"/>
              </a:ext>
            </a:extLst>
          </p:cNvPr>
          <p:cNvGrpSpPr/>
          <p:nvPr/>
        </p:nvGrpSpPr>
        <p:grpSpPr>
          <a:xfrm>
            <a:off x="24872281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20DA6F7-DB6D-215E-767F-B8DC56EAB9B6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EE0CA86-612E-4457-410F-0136AB88D02B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8" name="Oval 157">
            <a:extLst>
              <a:ext uri="{FF2B5EF4-FFF2-40B4-BE49-F238E27FC236}">
                <a16:creationId xmlns:a16="http://schemas.microsoft.com/office/drawing/2014/main" id="{BE485225-830E-ECBF-51D6-1B65E2F1E7D5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36D300-183F-8AC8-A60B-9695CCC570C3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EA2E8101-F882-1E5B-8EE8-AD267E780A30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11D8B110-1CA6-4CE2-1694-A5B368D05F17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49D3F81-39D8-C092-D5D3-7C1846E798CF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C8A3BDD3-19E0-EA38-3F35-D57A81732F3B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B4BEBCA0-3164-48B3-2D9D-46916EB95176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1D352D1E-2D91-667A-E064-5F46100CE451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64970DFF-6BA1-8E81-38C1-AA9973261D9C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C696AC3-1D20-513E-4B1B-0C9D5036D999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08E62070-E690-E584-4D41-3886A06593B4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68FAD638-E886-861F-9FDB-B49B34150832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B9D416A7-CBCC-D45A-F3AE-28D8C69A8CA8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D709E8C0-DC22-4B6E-2828-78D3C9DB31C6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4E1910A-E28C-E3B5-EB9C-69C93010AD36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26054B3B-BC05-CBB2-0A1C-EEB737BA7C35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B85580E6-8CAB-3E42-7DA9-7A3543D58C00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A4CC4888-C98A-04C0-B025-7720587832F7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62BDA6-8A84-2EFF-2629-327A53309CEF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98727E-57EA-48F9-6859-2760EC7931C3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B819889-7D15-7075-1D6C-48AFF463A6F7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2D7D71A8-39F5-CFA1-C0D1-27C33C41CE9B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1CC726-99C7-1195-824C-9592FA6183E4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3728CED-D58B-B1B5-A2FC-B50C0CE6581E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EF6F13-9957-C919-3E92-88851851872E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A866BC1C-B334-CF96-964F-4E45158F82A4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AA7F9702-3925-5686-98A2-B95CD548A759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8F10A4-4F31-D509-8969-8F5F33786595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CD7B29B-2E8C-83BE-871C-839D76911E5E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95A5D1E-FB40-2557-EB46-1D72FC27627C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512631-C2CE-5C3D-EA31-5CF11CCED88B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91EF24-E6B1-E13F-3E64-00EC8A1DDEFA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9CF99F-DD40-41E7-B1A0-46DCE9891DD2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C00EA964-69DC-CF43-2259-85547D7E8EF6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9C75BEAE-394D-3617-0F0B-EA830B825D4A}"/>
              </a:ext>
            </a:extLst>
          </p:cNvPr>
          <p:cNvSpPr/>
          <p:nvPr/>
        </p:nvSpPr>
        <p:spPr>
          <a:xfrm>
            <a:off x="12947650" y="7285566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C6706AFF-83CD-F699-43AC-CE6DE426EA51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F510DB46-0551-A723-0484-11B73AFCD219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065CB874-58A3-9B5C-3568-05598391C7D9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Arrow: Chevron 143">
            <a:extLst>
              <a:ext uri="{FF2B5EF4-FFF2-40B4-BE49-F238E27FC236}">
                <a16:creationId xmlns:a16="http://schemas.microsoft.com/office/drawing/2014/main" id="{264EC2F9-2467-183F-3132-027C67B8C573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B0F3ADD7-43BD-F268-D960-00495C48C744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D478A37D-91FC-D65B-27AC-6204F69901B4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E7DC4948-292C-B6C8-4401-2287427816D3}"/>
              </a:ext>
            </a:extLst>
          </p:cNvPr>
          <p:cNvSpPr/>
          <p:nvPr/>
        </p:nvSpPr>
        <p:spPr>
          <a:xfrm>
            <a:off x="31044481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74F458D-596E-F1EE-DE86-19E5ADE88ACB}"/>
              </a:ext>
            </a:extLst>
          </p:cNvPr>
          <p:cNvSpPr/>
          <p:nvPr/>
        </p:nvSpPr>
        <p:spPr>
          <a:xfrm>
            <a:off x="24872281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692ACC-6AD9-C33F-7B1E-AD6E1DC4816C}"/>
              </a:ext>
            </a:extLst>
          </p:cNvPr>
          <p:cNvSpPr txBox="1"/>
          <p:nvPr/>
        </p:nvSpPr>
        <p:spPr>
          <a:xfrm>
            <a:off x="26137068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668E2D-2463-70B7-DA86-0F3BDB26A2E3}"/>
              </a:ext>
            </a:extLst>
          </p:cNvPr>
          <p:cNvSpPr txBox="1"/>
          <p:nvPr/>
        </p:nvSpPr>
        <p:spPr>
          <a:xfrm>
            <a:off x="26137066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8C4338-20EE-A482-9626-4B3092EF17E3}"/>
              </a:ext>
            </a:extLst>
          </p:cNvPr>
          <p:cNvSpPr txBox="1"/>
          <p:nvPr/>
        </p:nvSpPr>
        <p:spPr>
          <a:xfrm>
            <a:off x="31835932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64080011-570D-D0F8-7192-24A809D331F5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1E33B6C-3E09-0366-C6F9-EC8ADE9C9CED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45CB8B7-60AB-630F-328C-A55A91AD3182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AE2D220-A626-9CD5-AACA-B9D71F4BEC23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37BC19D-67FF-F84B-9F55-51D6A22B2D1B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35C82419-A21F-9315-3B42-C4B06248E8F0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6A5D8A7-6ECF-9B0B-3A35-C02216FF1D16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C22093EF-FABC-14B4-1A7B-913C90009C7A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AC27A35D-1F18-2BF1-0498-64EEF7F56E65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747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0F7BDF-4D0A-96DB-C533-323E30814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F4699AF9-82D3-2241-87E5-9293E5DFC9BC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ABF809-FD17-4F96-2B15-4C988B7060FC}"/>
              </a:ext>
            </a:extLst>
          </p:cNvPr>
          <p:cNvGrpSpPr/>
          <p:nvPr/>
        </p:nvGrpSpPr>
        <p:grpSpPr>
          <a:xfrm>
            <a:off x="20042184" y="1663700"/>
            <a:ext cx="2292350" cy="2298700"/>
            <a:chOff x="20042184" y="1663700"/>
            <a:chExt cx="2292350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F4F10D78-AC68-9312-739B-9E6D0C8D7FD9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2CCD136C-622C-32FC-F0FC-818C878AA646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D25950B-8B87-02B4-7E99-2CB282663A03}"/>
              </a:ext>
            </a:extLst>
          </p:cNvPr>
          <p:cNvGrpSpPr/>
          <p:nvPr/>
        </p:nvGrpSpPr>
        <p:grpSpPr>
          <a:xfrm>
            <a:off x="13869984" y="1663700"/>
            <a:ext cx="6467579" cy="2298700"/>
            <a:chOff x="13869984" y="1663700"/>
            <a:chExt cx="6467579" cy="2298700"/>
          </a:xfrm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B6C4CD5-396B-93EE-4C18-902760A19B5A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E835230B-A42B-4307-1ECA-104070C0DDD4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Arrow: Chevron 159">
            <a:extLst>
              <a:ext uri="{FF2B5EF4-FFF2-40B4-BE49-F238E27FC236}">
                <a16:creationId xmlns:a16="http://schemas.microsoft.com/office/drawing/2014/main" id="{96A8A08A-31E2-F3CF-3A8B-E74ADA7D4E8C}"/>
              </a:ext>
            </a:extLst>
          </p:cNvPr>
          <p:cNvSpPr/>
          <p:nvPr/>
        </p:nvSpPr>
        <p:spPr>
          <a:xfrm>
            <a:off x="13176250" y="1892300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Arrow: Chevron 160">
            <a:extLst>
              <a:ext uri="{FF2B5EF4-FFF2-40B4-BE49-F238E27FC236}">
                <a16:creationId xmlns:a16="http://schemas.microsoft.com/office/drawing/2014/main" id="{A607CA3C-EA9B-7337-874A-74B3F4B62A99}"/>
              </a:ext>
            </a:extLst>
          </p:cNvPr>
          <p:cNvSpPr/>
          <p:nvPr/>
        </p:nvSpPr>
        <p:spPr>
          <a:xfrm>
            <a:off x="20042184" y="1663700"/>
            <a:ext cx="2300284" cy="2298700"/>
          </a:xfrm>
          <a:prstGeom prst="chevron">
            <a:avLst>
              <a:gd name="adj" fmla="val 26177"/>
            </a:avLst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B4DCB96-929D-0CA5-2B49-BAA4693467CF}"/>
              </a:ext>
            </a:extLst>
          </p:cNvPr>
          <p:cNvSpPr/>
          <p:nvPr/>
        </p:nvSpPr>
        <p:spPr>
          <a:xfrm>
            <a:off x="13869984" y="16637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F21104BE-C8E6-AD9D-6EFF-74D4F089959E}"/>
              </a:ext>
            </a:extLst>
          </p:cNvPr>
          <p:cNvSpPr/>
          <p:nvPr/>
        </p:nvSpPr>
        <p:spPr>
          <a:xfrm>
            <a:off x="11906252" y="1663700"/>
            <a:ext cx="2298700" cy="2298700"/>
          </a:xfrm>
          <a:prstGeom prst="ellipse">
            <a:avLst/>
          </a:prstGeom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E5E70C4C-14E7-5F47-6FC5-18AD8D4A0C05}"/>
              </a:ext>
            </a:extLst>
          </p:cNvPr>
          <p:cNvSpPr/>
          <p:nvPr/>
        </p:nvSpPr>
        <p:spPr>
          <a:xfrm>
            <a:off x="12099929" y="18573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56FCA2D-29A1-B055-AC41-4279F64920C9}"/>
              </a:ext>
            </a:extLst>
          </p:cNvPr>
          <p:cNvSpPr txBox="1"/>
          <p:nvPr/>
        </p:nvSpPr>
        <p:spPr>
          <a:xfrm>
            <a:off x="15134771" y="21536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PURPOSE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26D0711-0B77-3FBF-9B21-DD7B7B944029}"/>
              </a:ext>
            </a:extLst>
          </p:cNvPr>
          <p:cNvSpPr txBox="1"/>
          <p:nvPr/>
        </p:nvSpPr>
        <p:spPr>
          <a:xfrm>
            <a:off x="15134769" y="27524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Xác định rõ lý do thương hiệu tồn tại, giá trị mang lại và ý nghĩa đối với cộng đồng</a:t>
            </a:r>
            <a:r>
              <a:rPr lang="en-US" sz="1500" dirty="0">
                <a:solidFill>
                  <a:schemeClr val="bg2"/>
                </a:solidFill>
              </a:rPr>
              <a:t>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A762C35-5283-DE13-C78B-332CB66B4CD4}"/>
              </a:ext>
            </a:extLst>
          </p:cNvPr>
          <p:cNvSpPr txBox="1"/>
          <p:nvPr/>
        </p:nvSpPr>
        <p:spPr>
          <a:xfrm>
            <a:off x="20833635" y="23821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0AEC9420-84AC-FFB7-567E-CFCA4C361CEC}"/>
              </a:ext>
            </a:extLst>
          </p:cNvPr>
          <p:cNvSpPr txBox="1"/>
          <p:nvPr/>
        </p:nvSpPr>
        <p:spPr>
          <a:xfrm>
            <a:off x="1901602" y="115906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3" name="!!MainTitle1">
            <a:extLst>
              <a:ext uri="{FF2B5EF4-FFF2-40B4-BE49-F238E27FC236}">
                <a16:creationId xmlns:a16="http://schemas.microsoft.com/office/drawing/2014/main" id="{68CCB3D0-5E03-039E-1E3F-1712FA730CAA}"/>
              </a:ext>
            </a:extLst>
          </p:cNvPr>
          <p:cNvSpPr txBox="1"/>
          <p:nvPr/>
        </p:nvSpPr>
        <p:spPr>
          <a:xfrm>
            <a:off x="1840026" y="9088966"/>
            <a:ext cx="6046399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THE BRAND</a:t>
            </a:r>
          </a:p>
          <a:p>
            <a:pPr lvl="0">
              <a:defRPr/>
            </a:pPr>
            <a:r>
              <a:rPr lang="en-US" sz="76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Power Pillars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30552462-7DCC-2154-19C8-C3E9F07E9F4D}"/>
              </a:ext>
            </a:extLst>
          </p:cNvPr>
          <p:cNvSpPr txBox="1"/>
          <p:nvPr/>
        </p:nvSpPr>
        <p:spPr>
          <a:xfrm rot="10800000" flipV="1">
            <a:off x="1901602" y="1663700"/>
            <a:ext cx="6800999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Là mô hình 4 trụ cột giúp doanh nghiệp xây dựng và duy trì một thương hiệu mạnh, khác biệt và bền vững.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vi-VN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Mỗi trụ đại diện cho một khía cạnh cốt lõi – từ lý do tồn tại, cam kết thương hiệu, bản sắc riêng cho đến hình ảnh trong tâm trí khách hàng – cùng nhau tạo nên sức mạnh tổng thể của thương hiệu.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CD83042-20C2-AB00-DC80-EFE2F6A8973C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875178-8DFE-C834-038E-BF4006136E81}"/>
              </a:ext>
            </a:extLst>
          </p:cNvPr>
          <p:cNvGrpSpPr/>
          <p:nvPr/>
        </p:nvGrpSpPr>
        <p:grpSpPr>
          <a:xfrm>
            <a:off x="20042184" y="4360333"/>
            <a:ext cx="2292350" cy="2298700"/>
            <a:chOff x="20042184" y="1663700"/>
            <a:chExt cx="2292350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A82B3E-0BAD-790A-3394-E605A2354FE7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E1706BA3-9625-6CF1-8FC1-0FB39B7066FA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E58D52-0CF1-CB42-17E3-7AF0C466D2E2}"/>
              </a:ext>
            </a:extLst>
          </p:cNvPr>
          <p:cNvGrpSpPr/>
          <p:nvPr/>
        </p:nvGrpSpPr>
        <p:grpSpPr>
          <a:xfrm>
            <a:off x="13869984" y="4360333"/>
            <a:ext cx="6467579" cy="2298700"/>
            <a:chOff x="13869984" y="1663700"/>
            <a:chExt cx="6467579" cy="2298700"/>
          </a:xfrm>
          <a:solidFill>
            <a:schemeClr val="accent2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7BAA3A-E47C-A295-AEC6-86423D427364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27E0A9D-87A0-733A-28E5-5CA15942F1D0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4DE19287-881A-A441-6CA7-0ABB3ED0CDC7}"/>
              </a:ext>
            </a:extLst>
          </p:cNvPr>
          <p:cNvSpPr/>
          <p:nvPr/>
        </p:nvSpPr>
        <p:spPr>
          <a:xfrm>
            <a:off x="13176250" y="4588933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C9B33470-6830-76B4-9C9A-C9610A41B66E}"/>
              </a:ext>
            </a:extLst>
          </p:cNvPr>
          <p:cNvSpPr/>
          <p:nvPr/>
        </p:nvSpPr>
        <p:spPr>
          <a:xfrm>
            <a:off x="20042184" y="4360333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C7E3D29-D9B8-FEB0-B557-48FB8FFB4746}"/>
              </a:ext>
            </a:extLst>
          </p:cNvPr>
          <p:cNvSpPr/>
          <p:nvPr/>
        </p:nvSpPr>
        <p:spPr>
          <a:xfrm>
            <a:off x="13869984" y="4360333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527BFA-9CAA-7BD5-EB9D-9851C690A195}"/>
              </a:ext>
            </a:extLst>
          </p:cNvPr>
          <p:cNvSpPr/>
          <p:nvPr/>
        </p:nvSpPr>
        <p:spPr>
          <a:xfrm>
            <a:off x="11906252" y="4360333"/>
            <a:ext cx="2298700" cy="22987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37D398-9317-88E0-491F-245329A62C09}"/>
              </a:ext>
            </a:extLst>
          </p:cNvPr>
          <p:cNvSpPr/>
          <p:nvPr/>
        </p:nvSpPr>
        <p:spPr>
          <a:xfrm>
            <a:off x="12099929" y="4554010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6836C9-365A-A18D-AB48-CDCB1D63D5D0}"/>
              </a:ext>
            </a:extLst>
          </p:cNvPr>
          <p:cNvSpPr txBox="1"/>
          <p:nvPr/>
        </p:nvSpPr>
        <p:spPr>
          <a:xfrm>
            <a:off x="15134771" y="4850290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PROMISE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26C4BD-5507-09C9-85D4-6DC2801C4308}"/>
              </a:ext>
            </a:extLst>
          </p:cNvPr>
          <p:cNvSpPr txBox="1"/>
          <p:nvPr/>
        </p:nvSpPr>
        <p:spPr>
          <a:xfrm>
            <a:off x="15134769" y="5449075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Giữ vững cam kết với khách hàng thông qua chất lượng sản phẩm, dịch vụ và trải nghiệm nhất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880DAE-0208-77D9-FA16-B960D7FEA275}"/>
              </a:ext>
            </a:extLst>
          </p:cNvPr>
          <p:cNvSpPr txBox="1"/>
          <p:nvPr/>
        </p:nvSpPr>
        <p:spPr>
          <a:xfrm>
            <a:off x="20833635" y="5078796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1E0061-E386-BA10-A6A8-2E105A0B614A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6F02EE-F0AC-E456-A7A5-329F6FC2272A}"/>
              </a:ext>
            </a:extLst>
          </p:cNvPr>
          <p:cNvGrpSpPr/>
          <p:nvPr/>
        </p:nvGrpSpPr>
        <p:grpSpPr>
          <a:xfrm>
            <a:off x="31044481" y="9753600"/>
            <a:ext cx="2292350" cy="2298700"/>
            <a:chOff x="20042184" y="1663700"/>
            <a:chExt cx="2292350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756591C-ED69-C21D-4274-9DF27BD2B07F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D576E8A6-BC32-8298-490A-6A2259DDBE77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80941CD-8F61-E1A1-56D8-269936F92B59}"/>
              </a:ext>
            </a:extLst>
          </p:cNvPr>
          <p:cNvGrpSpPr/>
          <p:nvPr/>
        </p:nvGrpSpPr>
        <p:grpSpPr>
          <a:xfrm>
            <a:off x="24872281" y="9753600"/>
            <a:ext cx="6467579" cy="2298700"/>
            <a:chOff x="13869984" y="1663700"/>
            <a:chExt cx="6467579" cy="2298700"/>
          </a:xfrm>
          <a:solidFill>
            <a:schemeClr val="accent4">
              <a:lumMod val="5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9E69D53-3B50-3B32-16C5-396EA5C1FA29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9B8CF00-FC30-D442-54BE-F3299164CBAC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D32C339A-95A2-7F5F-9918-0C28878D4C7B}"/>
              </a:ext>
            </a:extLst>
          </p:cNvPr>
          <p:cNvSpPr/>
          <p:nvPr/>
        </p:nvSpPr>
        <p:spPr>
          <a:xfrm>
            <a:off x="12947650" y="9982200"/>
            <a:ext cx="835025" cy="1803400"/>
          </a:xfrm>
          <a:prstGeom prst="chevron">
            <a:avLst>
              <a:gd name="adj" fmla="val 2617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9FC0877C-7664-84AC-A0ED-DFA771E61DEB}"/>
              </a:ext>
            </a:extLst>
          </p:cNvPr>
          <p:cNvSpPr/>
          <p:nvPr/>
        </p:nvSpPr>
        <p:spPr>
          <a:xfrm>
            <a:off x="31044481" y="9753600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D6B9A31-7EF7-26DF-8020-5D18BB9C710C}"/>
              </a:ext>
            </a:extLst>
          </p:cNvPr>
          <p:cNvSpPr/>
          <p:nvPr/>
        </p:nvSpPr>
        <p:spPr>
          <a:xfrm>
            <a:off x="24872281" y="9753600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342DBD7-7EF6-EF85-7570-FDB6DD0AC12B}"/>
              </a:ext>
            </a:extLst>
          </p:cNvPr>
          <p:cNvSpPr/>
          <p:nvPr/>
        </p:nvSpPr>
        <p:spPr>
          <a:xfrm>
            <a:off x="11906252" y="9753600"/>
            <a:ext cx="2298700" cy="22987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367E6DD-3403-F0F4-77CA-A89FB6D2356A}"/>
              </a:ext>
            </a:extLst>
          </p:cNvPr>
          <p:cNvSpPr/>
          <p:nvPr/>
        </p:nvSpPr>
        <p:spPr>
          <a:xfrm>
            <a:off x="12099929" y="9947277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95A3C8-AB75-F467-F463-4646EF1FD9CD}"/>
              </a:ext>
            </a:extLst>
          </p:cNvPr>
          <p:cNvSpPr txBox="1"/>
          <p:nvPr/>
        </p:nvSpPr>
        <p:spPr>
          <a:xfrm>
            <a:off x="26137068" y="10243557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PERCEPTION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534A2F-F489-8D50-BB23-52AD846D4E4B}"/>
              </a:ext>
            </a:extLst>
          </p:cNvPr>
          <p:cNvSpPr txBox="1"/>
          <p:nvPr/>
        </p:nvSpPr>
        <p:spPr>
          <a:xfrm>
            <a:off x="26137066" y="10842342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Duy trì hình ảnh tích cực bằng truyền thông hiệu quả, uy tín và niềm tin lâu dài trên thị trường.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2800F2-FACF-1D4F-D974-A3A6E9CDAE36}"/>
              </a:ext>
            </a:extLst>
          </p:cNvPr>
          <p:cNvSpPr txBox="1"/>
          <p:nvPr/>
        </p:nvSpPr>
        <p:spPr>
          <a:xfrm>
            <a:off x="31835932" y="10472063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86B5D61-586C-3CFF-7EED-DC16D7DBABE5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ln>
            <a:noFill/>
          </a:ln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5B25F48-DC69-1FB5-8BE1-8C8AAA3DB70A}"/>
              </a:ext>
            </a:extLst>
          </p:cNvPr>
          <p:cNvGrpSpPr/>
          <p:nvPr/>
        </p:nvGrpSpPr>
        <p:grpSpPr>
          <a:xfrm>
            <a:off x="20042184" y="7056966"/>
            <a:ext cx="2292350" cy="2298700"/>
            <a:chOff x="20042184" y="1663700"/>
            <a:chExt cx="2292350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8ED4D7A-E42B-F482-BC14-7166482C0355}"/>
                </a:ext>
              </a:extLst>
            </p:cNvPr>
            <p:cNvSpPr/>
            <p:nvPr/>
          </p:nvSpPr>
          <p:spPr>
            <a:xfrm>
              <a:off x="200421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80769023-1612-101F-081D-59142B658048}"/>
                </a:ext>
              </a:extLst>
            </p:cNvPr>
            <p:cNvSpPr/>
            <p:nvPr/>
          </p:nvSpPr>
          <p:spPr>
            <a:xfrm>
              <a:off x="20042184" y="1663700"/>
              <a:ext cx="2292350" cy="2298700"/>
            </a:xfrm>
            <a:prstGeom prst="chevron">
              <a:avLst>
                <a:gd name="adj" fmla="val 26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95D5E2-5EE9-5B1A-A554-7737736EF297}"/>
              </a:ext>
            </a:extLst>
          </p:cNvPr>
          <p:cNvGrpSpPr/>
          <p:nvPr/>
        </p:nvGrpSpPr>
        <p:grpSpPr>
          <a:xfrm>
            <a:off x="13869984" y="7056966"/>
            <a:ext cx="6467579" cy="2298700"/>
            <a:chOff x="13869984" y="1663700"/>
            <a:chExt cx="6467579" cy="2298700"/>
          </a:xfrm>
          <a:solidFill>
            <a:schemeClr val="accent3">
              <a:lumMod val="10000"/>
            </a:schemeClr>
          </a:solidFill>
          <a:effectLst>
            <a:outerShdw blurRad="254000" dist="2540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76E2F1C-279B-CBD9-87CC-20F02920891F}"/>
                </a:ext>
              </a:extLst>
            </p:cNvPr>
            <p:cNvSpPr/>
            <p:nvPr/>
          </p:nvSpPr>
          <p:spPr>
            <a:xfrm>
              <a:off x="13869984" y="1663700"/>
              <a:ext cx="749300" cy="2298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AF77CC1-D235-BF2B-49A5-F0C46B672855}"/>
                </a:ext>
              </a:extLst>
            </p:cNvPr>
            <p:cNvSpPr/>
            <p:nvPr/>
          </p:nvSpPr>
          <p:spPr>
            <a:xfrm>
              <a:off x="13877918" y="1663700"/>
              <a:ext cx="6459645" cy="2298700"/>
            </a:xfrm>
            <a:custGeom>
              <a:avLst/>
              <a:gdLst>
                <a:gd name="connsiteX0" fmla="*/ 0 w 6459645"/>
                <a:gd name="connsiteY0" fmla="*/ 0 h 2298700"/>
                <a:gd name="connsiteX1" fmla="*/ 5857914 w 6459645"/>
                <a:gd name="connsiteY1" fmla="*/ 0 h 2298700"/>
                <a:gd name="connsiteX2" fmla="*/ 6459645 w 6459645"/>
                <a:gd name="connsiteY2" fmla="*/ 1149350 h 2298700"/>
                <a:gd name="connsiteX3" fmla="*/ 5857914 w 6459645"/>
                <a:gd name="connsiteY3" fmla="*/ 2298700 h 2298700"/>
                <a:gd name="connsiteX4" fmla="*/ 0 w 6459645"/>
                <a:gd name="connsiteY4" fmla="*/ 2298700 h 2298700"/>
                <a:gd name="connsiteX5" fmla="*/ 82319 w 6459645"/>
                <a:gd name="connsiteY5" fmla="*/ 2237143 h 2298700"/>
                <a:gd name="connsiteX6" fmla="*/ 595319 w 6459645"/>
                <a:gd name="connsiteY6" fmla="*/ 1149350 h 2298700"/>
                <a:gd name="connsiteX7" fmla="*/ 82319 w 6459645"/>
                <a:gd name="connsiteY7" fmla="*/ 61557 h 229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9645" h="2298700">
                  <a:moveTo>
                    <a:pt x="0" y="0"/>
                  </a:moveTo>
                  <a:lnTo>
                    <a:pt x="5857914" y="0"/>
                  </a:lnTo>
                  <a:lnTo>
                    <a:pt x="6459645" y="1149350"/>
                  </a:lnTo>
                  <a:lnTo>
                    <a:pt x="5857914" y="2298700"/>
                  </a:lnTo>
                  <a:lnTo>
                    <a:pt x="0" y="2298700"/>
                  </a:lnTo>
                  <a:lnTo>
                    <a:pt x="82319" y="2237143"/>
                  </a:lnTo>
                  <a:cubicBezTo>
                    <a:pt x="395621" y="1978583"/>
                    <a:pt x="595319" y="1587288"/>
                    <a:pt x="595319" y="1149350"/>
                  </a:cubicBezTo>
                  <a:cubicBezTo>
                    <a:pt x="595319" y="711413"/>
                    <a:pt x="395621" y="320117"/>
                    <a:pt x="82319" y="615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9" name="Arrow: Chevron 138">
            <a:extLst>
              <a:ext uri="{FF2B5EF4-FFF2-40B4-BE49-F238E27FC236}">
                <a16:creationId xmlns:a16="http://schemas.microsoft.com/office/drawing/2014/main" id="{005A081F-ACC5-6957-7F51-0A693CEB9251}"/>
              </a:ext>
            </a:extLst>
          </p:cNvPr>
          <p:cNvSpPr/>
          <p:nvPr/>
        </p:nvSpPr>
        <p:spPr>
          <a:xfrm>
            <a:off x="13176250" y="7285566"/>
            <a:ext cx="9042400" cy="1803400"/>
          </a:xfrm>
          <a:prstGeom prst="chevron">
            <a:avLst>
              <a:gd name="adj" fmla="val 26177"/>
            </a:avLst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2BA651F8-D2D9-6745-51C2-FBE4BE69304A}"/>
              </a:ext>
            </a:extLst>
          </p:cNvPr>
          <p:cNvSpPr/>
          <p:nvPr/>
        </p:nvSpPr>
        <p:spPr>
          <a:xfrm>
            <a:off x="20042184" y="7056966"/>
            <a:ext cx="2300284" cy="2298700"/>
          </a:xfrm>
          <a:prstGeom prst="chevron">
            <a:avLst>
              <a:gd name="adj" fmla="val 26177"/>
            </a:avLst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939E39E3-C647-18DC-ABB4-9182E566CDE4}"/>
              </a:ext>
            </a:extLst>
          </p:cNvPr>
          <p:cNvSpPr/>
          <p:nvPr/>
        </p:nvSpPr>
        <p:spPr>
          <a:xfrm>
            <a:off x="13869984" y="7056966"/>
            <a:ext cx="6467579" cy="2298700"/>
          </a:xfrm>
          <a:custGeom>
            <a:avLst/>
            <a:gdLst>
              <a:gd name="connsiteX0" fmla="*/ 0 w 6459645"/>
              <a:gd name="connsiteY0" fmla="*/ 0 h 2298700"/>
              <a:gd name="connsiteX1" fmla="*/ 5857914 w 6459645"/>
              <a:gd name="connsiteY1" fmla="*/ 0 h 2298700"/>
              <a:gd name="connsiteX2" fmla="*/ 6459645 w 6459645"/>
              <a:gd name="connsiteY2" fmla="*/ 1149350 h 2298700"/>
              <a:gd name="connsiteX3" fmla="*/ 5857914 w 6459645"/>
              <a:gd name="connsiteY3" fmla="*/ 2298700 h 2298700"/>
              <a:gd name="connsiteX4" fmla="*/ 0 w 6459645"/>
              <a:gd name="connsiteY4" fmla="*/ 2298700 h 2298700"/>
              <a:gd name="connsiteX5" fmla="*/ 82319 w 6459645"/>
              <a:gd name="connsiteY5" fmla="*/ 2237143 h 2298700"/>
              <a:gd name="connsiteX6" fmla="*/ 595319 w 6459645"/>
              <a:gd name="connsiteY6" fmla="*/ 1149350 h 2298700"/>
              <a:gd name="connsiteX7" fmla="*/ 82319 w 6459645"/>
              <a:gd name="connsiteY7" fmla="*/ 61557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645" h="2298700">
                <a:moveTo>
                  <a:pt x="0" y="0"/>
                </a:moveTo>
                <a:lnTo>
                  <a:pt x="5857914" y="0"/>
                </a:lnTo>
                <a:lnTo>
                  <a:pt x="6459645" y="1149350"/>
                </a:lnTo>
                <a:lnTo>
                  <a:pt x="5857914" y="2298700"/>
                </a:lnTo>
                <a:lnTo>
                  <a:pt x="0" y="2298700"/>
                </a:lnTo>
                <a:lnTo>
                  <a:pt x="82319" y="2237143"/>
                </a:lnTo>
                <a:cubicBezTo>
                  <a:pt x="395621" y="1978583"/>
                  <a:pt x="595319" y="1587288"/>
                  <a:pt x="595319" y="1149350"/>
                </a:cubicBezTo>
                <a:cubicBezTo>
                  <a:pt x="595319" y="711413"/>
                  <a:pt x="395621" y="320117"/>
                  <a:pt x="82319" y="615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0ACD39B5-7C83-EB32-6AAE-A6D4B1CFE5CD}"/>
              </a:ext>
            </a:extLst>
          </p:cNvPr>
          <p:cNvSpPr/>
          <p:nvPr/>
        </p:nvSpPr>
        <p:spPr>
          <a:xfrm>
            <a:off x="11906252" y="7056966"/>
            <a:ext cx="2298700" cy="22987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3AB4284-069A-DE72-2E9D-6A40D9B073D7}"/>
              </a:ext>
            </a:extLst>
          </p:cNvPr>
          <p:cNvSpPr/>
          <p:nvPr/>
        </p:nvSpPr>
        <p:spPr>
          <a:xfrm>
            <a:off x="12099929" y="7250643"/>
            <a:ext cx="1911346" cy="191134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4DAE282-717E-D020-8737-4665AB915593}"/>
              </a:ext>
            </a:extLst>
          </p:cNvPr>
          <p:cNvSpPr txBox="1"/>
          <p:nvPr/>
        </p:nvSpPr>
        <p:spPr>
          <a:xfrm>
            <a:off x="15134771" y="7546923"/>
            <a:ext cx="2753180" cy="64317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bg2"/>
                </a:solidFill>
                <a:latin typeface="+mj-lt"/>
              </a:rPr>
              <a:t>PERSONALITY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1466FC4-C81C-ED1E-998A-9A0BDF56A2B2}"/>
              </a:ext>
            </a:extLst>
          </p:cNvPr>
          <p:cNvSpPr txBox="1"/>
          <p:nvPr/>
        </p:nvSpPr>
        <p:spPr>
          <a:xfrm>
            <a:off x="15134769" y="8145708"/>
            <a:ext cx="4445560" cy="720179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1500" dirty="0">
                <a:solidFill>
                  <a:schemeClr val="bg2"/>
                </a:solidFill>
              </a:rPr>
              <a:t>Xây dựng phong cách, giọng nói và cảm xúc thương hiệu độc đáo, dễ nhận diện và gần gũi.</a:t>
            </a:r>
            <a:endParaRPr lang="en-US" sz="1500" b="1" dirty="0">
              <a:solidFill>
                <a:schemeClr val="bg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28830A3-DBD7-E726-A78C-F16E9C0040F5}"/>
              </a:ext>
            </a:extLst>
          </p:cNvPr>
          <p:cNvSpPr txBox="1"/>
          <p:nvPr/>
        </p:nvSpPr>
        <p:spPr>
          <a:xfrm>
            <a:off x="20833635" y="7775429"/>
            <a:ext cx="976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BFF84F8A-96B5-B984-02FF-2A8FE67BD106}"/>
              </a:ext>
            </a:extLst>
          </p:cNvPr>
          <p:cNvSpPr/>
          <p:nvPr/>
        </p:nvSpPr>
        <p:spPr>
          <a:xfrm>
            <a:off x="12672691" y="2430162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59B2AB5-2C57-74DB-D6D1-24E07A572CD7}"/>
              </a:ext>
            </a:extLst>
          </p:cNvPr>
          <p:cNvSpPr/>
          <p:nvPr/>
        </p:nvSpPr>
        <p:spPr>
          <a:xfrm>
            <a:off x="12675975" y="7832295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C6B2A8C8-0393-8678-E179-B0CCEF38C6B3}"/>
              </a:ext>
            </a:extLst>
          </p:cNvPr>
          <p:cNvSpPr/>
          <p:nvPr/>
        </p:nvSpPr>
        <p:spPr>
          <a:xfrm>
            <a:off x="12735014" y="5131309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46CFCCD1-5C59-0BFB-1D06-018922DECF7B}"/>
              </a:ext>
            </a:extLst>
          </p:cNvPr>
          <p:cNvSpPr/>
          <p:nvPr/>
        </p:nvSpPr>
        <p:spPr>
          <a:xfrm>
            <a:off x="12721610" y="10516708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268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600">
        <p159:morph option="byObject"/>
      </p:transition>
    </mc:Choice>
    <mc:Fallback>
      <p:transition spd="slow" advTm="6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11692</TotalTime>
  <Words>2655</Words>
  <Application>Microsoft Office PowerPoint</Application>
  <PresentationFormat>Custom</PresentationFormat>
  <Paragraphs>255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15</vt:i4>
      </vt:variant>
    </vt:vector>
  </HeadingPairs>
  <TitlesOfParts>
    <vt:vector size="39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91 - The brand power pillars</dc:title>
  <dc:creator>Slide Ocean</dc:creator>
  <cp:lastModifiedBy>SO</cp:lastModifiedBy>
  <cp:revision>2678</cp:revision>
  <dcterms:created xsi:type="dcterms:W3CDTF">2024-04-24T08:43:56Z</dcterms:created>
  <dcterms:modified xsi:type="dcterms:W3CDTF">2025-10-24T01:31:31Z</dcterms:modified>
</cp:coreProperties>
</file>