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1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2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4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7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18.xml" ContentType="application/vnd.openxmlformats-officedocument.theme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theme/theme19.xml" ContentType="application/vnd.openxmlformats-officedocument.theme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6" r:id="rId20"/>
  </p:sldMasterIdLst>
  <p:notesMasterIdLst>
    <p:notesMasterId r:id="rId31"/>
  </p:notesMasterIdLst>
  <p:handoutMasterIdLst>
    <p:handoutMasterId r:id="rId32"/>
  </p:handoutMasterIdLst>
  <p:sldIdLst>
    <p:sldId id="566" r:id="rId21"/>
    <p:sldId id="2147378227" r:id="rId22"/>
    <p:sldId id="2147378183" r:id="rId23"/>
    <p:sldId id="2147378225" r:id="rId24"/>
    <p:sldId id="536" r:id="rId25"/>
    <p:sldId id="2147378229" r:id="rId26"/>
    <p:sldId id="2147378224" r:id="rId27"/>
    <p:sldId id="2147378236" r:id="rId28"/>
    <p:sldId id="2147378235" r:id="rId29"/>
    <p:sldId id="2147378218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122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56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4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4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23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32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1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0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2.xml"/><Relationship Id="rId3" Type="http://schemas.openxmlformats.org/officeDocument/2006/relationships/slideLayout" Target="../slideLayouts/slideLayout177.xml"/><Relationship Id="rId7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9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8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3A76176-DBF1-2837-DD2E-923284A07973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31446BA-B8BD-880F-9238-FBD149C5F6E1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77550364-069A-0492-4623-716695C59CCF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6D5986D-7291-0385-1C80-AA4BD59BBDFB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  <a:solidFill>
            <a:schemeClr val="accent6"/>
          </a:solidFill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BD81D94B-D05A-8D2F-5506-ABA515843689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3D9A00F8-4FE2-B2F9-FAFD-97AEEA104D03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56761F2-F6BC-A1DB-01D1-A87BEEE28BDE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9991BEC-8A3E-A8F6-B466-B39110449E4B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ADVOCATE 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A266896-4447-5C7E-E8B2-CEBA0176DF9B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Biến khách hàng thành người ủng hộ.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6BBF646-949F-0E0E-1EBC-4F80B97BFF30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914BE7B3-E0F8-DB8C-00F1-F90B47293C34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6DBA56FB-03E9-4D03-D846-426F518559F4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3662162-8B68-A814-240B-27C5E958186D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  <a:solidFill>
            <a:schemeClr val="accent5"/>
          </a:solidFill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99817FF-873A-3BBD-73E3-7EA5BB5878E3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E4D7588E-99AF-7FE6-4D69-1F3BA6AC7992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CAF4467-E7B2-B39F-89CE-CEB4F0F63D55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88C827F-7BE2-14F9-181D-7856DF7CD482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RETAIN 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5110379-D5BB-9FE6-61D5-0E60FFC0A813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Giữ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chân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bằng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giá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trị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thật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F456A52-4C48-5E9D-4C07-9E00152D6C08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62F2909D-9498-3C4C-2BA5-2380B23D5B62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Arrow: Right 64">
              <a:extLst>
                <a:ext uri="{FF2B5EF4-FFF2-40B4-BE49-F238E27FC236}">
                  <a16:creationId xmlns:a16="http://schemas.microsoft.com/office/drawing/2014/main" id="{104C1476-3F7F-0E73-F372-A4301E8E82AD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E54A4A1-CF68-AAF1-F889-D7B7602D9AC6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  <a:solidFill>
            <a:schemeClr val="accent4"/>
          </a:solidFill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1847CF6D-BB7B-1654-D498-7F2C3B41432F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grpFill/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C74C2AB5-AFAB-32AF-634F-BC9F47579DA4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0A7F370-32F4-35CF-C9B8-B20F68120A90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E0CD88E-4564-3E3A-0401-D46F4058D73D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DELIGHT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7082E6E-73B3-419D-686E-5F92BC74A8A6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Tạo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cảm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xúc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tích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cực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sâu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sắc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C3C026C-2532-058F-A716-30280583EE56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0D9B16A9-EA81-63EE-F1D9-6C857270623E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Arrow: Right 73">
              <a:extLst>
                <a:ext uri="{FF2B5EF4-FFF2-40B4-BE49-F238E27FC236}">
                  <a16:creationId xmlns:a16="http://schemas.microsoft.com/office/drawing/2014/main" id="{6736B170-25B1-6668-8F77-EB6958F6DA37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09F5EE3-682D-6413-C532-AB04AB6ADBFD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  <a:solidFill>
            <a:schemeClr val="accent3"/>
          </a:solidFill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6457197B-5D31-CBF2-0776-435721161092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6F5000D0-6923-1C72-28F5-66061705EF44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9A83F33-9B7C-9DBC-4999-C7DD03AD6BC8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A5D8349-1E3E-0246-74FD-644B1334F330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DELIVER 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13F4DCD-7DC3-EE22-02C7-CA7B1161A1DC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Đáp ứng kỳ vọng vượt mong đợi.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02C404-2A4C-D494-39D1-99FE97641EB3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3D492381-49C6-D7B5-25D3-6A8F06DA8D0D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Arrow: Right 82">
              <a:extLst>
                <a:ext uri="{FF2B5EF4-FFF2-40B4-BE49-F238E27FC236}">
                  <a16:creationId xmlns:a16="http://schemas.microsoft.com/office/drawing/2014/main" id="{02967151-BA45-3448-9C5A-EDED85D0C621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82D3904-E6EA-57F8-9499-CCD87D837A63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  <a:solidFill>
            <a:schemeClr val="accent2"/>
          </a:solidFill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15E33005-E25D-FA91-EC31-7320D7EB109B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CC2B9544-2F6D-BA39-92A3-A6282B238C8F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55BFA6E-4FB8-095B-9B51-05E34911C0BC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6EE78E89-583D-E45F-4DA6-4EC3AB8F2B83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5F044147-671B-C46A-F46C-92071B622920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Tạo tương tác và kết nối.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DC6930F-1A47-6C6D-04E8-504E25479122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FBD5DB03-DA0A-BB98-7628-C9496A0A6914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Arrow: Right 91">
              <a:extLst>
                <a:ext uri="{FF2B5EF4-FFF2-40B4-BE49-F238E27FC236}">
                  <a16:creationId xmlns:a16="http://schemas.microsoft.com/office/drawing/2014/main" id="{FFFD18EE-B6FB-0762-2D4D-9C4A20A733A9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7EE97847-3937-A25C-FE0F-5D66EB4AD44B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  <a:solidFill>
            <a:schemeClr val="accent1"/>
          </a:solidFill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088A4460-85A5-26E7-CA8A-C241CDECDAE6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3EBB5730-2F70-16D6-8713-F7C123CB202B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3784AB9-08E4-813C-763C-89EF0007D6A4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B27A9931-D8BE-F53B-6912-2B8C8A6D205C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6352B1D6-33CE-03B0-55BE-0C8FD17F0BA5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Thu hút đúng đối tượng.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99" name="!!SubTitle">
            <a:extLst>
              <a:ext uri="{FF2B5EF4-FFF2-40B4-BE49-F238E27FC236}">
                <a16:creationId xmlns:a16="http://schemas.microsoft.com/office/drawing/2014/main" id="{0EC278DD-1D03-B209-2EDB-4826925E343E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8D038176-640C-A9FD-0106-5CA3010CDE1B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101" name="!!SlideOcean">
            <a:extLst>
              <a:ext uri="{FF2B5EF4-FFF2-40B4-BE49-F238E27FC236}">
                <a16:creationId xmlns:a16="http://schemas.microsoft.com/office/drawing/2014/main" id="{ED01EC5B-A16B-60C4-66D3-CF450B844880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722A28D8-5B73-200B-82BC-8F34C6826565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9D4E16E-E016-77A1-392E-48ABFB5CAF95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700AD72-C659-8476-6034-C3B44D366C44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9EE3A140-958A-9D5D-AA41-0C8638EE1B51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C69D0774-BE0C-A2A4-265E-3FF3E264AE78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E020B9CA-8802-D2F6-3797-F7CA0E2F49CE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3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F1CFA8E-FAF0-E8CF-016C-BCBC0C269EC5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109" name="Rectangle: Rounded Corners 108">
              <a:extLst>
                <a:ext uri="{FF2B5EF4-FFF2-40B4-BE49-F238E27FC236}">
                  <a16:creationId xmlns:a16="http://schemas.microsoft.com/office/drawing/2014/main" id="{3B70FAC4-583E-4417-C5A1-68D7E6D99838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Arrow: Right 109">
              <a:extLst>
                <a:ext uri="{FF2B5EF4-FFF2-40B4-BE49-F238E27FC236}">
                  <a16:creationId xmlns:a16="http://schemas.microsoft.com/office/drawing/2014/main" id="{95AA60C2-A1AA-F1BB-E0EE-7EC8F0CD45D4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B4E4983-1B58-EBC3-7E2B-51C58BB13F74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  <a:solidFill>
            <a:schemeClr val="bg2"/>
          </a:solidFill>
        </p:grpSpPr>
        <p:sp>
          <p:nvSpPr>
            <p:cNvPr id="112" name="Rectangle: Rounded Corners 111">
              <a:extLst>
                <a:ext uri="{FF2B5EF4-FFF2-40B4-BE49-F238E27FC236}">
                  <a16:creationId xmlns:a16="http://schemas.microsoft.com/office/drawing/2014/main" id="{77BE07A1-0314-C2F0-5C43-E0F6A07E8C09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A8CD2356-DF35-7030-BD97-5554E26F7138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98AE5099-D700-6854-F094-A72545352289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C028129-6A87-F3B0-C0C0-9872B134626F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ADVOCATE  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5C3E89B4-8FC0-AEB0-5956-B188198B2AE9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Biến khách hàng thành người ủng hộ.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5104DA80-6150-2413-35DB-BACD9BB4E247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36851EFE-A77D-B331-9FD8-68E833D52461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Arrow: Right 118">
              <a:extLst>
                <a:ext uri="{FF2B5EF4-FFF2-40B4-BE49-F238E27FC236}">
                  <a16:creationId xmlns:a16="http://schemas.microsoft.com/office/drawing/2014/main" id="{18B2D83E-CE21-5C60-E7B0-88A2F5B3CDF2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2F58C2D-29A7-99FD-7DA6-BB8F4F604010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  <a:solidFill>
            <a:schemeClr val="bg2"/>
          </a:solidFill>
        </p:grpSpPr>
        <p:sp>
          <p:nvSpPr>
            <p:cNvPr id="121" name="Rectangle: Rounded Corners 120">
              <a:extLst>
                <a:ext uri="{FF2B5EF4-FFF2-40B4-BE49-F238E27FC236}">
                  <a16:creationId xmlns:a16="http://schemas.microsoft.com/office/drawing/2014/main" id="{A25350F8-E97C-D3B4-8AC1-2FC16DCCAAC1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: Rounded Corners 121">
              <a:extLst>
                <a:ext uri="{FF2B5EF4-FFF2-40B4-BE49-F238E27FC236}">
                  <a16:creationId xmlns:a16="http://schemas.microsoft.com/office/drawing/2014/main" id="{FF58BCE5-6FF7-0ADD-A024-9872DC74FBEE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2DEC8E2D-C29A-A70B-1184-9B25C6CF9156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0693E9F-7985-4212-D46D-A33CAF0BB032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RETAIN 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794FC3F-E808-B827-65A6-DB74FEBBE85A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Giữ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chân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bằng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giá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trị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thật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D3D76EE9-99AF-1A75-3604-DF4B8ABF4E07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127" name="Rectangle: Rounded Corners 126">
              <a:extLst>
                <a:ext uri="{FF2B5EF4-FFF2-40B4-BE49-F238E27FC236}">
                  <a16:creationId xmlns:a16="http://schemas.microsoft.com/office/drawing/2014/main" id="{44C0EF21-9564-7EF3-12DB-FF83575490C8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Arrow: Right 127">
              <a:extLst>
                <a:ext uri="{FF2B5EF4-FFF2-40B4-BE49-F238E27FC236}">
                  <a16:creationId xmlns:a16="http://schemas.microsoft.com/office/drawing/2014/main" id="{F764A0A1-9E57-9B71-803C-DB6D1F43104A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CD1D7D42-D348-4656-72AC-D882AE45358C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  <a:solidFill>
            <a:schemeClr val="bg2"/>
          </a:solidFill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72F9CDE7-B5F8-2FA6-0326-8B6C5F29E1A2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grpFill/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: Rounded Corners 130">
              <a:extLst>
                <a:ext uri="{FF2B5EF4-FFF2-40B4-BE49-F238E27FC236}">
                  <a16:creationId xmlns:a16="http://schemas.microsoft.com/office/drawing/2014/main" id="{0984979B-27DA-801D-78C5-6CCC2D06BABA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0A79E2B-09ED-3BBC-F851-5F255B8E0E47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0AA036C-1FB0-EFEA-FCE8-3CB2693A60C1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DELIGHT 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3B96297-8D26-CC76-B49A-84BE58607571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Tạo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cảm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xúc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tích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cực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sâu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sắc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DB9D94BF-2585-89C3-6FA8-9BB48378E9D4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C1AFB310-91DE-5C43-2E47-E24DEBBFFDFB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Arrow: Right 136">
              <a:extLst>
                <a:ext uri="{FF2B5EF4-FFF2-40B4-BE49-F238E27FC236}">
                  <a16:creationId xmlns:a16="http://schemas.microsoft.com/office/drawing/2014/main" id="{7F9FEEFC-E0D1-99B0-B4C5-6D0EB3C58DB7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356F7E6-80F0-6F78-E1AF-79FB83786631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  <a:solidFill>
            <a:schemeClr val="bg2"/>
          </a:solidFill>
        </p:grpSpPr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0DCFED69-1DA9-9365-1FE7-0C37CC1BC0DA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: Rounded Corners 139">
              <a:extLst>
                <a:ext uri="{FF2B5EF4-FFF2-40B4-BE49-F238E27FC236}">
                  <a16:creationId xmlns:a16="http://schemas.microsoft.com/office/drawing/2014/main" id="{D78D0D4D-1295-EA5A-F1C7-C233C54BA3CD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8372FF51-A8B7-323B-EFA3-B497A84F4505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1E8D1E62-F13B-E89D-27D8-2BB381344CBA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DELIVER 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A7B2E7ED-515A-96DC-A217-7AE3CD33DED6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Đáp ứng kỳ vọng vượt mong đợi.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64D6229-1998-A2B5-7205-E84CFD73C87A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145" name="Rectangle: Rounded Corners 144">
              <a:extLst>
                <a:ext uri="{FF2B5EF4-FFF2-40B4-BE49-F238E27FC236}">
                  <a16:creationId xmlns:a16="http://schemas.microsoft.com/office/drawing/2014/main" id="{A77FA53B-359F-C24C-CA56-52B53002A63A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Arrow: Right 145">
              <a:extLst>
                <a:ext uri="{FF2B5EF4-FFF2-40B4-BE49-F238E27FC236}">
                  <a16:creationId xmlns:a16="http://schemas.microsoft.com/office/drawing/2014/main" id="{036C30BB-4B24-DA5A-0D92-989A9DE50FC1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D3CD25D8-3C60-DFC9-6F9E-1D84401E3AF3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  <a:solidFill>
            <a:schemeClr val="bg2"/>
          </a:solidFill>
        </p:grpSpPr>
        <p:sp>
          <p:nvSpPr>
            <p:cNvPr id="148" name="Rectangle: Rounded Corners 147">
              <a:extLst>
                <a:ext uri="{FF2B5EF4-FFF2-40B4-BE49-F238E27FC236}">
                  <a16:creationId xmlns:a16="http://schemas.microsoft.com/office/drawing/2014/main" id="{C6457185-89F2-C54C-4DC2-83E35D18C697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: Rounded Corners 148">
              <a:extLst>
                <a:ext uri="{FF2B5EF4-FFF2-40B4-BE49-F238E27FC236}">
                  <a16:creationId xmlns:a16="http://schemas.microsoft.com/office/drawing/2014/main" id="{82F9A3C1-81E3-F49E-7954-751DCCD006FC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058AC2A-61BF-B635-71E6-85EC67518F2A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3530B15D-34A5-6D8B-298A-1E401C5A2BFC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690B0F43-E55A-1659-A999-46C4377B9C97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Tạo tương tác và kết nối.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F9906281-6E3A-CCD1-A39A-BBC2712A89BA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154" name="Rectangle: Rounded Corners 153">
              <a:extLst>
                <a:ext uri="{FF2B5EF4-FFF2-40B4-BE49-F238E27FC236}">
                  <a16:creationId xmlns:a16="http://schemas.microsoft.com/office/drawing/2014/main" id="{6998FF8A-9E00-1E7F-9A59-0C1C4A737F72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Arrow: Right 154">
              <a:extLst>
                <a:ext uri="{FF2B5EF4-FFF2-40B4-BE49-F238E27FC236}">
                  <a16:creationId xmlns:a16="http://schemas.microsoft.com/office/drawing/2014/main" id="{F0637FFE-0619-8D7F-7B6B-D28D6D67D1B8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049E4094-F292-B429-D406-C957218E5A49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  <a:solidFill>
            <a:schemeClr val="bg2"/>
          </a:solidFill>
        </p:grpSpPr>
        <p:sp>
          <p:nvSpPr>
            <p:cNvPr id="157" name="Rectangle: Rounded Corners 156">
              <a:extLst>
                <a:ext uri="{FF2B5EF4-FFF2-40B4-BE49-F238E27FC236}">
                  <a16:creationId xmlns:a16="http://schemas.microsoft.com/office/drawing/2014/main" id="{20C76FC1-03BE-CE09-598A-DF3DF8412CC0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A88C7894-2CC5-BC92-D891-0C8634A6CF3C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2330A351-CDF8-1DC0-3E10-1BCE5FF93EA5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30F6201C-361F-AC7C-D925-5BAA7C6C45D2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14E3C945-61BD-327D-DA38-EDF0654036D6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Thu hút đúng đối tượng.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62" name="!!SubTitle">
            <a:extLst>
              <a:ext uri="{FF2B5EF4-FFF2-40B4-BE49-F238E27FC236}">
                <a16:creationId xmlns:a16="http://schemas.microsoft.com/office/drawing/2014/main" id="{BF574159-9728-E446-2035-A91728965828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3" name="!!MainTitle1">
            <a:extLst>
              <a:ext uri="{FF2B5EF4-FFF2-40B4-BE49-F238E27FC236}">
                <a16:creationId xmlns:a16="http://schemas.microsoft.com/office/drawing/2014/main" id="{D0EBC89C-0442-20B3-C69C-CC2C1EC9A862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164" name="!!SlideOcean">
            <a:extLst>
              <a:ext uri="{FF2B5EF4-FFF2-40B4-BE49-F238E27FC236}">
                <a16:creationId xmlns:a16="http://schemas.microsoft.com/office/drawing/2014/main" id="{A9035FD9-9956-C15A-0145-78A607055C3B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FA183F4A-8173-BAEF-6890-154A47F915CA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8F605312-FCFE-30EC-6929-10611E78A456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05F7EBEF-24C8-7A8C-26D2-7585333DDAED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1494FB87-C457-F5AB-EBA1-61F1F73EB624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7C2C24B1-0881-4735-E7AB-90A293FD3165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201C8879-2E09-CA80-5192-1A546D88ACB7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3DFB888-28CB-8C61-0693-C669187C01DE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109" name="Rectangle: Rounded Corners 108">
              <a:extLst>
                <a:ext uri="{FF2B5EF4-FFF2-40B4-BE49-F238E27FC236}">
                  <a16:creationId xmlns:a16="http://schemas.microsoft.com/office/drawing/2014/main" id="{2D648313-CDEA-310D-69CD-A036AD58B7BB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Arrow: Right 109">
              <a:extLst>
                <a:ext uri="{FF2B5EF4-FFF2-40B4-BE49-F238E27FC236}">
                  <a16:creationId xmlns:a16="http://schemas.microsoft.com/office/drawing/2014/main" id="{2B4C3669-B1BD-8437-D262-657C37213CE7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0C05F39-7005-CACC-AAA9-C4E149F8BEB9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  <a:solidFill>
            <a:schemeClr val="accent6"/>
          </a:solidFill>
        </p:grpSpPr>
        <p:sp>
          <p:nvSpPr>
            <p:cNvPr id="112" name="Rectangle: Rounded Corners 111">
              <a:extLst>
                <a:ext uri="{FF2B5EF4-FFF2-40B4-BE49-F238E27FC236}">
                  <a16:creationId xmlns:a16="http://schemas.microsoft.com/office/drawing/2014/main" id="{7BBE15F7-A562-B8A1-1BFA-3E252D28C0B3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58989FA4-D1BD-55C7-F557-B383C0CB98E8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DAE2E3A-8B5A-195D-4B1E-2FAE3010F61A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53D4EA6-A2E2-7A7F-62F3-54CCE5CD312C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ADVOCATE </a:t>
              </a: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0E09667-50A2-2044-4A85-DFC9E754272D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Biến khách hàng thành người ủng hộ.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313CBEFD-DE29-583D-6E0B-DB67D21B6BF1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F0C123CE-041C-0B72-E9DC-CD795C97671E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Arrow: Right 118">
              <a:extLst>
                <a:ext uri="{FF2B5EF4-FFF2-40B4-BE49-F238E27FC236}">
                  <a16:creationId xmlns:a16="http://schemas.microsoft.com/office/drawing/2014/main" id="{DAAC2AD5-701E-0CD9-5BD7-E66818FD186E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9E82D3D-8B77-DF14-3247-BC6792B2F81D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  <a:solidFill>
            <a:schemeClr val="accent5"/>
          </a:solidFill>
        </p:grpSpPr>
        <p:sp>
          <p:nvSpPr>
            <p:cNvPr id="121" name="Rectangle: Rounded Corners 120">
              <a:extLst>
                <a:ext uri="{FF2B5EF4-FFF2-40B4-BE49-F238E27FC236}">
                  <a16:creationId xmlns:a16="http://schemas.microsoft.com/office/drawing/2014/main" id="{D786A52F-CD26-5F8C-D93B-D6D7F85BA093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: Rounded Corners 121">
              <a:extLst>
                <a:ext uri="{FF2B5EF4-FFF2-40B4-BE49-F238E27FC236}">
                  <a16:creationId xmlns:a16="http://schemas.microsoft.com/office/drawing/2014/main" id="{ACAF2776-3B3A-3B8A-953A-53AE54E158CD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F3D8293-405A-A525-35E2-B2F1CD2A4ACB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C8BC541-0BAE-DBF4-56B3-323D657B2018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RETAIN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B6955844-095F-A21C-CA4A-F177D6B5F944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Giữ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chân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bằng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giá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trị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thật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C49CB62D-3BE5-92C5-13CA-52985DDD255D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127" name="Rectangle: Rounded Corners 126">
              <a:extLst>
                <a:ext uri="{FF2B5EF4-FFF2-40B4-BE49-F238E27FC236}">
                  <a16:creationId xmlns:a16="http://schemas.microsoft.com/office/drawing/2014/main" id="{5312C28B-2A55-F711-1FEE-20CAAF4105FE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Arrow: Right 127">
              <a:extLst>
                <a:ext uri="{FF2B5EF4-FFF2-40B4-BE49-F238E27FC236}">
                  <a16:creationId xmlns:a16="http://schemas.microsoft.com/office/drawing/2014/main" id="{0927139E-7C3D-835B-4016-DAFEADA940EE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542A986A-33AA-EEED-16D7-67002B5D95FB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  <a:solidFill>
            <a:schemeClr val="accent4"/>
          </a:solidFill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C4AAF8B2-D525-6EE2-1F7C-A33FBC07AB53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grpFill/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: Rounded Corners 130">
              <a:extLst>
                <a:ext uri="{FF2B5EF4-FFF2-40B4-BE49-F238E27FC236}">
                  <a16:creationId xmlns:a16="http://schemas.microsoft.com/office/drawing/2014/main" id="{7C6C546C-3AA6-E1D4-26A3-943F61DC6627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AE5599AA-E85C-A026-F414-BF944F6F3169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5A82828E-141A-44D5-696A-BAD4C2564E3B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DELIGHT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111977EC-6E87-44C6-0E40-F46318550214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Tạo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cảm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xúc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tích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cực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sâu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sắc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19113A00-1A0D-60AE-AF37-1A8496C11BD4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72DFA5E7-5861-48B3-B606-2D94D38CCE18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Arrow: Right 136">
              <a:extLst>
                <a:ext uri="{FF2B5EF4-FFF2-40B4-BE49-F238E27FC236}">
                  <a16:creationId xmlns:a16="http://schemas.microsoft.com/office/drawing/2014/main" id="{7BBBFF26-FD4A-24EB-7C86-D54D8F4F7FF9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4E53CDAC-CD07-74ED-78F9-E046A726E455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  <a:solidFill>
            <a:schemeClr val="accent3"/>
          </a:solidFill>
        </p:grpSpPr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CE68DAAE-DA87-EF6D-C5A6-73A69FCBDF40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: Rounded Corners 139">
              <a:extLst>
                <a:ext uri="{FF2B5EF4-FFF2-40B4-BE49-F238E27FC236}">
                  <a16:creationId xmlns:a16="http://schemas.microsoft.com/office/drawing/2014/main" id="{E1204254-D19A-F71B-1A1A-E5517FA8873D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53697ACA-2B34-99E9-B9D8-105F68E1EEAB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B1B4EBE1-A9D8-9A9B-27C4-5323C9F4271F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DELIVER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052E68DF-1619-A048-CD89-52881674C537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Đáp ứng kỳ vọng vượt mong đợi.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3378A94-771B-1261-BB0A-263F46F49513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145" name="Rectangle: Rounded Corners 144">
              <a:extLst>
                <a:ext uri="{FF2B5EF4-FFF2-40B4-BE49-F238E27FC236}">
                  <a16:creationId xmlns:a16="http://schemas.microsoft.com/office/drawing/2014/main" id="{9ED07771-7DB4-8793-B482-8E68F81DFF0F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Arrow: Right 145">
              <a:extLst>
                <a:ext uri="{FF2B5EF4-FFF2-40B4-BE49-F238E27FC236}">
                  <a16:creationId xmlns:a16="http://schemas.microsoft.com/office/drawing/2014/main" id="{D13DFBAC-E0D8-31AE-B1BD-B1C161301E29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0F21FB9-C2DA-5338-7E19-37A2573AE68D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  <a:solidFill>
            <a:schemeClr val="accent2"/>
          </a:solidFill>
        </p:grpSpPr>
        <p:sp>
          <p:nvSpPr>
            <p:cNvPr id="148" name="Rectangle: Rounded Corners 147">
              <a:extLst>
                <a:ext uri="{FF2B5EF4-FFF2-40B4-BE49-F238E27FC236}">
                  <a16:creationId xmlns:a16="http://schemas.microsoft.com/office/drawing/2014/main" id="{2AE49CF3-DAE2-8507-0066-357F75D8215E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: Rounded Corners 148">
              <a:extLst>
                <a:ext uri="{FF2B5EF4-FFF2-40B4-BE49-F238E27FC236}">
                  <a16:creationId xmlns:a16="http://schemas.microsoft.com/office/drawing/2014/main" id="{2D90D20B-49AF-CCE3-73F0-2FC017AF4175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37C2F4F2-B2F0-7EE3-262B-4326D2880A1B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B6AB703E-BCAB-664E-24D6-17C9E7B023ED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E2C23AB9-C16B-6B19-2F9A-C51A636C02D5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Tạo tương tác và kết nối.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47B1211-E5ED-D3D1-F57A-450E7E49C380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154" name="Rectangle: Rounded Corners 153">
              <a:extLst>
                <a:ext uri="{FF2B5EF4-FFF2-40B4-BE49-F238E27FC236}">
                  <a16:creationId xmlns:a16="http://schemas.microsoft.com/office/drawing/2014/main" id="{40CC1E0E-CCB4-4364-6245-DA3201439B03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Arrow: Right 154">
              <a:extLst>
                <a:ext uri="{FF2B5EF4-FFF2-40B4-BE49-F238E27FC236}">
                  <a16:creationId xmlns:a16="http://schemas.microsoft.com/office/drawing/2014/main" id="{8996BC8E-31CD-E874-CF35-8EC0203E3783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85DF664F-625C-F4BD-3976-ED4EC9FEEFAF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  <a:solidFill>
            <a:schemeClr val="accent1"/>
          </a:solidFill>
        </p:grpSpPr>
        <p:sp>
          <p:nvSpPr>
            <p:cNvPr id="157" name="Rectangle: Rounded Corners 156">
              <a:extLst>
                <a:ext uri="{FF2B5EF4-FFF2-40B4-BE49-F238E27FC236}">
                  <a16:creationId xmlns:a16="http://schemas.microsoft.com/office/drawing/2014/main" id="{3D44E997-A1AA-92D8-DE59-203BBECFDF42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0D9FED2F-F727-41C7-27FB-60E4B4A6FB3F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B5EC6388-9667-C850-2CB0-008D5C386FA9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66E09FB-8015-DCAF-092E-6B8995360F61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0FBF808-B6C0-46F6-4107-2ACF22131616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Thu hút đúng đối tượng.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62" name="!!SubTitle">
            <a:extLst>
              <a:ext uri="{FF2B5EF4-FFF2-40B4-BE49-F238E27FC236}">
                <a16:creationId xmlns:a16="http://schemas.microsoft.com/office/drawing/2014/main" id="{ABA82AB7-4ECD-3035-D5CC-290DA4451138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3" name="!!MainTitle1">
            <a:extLst>
              <a:ext uri="{FF2B5EF4-FFF2-40B4-BE49-F238E27FC236}">
                <a16:creationId xmlns:a16="http://schemas.microsoft.com/office/drawing/2014/main" id="{49C13AAD-7C85-C7EB-B62E-AC9F6E5ADCA9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164" name="!!SlideOcean">
            <a:extLst>
              <a:ext uri="{FF2B5EF4-FFF2-40B4-BE49-F238E27FC236}">
                <a16:creationId xmlns:a16="http://schemas.microsoft.com/office/drawing/2014/main" id="{8CF7279F-8F81-19E5-0A60-39B7836BDAF7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B49069EC-E105-FD66-6B98-1B96FD291E09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07C8A3DC-F87A-AE13-AEC8-B93E3CC224F3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8CFEEF47-7F0A-3EBA-A661-6EA529492A6A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00BAE63E-B5E8-EB40-C1A7-B45F71F7A26C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9073C906-B9B2-3E2E-BE4E-4646B988DF0A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253EC27D-EC00-A2FD-BEC3-626D9DD5E5F2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oup 122">
            <a:extLst>
              <a:ext uri="{FF2B5EF4-FFF2-40B4-BE49-F238E27FC236}">
                <a16:creationId xmlns:a16="http://schemas.microsoft.com/office/drawing/2014/main" id="{25C1A0F3-EFF6-4D6F-0639-DFE7149CE8FD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FF8D3D0E-DC58-0FD6-22FD-6EAC62EDC7CD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row: Right 43">
              <a:extLst>
                <a:ext uri="{FF2B5EF4-FFF2-40B4-BE49-F238E27FC236}">
                  <a16:creationId xmlns:a16="http://schemas.microsoft.com/office/drawing/2014/main" id="{B123F00F-949D-5BA3-5B77-C1BF35DF9469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60F035-F241-3C7E-D994-68FA54FE73E1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BD0E1BB-F8A7-8F2F-906B-2749E572CF17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24CD4343-60E1-2759-1BBA-2B56D5FB8D7B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C49F02A-CB96-6CD1-DF9C-28B04CE2CDF8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AD8025B-9A7C-333C-A1B7-A3114E9DCEB8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ADVOCATE  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A75AFE7-ADF9-7A41-E895-6DCDCBCD28BF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Biến khách hàng thành người ủng hộ.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4E6621A2-0E97-974A-B1D2-32B6FEFD11D7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7E18F4AA-1003-F5EF-6C34-33577208DC5E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Arrow: Right 51">
              <a:extLst>
                <a:ext uri="{FF2B5EF4-FFF2-40B4-BE49-F238E27FC236}">
                  <a16:creationId xmlns:a16="http://schemas.microsoft.com/office/drawing/2014/main" id="{C8C25057-6955-3ADC-63D4-03A253A8D329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826295E7-6031-7AAF-58F5-651E971D03FE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D4F21E74-FB2F-E858-B12F-A2E2F6C09944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F0990364-4145-92CD-452F-120A746CDA6D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591392AB-B33C-97F5-9216-AC099CCA8E11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06425AA-4616-1D0B-126F-04B983985A1A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RETAIN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310C28C-46C4-A7DA-5B16-8A3588B552FD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Giữ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chân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bằng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giá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trị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thật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7F89A7F-A144-5B26-994D-963A9E22BE9F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671E482A-8A82-BF43-703E-AC5C50217FE5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7377632C-8779-4B5F-B91C-CE59D57E803D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9EFAC6D2-5733-8787-D6F1-B3EE4A57DBCE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AA14390D-00C8-6D83-5BF1-48DDC997E237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D94CD632-50C0-B3CF-F121-D2C6C2AF25B7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CCFDB0D4-D249-71EF-8073-E22C6B4FCA11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2D5959B-F42E-C1FC-9E4B-904AFD3263EF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DELIGHT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3D30DD3-24FF-EAA2-1F98-10C0DFF8A289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Tạo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cảm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xúc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tích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cực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sâu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sắc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1060F51-94BF-D832-0C7A-A4F0B2958473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025A3E9B-5C32-0B3D-106D-DC2846B378C0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row: Right 35">
              <a:extLst>
                <a:ext uri="{FF2B5EF4-FFF2-40B4-BE49-F238E27FC236}">
                  <a16:creationId xmlns:a16="http://schemas.microsoft.com/office/drawing/2014/main" id="{1F18966F-956D-3D74-198A-731683183698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231DBAB-048D-8D9C-7207-4DF5FA3F4A1F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6031D50-3302-66F9-AC4E-B456C4C81A91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811FB2BD-3801-1BC2-BAE9-8C51136A8EA0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13D80040-3EE4-E0BD-E234-ACF1819F68A4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CD6DE8-04E9-8F5D-3ABA-D7D03FF227C9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DELIVER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02C8D18-7A12-2486-EDB8-EB0568D85812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Đáp ứng kỳ vọng vượt mong đợi.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A13FA444-992B-7AB1-CDB9-61710E6FE02D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AECD554-F592-52AF-A0B9-AA476B0D7613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AB9105B7-4450-0A9E-07ED-B80FDE8781B2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88B6EF3-1962-61BC-890A-01E7C1EE565B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FB66E03A-CF6C-FA89-B8AF-B5EE2A613035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933A726-7655-7B13-F231-61AA57E56A82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A4D66329-4D04-FEAE-47D5-AA7609C54270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784AD40-D29A-1EFE-CE32-BD39CFE818D3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DB708C-A3F9-3C3B-2F9E-5E9BFF875006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Tạo tương tác và kết nối.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55A81D11-A36E-BE51-4082-E1DB63F136A3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A9F3EE9-47DB-FD68-1DF0-E263765598B6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AA1BCA5D-AF0B-3508-1F13-41C2CE9D9B9C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3E73A412-F290-55B4-7CA3-AFC40231293B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B1CAD1-9234-033C-90E0-ED2189F02BA6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DE6A8BA-FBC5-D3A1-2E33-4C90AD1ED0B7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01AA1567-8684-F6CA-D886-712F49BEBE72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5025D9A-59CD-7CC5-9407-771D63E8B6FF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E49864-7BD4-F5B3-09AA-C2B10609883D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Thu hút đúng đối tượng.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0" name="!!SubTitle">
            <a:extLst>
              <a:ext uri="{FF2B5EF4-FFF2-40B4-BE49-F238E27FC236}">
                <a16:creationId xmlns:a16="http://schemas.microsoft.com/office/drawing/2014/main" id="{01543A0F-95D1-95F0-3F20-63FA4DA3554D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1" name="!!MainTitle1">
            <a:extLst>
              <a:ext uri="{FF2B5EF4-FFF2-40B4-BE49-F238E27FC236}">
                <a16:creationId xmlns:a16="http://schemas.microsoft.com/office/drawing/2014/main" id="{DAE5FCAA-7944-7427-2CB6-19D3D1FCB1B7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62" name="!!SlideOcean">
            <a:extLst>
              <a:ext uri="{FF2B5EF4-FFF2-40B4-BE49-F238E27FC236}">
                <a16:creationId xmlns:a16="http://schemas.microsoft.com/office/drawing/2014/main" id="{7B3DE583-8F00-C7E1-676D-526B05F12239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36092D11-ACA1-6DC7-A7D3-6A6AA0390E6A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820A4FBA-A2BB-E8F2-4B32-EF9E4DBD3775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C06CC20-11DA-5229-D760-F2D218266593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29097AE7-5C06-1738-B6D0-850B066E66D2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4B4541D0-E0B8-1F6E-4547-78051843983E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02FFC0D2-0EBB-A3BD-A049-A2BD20A67210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  <p:bldP spid="61" grpId="0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  <p:bldP spid="61" grpId="0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B560ADA9-4352-AEA6-D682-73D4F1E9DFF4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6B617F02-F6C1-9663-886A-BDC4BFC32805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Arrow: Right 49">
              <a:extLst>
                <a:ext uri="{FF2B5EF4-FFF2-40B4-BE49-F238E27FC236}">
                  <a16:creationId xmlns:a16="http://schemas.microsoft.com/office/drawing/2014/main" id="{DDE1A664-866D-9777-E416-7F98E4202758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EF55C12-0BF7-C941-71E3-2CB472981355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324A17C2-7331-F81D-F8A0-D979136D6E8E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ED3717AF-A3A5-0756-5FCF-F56D48FC0078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F628CF8-4BFA-2C71-8EB4-9FEE1ADEC25B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B6C686E-D6AB-A8B2-598F-5CDAE3F1386C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ADVOCATE </a:t>
              </a: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168B73B-593B-6046-8939-3AA0C341F6E5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Biến khách hàng thành người ủng hộ.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CBF77ED-055B-86BB-76AA-4462CFBABB58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4A19E446-6CF6-D152-3668-6A4FF401E3BD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Arrow: Right 58">
              <a:extLst>
                <a:ext uri="{FF2B5EF4-FFF2-40B4-BE49-F238E27FC236}">
                  <a16:creationId xmlns:a16="http://schemas.microsoft.com/office/drawing/2014/main" id="{512792C5-9387-3C26-9BE8-94506F4C7790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368819E-6123-5FD0-8A3F-DB1CF15C27A7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54030453-4A1B-E257-C81B-0376986872A5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7FEC982A-D27B-04FD-C233-A8737687A89C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9097948-E22F-1AB5-3965-F2E0D4A94788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BFEFD19-5746-09B5-F6C5-0A5E63CA2E0B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RETAIN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2B3593C-ED2A-1612-7816-6EB8EB5B7C44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Giữ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chân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bằng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giá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trị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thật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6235BC2-DFD0-B5B5-A758-01056E0AD10E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713C9F86-C04D-4256-403D-F269CFEA8387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Arrow: Right 67">
              <a:extLst>
                <a:ext uri="{FF2B5EF4-FFF2-40B4-BE49-F238E27FC236}">
                  <a16:creationId xmlns:a16="http://schemas.microsoft.com/office/drawing/2014/main" id="{AD32CCA3-3C87-EF50-70A0-1463E2026CF9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1A461A6-921D-FDD1-668D-C8E41531A0E6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D88FF0FE-4D2E-721C-01B8-9D2F36EE5E59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grpFill/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BF20CCD8-95A4-C37E-29BA-50CACD4841F7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FEC18FF-7D71-CBB1-D53E-12E79745FF79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2661A29-FD05-8E91-D894-F6822E1B074F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DELIGHT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3A03958-E7A0-55A8-8158-ACCD8468B0F6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Tạo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cảm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xúc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tích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cực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sâu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sắc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8AA6C13-E4C1-A1D0-3123-22BC3A7FBBE1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48CB1CC8-55F5-9581-C68C-D11651DF6557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Arrow: Right 76">
              <a:extLst>
                <a:ext uri="{FF2B5EF4-FFF2-40B4-BE49-F238E27FC236}">
                  <a16:creationId xmlns:a16="http://schemas.microsoft.com/office/drawing/2014/main" id="{9C790A84-A062-46FB-872B-B108B78681C1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0474987-5679-935B-C4D6-57E80B58E277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0837B254-F831-A4D0-D3FB-685EA1A199B8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20B8B1DF-6E4A-61B4-B0DD-6227AD9F5512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8A26196-1487-98E1-729F-4B2573040ADB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76BB809-7F40-0B5F-019D-4F6448023786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DELIVER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5D11744-9A0E-0292-6C18-DF0336B266C1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Đáp ứng kỳ vọng vượt mong đợi.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8656CD1-C7B4-0F8C-63EA-24AF116103B3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97589CE6-98C0-D574-6DD6-AB9EB44ED4E4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Arrow: Right 85">
              <a:extLst>
                <a:ext uri="{FF2B5EF4-FFF2-40B4-BE49-F238E27FC236}">
                  <a16:creationId xmlns:a16="http://schemas.microsoft.com/office/drawing/2014/main" id="{D4226E2F-D5F5-F417-007C-36340507BEDA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2798451-28CA-14E8-9B87-7A5AB0F69BE7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88" name="Rectangle: Rounded Corners 87">
              <a:extLst>
                <a:ext uri="{FF2B5EF4-FFF2-40B4-BE49-F238E27FC236}">
                  <a16:creationId xmlns:a16="http://schemas.microsoft.com/office/drawing/2014/main" id="{E3C859AE-EDAB-66E0-19CE-9F4C4AF49589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B71F0454-D7C9-50B1-713B-BCA5DFFE4D79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E5B2D1B-ED84-8A82-4BD3-0ADF258C6628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4C2F0C65-B56C-13D4-FD50-5E34EAA423A5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ECC3216-78A9-150E-AB8B-509D74938E0D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Tạo tương tác và kết nối.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403D6522-71E3-2FF6-4FD1-9272CE397485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FE673222-0972-67BE-3EF0-CF281C574259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Arrow: Right 94">
              <a:extLst>
                <a:ext uri="{FF2B5EF4-FFF2-40B4-BE49-F238E27FC236}">
                  <a16:creationId xmlns:a16="http://schemas.microsoft.com/office/drawing/2014/main" id="{F6905153-15E9-787A-14B6-FBA0A9B5A752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86CDB914-804B-2086-CA80-960A2616C50F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CDF8C992-60F1-A264-9D96-74D62C5478AC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94DE952A-6796-2060-4CF3-1B0D72B21D99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D3772506-CDAF-C708-1D30-181F43B6EFA6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4379A9D-168B-1E89-466F-EDBFFE31AE39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C53FA085-F5B1-BD16-8ECA-674B12ACDDD4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Thu hút đúng đối tượng.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02" name="!!SubTitle">
            <a:extLst>
              <a:ext uri="{FF2B5EF4-FFF2-40B4-BE49-F238E27FC236}">
                <a16:creationId xmlns:a16="http://schemas.microsoft.com/office/drawing/2014/main" id="{9CC238C4-23F9-6308-D060-BB70762B539F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3" name="!!MainTitle1">
            <a:extLst>
              <a:ext uri="{FF2B5EF4-FFF2-40B4-BE49-F238E27FC236}">
                <a16:creationId xmlns:a16="http://schemas.microsoft.com/office/drawing/2014/main" id="{4EF17FF3-4358-103B-B51C-96F0A8E57762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104" name="!!SlideOcean">
            <a:extLst>
              <a:ext uri="{FF2B5EF4-FFF2-40B4-BE49-F238E27FC236}">
                <a16:creationId xmlns:a16="http://schemas.microsoft.com/office/drawing/2014/main" id="{6BDB507F-68C9-080A-1AE1-796AF44BDAF2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56DAA712-C223-D6F0-13E7-EB5FF77CAB2E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CBEF4A22-56CB-103F-D63F-A19FF9BB545F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D298AD58-FA82-F15E-75AD-FCC33079788F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D6CD7015-589D-8B6D-EC56-B16F6037044E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F87EAA30-3184-2F33-C811-A259F64948C6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AA4C616E-3ED4-270D-414E-9BE995B0285F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5" grpId="0" animBg="1"/>
          <p:bldP spid="106" grpId="0" animBg="1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5" grpId="0" animBg="1"/>
          <p:bldP spid="106" grpId="0" animBg="1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FE83969-3DEB-0A6A-1129-BCFED428D059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02B8AE7-98BA-6B15-75FD-071F9BA4C293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936BE6D2-73D8-548E-184D-8BCD2D77C592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FF59DE9-6675-DE59-BBAD-F6FB5DC51197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EE8ECCA0-18AC-B0B3-7411-8380393E55A7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123EC0E0-C82A-E126-8C06-B5BC30420D91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63794E-68ED-E6F0-60D3-4CA64DFB7EEE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380D8F2-C687-578D-A1BD-F41735D22CB1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ADVOCATE </a:t>
              </a: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BF7CE53-6133-5BE9-4006-C955F697E16A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Biến khách hàng thành người ủng hộ.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3AF7AF3-4FE4-8587-5566-FF38F47E75C0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8C0DD2F7-AD03-3260-029C-0A3874EB3B8D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FBBBFD5C-195D-C739-604A-395DCE938823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32AFD60-ECA0-C29F-6ECF-4AF752C2F99F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91FA6239-4272-6A99-7C16-DD8EB89E4A73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F8F2307A-F9C2-914D-3960-B4C2A04EF8C0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EE479B0-C3B9-A7DD-6DC0-C0D5B5E27CD1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849B910-FA84-4676-C4EF-9F05922741C2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RETAIN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995EC6D-2075-42B4-FE40-9E556635D6C4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Giữ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chân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bằng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giá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trị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thật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89141EF-FCA2-0371-75FF-547C1702A1D2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3B4D1045-5EF4-BCAE-1B14-5038098F5221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row: Right 43">
              <a:extLst>
                <a:ext uri="{FF2B5EF4-FFF2-40B4-BE49-F238E27FC236}">
                  <a16:creationId xmlns:a16="http://schemas.microsoft.com/office/drawing/2014/main" id="{38393B8C-DC97-F833-0C37-0A1D5CA8B9E8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2EC61E3-D7E7-EABB-C4CF-CF00CF937BE0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3633C951-C99D-5A3A-3D33-903008E9523A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0645B92B-68F2-6740-0C6E-E35D34F0388F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19E0434-D0F5-7656-A992-109C10BA41C1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875FA8A-6A37-2C03-EBCA-64965DC8E34A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DELIGHT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7BD5D17-E890-898F-EB79-585075C09234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Tạo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cảm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xúc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tích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cực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sâu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sắc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43CEE9B-4C3D-9901-8352-CD4220010146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D678F619-671C-A313-81EF-1BA5EDC3630F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Arrow: Right 73">
              <a:extLst>
                <a:ext uri="{FF2B5EF4-FFF2-40B4-BE49-F238E27FC236}">
                  <a16:creationId xmlns:a16="http://schemas.microsoft.com/office/drawing/2014/main" id="{646B970F-230C-4A09-C60C-B291A19A0224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27E29CC-3D6C-14A3-3E75-72F39829B968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918000C5-F444-2123-6719-9C733175D6C0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E406C0B1-F7EF-06FC-897B-7D569D571E62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D780E55-4E71-41F8-1638-CBC5D8F36863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1E717CA-A39C-2E51-8ADD-A16070F006A3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DELIVER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1DD5B09-7390-4BC6-6E61-DDFDDE0AE5B9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Đáp ứng kỳ vọng vượt mong đợi.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B34EB-B502-905F-3414-1507426D0ACD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12E75DD9-C7F6-8304-93AD-6CCDDBC2FA30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Arrow: Right 82">
              <a:extLst>
                <a:ext uri="{FF2B5EF4-FFF2-40B4-BE49-F238E27FC236}">
                  <a16:creationId xmlns:a16="http://schemas.microsoft.com/office/drawing/2014/main" id="{B3A5099A-A3D4-605B-0BCA-46862C0538C7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ADF3417-5619-42FC-745E-6AA87399B472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E3C242D6-E4C9-D053-F7A9-B22F8A594E42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95FF01D4-5197-5183-27E2-50505869A5E1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03A3790-3B77-163E-E5E1-877BD8AAFD89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1512A9-76AE-7C5C-2B44-FB979373158F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6067C8CB-DD3E-8B43-44C2-86EAD83EDF90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Tạo tương tác và kết nối.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1DD10C4-6CBF-923C-2F7A-950F27632C64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32554CFB-AAB1-EFC7-790F-0D8772655B27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Arrow: Right 91">
              <a:extLst>
                <a:ext uri="{FF2B5EF4-FFF2-40B4-BE49-F238E27FC236}">
                  <a16:creationId xmlns:a16="http://schemas.microsoft.com/office/drawing/2014/main" id="{8BF0999A-DD30-4CC3-9DDD-BF52D70419E1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23F7BB-4BC7-4C22-AE0A-51D4EF0968FC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9D2F64E9-3FD7-BA25-1D84-94F0F6F5D98F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6644AA65-2CA6-BF97-0786-E1D5DD17711E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8085685-BDC1-E84A-AE5A-92CC501948DD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75680B12-B12C-6041-6B30-5A99FB5E34B1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703F891F-0E2B-9006-7EA4-DAE99B41F5D2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Thu hút đúng đối tượng.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99" name="!!SubTitle">
            <a:extLst>
              <a:ext uri="{FF2B5EF4-FFF2-40B4-BE49-F238E27FC236}">
                <a16:creationId xmlns:a16="http://schemas.microsoft.com/office/drawing/2014/main" id="{3693422B-D456-7A0F-2138-53B2DB8E94C7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64C58FF6-1A05-3BF5-4C11-96F19A6346BF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101" name="!!SlideOcean">
            <a:extLst>
              <a:ext uri="{FF2B5EF4-FFF2-40B4-BE49-F238E27FC236}">
                <a16:creationId xmlns:a16="http://schemas.microsoft.com/office/drawing/2014/main" id="{43BBE9B3-D636-B372-0134-1D4B56B56A9E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C6910D4C-ED75-909C-7D91-A69924F6304E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BDFF256D-A114-FFA4-465F-F67265700863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773FC7AA-716B-8BB7-4961-BD5CCA8E01C9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22467927-2A9E-D6D2-5503-A8A35AE3133A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C3619177-CD90-90B1-4E7D-D646BEE15A10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7A6FC083-9F75-5271-9A4C-E9A8A8F7C2AE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87FECDA8-5303-2C90-176E-4B136CC882A6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7F6D85A2-4DFF-8B75-20B2-C43B719063BA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63E32145-224E-AD66-462B-033FE7A5749E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8680E40-3155-71B9-3C59-673FE78E3BD0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C731B75E-E0D4-4E63-8A61-7393E86E49A4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5BE705FE-9127-3CCD-7B57-426351FC8E34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4B0628C-0942-AB7E-6E23-B574AD52C883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BFEEDAA-373C-06E3-5A82-9D312977297D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ADVOCATE  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1D4A8AE-9711-57EA-2482-D2CA540A3F31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Biến khách hàng thành người ủng hộ.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2106845-AEE9-C537-5B1C-0F909A33EA9E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FCFFA9EC-47AA-C9F5-3DD7-8AC271F2E971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Arrow: Right 55">
              <a:extLst>
                <a:ext uri="{FF2B5EF4-FFF2-40B4-BE49-F238E27FC236}">
                  <a16:creationId xmlns:a16="http://schemas.microsoft.com/office/drawing/2014/main" id="{557634E4-E7D7-2927-4995-EE1F9A7403EA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D8F0ABA-D9F9-67E5-3367-C07A5F478460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F4CAF4A9-65A3-319A-3F65-61627FDC11CC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5A06C20A-2FA6-40E7-9C62-5DF78BC7145F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C4D0139-3769-8571-5B9B-4AE2BC7CD87B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2CA85C5-60EC-CBAA-8AF3-7A49C718783B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RETAIN 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BB4DE70-3E76-5142-99C4-6DBC9AC39576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bg2"/>
                  </a:solidFill>
                </a:rPr>
                <a:t>Giữ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chân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bằng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giá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trị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thật</a:t>
              </a:r>
              <a:r>
                <a:rPr lang="en-US" sz="1600" dirty="0">
                  <a:solidFill>
                    <a:schemeClr val="bg2"/>
                  </a:solidFill>
                </a:rPr>
                <a:t>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AEC5013-4BF0-F01F-2A95-F7B98ECED717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1C7B1ED5-2179-9A30-BFAB-1944168A6A45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Arrow: Right 64">
              <a:extLst>
                <a:ext uri="{FF2B5EF4-FFF2-40B4-BE49-F238E27FC236}">
                  <a16:creationId xmlns:a16="http://schemas.microsoft.com/office/drawing/2014/main" id="{49647DDE-0ABA-4385-D2F5-A65A52884DC7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E6E0A89-7151-84DD-F636-058F8DCCDF40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B7547515-15C0-F9FC-21A9-F6D3C055CB04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25A8211C-6641-C6E3-EAA1-C3D152BD6887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4DDEBB3-834A-D455-20F1-4447526622E6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DC585E4-4917-9469-9E4D-C1B7F7966CE5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DELIGHT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D5DCC6D-15D8-946F-79BD-C58F459D70A5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bg2"/>
                  </a:solidFill>
                </a:rPr>
                <a:t>Tạo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cảm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xúc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tích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cực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sâu</a:t>
              </a:r>
              <a:r>
                <a:rPr lang="en-US" sz="1600" dirty="0">
                  <a:solidFill>
                    <a:schemeClr val="bg2"/>
                  </a:solidFill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</a:rPr>
                <a:t>sắc</a:t>
              </a:r>
              <a:r>
                <a:rPr lang="en-US" sz="1600" dirty="0">
                  <a:solidFill>
                    <a:schemeClr val="bg2"/>
                  </a:solidFill>
                </a:rPr>
                <a:t>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03F8A71-7285-49C9-7C3C-643E4153ABE5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0DDEBC21-E5E0-14AF-F394-9F603CF00AA7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Arrow: Right 73">
              <a:extLst>
                <a:ext uri="{FF2B5EF4-FFF2-40B4-BE49-F238E27FC236}">
                  <a16:creationId xmlns:a16="http://schemas.microsoft.com/office/drawing/2014/main" id="{8ADACEDD-40EF-73B2-1157-76EDE05072DF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5CF9F46-FA77-F347-7760-DCCC3ACBEE37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DB008674-54E5-30F3-FC0C-1EFAC8673E6F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1D70D4E3-818F-C8ED-1746-31297EC01762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E2763A9-4A0A-9B46-EE0A-1307CEC73511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95469A0-DDC4-499F-5A6F-832FBB31AE31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DELIVER 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B7DFFBE0-FAF9-59D3-3A6C-EDD7160F4219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Đáp ứng kỳ vọng vượt mong đợi.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BBD4BC1-BDA1-B1C4-73D2-264112B448E7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A51389E9-70F8-8D4E-C6B4-C5085487E1A2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Arrow: Right 82">
              <a:extLst>
                <a:ext uri="{FF2B5EF4-FFF2-40B4-BE49-F238E27FC236}">
                  <a16:creationId xmlns:a16="http://schemas.microsoft.com/office/drawing/2014/main" id="{F66DE393-0CCE-1B0E-10CB-704626A3CA2D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77AA7A6-4281-75AB-2DB3-7E853526F010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52AD7E48-76C9-AD5D-96EF-9F869B2D344E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BAFA8DE8-BEA7-2AAF-0191-3BA246B69533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6DC5DEF-7523-FBCD-E447-3493C6F89CCA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61522B02-1266-2B69-9784-5B76093629E7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3675963B-65F0-EE89-CF91-97C389E05D66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Tạo tương tác và kết nối.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94F45E9-F41B-9B6D-3540-A8C2A32E9698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03482CF3-8545-25AC-6B79-FC19A247F3B2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Arrow: Right 91">
              <a:extLst>
                <a:ext uri="{FF2B5EF4-FFF2-40B4-BE49-F238E27FC236}">
                  <a16:creationId xmlns:a16="http://schemas.microsoft.com/office/drawing/2014/main" id="{398C776F-E904-697D-2D4C-8822CA33AF83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660A47F-C2AA-5B9D-0B98-73DA39322B6B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6B8C990A-49FC-2142-87C5-BA8D62B65CEC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42A5B5D3-C37B-100C-7590-63596AD2D0FA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9FDBB54-A132-900C-2EFF-62AE2AF3BC98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65C35785-6416-55F9-7147-3037B88AFB07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02475F9-DEF5-C2E2-2587-D5819A51D1A9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Thu hút đúng đối tượng.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99" name="!!SubTitle">
            <a:extLst>
              <a:ext uri="{FF2B5EF4-FFF2-40B4-BE49-F238E27FC236}">
                <a16:creationId xmlns:a16="http://schemas.microsoft.com/office/drawing/2014/main" id="{16871072-27CA-8F4B-73DD-9D9C968F8179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7B071FA2-1373-6308-2235-5021D6D26E1E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101" name="!!SlideOcean">
            <a:extLst>
              <a:ext uri="{FF2B5EF4-FFF2-40B4-BE49-F238E27FC236}">
                <a16:creationId xmlns:a16="http://schemas.microsoft.com/office/drawing/2014/main" id="{5E427363-420A-EF22-E518-2D2E49DCE2D6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91181322-306D-9932-A7B7-AE47C4832E0A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3D16329A-19C1-3148-59D9-3A2B89F1A0C8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74115997-9236-E706-92E7-93EDBADCCD86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D115F7F0-9AA8-7D83-E964-244EA49AB9FD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2E982148-D3D4-87EF-0DE1-8C02E2045506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34318B80-D6C2-861E-6B75-2BFABCC28850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96A76CEE-BB43-4232-6973-80743D5F4DE2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70B46D53-D9F7-A44E-2D00-7D28805C0BD8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Arrow: Right 66">
              <a:extLst>
                <a:ext uri="{FF2B5EF4-FFF2-40B4-BE49-F238E27FC236}">
                  <a16:creationId xmlns:a16="http://schemas.microsoft.com/office/drawing/2014/main" id="{C2A4AB23-704F-C915-3A35-EFA8930EE6A8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4E6A29F-5EF3-C45E-5C0E-D898E73477E0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  <a:solidFill>
            <a:schemeClr val="accent6"/>
          </a:solidFill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2A5AB14E-88EC-65F9-9FF1-740F354AB7B3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4EAD6E57-879B-6BE6-7D30-195D049DB76E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1CB40D6-E9E9-09C5-841B-A67297C089FA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6F5386A-3B87-8DDC-5046-A74F9D2EF91C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ADVOCATE  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56CD975-21FE-DF65-0BAB-6D6E26DD3912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Biến khách hàng thành người ủng hộ.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7551C62-CEF7-F4E3-0C8D-903A07AFA918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0EC6E411-2F90-6425-EAE5-9E4CB1DBC2D5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Arrow: Right 75">
              <a:extLst>
                <a:ext uri="{FF2B5EF4-FFF2-40B4-BE49-F238E27FC236}">
                  <a16:creationId xmlns:a16="http://schemas.microsoft.com/office/drawing/2014/main" id="{9A0AE1B8-27C9-EEBA-583E-3166F873536A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BD463FA-90BF-5D84-E92D-29B6E2EC6DA8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  <a:solidFill>
            <a:schemeClr val="accent5"/>
          </a:solidFill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E01C8B57-0790-4A89-BF9D-2FE85A06AD8C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856E3CCA-E47E-EC83-1A32-6798F2A8EE4C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898CD0E-39FC-0EE4-B8B2-61F2C5BB9A7C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0899034-EF2C-0526-458E-8D7FC06875F2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RETAIN 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B682529-B2B5-08D7-4052-B49C6B5D3DAD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Giữ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chân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bằng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giá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trị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thật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8DE2E52-FE18-B7F3-3229-3095D5708CE9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BEBBD2C8-7BF0-349F-2C82-0C06DF715F32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Arrow: Right 84">
              <a:extLst>
                <a:ext uri="{FF2B5EF4-FFF2-40B4-BE49-F238E27FC236}">
                  <a16:creationId xmlns:a16="http://schemas.microsoft.com/office/drawing/2014/main" id="{90749ADA-2C05-D474-BBE3-1EBF871AD666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8F3D1B7-BCDE-10D8-D1FC-6A4971976B4F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  <a:solidFill>
            <a:schemeClr val="accent4"/>
          </a:solidFill>
        </p:grpSpPr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6D7B7DC1-3599-4385-6F56-443F0B3553CB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grpFill/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: Rounded Corners 87">
              <a:extLst>
                <a:ext uri="{FF2B5EF4-FFF2-40B4-BE49-F238E27FC236}">
                  <a16:creationId xmlns:a16="http://schemas.microsoft.com/office/drawing/2014/main" id="{11BFA1D2-3BB1-BE5E-EE06-679D87DB43A2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37C9D3D-15D5-5DA9-CB42-95686C0EF8EC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24ABC1D-2F28-553E-31C7-3963F79A2EF4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DELIGHT 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0D1D50A-459B-9C9A-8FFB-0CE987C0AACE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Tạo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cảm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xúc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tích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cực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sâu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sắc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65CDFEB-A2BA-C7EB-7B6C-A4A759E3BD81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1420FCB3-6F1A-AEAB-C029-23BF3DB31151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Arrow: Right 93">
              <a:extLst>
                <a:ext uri="{FF2B5EF4-FFF2-40B4-BE49-F238E27FC236}">
                  <a16:creationId xmlns:a16="http://schemas.microsoft.com/office/drawing/2014/main" id="{84CFC87C-1B01-724F-DBBC-F5A78C4BF5B7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C16E1B7-CC3E-DE12-0E5C-77FCFC771C14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  <a:solidFill>
            <a:schemeClr val="accent3"/>
          </a:solidFill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B881A8C-CF48-7335-554A-111147CC4959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49AC5388-5228-56C9-62A5-1F7EBAD0C506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AF4C0652-2D9F-0B64-7B32-B32E1BED06B7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F0573F4-8D5D-20DF-0FA0-FFA4DFE2806B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DELIVER 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86E12E5-4ACE-01AB-ED8B-1B4D5573AA09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Đáp ứng kỳ vọng vượt mong đợi.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7AED246-F350-9B1A-02BD-808AD2415EEF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858C0155-754E-1058-DA3C-A633841AA09B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Arrow: Right 102">
              <a:extLst>
                <a:ext uri="{FF2B5EF4-FFF2-40B4-BE49-F238E27FC236}">
                  <a16:creationId xmlns:a16="http://schemas.microsoft.com/office/drawing/2014/main" id="{8F0C3379-6C51-0D83-B3C5-6F11DB1D8F62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2E33DBF-2A17-6B56-3151-6837731AA112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  <a:solidFill>
            <a:schemeClr val="accent2"/>
          </a:solidFill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83CE5084-361C-E077-3B5C-0CBB3BA96997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: Rounded Corners 148">
              <a:extLst>
                <a:ext uri="{FF2B5EF4-FFF2-40B4-BE49-F238E27FC236}">
                  <a16:creationId xmlns:a16="http://schemas.microsoft.com/office/drawing/2014/main" id="{85DA8355-10ED-4A46-494D-E060A141C236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08944479-D7D5-AAB7-6436-83A09B7335E9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72669F96-9236-B502-5826-8596BDC8A8E8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ADF7E8B-123F-5D41-F428-90548E7D89EC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Tạo tương tác và kết nối.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77695EC-E595-3F58-288E-0DF3D5930CF8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154" name="Rectangle: Rounded Corners 153">
              <a:extLst>
                <a:ext uri="{FF2B5EF4-FFF2-40B4-BE49-F238E27FC236}">
                  <a16:creationId xmlns:a16="http://schemas.microsoft.com/office/drawing/2014/main" id="{27D1D90F-C4EF-ABFC-D73C-46209EAB597A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Arrow: Right 154">
              <a:extLst>
                <a:ext uri="{FF2B5EF4-FFF2-40B4-BE49-F238E27FC236}">
                  <a16:creationId xmlns:a16="http://schemas.microsoft.com/office/drawing/2014/main" id="{1B5B62A9-185D-B095-43A4-7D800DFE04F3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D1E91199-EFA0-41F3-DCC3-2C28AF2B3963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  <a:solidFill>
            <a:schemeClr val="accent1"/>
          </a:solidFill>
        </p:grpSpPr>
        <p:sp>
          <p:nvSpPr>
            <p:cNvPr id="157" name="Rectangle: Rounded Corners 156">
              <a:extLst>
                <a:ext uri="{FF2B5EF4-FFF2-40B4-BE49-F238E27FC236}">
                  <a16:creationId xmlns:a16="http://schemas.microsoft.com/office/drawing/2014/main" id="{C6E831E8-73E2-694D-161E-63FB257571BC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20E5C4AE-6936-1CC3-8647-22E068C23915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B81533F1-9919-F33B-F651-311957B21914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F23C8423-E24A-AF4B-DCDD-3E231D0427EE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41C23358-BAED-B05E-C3F9-BFFACC9A893F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/>
                  </a:solidFill>
                </a:rPr>
                <a:t>Thu hút đúng đối tượng.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162" name="!!SubTitle">
            <a:extLst>
              <a:ext uri="{FF2B5EF4-FFF2-40B4-BE49-F238E27FC236}">
                <a16:creationId xmlns:a16="http://schemas.microsoft.com/office/drawing/2014/main" id="{1CAE0251-6ED5-956E-0F62-89968E81E676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3" name="!!MainTitle1">
            <a:extLst>
              <a:ext uri="{FF2B5EF4-FFF2-40B4-BE49-F238E27FC236}">
                <a16:creationId xmlns:a16="http://schemas.microsoft.com/office/drawing/2014/main" id="{5863E7C3-A608-8AC9-A105-0E8A75E45FF9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164" name="!!SlideOcean">
            <a:extLst>
              <a:ext uri="{FF2B5EF4-FFF2-40B4-BE49-F238E27FC236}">
                <a16:creationId xmlns:a16="http://schemas.microsoft.com/office/drawing/2014/main" id="{DBAE1F1F-2E24-9A97-4A90-405DC1755E02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009F05BE-6990-C6F8-DCD7-91A802AA8DEA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76CC0653-F9C7-194A-3265-5B4BDD564852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66EE05A0-AE0A-640C-6094-1ABED2D01960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AFEFF8B1-DE8C-7238-5C80-AA0D11371654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89BF6190-17FD-12EF-F368-E42590892B45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BCAC76D8-45B8-2B04-D8D4-6C290AB91475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2CC2D78-08D2-C278-5504-3D7E0E4229B0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34B66FC-9728-2A08-B8A9-4D099D90F5CC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E00067AF-8D6D-C343-3285-061F2F790774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AF324F2-23D8-0210-0014-56C357D31244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FBFB4BF-D416-A36A-8920-3250D0A9C5AF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81CA7BF-4EBA-1947-CA12-08DD3F09B2B3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4AC58FF-0661-DB4F-5A26-4219BD40864E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2604EA-78AD-0D19-BC81-C2C27DA60129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ADVOCATE 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895BFAD-E2B9-9350-CE1B-E1810DA571DB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Biến khách hàng thành người ủng hộ.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B7BE95-52D7-3B36-A361-BA51E199502F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683E1BC0-541F-7242-DCAF-1AF93562416E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A10CE050-1A89-8AD9-FC5A-613F57A5B026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49C1AED-76AD-1B53-2B82-6C3AC78F14A4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D41ED640-BFEE-09BF-77FB-ECB99E608C10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133076BC-1D98-E06E-D904-4CD4C94D8088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FBD70C9-6A83-4F63-8B64-E7819C685FD1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F4A651-6A82-B25D-1C5A-03166C380ECF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RETAIN 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3D8E006-55AA-5F5C-B928-6890DB2168B8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Giữ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chân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bằng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giá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trị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thật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04C2ED8-489F-E49F-EE5C-5DD5C0ED2CCD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B1B15F3D-2804-61D1-2A57-CFC59B322A4F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7B051916-295F-843E-010B-AFCBC12E0FB4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D519AB2-3986-9C34-271F-E60178DAF41A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71BC9D93-5522-1B78-1749-FF60F183400E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34FF4262-5838-BBE8-5DAD-E33C308C2783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36FF418-DDBF-CDC3-D3EF-5E50BB233E40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6991273-73C3-9ACA-F9CE-76878975D2D2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DELIGHT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6FC9445-8768-DA0A-CD96-2F896509AD0D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Tạo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cảm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xúc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tích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cực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sâu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sắc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3B0099C-78EE-C322-FDEB-BA64838AA7F8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953E8C2C-AEE7-0C10-52BD-B0B3B8DBDA68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Arrow: Right 73">
              <a:extLst>
                <a:ext uri="{FF2B5EF4-FFF2-40B4-BE49-F238E27FC236}">
                  <a16:creationId xmlns:a16="http://schemas.microsoft.com/office/drawing/2014/main" id="{CBAA503E-B661-D649-61DE-05FABEAE9E80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C8DDFF3-8F10-F4FD-353D-F0540725E917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5A619515-DC14-2209-202E-E549F4959757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97DE02EA-AFAD-4B53-FD6B-67DC724BAC45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9BD425C-0B4B-8543-654A-4602476E83FC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0048AE7-EAD2-5512-C2CF-F0219648D956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DELIVER 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B9ACFFB-CB16-F5D9-D4E8-C08CC2300A47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Đáp ứng kỳ vọng vượt mong đợi.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0ACA69D-8F7A-9338-D04B-9F54022D1A3D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36EB843A-C6CE-A189-1771-59AD4C6BC441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Arrow: Right 82">
              <a:extLst>
                <a:ext uri="{FF2B5EF4-FFF2-40B4-BE49-F238E27FC236}">
                  <a16:creationId xmlns:a16="http://schemas.microsoft.com/office/drawing/2014/main" id="{63333F6F-E244-5C62-1CCD-EA2230B98220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287728D-5D43-3D43-CD47-34DF95510219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4F52B16A-56A2-347F-F4C7-13FE96F0C374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2F725BBD-7053-4656-54C5-46F876E55311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208F088-F23E-0439-199C-CBA152EAA900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E53229A7-6347-5F43-B8D1-8F89ADB0E597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1B7F2D3-3C11-E641-03B4-EEF1E0BB1884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Tạo tương tác và kết nối.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8B27C04-FFA2-6F58-9132-28F307275134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4B23FDD3-8CEA-4BC2-5A17-0828924AF82B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Arrow: Right 91">
              <a:extLst>
                <a:ext uri="{FF2B5EF4-FFF2-40B4-BE49-F238E27FC236}">
                  <a16:creationId xmlns:a16="http://schemas.microsoft.com/office/drawing/2014/main" id="{13D586BE-EFAC-2B05-9CE3-E36FDB8EA6CF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1B8FE051-3A12-53CD-F21A-BF19C9101D2D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ADD718D3-EA5D-B4FA-6E03-5D6FB664C405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614B6AC0-DE84-A742-4969-F10A713517DE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0A04280-1AC8-F019-4760-F306146C2C8C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F84ED2FB-5F59-5FC2-E948-161E3414A0D3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9F3C782-6AFC-3F89-8C46-7B4569C542FC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Thu hút đúng đối tượng.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99" name="!!SubTitle">
            <a:extLst>
              <a:ext uri="{FF2B5EF4-FFF2-40B4-BE49-F238E27FC236}">
                <a16:creationId xmlns:a16="http://schemas.microsoft.com/office/drawing/2014/main" id="{C72E14A2-B336-E828-7C1F-A766D907EBA1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FDDC9699-A79E-C3D3-2508-5C2797A97187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101" name="!!SlideOcean">
            <a:extLst>
              <a:ext uri="{FF2B5EF4-FFF2-40B4-BE49-F238E27FC236}">
                <a16:creationId xmlns:a16="http://schemas.microsoft.com/office/drawing/2014/main" id="{8A80A4AC-081F-EA6B-93FA-FB5D2BAE0D61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8213F676-30EF-0171-2683-470C1057826A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E2EF4677-E31E-144C-63A8-A47B84BE777D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5BBDEEA2-72CC-468D-AB7A-391DDC2DAA46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879520B4-C4E3-DBF2-34C4-C7F9AE50642D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6B4486BC-8289-D803-8AEC-638C839F74DC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AD87153B-3B13-1185-2517-A875535FDBD0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bg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1BFD8F5-DB49-7E36-C0FF-7B35B7CE9BAD}"/>
              </a:ext>
            </a:extLst>
          </p:cNvPr>
          <p:cNvGrpSpPr/>
          <p:nvPr/>
        </p:nvGrpSpPr>
        <p:grpSpPr>
          <a:xfrm>
            <a:off x="19711616" y="6211728"/>
            <a:ext cx="4351376" cy="3006588"/>
            <a:chOff x="19711616" y="6211728"/>
            <a:chExt cx="4351376" cy="3006588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CD01CE0B-4C42-45FD-7BC5-E973FD691708}"/>
                </a:ext>
              </a:extLst>
            </p:cNvPr>
            <p:cNvSpPr/>
            <p:nvPr/>
          </p:nvSpPr>
          <p:spPr>
            <a:xfrm rot="2700000">
              <a:off x="1971161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6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8CF93FB4-D906-B9C5-1D7B-1510B129810B}"/>
                </a:ext>
              </a:extLst>
            </p:cNvPr>
            <p:cNvSpPr/>
            <p:nvPr/>
          </p:nvSpPr>
          <p:spPr>
            <a:xfrm>
              <a:off x="2228139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67DE1A7-5E16-90DC-A749-FA303E681DB9}"/>
              </a:ext>
            </a:extLst>
          </p:cNvPr>
          <p:cNvGrpSpPr/>
          <p:nvPr/>
        </p:nvGrpSpPr>
        <p:grpSpPr>
          <a:xfrm>
            <a:off x="19803214" y="6303325"/>
            <a:ext cx="2823392" cy="2823393"/>
            <a:chOff x="19803214" y="6303325"/>
            <a:chExt cx="2823392" cy="2823393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304798CB-1108-CAE4-E81F-DA82D8BF17D8}"/>
                </a:ext>
              </a:extLst>
            </p:cNvPr>
            <p:cNvSpPr/>
            <p:nvPr/>
          </p:nvSpPr>
          <p:spPr>
            <a:xfrm rot="2700000">
              <a:off x="1980321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7F50B2E-3CC1-971D-C3F5-23F24FF5B4FB}"/>
                </a:ext>
              </a:extLst>
            </p:cNvPr>
            <p:cNvSpPr/>
            <p:nvPr/>
          </p:nvSpPr>
          <p:spPr>
            <a:xfrm rot="2700000">
              <a:off x="1980321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8D90960-CD98-3F38-E1BE-BAFDBC5487AC}"/>
              </a:ext>
            </a:extLst>
          </p:cNvPr>
          <p:cNvGrpSpPr/>
          <p:nvPr/>
        </p:nvGrpSpPr>
        <p:grpSpPr>
          <a:xfrm>
            <a:off x="20370253" y="7508690"/>
            <a:ext cx="1689314" cy="1579692"/>
            <a:chOff x="20370253" y="7508690"/>
            <a:chExt cx="1689314" cy="15796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0D7DDD9-F179-89B1-B4C2-CB0BF2675577}"/>
                </a:ext>
              </a:extLst>
            </p:cNvPr>
            <p:cNvSpPr txBox="1"/>
            <p:nvPr/>
          </p:nvSpPr>
          <p:spPr>
            <a:xfrm>
              <a:off x="20426296" y="7508690"/>
              <a:ext cx="157722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ADVOCATE </a:t>
              </a: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100F279-1996-67EC-6748-E4FB86A67F8A}"/>
                </a:ext>
              </a:extLst>
            </p:cNvPr>
            <p:cNvSpPr txBox="1"/>
            <p:nvPr/>
          </p:nvSpPr>
          <p:spPr>
            <a:xfrm>
              <a:off x="20370253" y="8009707"/>
              <a:ext cx="1689314" cy="107867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Biến khách hàng thành người ủng hộ.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290553A-D19E-E2FE-2567-1B5D10CD9343}"/>
              </a:ext>
            </a:extLst>
          </p:cNvPr>
          <p:cNvGrpSpPr/>
          <p:nvPr/>
        </p:nvGrpSpPr>
        <p:grpSpPr>
          <a:xfrm>
            <a:off x="15887755" y="6211728"/>
            <a:ext cx="4351376" cy="3006588"/>
            <a:chOff x="15887755" y="6211728"/>
            <a:chExt cx="4351376" cy="3006588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A200A836-4858-232B-AE92-7CFF09153B9A}"/>
                </a:ext>
              </a:extLst>
            </p:cNvPr>
            <p:cNvSpPr/>
            <p:nvPr/>
          </p:nvSpPr>
          <p:spPr>
            <a:xfrm rot="2700000">
              <a:off x="15887755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5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EF2973B1-D252-3C43-7537-FA6E427D062D}"/>
                </a:ext>
              </a:extLst>
            </p:cNvPr>
            <p:cNvSpPr/>
            <p:nvPr/>
          </p:nvSpPr>
          <p:spPr>
            <a:xfrm>
              <a:off x="18457531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496DFE5-CD64-6CA2-0876-CB6E2BC90B05}"/>
              </a:ext>
            </a:extLst>
          </p:cNvPr>
          <p:cNvGrpSpPr/>
          <p:nvPr/>
        </p:nvGrpSpPr>
        <p:grpSpPr>
          <a:xfrm>
            <a:off x="15979353" y="6303325"/>
            <a:ext cx="2823392" cy="2823393"/>
            <a:chOff x="15979353" y="6303325"/>
            <a:chExt cx="2823392" cy="2823393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A262D892-19EB-59C4-65D7-4A76FFCEB6DD}"/>
                </a:ext>
              </a:extLst>
            </p:cNvPr>
            <p:cNvSpPr/>
            <p:nvPr/>
          </p:nvSpPr>
          <p:spPr>
            <a:xfrm rot="2700000">
              <a:off x="15979353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608B452-B6C3-94D1-C2E2-458E577A6728}"/>
                </a:ext>
              </a:extLst>
            </p:cNvPr>
            <p:cNvSpPr/>
            <p:nvPr/>
          </p:nvSpPr>
          <p:spPr>
            <a:xfrm rot="2700000">
              <a:off x="15979353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4CA927D-A8FF-E303-620B-39945C01C9A6}"/>
              </a:ext>
            </a:extLst>
          </p:cNvPr>
          <p:cNvGrpSpPr/>
          <p:nvPr/>
        </p:nvGrpSpPr>
        <p:grpSpPr>
          <a:xfrm>
            <a:off x="16454106" y="7508690"/>
            <a:ext cx="1873886" cy="1259604"/>
            <a:chOff x="16454106" y="7508690"/>
            <a:chExt cx="1873886" cy="125960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721C842-5F6E-D410-D1E7-133ED4F6C46E}"/>
                </a:ext>
              </a:extLst>
            </p:cNvPr>
            <p:cNvSpPr txBox="1"/>
            <p:nvPr/>
          </p:nvSpPr>
          <p:spPr>
            <a:xfrm>
              <a:off x="16913097" y="7508690"/>
              <a:ext cx="955904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RETAIN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B5A75B9-9325-0083-B68A-E47AF615C759}"/>
                </a:ext>
              </a:extLst>
            </p:cNvPr>
            <p:cNvSpPr txBox="1"/>
            <p:nvPr/>
          </p:nvSpPr>
          <p:spPr>
            <a:xfrm>
              <a:off x="16454106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Giữ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chân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bằng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giá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trị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thật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92915E9-36CD-5039-A81D-49ABB16CD91F}"/>
              </a:ext>
            </a:extLst>
          </p:cNvPr>
          <p:cNvGrpSpPr/>
          <p:nvPr/>
        </p:nvGrpSpPr>
        <p:grpSpPr>
          <a:xfrm>
            <a:off x="12063896" y="6211728"/>
            <a:ext cx="4351376" cy="3006588"/>
            <a:chOff x="12063896" y="6211728"/>
            <a:chExt cx="4351376" cy="300658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FED3BAD5-DD24-1AE9-22A8-AC8D51ECD73A}"/>
                </a:ext>
              </a:extLst>
            </p:cNvPr>
            <p:cNvSpPr/>
            <p:nvPr/>
          </p:nvSpPr>
          <p:spPr>
            <a:xfrm rot="2700000">
              <a:off x="12063896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4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BB90A570-6062-2162-93C4-50DBA1F46530}"/>
                </a:ext>
              </a:extLst>
            </p:cNvPr>
            <p:cNvSpPr/>
            <p:nvPr/>
          </p:nvSpPr>
          <p:spPr>
            <a:xfrm>
              <a:off x="14633672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AC661EF-AE06-92CD-1C5E-189E814B0F22}"/>
              </a:ext>
            </a:extLst>
          </p:cNvPr>
          <p:cNvGrpSpPr/>
          <p:nvPr/>
        </p:nvGrpSpPr>
        <p:grpSpPr>
          <a:xfrm>
            <a:off x="12155494" y="6303325"/>
            <a:ext cx="2823392" cy="2823393"/>
            <a:chOff x="12155494" y="6303325"/>
            <a:chExt cx="2823392" cy="2823393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A2A3AACD-5316-D628-BF1F-1A855947727C}"/>
                </a:ext>
              </a:extLst>
            </p:cNvPr>
            <p:cNvSpPr/>
            <p:nvPr/>
          </p:nvSpPr>
          <p:spPr>
            <a:xfrm rot="2700000">
              <a:off x="12155494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AE5E04FE-A9D5-B2E8-F83D-F969F0F28FAC}"/>
                </a:ext>
              </a:extLst>
            </p:cNvPr>
            <p:cNvSpPr/>
            <p:nvPr/>
          </p:nvSpPr>
          <p:spPr>
            <a:xfrm rot="2700000">
              <a:off x="12155494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9E1D1F3-9E50-4FD4-4B4D-B08E7B24301A}"/>
              </a:ext>
            </a:extLst>
          </p:cNvPr>
          <p:cNvGrpSpPr/>
          <p:nvPr/>
        </p:nvGrpSpPr>
        <p:grpSpPr>
          <a:xfrm>
            <a:off x="12630247" y="7508690"/>
            <a:ext cx="1873886" cy="1259604"/>
            <a:chOff x="12630247" y="7508690"/>
            <a:chExt cx="1873886" cy="125960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ED42935-7D86-1290-5EB5-A7BDA58962F6}"/>
                </a:ext>
              </a:extLst>
            </p:cNvPr>
            <p:cNvSpPr txBox="1"/>
            <p:nvPr/>
          </p:nvSpPr>
          <p:spPr>
            <a:xfrm>
              <a:off x="12990109" y="7508690"/>
              <a:ext cx="115416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DELIGHT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0BC799F-E82A-F482-20FE-165ACB651900}"/>
                </a:ext>
              </a:extLst>
            </p:cNvPr>
            <p:cNvSpPr txBox="1"/>
            <p:nvPr/>
          </p:nvSpPr>
          <p:spPr>
            <a:xfrm>
              <a:off x="12630247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ysClr val="windowText" lastClr="000000"/>
                  </a:solidFill>
                </a:rPr>
                <a:t>Tạo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cảm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xúc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tích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cực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sâu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600" dirty="0" err="1">
                  <a:solidFill>
                    <a:sysClr val="windowText" lastClr="000000"/>
                  </a:solidFill>
                </a:rPr>
                <a:t>sắc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E93FFA-921E-CB58-89CA-4E81D8F58809}"/>
              </a:ext>
            </a:extLst>
          </p:cNvPr>
          <p:cNvGrpSpPr/>
          <p:nvPr/>
        </p:nvGrpSpPr>
        <p:grpSpPr>
          <a:xfrm>
            <a:off x="8240037" y="6211728"/>
            <a:ext cx="4351376" cy="3006588"/>
            <a:chOff x="8240037" y="6211728"/>
            <a:chExt cx="4351376" cy="3006588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F68C1D34-950A-65E3-F8D3-EBC4A2BB5740}"/>
                </a:ext>
              </a:extLst>
            </p:cNvPr>
            <p:cNvSpPr/>
            <p:nvPr/>
          </p:nvSpPr>
          <p:spPr>
            <a:xfrm rot="2700000">
              <a:off x="8240037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A15317A0-908E-BF70-25F7-4CF78454039E}"/>
                </a:ext>
              </a:extLst>
            </p:cNvPr>
            <p:cNvSpPr/>
            <p:nvPr/>
          </p:nvSpPr>
          <p:spPr>
            <a:xfrm>
              <a:off x="10809813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189F98-C62D-E5F7-00DA-5207235EBE6B}"/>
              </a:ext>
            </a:extLst>
          </p:cNvPr>
          <p:cNvGrpSpPr/>
          <p:nvPr/>
        </p:nvGrpSpPr>
        <p:grpSpPr>
          <a:xfrm>
            <a:off x="8331635" y="6303325"/>
            <a:ext cx="2823392" cy="2823393"/>
            <a:chOff x="8331635" y="6303325"/>
            <a:chExt cx="2823392" cy="282339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6E6E063F-59A6-A460-575E-5FA1EBE787A0}"/>
                </a:ext>
              </a:extLst>
            </p:cNvPr>
            <p:cNvSpPr/>
            <p:nvPr/>
          </p:nvSpPr>
          <p:spPr>
            <a:xfrm rot="2700000">
              <a:off x="8331635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98578D43-5497-A365-89B4-E8A022F5C2BC}"/>
                </a:ext>
              </a:extLst>
            </p:cNvPr>
            <p:cNvSpPr/>
            <p:nvPr/>
          </p:nvSpPr>
          <p:spPr>
            <a:xfrm rot="2700000">
              <a:off x="8331635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B57E80C-9728-EEE4-1250-379A4652B9CE}"/>
              </a:ext>
            </a:extLst>
          </p:cNvPr>
          <p:cNvGrpSpPr/>
          <p:nvPr/>
        </p:nvGrpSpPr>
        <p:grpSpPr>
          <a:xfrm>
            <a:off x="8806388" y="7508690"/>
            <a:ext cx="1873886" cy="1259604"/>
            <a:chOff x="8806388" y="7508690"/>
            <a:chExt cx="1873886" cy="125960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F53D562-F186-574D-845D-F8C5C2E769A1}"/>
                </a:ext>
              </a:extLst>
            </p:cNvPr>
            <p:cNvSpPr txBox="1"/>
            <p:nvPr/>
          </p:nvSpPr>
          <p:spPr>
            <a:xfrm>
              <a:off x="9194302" y="7508690"/>
              <a:ext cx="109805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DELIVER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B0DDC49-DCD4-DF5A-57BD-11F12631C5B3}"/>
                </a:ext>
              </a:extLst>
            </p:cNvPr>
            <p:cNvSpPr txBox="1"/>
            <p:nvPr/>
          </p:nvSpPr>
          <p:spPr>
            <a:xfrm>
              <a:off x="8806388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Đáp ứng kỳ vọng vượt mong đợi.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835F62D-BCFC-FE59-D7BF-13CA6D82FC27}"/>
              </a:ext>
            </a:extLst>
          </p:cNvPr>
          <p:cNvGrpSpPr/>
          <p:nvPr/>
        </p:nvGrpSpPr>
        <p:grpSpPr>
          <a:xfrm>
            <a:off x="4416178" y="6211728"/>
            <a:ext cx="4351376" cy="3006588"/>
            <a:chOff x="4416178" y="6211728"/>
            <a:chExt cx="4351376" cy="3006588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8C699173-7309-9072-3DEC-8E63D80B03D7}"/>
                </a:ext>
              </a:extLst>
            </p:cNvPr>
            <p:cNvSpPr/>
            <p:nvPr/>
          </p:nvSpPr>
          <p:spPr>
            <a:xfrm rot="2700000">
              <a:off x="4416178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Arrow: Right 41">
              <a:extLst>
                <a:ext uri="{FF2B5EF4-FFF2-40B4-BE49-F238E27FC236}">
                  <a16:creationId xmlns:a16="http://schemas.microsoft.com/office/drawing/2014/main" id="{757F5749-B42F-D413-4440-1B06AD401CAD}"/>
                </a:ext>
              </a:extLst>
            </p:cNvPr>
            <p:cNvSpPr/>
            <p:nvPr/>
          </p:nvSpPr>
          <p:spPr>
            <a:xfrm>
              <a:off x="6985954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91FB034-B174-C7BC-A4BC-8D1CF9C2D9FF}"/>
              </a:ext>
            </a:extLst>
          </p:cNvPr>
          <p:cNvGrpSpPr/>
          <p:nvPr/>
        </p:nvGrpSpPr>
        <p:grpSpPr>
          <a:xfrm>
            <a:off x="4507776" y="6303325"/>
            <a:ext cx="2823392" cy="2823393"/>
            <a:chOff x="4507776" y="6303325"/>
            <a:chExt cx="2823392" cy="2823393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3F68B144-75B7-A41C-214B-35C803850EED}"/>
                </a:ext>
              </a:extLst>
            </p:cNvPr>
            <p:cNvSpPr/>
            <p:nvPr/>
          </p:nvSpPr>
          <p:spPr>
            <a:xfrm rot="2700000">
              <a:off x="4507776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6396BD58-3FB6-EF24-70F6-81845E4E4313}"/>
                </a:ext>
              </a:extLst>
            </p:cNvPr>
            <p:cNvSpPr/>
            <p:nvPr/>
          </p:nvSpPr>
          <p:spPr>
            <a:xfrm rot="2700000">
              <a:off x="4507776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537C3F5-1C5D-9130-81E3-25902A550352}"/>
              </a:ext>
            </a:extLst>
          </p:cNvPr>
          <p:cNvGrpSpPr/>
          <p:nvPr/>
        </p:nvGrpSpPr>
        <p:grpSpPr>
          <a:xfrm>
            <a:off x="4982529" y="7508690"/>
            <a:ext cx="1873886" cy="1259604"/>
            <a:chOff x="4982529" y="7508690"/>
            <a:chExt cx="1873886" cy="125960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C1EA7B3-6B8A-7A6C-8F98-A0A6921D2DB3}"/>
                </a:ext>
              </a:extLst>
            </p:cNvPr>
            <p:cNvSpPr txBox="1"/>
            <p:nvPr/>
          </p:nvSpPr>
          <p:spPr>
            <a:xfrm>
              <a:off x="5375733" y="7508690"/>
              <a:ext cx="108747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ENGAGE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370453A-EA75-3FD7-64AA-4DF25D6E99DD}"/>
                </a:ext>
              </a:extLst>
            </p:cNvPr>
            <p:cNvSpPr txBox="1"/>
            <p:nvPr/>
          </p:nvSpPr>
          <p:spPr>
            <a:xfrm>
              <a:off x="4982529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Tạo tương tác và kết nối.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9A695D3-ECE0-2F0F-3A96-B338A2C43474}"/>
              </a:ext>
            </a:extLst>
          </p:cNvPr>
          <p:cNvGrpSpPr/>
          <p:nvPr/>
        </p:nvGrpSpPr>
        <p:grpSpPr>
          <a:xfrm>
            <a:off x="592319" y="6211728"/>
            <a:ext cx="4351376" cy="3006588"/>
            <a:chOff x="592319" y="6211728"/>
            <a:chExt cx="4351376" cy="3006588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EBDFEFAD-3AFF-9554-8162-607DACCA3348}"/>
                </a:ext>
              </a:extLst>
            </p:cNvPr>
            <p:cNvSpPr/>
            <p:nvPr/>
          </p:nvSpPr>
          <p:spPr>
            <a:xfrm rot="2700000">
              <a:off x="592319" y="6211728"/>
              <a:ext cx="3006588" cy="3006588"/>
            </a:xfrm>
            <a:prstGeom prst="roundRect">
              <a:avLst/>
            </a:prstGeom>
            <a:noFill/>
            <a:ln>
              <a:solidFill>
                <a:schemeClr val="accent1"/>
              </a:solidFill>
              <a:prstDash val="lg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Arrow: Right 51">
              <a:extLst>
                <a:ext uri="{FF2B5EF4-FFF2-40B4-BE49-F238E27FC236}">
                  <a16:creationId xmlns:a16="http://schemas.microsoft.com/office/drawing/2014/main" id="{9664015E-E030-9EF2-7093-66E39481E734}"/>
                </a:ext>
              </a:extLst>
            </p:cNvPr>
            <p:cNvSpPr/>
            <p:nvPr/>
          </p:nvSpPr>
          <p:spPr>
            <a:xfrm>
              <a:off x="3162095" y="6688860"/>
              <a:ext cx="1781600" cy="2052322"/>
            </a:xfrm>
            <a:prstGeom prst="rightArrow">
              <a:avLst>
                <a:gd name="adj1" fmla="val 58044"/>
                <a:gd name="adj2" fmla="val 58198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C849B3A-C61D-EFE9-E6EA-9ABC0AFC434A}"/>
              </a:ext>
            </a:extLst>
          </p:cNvPr>
          <p:cNvGrpSpPr/>
          <p:nvPr/>
        </p:nvGrpSpPr>
        <p:grpSpPr>
          <a:xfrm>
            <a:off x="683917" y="6303325"/>
            <a:ext cx="2823392" cy="2823393"/>
            <a:chOff x="683917" y="6303325"/>
            <a:chExt cx="2823392" cy="2823393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6485DCE4-BB6A-A046-8F6B-A889C116EA32}"/>
                </a:ext>
              </a:extLst>
            </p:cNvPr>
            <p:cNvSpPr/>
            <p:nvPr/>
          </p:nvSpPr>
          <p:spPr>
            <a:xfrm rot="2700000">
              <a:off x="683917" y="6303325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CE41FC33-7378-1D4A-6234-3A4535012D89}"/>
                </a:ext>
              </a:extLst>
            </p:cNvPr>
            <p:cNvSpPr/>
            <p:nvPr/>
          </p:nvSpPr>
          <p:spPr>
            <a:xfrm rot="2700000">
              <a:off x="683917" y="6303326"/>
              <a:ext cx="2823392" cy="282339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A6F62F4-0A0A-5F6D-4B41-898039FCEFC8}"/>
              </a:ext>
            </a:extLst>
          </p:cNvPr>
          <p:cNvGrpSpPr/>
          <p:nvPr/>
        </p:nvGrpSpPr>
        <p:grpSpPr>
          <a:xfrm>
            <a:off x="1158670" y="7508690"/>
            <a:ext cx="1873886" cy="1259604"/>
            <a:chOff x="1158670" y="7508690"/>
            <a:chExt cx="1873886" cy="1259604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F430B571-AD8D-2A63-9CC2-3A6DDCDABA8E}"/>
                </a:ext>
              </a:extLst>
            </p:cNvPr>
            <p:cNvSpPr txBox="1"/>
            <p:nvPr/>
          </p:nvSpPr>
          <p:spPr>
            <a:xfrm>
              <a:off x="1498655" y="7508690"/>
              <a:ext cx="1193917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ATTRACT 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C114DE81-1358-A67C-3F01-2BCBD73C2635}"/>
                </a:ext>
              </a:extLst>
            </p:cNvPr>
            <p:cNvSpPr txBox="1"/>
            <p:nvPr/>
          </p:nvSpPr>
          <p:spPr>
            <a:xfrm>
              <a:off x="1158670" y="8009707"/>
              <a:ext cx="1873886" cy="75858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ysClr val="windowText" lastClr="000000"/>
                  </a:solidFill>
                </a:rPr>
                <a:t>Thu hút đúng đối tượng.</a:t>
              </a:r>
              <a:endParaRPr lang="en-US" sz="16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99" name="!!SubTitle">
            <a:extLst>
              <a:ext uri="{FF2B5EF4-FFF2-40B4-BE49-F238E27FC236}">
                <a16:creationId xmlns:a16="http://schemas.microsoft.com/office/drawing/2014/main" id="{D9D1DB73-E3A7-532C-BB0A-C574D7F07A36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A79BB394-1A5D-C4D2-9641-92A5FC051C15}"/>
              </a:ext>
            </a:extLst>
          </p:cNvPr>
          <p:cNvSpPr txBox="1"/>
          <p:nvPr/>
        </p:nvSpPr>
        <p:spPr>
          <a:xfrm>
            <a:off x="6550927" y="1190307"/>
            <a:ext cx="112822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 Flow</a:t>
            </a:r>
          </a:p>
        </p:txBody>
      </p:sp>
      <p:sp>
        <p:nvSpPr>
          <p:cNvPr id="101" name="!!SlideOcean">
            <a:extLst>
              <a:ext uri="{FF2B5EF4-FFF2-40B4-BE49-F238E27FC236}">
                <a16:creationId xmlns:a16="http://schemas.microsoft.com/office/drawing/2014/main" id="{E0E2369C-488A-E975-5781-6E2A0940A379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33DCEC05-E452-0AF0-A2A2-0B69257069FA}"/>
              </a:ext>
            </a:extLst>
          </p:cNvPr>
          <p:cNvSpPr/>
          <p:nvPr/>
        </p:nvSpPr>
        <p:spPr>
          <a:xfrm>
            <a:off x="1796418" y="6482670"/>
            <a:ext cx="598390" cy="762950"/>
          </a:xfrm>
          <a:custGeom>
            <a:avLst/>
            <a:gdLst>
              <a:gd name="connsiteX0" fmla="*/ 241023 w 475396"/>
              <a:gd name="connsiteY0" fmla="*/ 385994 h 606133"/>
              <a:gd name="connsiteX1" fmla="*/ 165758 w 475396"/>
              <a:gd name="connsiteY1" fmla="*/ 461259 h 606133"/>
              <a:gd name="connsiteX2" fmla="*/ 241023 w 475396"/>
              <a:gd name="connsiteY2" fmla="*/ 536524 h 606133"/>
              <a:gd name="connsiteX3" fmla="*/ 316288 w 475396"/>
              <a:gd name="connsiteY3" fmla="*/ 461259 h 606133"/>
              <a:gd name="connsiteX4" fmla="*/ 241023 w 475396"/>
              <a:gd name="connsiteY4" fmla="*/ 385994 h 606133"/>
              <a:gd name="connsiteX5" fmla="*/ 241023 w 475396"/>
              <a:gd name="connsiteY5" fmla="*/ 372310 h 606133"/>
              <a:gd name="connsiteX6" fmla="*/ 329972 w 475396"/>
              <a:gd name="connsiteY6" fmla="*/ 461259 h 606133"/>
              <a:gd name="connsiteX7" fmla="*/ 241023 w 475396"/>
              <a:gd name="connsiteY7" fmla="*/ 550209 h 606133"/>
              <a:gd name="connsiteX8" fmla="*/ 152073 w 475396"/>
              <a:gd name="connsiteY8" fmla="*/ 461259 h 606133"/>
              <a:gd name="connsiteX9" fmla="*/ 241023 w 475396"/>
              <a:gd name="connsiteY9" fmla="*/ 372310 h 606133"/>
              <a:gd name="connsiteX10" fmla="*/ 368289 w 475396"/>
              <a:gd name="connsiteY10" fmla="*/ 212201 h 606133"/>
              <a:gd name="connsiteX11" fmla="*/ 365460 w 475396"/>
              <a:gd name="connsiteY11" fmla="*/ 219773 h 606133"/>
              <a:gd name="connsiteX12" fmla="*/ 322582 w 475396"/>
              <a:gd name="connsiteY12" fmla="*/ 277796 h 606133"/>
              <a:gd name="connsiteX13" fmla="*/ 316470 w 475396"/>
              <a:gd name="connsiteY13" fmla="*/ 282448 h 606133"/>
              <a:gd name="connsiteX14" fmla="*/ 308168 w 475396"/>
              <a:gd name="connsiteY14" fmla="*/ 288013 h 606133"/>
              <a:gd name="connsiteX15" fmla="*/ 300869 w 475396"/>
              <a:gd name="connsiteY15" fmla="*/ 292119 h 606133"/>
              <a:gd name="connsiteX16" fmla="*/ 268665 w 475396"/>
              <a:gd name="connsiteY16" fmla="*/ 304617 h 606133"/>
              <a:gd name="connsiteX17" fmla="*/ 255072 w 475396"/>
              <a:gd name="connsiteY17" fmla="*/ 307171 h 606133"/>
              <a:gd name="connsiteX18" fmla="*/ 235549 w 475396"/>
              <a:gd name="connsiteY18" fmla="*/ 308631 h 606133"/>
              <a:gd name="connsiteX19" fmla="*/ 203709 w 475396"/>
              <a:gd name="connsiteY19" fmla="*/ 304891 h 606133"/>
              <a:gd name="connsiteX20" fmla="*/ 203071 w 475396"/>
              <a:gd name="connsiteY20" fmla="*/ 304891 h 606133"/>
              <a:gd name="connsiteX21" fmla="*/ 189386 w 475396"/>
              <a:gd name="connsiteY21" fmla="*/ 300786 h 606133"/>
              <a:gd name="connsiteX22" fmla="*/ 151708 w 475396"/>
              <a:gd name="connsiteY22" fmla="*/ 280624 h 606133"/>
              <a:gd name="connsiteX23" fmla="*/ 148880 w 475396"/>
              <a:gd name="connsiteY23" fmla="*/ 278434 h 606133"/>
              <a:gd name="connsiteX24" fmla="*/ 138024 w 475396"/>
              <a:gd name="connsiteY24" fmla="*/ 269311 h 606133"/>
              <a:gd name="connsiteX25" fmla="*/ 134283 w 475396"/>
              <a:gd name="connsiteY25" fmla="*/ 265480 h 606133"/>
              <a:gd name="connsiteX26" fmla="*/ 102353 w 475396"/>
              <a:gd name="connsiteY26" fmla="*/ 212566 h 606133"/>
              <a:gd name="connsiteX27" fmla="*/ 17874 w 475396"/>
              <a:gd name="connsiteY27" fmla="*/ 212566 h 606133"/>
              <a:gd name="connsiteX28" fmla="*/ 64401 w 475396"/>
              <a:gd name="connsiteY28" fmla="*/ 592813 h 606133"/>
              <a:gd name="connsiteX29" fmla="*/ 406696 w 475396"/>
              <a:gd name="connsiteY29" fmla="*/ 592813 h 606133"/>
              <a:gd name="connsiteX30" fmla="*/ 453315 w 475396"/>
              <a:gd name="connsiteY30" fmla="*/ 212566 h 606133"/>
              <a:gd name="connsiteX31" fmla="*/ 452859 w 475396"/>
              <a:gd name="connsiteY31" fmla="*/ 212201 h 606133"/>
              <a:gd name="connsiteX32" fmla="*/ 424121 w 475396"/>
              <a:gd name="connsiteY32" fmla="*/ 63952 h 606133"/>
              <a:gd name="connsiteX33" fmla="*/ 394837 w 475396"/>
              <a:gd name="connsiteY33" fmla="*/ 198881 h 606133"/>
              <a:gd name="connsiteX34" fmla="*/ 433427 w 475396"/>
              <a:gd name="connsiteY34" fmla="*/ 198881 h 606133"/>
              <a:gd name="connsiteX35" fmla="*/ 460613 w 475396"/>
              <a:gd name="connsiteY35" fmla="*/ 71980 h 606133"/>
              <a:gd name="connsiteX36" fmla="*/ 151708 w 475396"/>
              <a:gd name="connsiteY36" fmla="*/ 53369 h 606133"/>
              <a:gd name="connsiteX37" fmla="*/ 151708 w 475396"/>
              <a:gd name="connsiteY37" fmla="*/ 263016 h 606133"/>
              <a:gd name="connsiteX38" fmla="*/ 189386 w 475396"/>
              <a:gd name="connsiteY38" fmla="*/ 286097 h 606133"/>
              <a:gd name="connsiteX39" fmla="*/ 189386 w 475396"/>
              <a:gd name="connsiteY39" fmla="*/ 53369 h 606133"/>
              <a:gd name="connsiteX40" fmla="*/ 291473 w 475396"/>
              <a:gd name="connsiteY40" fmla="*/ 52275 h 606133"/>
              <a:gd name="connsiteX41" fmla="*/ 270399 w 475396"/>
              <a:gd name="connsiteY41" fmla="*/ 290203 h 606133"/>
              <a:gd name="connsiteX42" fmla="*/ 304427 w 475396"/>
              <a:gd name="connsiteY42" fmla="*/ 274603 h 606133"/>
              <a:gd name="connsiteX43" fmla="*/ 315375 w 475396"/>
              <a:gd name="connsiteY43" fmla="*/ 210741 h 606133"/>
              <a:gd name="connsiteX44" fmla="*/ 329060 w 475396"/>
              <a:gd name="connsiteY44" fmla="*/ 55650 h 606133"/>
              <a:gd name="connsiteX45" fmla="*/ 50899 w 475396"/>
              <a:gd name="connsiteY45" fmla="*/ 51180 h 606133"/>
              <a:gd name="connsiteX46" fmla="*/ 13677 w 475396"/>
              <a:gd name="connsiteY46" fmla="*/ 57475 h 606133"/>
              <a:gd name="connsiteX47" fmla="*/ 37762 w 475396"/>
              <a:gd name="connsiteY47" fmla="*/ 198699 h 606133"/>
              <a:gd name="connsiteX48" fmla="*/ 75987 w 475396"/>
              <a:gd name="connsiteY48" fmla="*/ 198699 h 606133"/>
              <a:gd name="connsiteX49" fmla="*/ 118774 w 475396"/>
              <a:gd name="connsiteY49" fmla="*/ 26000 h 606133"/>
              <a:gd name="connsiteX50" fmla="*/ 81187 w 475396"/>
              <a:gd name="connsiteY50" fmla="*/ 28555 h 606133"/>
              <a:gd name="connsiteX51" fmla="*/ 92226 w 475396"/>
              <a:gd name="connsiteY51" fmla="*/ 198790 h 606133"/>
              <a:gd name="connsiteX52" fmla="*/ 112570 w 475396"/>
              <a:gd name="connsiteY52" fmla="*/ 198790 h 606133"/>
              <a:gd name="connsiteX53" fmla="*/ 113939 w 475396"/>
              <a:gd name="connsiteY53" fmla="*/ 203717 h 606133"/>
              <a:gd name="connsiteX54" fmla="*/ 132824 w 475396"/>
              <a:gd name="connsiteY54" fmla="*/ 242307 h 606133"/>
              <a:gd name="connsiteX55" fmla="*/ 361264 w 475396"/>
              <a:gd name="connsiteY55" fmla="*/ 24906 h 606133"/>
              <a:gd name="connsiteX56" fmla="*/ 328695 w 475396"/>
              <a:gd name="connsiteY56" fmla="*/ 214208 h 606133"/>
              <a:gd name="connsiteX57" fmla="*/ 324772 w 475396"/>
              <a:gd name="connsiteY57" fmla="*/ 258181 h 606133"/>
              <a:gd name="connsiteX58" fmla="*/ 357158 w 475396"/>
              <a:gd name="connsiteY58" fmla="*/ 203443 h 606133"/>
              <a:gd name="connsiteX59" fmla="*/ 358618 w 475396"/>
              <a:gd name="connsiteY59" fmla="*/ 198517 h 606133"/>
              <a:gd name="connsiteX60" fmla="*/ 369657 w 475396"/>
              <a:gd name="connsiteY60" fmla="*/ 198517 h 606133"/>
              <a:gd name="connsiteX61" fmla="*/ 398394 w 475396"/>
              <a:gd name="connsiteY61" fmla="*/ 31383 h 606133"/>
              <a:gd name="connsiteX62" fmla="*/ 217394 w 475396"/>
              <a:gd name="connsiteY62" fmla="*/ 13684 h 606133"/>
              <a:gd name="connsiteX63" fmla="*/ 217303 w 475396"/>
              <a:gd name="connsiteY63" fmla="*/ 293670 h 606133"/>
              <a:gd name="connsiteX64" fmla="*/ 235549 w 475396"/>
              <a:gd name="connsiteY64" fmla="*/ 295038 h 606133"/>
              <a:gd name="connsiteX65" fmla="*/ 255072 w 475396"/>
              <a:gd name="connsiteY65" fmla="*/ 293487 h 606133"/>
              <a:gd name="connsiteX66" fmla="*/ 255072 w 475396"/>
              <a:gd name="connsiteY66" fmla="*/ 13684 h 606133"/>
              <a:gd name="connsiteX67" fmla="*/ 216573 w 475396"/>
              <a:gd name="connsiteY67" fmla="*/ 0 h 606133"/>
              <a:gd name="connsiteX68" fmla="*/ 255984 w 475396"/>
              <a:gd name="connsiteY68" fmla="*/ 0 h 606133"/>
              <a:gd name="connsiteX69" fmla="*/ 268848 w 475396"/>
              <a:gd name="connsiteY69" fmla="*/ 12772 h 606133"/>
              <a:gd name="connsiteX70" fmla="*/ 268848 w 475396"/>
              <a:gd name="connsiteY70" fmla="*/ 153631 h 606133"/>
              <a:gd name="connsiteX71" fmla="*/ 277971 w 475396"/>
              <a:gd name="connsiteY71" fmla="*/ 50268 h 606133"/>
              <a:gd name="connsiteX72" fmla="*/ 277998 w 475396"/>
              <a:gd name="connsiteY72" fmla="*/ 49994 h 606133"/>
              <a:gd name="connsiteX73" fmla="*/ 291838 w 475396"/>
              <a:gd name="connsiteY73" fmla="*/ 38590 h 606133"/>
              <a:gd name="connsiteX74" fmla="*/ 331067 w 475396"/>
              <a:gd name="connsiteY74" fmla="*/ 42057 h 606133"/>
              <a:gd name="connsiteX75" fmla="*/ 342562 w 475396"/>
              <a:gd name="connsiteY75" fmla="*/ 52822 h 606133"/>
              <a:gd name="connsiteX76" fmla="*/ 347944 w 475396"/>
              <a:gd name="connsiteY76" fmla="*/ 21804 h 606133"/>
              <a:gd name="connsiteX77" fmla="*/ 347962 w 475396"/>
              <a:gd name="connsiteY77" fmla="*/ 21722 h 606133"/>
              <a:gd name="connsiteX78" fmla="*/ 362723 w 475396"/>
              <a:gd name="connsiteY78" fmla="*/ 11312 h 606133"/>
              <a:gd name="connsiteX79" fmla="*/ 401588 w 475396"/>
              <a:gd name="connsiteY79" fmla="*/ 17972 h 606133"/>
              <a:gd name="connsiteX80" fmla="*/ 412079 w 475396"/>
              <a:gd name="connsiteY80" fmla="*/ 32843 h 606133"/>
              <a:gd name="connsiteX81" fmla="*/ 393833 w 475396"/>
              <a:gd name="connsiteY81" fmla="*/ 138487 h 606133"/>
              <a:gd name="connsiteX82" fmla="*/ 410893 w 475396"/>
              <a:gd name="connsiteY82" fmla="*/ 59847 h 606133"/>
              <a:gd name="connsiteX83" fmla="*/ 426220 w 475396"/>
              <a:gd name="connsiteY83" fmla="*/ 50085 h 606133"/>
              <a:gd name="connsiteX84" fmla="*/ 464719 w 475396"/>
              <a:gd name="connsiteY84" fmla="*/ 58387 h 606133"/>
              <a:gd name="connsiteX85" fmla="*/ 465184 w 475396"/>
              <a:gd name="connsiteY85" fmla="*/ 58478 h 606133"/>
              <a:gd name="connsiteX86" fmla="*/ 475119 w 475396"/>
              <a:gd name="connsiteY86" fmla="*/ 73714 h 606133"/>
              <a:gd name="connsiteX87" fmla="*/ 447750 w 475396"/>
              <a:gd name="connsiteY87" fmla="*/ 198517 h 606133"/>
              <a:gd name="connsiteX88" fmla="*/ 469098 w 475396"/>
              <a:gd name="connsiteY88" fmla="*/ 198517 h 606133"/>
              <a:gd name="connsiteX89" fmla="*/ 418830 w 475396"/>
              <a:gd name="connsiteY89" fmla="*/ 606133 h 606133"/>
              <a:gd name="connsiteX90" fmla="*/ 52359 w 475396"/>
              <a:gd name="connsiteY90" fmla="*/ 606133 h 606133"/>
              <a:gd name="connsiteX91" fmla="*/ 2364 w 475396"/>
              <a:gd name="connsiteY91" fmla="*/ 198517 h 606133"/>
              <a:gd name="connsiteX92" fmla="*/ 23895 w 475396"/>
              <a:gd name="connsiteY92" fmla="*/ 198517 h 606133"/>
              <a:gd name="connsiteX93" fmla="*/ 175 w 475396"/>
              <a:gd name="connsiteY93" fmla="*/ 58569 h 606133"/>
              <a:gd name="connsiteX94" fmla="*/ 10666 w 475396"/>
              <a:gd name="connsiteY94" fmla="*/ 43790 h 606133"/>
              <a:gd name="connsiteX95" fmla="*/ 49530 w 475396"/>
              <a:gd name="connsiteY95" fmla="*/ 37222 h 606133"/>
              <a:gd name="connsiteX96" fmla="*/ 58653 w 475396"/>
              <a:gd name="connsiteY96" fmla="*/ 39320 h 606133"/>
              <a:gd name="connsiteX97" fmla="*/ 63854 w 475396"/>
              <a:gd name="connsiteY97" fmla="*/ 47713 h 606133"/>
              <a:gd name="connsiteX98" fmla="*/ 71061 w 475396"/>
              <a:gd name="connsiteY98" fmla="*/ 90226 h 606133"/>
              <a:gd name="connsiteX99" fmla="*/ 67047 w 475396"/>
              <a:gd name="connsiteY99" fmla="*/ 28099 h 606133"/>
              <a:gd name="connsiteX100" fmla="*/ 70240 w 475396"/>
              <a:gd name="connsiteY100" fmla="*/ 18976 h 606133"/>
              <a:gd name="connsiteX101" fmla="*/ 79363 w 475396"/>
              <a:gd name="connsiteY101" fmla="*/ 14688 h 606133"/>
              <a:gd name="connsiteX102" fmla="*/ 118683 w 475396"/>
              <a:gd name="connsiteY102" fmla="*/ 12133 h 606133"/>
              <a:gd name="connsiteX103" fmla="*/ 132367 w 475396"/>
              <a:gd name="connsiteY103" fmla="*/ 24084 h 606133"/>
              <a:gd name="connsiteX104" fmla="*/ 138024 w 475396"/>
              <a:gd name="connsiteY104" fmla="*/ 110753 h 606133"/>
              <a:gd name="connsiteX105" fmla="*/ 138024 w 475396"/>
              <a:gd name="connsiteY105" fmla="*/ 52457 h 606133"/>
              <a:gd name="connsiteX106" fmla="*/ 150796 w 475396"/>
              <a:gd name="connsiteY106" fmla="*/ 39685 h 606133"/>
              <a:gd name="connsiteX107" fmla="*/ 190207 w 475396"/>
              <a:gd name="connsiteY107" fmla="*/ 39685 h 606133"/>
              <a:gd name="connsiteX108" fmla="*/ 203071 w 475396"/>
              <a:gd name="connsiteY108" fmla="*/ 52457 h 606133"/>
              <a:gd name="connsiteX109" fmla="*/ 203071 w 475396"/>
              <a:gd name="connsiteY109" fmla="*/ 290842 h 606133"/>
              <a:gd name="connsiteX110" fmla="*/ 203709 w 475396"/>
              <a:gd name="connsiteY110" fmla="*/ 290842 h 606133"/>
              <a:gd name="connsiteX111" fmla="*/ 203709 w 475396"/>
              <a:gd name="connsiteY111" fmla="*/ 12772 h 606133"/>
              <a:gd name="connsiteX112" fmla="*/ 216573 w 475396"/>
              <a:gd name="connsiteY112" fmla="*/ 0 h 60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475396" h="606133">
                <a:moveTo>
                  <a:pt x="241023" y="385994"/>
                </a:moveTo>
                <a:cubicBezTo>
                  <a:pt x="199455" y="385994"/>
                  <a:pt x="165758" y="419695"/>
                  <a:pt x="165758" y="461259"/>
                </a:cubicBezTo>
                <a:cubicBezTo>
                  <a:pt x="165758" y="502824"/>
                  <a:pt x="199455" y="536524"/>
                  <a:pt x="241023" y="536524"/>
                </a:cubicBezTo>
                <a:cubicBezTo>
                  <a:pt x="282569" y="536469"/>
                  <a:pt x="316233" y="502805"/>
                  <a:pt x="316288" y="461259"/>
                </a:cubicBezTo>
                <a:cubicBezTo>
                  <a:pt x="316288" y="419695"/>
                  <a:pt x="282587" y="385994"/>
                  <a:pt x="241023" y="385994"/>
                </a:cubicBezTo>
                <a:close/>
                <a:moveTo>
                  <a:pt x="241023" y="372310"/>
                </a:moveTo>
                <a:cubicBezTo>
                  <a:pt x="290123" y="372365"/>
                  <a:pt x="329918" y="412159"/>
                  <a:pt x="329972" y="461259"/>
                </a:cubicBezTo>
                <a:cubicBezTo>
                  <a:pt x="329972" y="510387"/>
                  <a:pt x="290150" y="550209"/>
                  <a:pt x="241023" y="550209"/>
                </a:cubicBezTo>
                <a:cubicBezTo>
                  <a:pt x="191897" y="550209"/>
                  <a:pt x="152073" y="510387"/>
                  <a:pt x="152073" y="461259"/>
                </a:cubicBezTo>
                <a:cubicBezTo>
                  <a:pt x="152073" y="412132"/>
                  <a:pt x="191897" y="372310"/>
                  <a:pt x="241023" y="372310"/>
                </a:cubicBezTo>
                <a:close/>
                <a:moveTo>
                  <a:pt x="368289" y="212201"/>
                </a:moveTo>
                <a:cubicBezTo>
                  <a:pt x="367467" y="214756"/>
                  <a:pt x="366464" y="217310"/>
                  <a:pt x="365460" y="219773"/>
                </a:cubicBezTo>
                <a:cubicBezTo>
                  <a:pt x="356492" y="242535"/>
                  <a:pt x="341704" y="262542"/>
                  <a:pt x="322582" y="277796"/>
                </a:cubicBezTo>
                <a:cubicBezTo>
                  <a:pt x="320575" y="279346"/>
                  <a:pt x="319207" y="280441"/>
                  <a:pt x="316470" y="282448"/>
                </a:cubicBezTo>
                <a:cubicBezTo>
                  <a:pt x="313733" y="284455"/>
                  <a:pt x="310540" y="286554"/>
                  <a:pt x="308168" y="288013"/>
                </a:cubicBezTo>
                <a:cubicBezTo>
                  <a:pt x="305796" y="289473"/>
                  <a:pt x="303333" y="290750"/>
                  <a:pt x="300869" y="292119"/>
                </a:cubicBezTo>
                <a:cubicBezTo>
                  <a:pt x="290679" y="297583"/>
                  <a:pt x="279868" y="301780"/>
                  <a:pt x="268665" y="304617"/>
                </a:cubicBezTo>
                <a:cubicBezTo>
                  <a:pt x="264177" y="305694"/>
                  <a:pt x="259643" y="306551"/>
                  <a:pt x="255072" y="307171"/>
                </a:cubicBezTo>
                <a:cubicBezTo>
                  <a:pt x="248607" y="308120"/>
                  <a:pt x="242083" y="308613"/>
                  <a:pt x="235549" y="308631"/>
                </a:cubicBezTo>
                <a:cubicBezTo>
                  <a:pt x="224832" y="308531"/>
                  <a:pt x="214157" y="307281"/>
                  <a:pt x="203709" y="304891"/>
                </a:cubicBezTo>
                <a:lnTo>
                  <a:pt x="203071" y="304891"/>
                </a:lnTo>
                <a:cubicBezTo>
                  <a:pt x="198431" y="303796"/>
                  <a:pt x="193861" y="302428"/>
                  <a:pt x="189386" y="300786"/>
                </a:cubicBezTo>
                <a:cubicBezTo>
                  <a:pt x="175861" y="296051"/>
                  <a:pt x="163152" y="289245"/>
                  <a:pt x="151708" y="280624"/>
                </a:cubicBezTo>
                <a:cubicBezTo>
                  <a:pt x="150727" y="279949"/>
                  <a:pt x="149783" y="279219"/>
                  <a:pt x="148880" y="278434"/>
                </a:cubicBezTo>
                <a:cubicBezTo>
                  <a:pt x="145084" y="275606"/>
                  <a:pt x="141459" y="272568"/>
                  <a:pt x="138024" y="269311"/>
                </a:cubicBezTo>
                <a:lnTo>
                  <a:pt x="134283" y="265480"/>
                </a:lnTo>
                <a:cubicBezTo>
                  <a:pt x="119840" y="250436"/>
                  <a:pt x="108931" y="232354"/>
                  <a:pt x="102353" y="212566"/>
                </a:cubicBezTo>
                <a:lnTo>
                  <a:pt x="17874" y="212566"/>
                </a:lnTo>
                <a:lnTo>
                  <a:pt x="64401" y="592813"/>
                </a:lnTo>
                <a:lnTo>
                  <a:pt x="406696" y="592813"/>
                </a:lnTo>
                <a:lnTo>
                  <a:pt x="453315" y="212566"/>
                </a:lnTo>
                <a:lnTo>
                  <a:pt x="452859" y="212201"/>
                </a:lnTo>
                <a:close/>
                <a:moveTo>
                  <a:pt x="424121" y="63952"/>
                </a:moveTo>
                <a:lnTo>
                  <a:pt x="394837" y="198881"/>
                </a:lnTo>
                <a:lnTo>
                  <a:pt x="433427" y="198881"/>
                </a:lnTo>
                <a:lnTo>
                  <a:pt x="460613" y="71980"/>
                </a:lnTo>
                <a:close/>
                <a:moveTo>
                  <a:pt x="151708" y="53369"/>
                </a:moveTo>
                <a:lnTo>
                  <a:pt x="151708" y="263016"/>
                </a:lnTo>
                <a:cubicBezTo>
                  <a:pt x="162809" y="272869"/>
                  <a:pt x="175564" y="280688"/>
                  <a:pt x="189386" y="286097"/>
                </a:cubicBezTo>
                <a:lnTo>
                  <a:pt x="189386" y="53369"/>
                </a:lnTo>
                <a:close/>
                <a:moveTo>
                  <a:pt x="291473" y="52275"/>
                </a:moveTo>
                <a:lnTo>
                  <a:pt x="270399" y="290203"/>
                </a:lnTo>
                <a:cubicBezTo>
                  <a:pt x="282450" y="286700"/>
                  <a:pt x="293909" y="281445"/>
                  <a:pt x="304427" y="274603"/>
                </a:cubicBezTo>
                <a:lnTo>
                  <a:pt x="315375" y="210741"/>
                </a:lnTo>
                <a:lnTo>
                  <a:pt x="329060" y="55650"/>
                </a:lnTo>
                <a:close/>
                <a:moveTo>
                  <a:pt x="50899" y="51180"/>
                </a:moveTo>
                <a:lnTo>
                  <a:pt x="13677" y="57475"/>
                </a:lnTo>
                <a:lnTo>
                  <a:pt x="37762" y="198699"/>
                </a:lnTo>
                <a:lnTo>
                  <a:pt x="75987" y="198699"/>
                </a:lnTo>
                <a:close/>
                <a:moveTo>
                  <a:pt x="118774" y="26000"/>
                </a:moveTo>
                <a:lnTo>
                  <a:pt x="81187" y="28555"/>
                </a:lnTo>
                <a:lnTo>
                  <a:pt x="92226" y="198790"/>
                </a:lnTo>
                <a:lnTo>
                  <a:pt x="112570" y="198790"/>
                </a:lnTo>
                <a:lnTo>
                  <a:pt x="113939" y="203717"/>
                </a:lnTo>
                <a:cubicBezTo>
                  <a:pt x="117971" y="217565"/>
                  <a:pt x="124359" y="230620"/>
                  <a:pt x="132824" y="242307"/>
                </a:cubicBezTo>
                <a:close/>
                <a:moveTo>
                  <a:pt x="361264" y="24906"/>
                </a:moveTo>
                <a:lnTo>
                  <a:pt x="328695" y="214208"/>
                </a:lnTo>
                <a:lnTo>
                  <a:pt x="324772" y="258181"/>
                </a:lnTo>
                <a:cubicBezTo>
                  <a:pt x="340089" y="243019"/>
                  <a:pt x="351247" y="224170"/>
                  <a:pt x="357158" y="203443"/>
                </a:cubicBezTo>
                <a:lnTo>
                  <a:pt x="358618" y="198517"/>
                </a:lnTo>
                <a:lnTo>
                  <a:pt x="369657" y="198517"/>
                </a:lnTo>
                <a:lnTo>
                  <a:pt x="398394" y="31383"/>
                </a:lnTo>
                <a:close/>
                <a:moveTo>
                  <a:pt x="217394" y="13684"/>
                </a:moveTo>
                <a:lnTo>
                  <a:pt x="217303" y="293670"/>
                </a:lnTo>
                <a:cubicBezTo>
                  <a:pt x="223346" y="294546"/>
                  <a:pt x="229443" y="295002"/>
                  <a:pt x="235549" y="295038"/>
                </a:cubicBezTo>
                <a:cubicBezTo>
                  <a:pt x="242087" y="295029"/>
                  <a:pt x="248615" y="294509"/>
                  <a:pt x="255072" y="293487"/>
                </a:cubicBezTo>
                <a:lnTo>
                  <a:pt x="255072" y="13684"/>
                </a:lnTo>
                <a:close/>
                <a:moveTo>
                  <a:pt x="216573" y="0"/>
                </a:moveTo>
                <a:lnTo>
                  <a:pt x="255984" y="0"/>
                </a:lnTo>
                <a:cubicBezTo>
                  <a:pt x="263055" y="0"/>
                  <a:pt x="268802" y="5702"/>
                  <a:pt x="268848" y="12772"/>
                </a:cubicBezTo>
                <a:lnTo>
                  <a:pt x="268848" y="153631"/>
                </a:lnTo>
                <a:lnTo>
                  <a:pt x="277971" y="50268"/>
                </a:lnTo>
                <a:cubicBezTo>
                  <a:pt x="277980" y="50176"/>
                  <a:pt x="277989" y="50085"/>
                  <a:pt x="277998" y="49994"/>
                </a:cubicBezTo>
                <a:cubicBezTo>
                  <a:pt x="278673" y="43024"/>
                  <a:pt x="284868" y="37915"/>
                  <a:pt x="291838" y="38590"/>
                </a:cubicBezTo>
                <a:lnTo>
                  <a:pt x="331067" y="42057"/>
                </a:lnTo>
                <a:cubicBezTo>
                  <a:pt x="336915" y="42577"/>
                  <a:pt x="341658" y="47020"/>
                  <a:pt x="342562" y="52822"/>
                </a:cubicBezTo>
                <a:lnTo>
                  <a:pt x="347944" y="21804"/>
                </a:lnTo>
                <a:cubicBezTo>
                  <a:pt x="347953" y="21776"/>
                  <a:pt x="347953" y="21749"/>
                  <a:pt x="347962" y="21722"/>
                </a:cubicBezTo>
                <a:cubicBezTo>
                  <a:pt x="349167" y="14770"/>
                  <a:pt x="355772" y="10108"/>
                  <a:pt x="362723" y="11312"/>
                </a:cubicBezTo>
                <a:lnTo>
                  <a:pt x="401588" y="17972"/>
                </a:lnTo>
                <a:cubicBezTo>
                  <a:pt x="408567" y="19222"/>
                  <a:pt x="413238" y="25854"/>
                  <a:pt x="412079" y="32843"/>
                </a:cubicBezTo>
                <a:lnTo>
                  <a:pt x="393833" y="138487"/>
                </a:lnTo>
                <a:lnTo>
                  <a:pt x="410893" y="59847"/>
                </a:lnTo>
                <a:cubicBezTo>
                  <a:pt x="412480" y="52959"/>
                  <a:pt x="419304" y="48607"/>
                  <a:pt x="426220" y="50085"/>
                </a:cubicBezTo>
                <a:lnTo>
                  <a:pt x="464719" y="58387"/>
                </a:lnTo>
                <a:cubicBezTo>
                  <a:pt x="464874" y="58414"/>
                  <a:pt x="465029" y="58442"/>
                  <a:pt x="465184" y="58478"/>
                </a:cubicBezTo>
                <a:cubicBezTo>
                  <a:pt x="472136" y="59938"/>
                  <a:pt x="476579" y="66762"/>
                  <a:pt x="475119" y="73714"/>
                </a:cubicBezTo>
                <a:lnTo>
                  <a:pt x="447750" y="198517"/>
                </a:lnTo>
                <a:lnTo>
                  <a:pt x="469098" y="198517"/>
                </a:lnTo>
                <a:lnTo>
                  <a:pt x="418830" y="606133"/>
                </a:lnTo>
                <a:lnTo>
                  <a:pt x="52359" y="606133"/>
                </a:lnTo>
                <a:lnTo>
                  <a:pt x="2364" y="198517"/>
                </a:lnTo>
                <a:lnTo>
                  <a:pt x="23895" y="198517"/>
                </a:lnTo>
                <a:lnTo>
                  <a:pt x="175" y="58569"/>
                </a:lnTo>
                <a:cubicBezTo>
                  <a:pt x="-982" y="51600"/>
                  <a:pt x="3703" y="44995"/>
                  <a:pt x="10666" y="43790"/>
                </a:cubicBezTo>
                <a:lnTo>
                  <a:pt x="49530" y="37222"/>
                </a:lnTo>
                <a:cubicBezTo>
                  <a:pt x="52727" y="36738"/>
                  <a:pt x="55988" y="37495"/>
                  <a:pt x="58653" y="39320"/>
                </a:cubicBezTo>
                <a:cubicBezTo>
                  <a:pt x="61420" y="41327"/>
                  <a:pt x="63287" y="44347"/>
                  <a:pt x="63854" y="47713"/>
                </a:cubicBezTo>
                <a:lnTo>
                  <a:pt x="71061" y="90226"/>
                </a:lnTo>
                <a:lnTo>
                  <a:pt x="67047" y="28099"/>
                </a:lnTo>
                <a:cubicBezTo>
                  <a:pt x="66894" y="24760"/>
                  <a:pt x="68038" y="21494"/>
                  <a:pt x="70240" y="18976"/>
                </a:cubicBezTo>
                <a:cubicBezTo>
                  <a:pt x="72551" y="16339"/>
                  <a:pt x="75858" y="14788"/>
                  <a:pt x="79363" y="14688"/>
                </a:cubicBezTo>
                <a:lnTo>
                  <a:pt x="118683" y="12133"/>
                </a:lnTo>
                <a:cubicBezTo>
                  <a:pt x="125741" y="11714"/>
                  <a:pt x="131832" y="17033"/>
                  <a:pt x="132367" y="24084"/>
                </a:cubicBezTo>
                <a:lnTo>
                  <a:pt x="138024" y="110753"/>
                </a:lnTo>
                <a:lnTo>
                  <a:pt x="138024" y="52457"/>
                </a:lnTo>
                <a:cubicBezTo>
                  <a:pt x="138024" y="45405"/>
                  <a:pt x="143742" y="39685"/>
                  <a:pt x="150796" y="39685"/>
                </a:cubicBezTo>
                <a:lnTo>
                  <a:pt x="190207" y="39685"/>
                </a:lnTo>
                <a:cubicBezTo>
                  <a:pt x="197276" y="39685"/>
                  <a:pt x="203021" y="45387"/>
                  <a:pt x="203071" y="52457"/>
                </a:cubicBezTo>
                <a:lnTo>
                  <a:pt x="203071" y="290842"/>
                </a:lnTo>
                <a:lnTo>
                  <a:pt x="203709" y="290842"/>
                </a:lnTo>
                <a:lnTo>
                  <a:pt x="203709" y="12772"/>
                </a:lnTo>
                <a:cubicBezTo>
                  <a:pt x="203760" y="5702"/>
                  <a:pt x="209504" y="0"/>
                  <a:pt x="21657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32D8DE4-7B93-7252-6872-C936BDE3111C}"/>
              </a:ext>
            </a:extLst>
          </p:cNvPr>
          <p:cNvSpPr/>
          <p:nvPr/>
        </p:nvSpPr>
        <p:spPr>
          <a:xfrm>
            <a:off x="13183902" y="6598157"/>
            <a:ext cx="766576" cy="756692"/>
          </a:xfrm>
          <a:custGeom>
            <a:avLst/>
            <a:gdLst>
              <a:gd name="connsiteX0" fmla="*/ 580562 w 609014"/>
              <a:gd name="connsiteY0" fmla="*/ 222500 h 601160"/>
              <a:gd name="connsiteX1" fmla="*/ 563684 w 609014"/>
              <a:gd name="connsiteY1" fmla="*/ 208268 h 601160"/>
              <a:gd name="connsiteX2" fmla="*/ 572260 w 609014"/>
              <a:gd name="connsiteY2" fmla="*/ 190022 h 601160"/>
              <a:gd name="connsiteX3" fmla="*/ 511136 w 609014"/>
              <a:gd name="connsiteY3" fmla="*/ 87115 h 601160"/>
              <a:gd name="connsiteX4" fmla="*/ 405491 w 609014"/>
              <a:gd name="connsiteY4" fmla="*/ 31099 h 601160"/>
              <a:gd name="connsiteX5" fmla="*/ 387245 w 609014"/>
              <a:gd name="connsiteY5" fmla="*/ 40222 h 601160"/>
              <a:gd name="connsiteX6" fmla="*/ 372283 w 609014"/>
              <a:gd name="connsiteY6" fmla="*/ 23983 h 601160"/>
              <a:gd name="connsiteX7" fmla="*/ 248484 w 609014"/>
              <a:gd name="connsiteY7" fmla="*/ 4369 h 601160"/>
              <a:gd name="connsiteX8" fmla="*/ 200406 w 609014"/>
              <a:gd name="connsiteY8" fmla="*/ 34748 h 601160"/>
              <a:gd name="connsiteX9" fmla="*/ 156 w 609014"/>
              <a:gd name="connsiteY9" fmla="*/ 153348 h 601160"/>
              <a:gd name="connsiteX10" fmla="*/ 52795 w 609014"/>
              <a:gd name="connsiteY10" fmla="*/ 223504 h 601160"/>
              <a:gd name="connsiteX11" fmla="*/ 189641 w 609014"/>
              <a:gd name="connsiteY11" fmla="*/ 265287 h 601160"/>
              <a:gd name="connsiteX12" fmla="*/ 235256 w 609014"/>
              <a:gd name="connsiteY12" fmla="*/ 323218 h 601160"/>
              <a:gd name="connsiteX13" fmla="*/ 244926 w 609014"/>
              <a:gd name="connsiteY13" fmla="*/ 366005 h 601160"/>
              <a:gd name="connsiteX14" fmla="*/ 270926 w 609014"/>
              <a:gd name="connsiteY14" fmla="*/ 376132 h 601160"/>
              <a:gd name="connsiteX15" fmla="*/ 288260 w 609014"/>
              <a:gd name="connsiteY15" fmla="*/ 373669 h 601160"/>
              <a:gd name="connsiteX16" fmla="*/ 348381 w 609014"/>
              <a:gd name="connsiteY16" fmla="*/ 416273 h 601160"/>
              <a:gd name="connsiteX17" fmla="*/ 396733 w 609014"/>
              <a:gd name="connsiteY17" fmla="*/ 551202 h 601160"/>
              <a:gd name="connsiteX18" fmla="*/ 461415 w 609014"/>
              <a:gd name="connsiteY18" fmla="*/ 600832 h 601160"/>
              <a:gd name="connsiteX19" fmla="*/ 469261 w 609014"/>
              <a:gd name="connsiteY19" fmla="*/ 600832 h 601160"/>
              <a:gd name="connsiteX20" fmla="*/ 577916 w 609014"/>
              <a:gd name="connsiteY20" fmla="*/ 395107 h 601160"/>
              <a:gd name="connsiteX21" fmla="*/ 606015 w 609014"/>
              <a:gd name="connsiteY21" fmla="*/ 345570 h 601160"/>
              <a:gd name="connsiteX22" fmla="*/ 580562 w 609014"/>
              <a:gd name="connsiteY22" fmla="*/ 222500 h 601160"/>
              <a:gd name="connsiteX23" fmla="*/ 55532 w 609014"/>
              <a:gd name="connsiteY23" fmla="*/ 209910 h 601160"/>
              <a:gd name="connsiteX24" fmla="*/ 13840 w 609014"/>
              <a:gd name="connsiteY24" fmla="*/ 154078 h 601160"/>
              <a:gd name="connsiteX25" fmla="*/ 191556 w 609014"/>
              <a:gd name="connsiteY25" fmla="*/ 49437 h 601160"/>
              <a:gd name="connsiteX26" fmla="*/ 175409 w 609014"/>
              <a:gd name="connsiteY26" fmla="*/ 197777 h 601160"/>
              <a:gd name="connsiteX27" fmla="*/ 183711 w 609014"/>
              <a:gd name="connsiteY27" fmla="*/ 247497 h 601160"/>
              <a:gd name="connsiteX28" fmla="*/ 55532 w 609014"/>
              <a:gd name="connsiteY28" fmla="*/ 209910 h 601160"/>
              <a:gd name="connsiteX29" fmla="*/ 189093 w 609014"/>
              <a:gd name="connsiteY29" fmla="*/ 196956 h 601160"/>
              <a:gd name="connsiteX30" fmla="*/ 251677 w 609014"/>
              <a:gd name="connsiteY30" fmla="*/ 17688 h 601160"/>
              <a:gd name="connsiteX31" fmla="*/ 364073 w 609014"/>
              <a:gd name="connsiteY31" fmla="*/ 34931 h 601160"/>
              <a:gd name="connsiteX32" fmla="*/ 376662 w 609014"/>
              <a:gd name="connsiteY32" fmla="*/ 50805 h 601160"/>
              <a:gd name="connsiteX33" fmla="*/ 272660 w 609014"/>
              <a:gd name="connsiteY33" fmla="*/ 237735 h 601160"/>
              <a:gd name="connsiteX34" fmla="*/ 249670 w 609014"/>
              <a:gd name="connsiteY34" fmla="*/ 285358 h 601160"/>
              <a:gd name="connsiteX35" fmla="*/ 239361 w 609014"/>
              <a:gd name="connsiteY35" fmla="*/ 309169 h 601160"/>
              <a:gd name="connsiteX36" fmla="*/ 189093 w 609014"/>
              <a:gd name="connsiteY36" fmla="*/ 196956 h 601160"/>
              <a:gd name="connsiteX37" fmla="*/ 255509 w 609014"/>
              <a:gd name="connsiteY37" fmla="*/ 356973 h 601160"/>
              <a:gd name="connsiteX38" fmla="*/ 253775 w 609014"/>
              <a:gd name="connsiteY38" fmla="*/ 355423 h 601160"/>
              <a:gd name="connsiteX39" fmla="*/ 253775 w 609014"/>
              <a:gd name="connsiteY39" fmla="*/ 355423 h 601160"/>
              <a:gd name="connsiteX40" fmla="*/ 248849 w 609014"/>
              <a:gd name="connsiteY40" fmla="*/ 327415 h 601160"/>
              <a:gd name="connsiteX41" fmla="*/ 252133 w 609014"/>
              <a:gd name="connsiteY41" fmla="*/ 324039 h 601160"/>
              <a:gd name="connsiteX42" fmla="*/ 251312 w 609014"/>
              <a:gd name="connsiteY42" fmla="*/ 317288 h 601160"/>
              <a:gd name="connsiteX43" fmla="*/ 261986 w 609014"/>
              <a:gd name="connsiteY43" fmla="*/ 291744 h 601160"/>
              <a:gd name="connsiteX44" fmla="*/ 285250 w 609014"/>
              <a:gd name="connsiteY44" fmla="*/ 243848 h 601160"/>
              <a:gd name="connsiteX45" fmla="*/ 407224 w 609014"/>
              <a:gd name="connsiteY45" fmla="*/ 44510 h 601160"/>
              <a:gd name="connsiteX46" fmla="*/ 501465 w 609014"/>
              <a:gd name="connsiteY46" fmla="*/ 96511 h 601160"/>
              <a:gd name="connsiteX47" fmla="*/ 501921 w 609014"/>
              <a:gd name="connsiteY47" fmla="*/ 96511 h 601160"/>
              <a:gd name="connsiteX48" fmla="*/ 501921 w 609014"/>
              <a:gd name="connsiteY48" fmla="*/ 96511 h 601160"/>
              <a:gd name="connsiteX49" fmla="*/ 558484 w 609014"/>
              <a:gd name="connsiteY49" fmla="*/ 187741 h 601160"/>
              <a:gd name="connsiteX50" fmla="*/ 365167 w 609014"/>
              <a:gd name="connsiteY50" fmla="*/ 319204 h 601160"/>
              <a:gd name="connsiteX51" fmla="*/ 318458 w 609014"/>
              <a:gd name="connsiteY51" fmla="*/ 344748 h 601160"/>
              <a:gd name="connsiteX52" fmla="*/ 293552 w 609014"/>
              <a:gd name="connsiteY52" fmla="*/ 356608 h 601160"/>
              <a:gd name="connsiteX53" fmla="*/ 286709 w 609014"/>
              <a:gd name="connsiteY53" fmla="*/ 356152 h 601160"/>
              <a:gd name="connsiteX54" fmla="*/ 283516 w 609014"/>
              <a:gd name="connsiteY54" fmla="*/ 359619 h 601160"/>
              <a:gd name="connsiteX55" fmla="*/ 255509 w 609014"/>
              <a:gd name="connsiteY55" fmla="*/ 356973 h 601160"/>
              <a:gd name="connsiteX56" fmla="*/ 467984 w 609014"/>
              <a:gd name="connsiteY56" fmla="*/ 586508 h 601160"/>
              <a:gd name="connsiteX57" fmla="*/ 410144 w 609014"/>
              <a:gd name="connsiteY57" fmla="*/ 547553 h 601160"/>
              <a:gd name="connsiteX58" fmla="*/ 366444 w 609014"/>
              <a:gd name="connsiteY58" fmla="*/ 421382 h 601160"/>
              <a:gd name="connsiteX59" fmla="*/ 416530 w 609014"/>
              <a:gd name="connsiteY59" fmla="*/ 427221 h 601160"/>
              <a:gd name="connsiteX60" fmla="*/ 425653 w 609014"/>
              <a:gd name="connsiteY60" fmla="*/ 427221 h 601160"/>
              <a:gd name="connsiteX61" fmla="*/ 563775 w 609014"/>
              <a:gd name="connsiteY61" fmla="*/ 403866 h 601160"/>
              <a:gd name="connsiteX62" fmla="*/ 467984 w 609014"/>
              <a:gd name="connsiteY62" fmla="*/ 586508 h 601160"/>
              <a:gd name="connsiteX63" fmla="*/ 592695 w 609014"/>
              <a:gd name="connsiteY63" fmla="*/ 342285 h 601160"/>
              <a:gd name="connsiteX64" fmla="*/ 416712 w 609014"/>
              <a:gd name="connsiteY64" fmla="*/ 413536 h 601160"/>
              <a:gd name="connsiteX65" fmla="*/ 302127 w 609014"/>
              <a:gd name="connsiteY65" fmla="*/ 368833 h 601160"/>
              <a:gd name="connsiteX66" fmla="*/ 325482 w 609014"/>
              <a:gd name="connsiteY66" fmla="*/ 357338 h 601160"/>
              <a:gd name="connsiteX67" fmla="*/ 371827 w 609014"/>
              <a:gd name="connsiteY67" fmla="*/ 331976 h 601160"/>
              <a:gd name="connsiteX68" fmla="*/ 553558 w 609014"/>
              <a:gd name="connsiteY68" fmla="*/ 219125 h 601160"/>
              <a:gd name="connsiteX69" fmla="*/ 569979 w 609014"/>
              <a:gd name="connsiteY69" fmla="*/ 230893 h 601160"/>
              <a:gd name="connsiteX70" fmla="*/ 592695 w 609014"/>
              <a:gd name="connsiteY70" fmla="*/ 342559 h 60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9014" h="601160">
                <a:moveTo>
                  <a:pt x="580562" y="222500"/>
                </a:moveTo>
                <a:cubicBezTo>
                  <a:pt x="576028" y="216598"/>
                  <a:pt x="570271" y="211744"/>
                  <a:pt x="563684" y="208268"/>
                </a:cubicBezTo>
                <a:cubicBezTo>
                  <a:pt x="568246" y="203141"/>
                  <a:pt x="571220" y="196800"/>
                  <a:pt x="572260" y="190022"/>
                </a:cubicBezTo>
                <a:cubicBezTo>
                  <a:pt x="575544" y="140575"/>
                  <a:pt x="516427" y="91402"/>
                  <a:pt x="511136" y="87115"/>
                </a:cubicBezTo>
                <a:cubicBezTo>
                  <a:pt x="505844" y="82827"/>
                  <a:pt x="454573" y="25443"/>
                  <a:pt x="405491" y="31099"/>
                </a:cubicBezTo>
                <a:cubicBezTo>
                  <a:pt x="398640" y="32276"/>
                  <a:pt x="392299" y="35451"/>
                  <a:pt x="387245" y="40222"/>
                </a:cubicBezTo>
                <a:cubicBezTo>
                  <a:pt x="383468" y="33809"/>
                  <a:pt x="378368" y="28271"/>
                  <a:pt x="372283" y="23983"/>
                </a:cubicBezTo>
                <a:cubicBezTo>
                  <a:pt x="348016" y="5737"/>
                  <a:pt x="299299" y="-7674"/>
                  <a:pt x="248484" y="4369"/>
                </a:cubicBezTo>
                <a:cubicBezTo>
                  <a:pt x="229326" y="8374"/>
                  <a:pt x="212247" y="19166"/>
                  <a:pt x="200406" y="34748"/>
                </a:cubicBezTo>
                <a:cubicBezTo>
                  <a:pt x="57539" y="46152"/>
                  <a:pt x="3257" y="103262"/>
                  <a:pt x="156" y="153348"/>
                </a:cubicBezTo>
                <a:cubicBezTo>
                  <a:pt x="-2554" y="186674"/>
                  <a:pt x="20035" y="216789"/>
                  <a:pt x="52795" y="223504"/>
                </a:cubicBezTo>
                <a:cubicBezTo>
                  <a:pt x="99815" y="232316"/>
                  <a:pt x="145713" y="246329"/>
                  <a:pt x="189641" y="265287"/>
                </a:cubicBezTo>
                <a:cubicBezTo>
                  <a:pt x="198736" y="288715"/>
                  <a:pt x="214619" y="308886"/>
                  <a:pt x="235256" y="323218"/>
                </a:cubicBezTo>
                <a:cubicBezTo>
                  <a:pt x="229417" y="351408"/>
                  <a:pt x="240729" y="362812"/>
                  <a:pt x="244926" y="366005"/>
                </a:cubicBezTo>
                <a:cubicBezTo>
                  <a:pt x="251604" y="373158"/>
                  <a:pt x="261174" y="376880"/>
                  <a:pt x="270926" y="376132"/>
                </a:cubicBezTo>
                <a:cubicBezTo>
                  <a:pt x="276783" y="376050"/>
                  <a:pt x="282613" y="375219"/>
                  <a:pt x="288260" y="373669"/>
                </a:cubicBezTo>
                <a:cubicBezTo>
                  <a:pt x="303614" y="393538"/>
                  <a:pt x="324543" y="408372"/>
                  <a:pt x="348381" y="416273"/>
                </a:cubicBezTo>
                <a:cubicBezTo>
                  <a:pt x="369373" y="459352"/>
                  <a:pt x="385585" y="504593"/>
                  <a:pt x="396733" y="551202"/>
                </a:cubicBezTo>
                <a:cubicBezTo>
                  <a:pt x="404177" y="580743"/>
                  <a:pt x="430953" y="601288"/>
                  <a:pt x="461415" y="600832"/>
                </a:cubicBezTo>
                <a:cubicBezTo>
                  <a:pt x="464024" y="600968"/>
                  <a:pt x="466652" y="600968"/>
                  <a:pt x="469261" y="600832"/>
                </a:cubicBezTo>
                <a:cubicBezTo>
                  <a:pt x="518981" y="595358"/>
                  <a:pt x="573355" y="538247"/>
                  <a:pt x="577916" y="395107"/>
                </a:cubicBezTo>
                <a:cubicBezTo>
                  <a:pt x="592933" y="382509"/>
                  <a:pt x="602913" y="364929"/>
                  <a:pt x="606015" y="345570"/>
                </a:cubicBezTo>
                <a:cubicBezTo>
                  <a:pt x="615777" y="294572"/>
                  <a:pt x="599629" y="245764"/>
                  <a:pt x="580562" y="222500"/>
                </a:cubicBezTo>
                <a:close/>
                <a:moveTo>
                  <a:pt x="55532" y="209910"/>
                </a:moveTo>
                <a:cubicBezTo>
                  <a:pt x="29495" y="204555"/>
                  <a:pt x="11587" y="180562"/>
                  <a:pt x="13840" y="154078"/>
                </a:cubicBezTo>
                <a:cubicBezTo>
                  <a:pt x="16486" y="111017"/>
                  <a:pt x="65020" y="61844"/>
                  <a:pt x="191556" y="49437"/>
                </a:cubicBezTo>
                <a:cubicBezTo>
                  <a:pt x="174131" y="83922"/>
                  <a:pt x="171851" y="135102"/>
                  <a:pt x="175409" y="197777"/>
                </a:cubicBezTo>
                <a:cubicBezTo>
                  <a:pt x="176248" y="214618"/>
                  <a:pt x="179040" y="231295"/>
                  <a:pt x="183711" y="247497"/>
                </a:cubicBezTo>
                <a:cubicBezTo>
                  <a:pt x="142274" y="230930"/>
                  <a:pt x="99359" y="218340"/>
                  <a:pt x="55532" y="209910"/>
                </a:cubicBezTo>
                <a:close/>
                <a:moveTo>
                  <a:pt x="189093" y="196956"/>
                </a:moveTo>
                <a:cubicBezTo>
                  <a:pt x="183528" y="99613"/>
                  <a:pt x="192012" y="31920"/>
                  <a:pt x="251677" y="17688"/>
                </a:cubicBezTo>
                <a:cubicBezTo>
                  <a:pt x="295832" y="7197"/>
                  <a:pt x="341721" y="18418"/>
                  <a:pt x="364073" y="34931"/>
                </a:cubicBezTo>
                <a:cubicBezTo>
                  <a:pt x="369948" y="38644"/>
                  <a:pt x="374391" y="44236"/>
                  <a:pt x="376662" y="50805"/>
                </a:cubicBezTo>
                <a:cubicBezTo>
                  <a:pt x="346648" y="85016"/>
                  <a:pt x="310338" y="158456"/>
                  <a:pt x="272660" y="237735"/>
                </a:cubicBezTo>
                <a:cubicBezTo>
                  <a:pt x="263537" y="257167"/>
                  <a:pt x="255509" y="274227"/>
                  <a:pt x="249670" y="285358"/>
                </a:cubicBezTo>
                <a:cubicBezTo>
                  <a:pt x="245592" y="293003"/>
                  <a:pt x="242143" y="300967"/>
                  <a:pt x="239361" y="309169"/>
                </a:cubicBezTo>
                <a:cubicBezTo>
                  <a:pt x="223669" y="297765"/>
                  <a:pt x="193016" y="266655"/>
                  <a:pt x="189093" y="196956"/>
                </a:cubicBezTo>
                <a:close/>
                <a:moveTo>
                  <a:pt x="255509" y="356973"/>
                </a:moveTo>
                <a:cubicBezTo>
                  <a:pt x="255043" y="356344"/>
                  <a:pt x="254460" y="355815"/>
                  <a:pt x="253775" y="355423"/>
                </a:cubicBezTo>
                <a:cubicBezTo>
                  <a:pt x="253775" y="355423"/>
                  <a:pt x="253775" y="355423"/>
                  <a:pt x="253775" y="355423"/>
                </a:cubicBezTo>
                <a:cubicBezTo>
                  <a:pt x="253775" y="355423"/>
                  <a:pt x="244652" y="348763"/>
                  <a:pt x="248849" y="327415"/>
                </a:cubicBezTo>
                <a:cubicBezTo>
                  <a:pt x="250281" y="326676"/>
                  <a:pt x="251440" y="325490"/>
                  <a:pt x="252133" y="324039"/>
                </a:cubicBezTo>
                <a:cubicBezTo>
                  <a:pt x="253073" y="321804"/>
                  <a:pt x="252763" y="319231"/>
                  <a:pt x="251312" y="317288"/>
                </a:cubicBezTo>
                <a:cubicBezTo>
                  <a:pt x="254104" y="308475"/>
                  <a:pt x="257671" y="299927"/>
                  <a:pt x="261986" y="291744"/>
                </a:cubicBezTo>
                <a:cubicBezTo>
                  <a:pt x="268007" y="280158"/>
                  <a:pt x="275944" y="263280"/>
                  <a:pt x="285250" y="243848"/>
                </a:cubicBezTo>
                <a:cubicBezTo>
                  <a:pt x="317728" y="175334"/>
                  <a:pt x="378305" y="47794"/>
                  <a:pt x="407224" y="44510"/>
                </a:cubicBezTo>
                <a:cubicBezTo>
                  <a:pt x="450559" y="39401"/>
                  <a:pt x="500918" y="95873"/>
                  <a:pt x="501465" y="96511"/>
                </a:cubicBezTo>
                <a:lnTo>
                  <a:pt x="501921" y="96511"/>
                </a:lnTo>
                <a:cubicBezTo>
                  <a:pt x="501921" y="96511"/>
                  <a:pt x="501921" y="96511"/>
                  <a:pt x="501921" y="96511"/>
                </a:cubicBezTo>
                <a:cubicBezTo>
                  <a:pt x="501921" y="96511"/>
                  <a:pt x="561312" y="144681"/>
                  <a:pt x="558484" y="187741"/>
                </a:cubicBezTo>
                <a:cubicBezTo>
                  <a:pt x="556477" y="216753"/>
                  <a:pt x="432039" y="283350"/>
                  <a:pt x="365167" y="319204"/>
                </a:cubicBezTo>
                <a:cubicBezTo>
                  <a:pt x="346191" y="329331"/>
                  <a:pt x="329770" y="338180"/>
                  <a:pt x="318458" y="344748"/>
                </a:cubicBezTo>
                <a:cubicBezTo>
                  <a:pt x="310511" y="349419"/>
                  <a:pt x="302182" y="353379"/>
                  <a:pt x="293552" y="356608"/>
                </a:cubicBezTo>
                <a:cubicBezTo>
                  <a:pt x="291526" y="355222"/>
                  <a:pt x="288899" y="355048"/>
                  <a:pt x="286709" y="356152"/>
                </a:cubicBezTo>
                <a:cubicBezTo>
                  <a:pt x="285250" y="356873"/>
                  <a:pt x="284119" y="358104"/>
                  <a:pt x="283516" y="359619"/>
                </a:cubicBezTo>
                <a:cubicBezTo>
                  <a:pt x="262898" y="365367"/>
                  <a:pt x="255874" y="357430"/>
                  <a:pt x="255509" y="356973"/>
                </a:cubicBezTo>
                <a:close/>
                <a:moveTo>
                  <a:pt x="467984" y="586508"/>
                </a:moveTo>
                <a:cubicBezTo>
                  <a:pt x="441636" y="589984"/>
                  <a:pt x="416822" y="573280"/>
                  <a:pt x="410144" y="547553"/>
                </a:cubicBezTo>
                <a:cubicBezTo>
                  <a:pt x="399670" y="504191"/>
                  <a:pt x="385037" y="461934"/>
                  <a:pt x="366444" y="421382"/>
                </a:cubicBezTo>
                <a:cubicBezTo>
                  <a:pt x="382866" y="425223"/>
                  <a:pt x="399670" y="427184"/>
                  <a:pt x="416530" y="427221"/>
                </a:cubicBezTo>
                <a:lnTo>
                  <a:pt x="425653" y="427221"/>
                </a:lnTo>
                <a:cubicBezTo>
                  <a:pt x="484132" y="427221"/>
                  <a:pt x="531845" y="421929"/>
                  <a:pt x="563775" y="403866"/>
                </a:cubicBezTo>
                <a:cubicBezTo>
                  <a:pt x="557663" y="531223"/>
                  <a:pt x="510862" y="582038"/>
                  <a:pt x="467984" y="586508"/>
                </a:cubicBezTo>
                <a:close/>
                <a:moveTo>
                  <a:pt x="592695" y="342285"/>
                </a:moveTo>
                <a:cubicBezTo>
                  <a:pt x="581383" y="402588"/>
                  <a:pt x="513781" y="414357"/>
                  <a:pt x="416712" y="413536"/>
                </a:cubicBezTo>
                <a:cubicBezTo>
                  <a:pt x="346921" y="412897"/>
                  <a:pt x="314352" y="383886"/>
                  <a:pt x="302127" y="368833"/>
                </a:cubicBezTo>
                <a:cubicBezTo>
                  <a:pt x="310165" y="365549"/>
                  <a:pt x="317974" y="361708"/>
                  <a:pt x="325482" y="357338"/>
                </a:cubicBezTo>
                <a:cubicBezTo>
                  <a:pt x="336612" y="350861"/>
                  <a:pt x="352851" y="342103"/>
                  <a:pt x="371827" y="331976"/>
                </a:cubicBezTo>
                <a:cubicBezTo>
                  <a:pt x="449282" y="290558"/>
                  <a:pt x="520806" y="250690"/>
                  <a:pt x="553558" y="219125"/>
                </a:cubicBezTo>
                <a:cubicBezTo>
                  <a:pt x="560226" y="221031"/>
                  <a:pt x="566029" y="225191"/>
                  <a:pt x="569979" y="230893"/>
                </a:cubicBezTo>
                <a:cubicBezTo>
                  <a:pt x="587678" y="252697"/>
                  <a:pt x="601180" y="297947"/>
                  <a:pt x="592695" y="34255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5B571BF-2B67-E387-F81E-55CEA8E93D45}"/>
              </a:ext>
            </a:extLst>
          </p:cNvPr>
          <p:cNvSpPr/>
          <p:nvPr/>
        </p:nvSpPr>
        <p:spPr>
          <a:xfrm>
            <a:off x="17011422" y="6359392"/>
            <a:ext cx="759254" cy="748042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6986F4B7-9515-55A3-A4F3-D6486F87DDD3}"/>
              </a:ext>
            </a:extLst>
          </p:cNvPr>
          <p:cNvSpPr/>
          <p:nvPr/>
        </p:nvSpPr>
        <p:spPr>
          <a:xfrm>
            <a:off x="9422743" y="6468551"/>
            <a:ext cx="641176" cy="756748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319FFDD3-1279-6578-5F33-32EA2C4EB787}"/>
              </a:ext>
            </a:extLst>
          </p:cNvPr>
          <p:cNvSpPr/>
          <p:nvPr/>
        </p:nvSpPr>
        <p:spPr>
          <a:xfrm>
            <a:off x="5536561" y="6481257"/>
            <a:ext cx="765822" cy="765776"/>
          </a:xfrm>
          <a:custGeom>
            <a:avLst/>
            <a:gdLst>
              <a:gd name="connsiteX0" fmla="*/ 140221 w 608414"/>
              <a:gd name="connsiteY0" fmla="*/ 489632 h 608377"/>
              <a:gd name="connsiteX1" fmla="*/ 264202 w 608414"/>
              <a:gd name="connsiteY1" fmla="*/ 552672 h 608377"/>
              <a:gd name="connsiteX2" fmla="*/ 263381 w 608414"/>
              <a:gd name="connsiteY2" fmla="*/ 566357 h 608377"/>
              <a:gd name="connsiteX3" fmla="*/ 129455 w 608414"/>
              <a:gd name="connsiteY3" fmla="*/ 498025 h 608377"/>
              <a:gd name="connsiteX4" fmla="*/ 417195 w 608414"/>
              <a:gd name="connsiteY4" fmla="*/ 396851 h 608377"/>
              <a:gd name="connsiteX5" fmla="*/ 428417 w 608414"/>
              <a:gd name="connsiteY5" fmla="*/ 404788 h 608377"/>
              <a:gd name="connsiteX6" fmla="*/ 343482 w 608414"/>
              <a:gd name="connsiteY6" fmla="*/ 459526 h 608377"/>
              <a:gd name="connsiteX7" fmla="*/ 342295 w 608414"/>
              <a:gd name="connsiteY7" fmla="*/ 445933 h 608377"/>
              <a:gd name="connsiteX8" fmla="*/ 417195 w 608414"/>
              <a:gd name="connsiteY8" fmla="*/ 396851 h 608377"/>
              <a:gd name="connsiteX9" fmla="*/ 88767 w 608414"/>
              <a:gd name="connsiteY9" fmla="*/ 262651 h 608377"/>
              <a:gd name="connsiteX10" fmla="*/ 61398 w 608414"/>
              <a:gd name="connsiteY10" fmla="*/ 290020 h 608377"/>
              <a:gd name="connsiteX11" fmla="*/ 61398 w 608414"/>
              <a:gd name="connsiteY11" fmla="*/ 347860 h 608377"/>
              <a:gd name="connsiteX12" fmla="*/ 30745 w 608414"/>
              <a:gd name="connsiteY12" fmla="*/ 379517 h 608377"/>
              <a:gd name="connsiteX13" fmla="*/ 23355 w 608414"/>
              <a:gd name="connsiteY13" fmla="*/ 378605 h 608377"/>
              <a:gd name="connsiteX14" fmla="*/ 304253 w 608414"/>
              <a:gd name="connsiteY14" fmla="*/ 594820 h 608377"/>
              <a:gd name="connsiteX15" fmla="*/ 304253 w 608414"/>
              <a:gd name="connsiteY15" fmla="*/ 595185 h 608377"/>
              <a:gd name="connsiteX16" fmla="*/ 594912 w 608414"/>
              <a:gd name="connsiteY16" fmla="*/ 305438 h 608377"/>
              <a:gd name="connsiteX17" fmla="*/ 594456 w 608414"/>
              <a:gd name="connsiteY17" fmla="*/ 302975 h 608377"/>
              <a:gd name="connsiteX18" fmla="*/ 571366 w 608414"/>
              <a:gd name="connsiteY18" fmla="*/ 279885 h 608377"/>
              <a:gd name="connsiteX19" fmla="*/ 545283 w 608414"/>
              <a:gd name="connsiteY19" fmla="*/ 302975 h 608377"/>
              <a:gd name="connsiteX20" fmla="*/ 545283 w 608414"/>
              <a:gd name="connsiteY20" fmla="*/ 362914 h 608377"/>
              <a:gd name="connsiteX21" fmla="*/ 504229 w 608414"/>
              <a:gd name="connsiteY21" fmla="*/ 403967 h 608377"/>
              <a:gd name="connsiteX22" fmla="*/ 463176 w 608414"/>
              <a:gd name="connsiteY22" fmla="*/ 362914 h 608377"/>
              <a:gd name="connsiteX23" fmla="*/ 463176 w 608414"/>
              <a:gd name="connsiteY23" fmla="*/ 307628 h 608377"/>
              <a:gd name="connsiteX24" fmla="*/ 447585 w 608414"/>
              <a:gd name="connsiteY24" fmla="*/ 292036 h 608377"/>
              <a:gd name="connsiteX25" fmla="*/ 429512 w 608414"/>
              <a:gd name="connsiteY25" fmla="*/ 307628 h 608377"/>
              <a:gd name="connsiteX26" fmla="*/ 429512 w 608414"/>
              <a:gd name="connsiteY26" fmla="*/ 308814 h 608377"/>
              <a:gd name="connsiteX27" fmla="*/ 343765 w 608414"/>
              <a:gd name="connsiteY27" fmla="*/ 423107 h 608377"/>
              <a:gd name="connsiteX28" fmla="*/ 185289 w 608414"/>
              <a:gd name="connsiteY28" fmla="*/ 343664 h 608377"/>
              <a:gd name="connsiteX29" fmla="*/ 154544 w 608414"/>
              <a:gd name="connsiteY29" fmla="*/ 359811 h 608377"/>
              <a:gd name="connsiteX30" fmla="*/ 116136 w 608414"/>
              <a:gd name="connsiteY30" fmla="*/ 320035 h 608377"/>
              <a:gd name="connsiteX31" fmla="*/ 116136 w 608414"/>
              <a:gd name="connsiteY31" fmla="*/ 290020 h 608377"/>
              <a:gd name="connsiteX32" fmla="*/ 88767 w 608414"/>
              <a:gd name="connsiteY32" fmla="*/ 262651 h 608377"/>
              <a:gd name="connsiteX33" fmla="*/ 497204 w 608414"/>
              <a:gd name="connsiteY33" fmla="*/ 257816 h 608377"/>
              <a:gd name="connsiteX34" fmla="*/ 514173 w 608414"/>
              <a:gd name="connsiteY34" fmla="*/ 261647 h 608377"/>
              <a:gd name="connsiteX35" fmla="*/ 519446 w 608414"/>
              <a:gd name="connsiteY35" fmla="*/ 268198 h 608377"/>
              <a:gd name="connsiteX36" fmla="*/ 512713 w 608414"/>
              <a:gd name="connsiteY36" fmla="*/ 275149 h 608377"/>
              <a:gd name="connsiteX37" fmla="*/ 511162 w 608414"/>
              <a:gd name="connsiteY37" fmla="*/ 275149 h 608377"/>
              <a:gd name="connsiteX38" fmla="*/ 494193 w 608414"/>
              <a:gd name="connsiteY38" fmla="*/ 271317 h 608377"/>
              <a:gd name="connsiteX39" fmla="*/ 494193 w 608414"/>
              <a:gd name="connsiteY39" fmla="*/ 271135 h 608377"/>
              <a:gd name="connsiteX40" fmla="*/ 489377 w 608414"/>
              <a:gd name="connsiteY40" fmla="*/ 263499 h 608377"/>
              <a:gd name="connsiteX41" fmla="*/ 497204 w 608414"/>
              <a:gd name="connsiteY41" fmla="*/ 257816 h 608377"/>
              <a:gd name="connsiteX42" fmla="*/ 144326 w 608414"/>
              <a:gd name="connsiteY42" fmla="*/ 235739 h 608377"/>
              <a:gd name="connsiteX43" fmla="*/ 168046 w 608414"/>
              <a:gd name="connsiteY43" fmla="*/ 241486 h 608377"/>
              <a:gd name="connsiteX44" fmla="*/ 173319 w 608414"/>
              <a:gd name="connsiteY44" fmla="*/ 248219 h 608377"/>
              <a:gd name="connsiteX45" fmla="*/ 166404 w 608414"/>
              <a:gd name="connsiteY45" fmla="*/ 254988 h 608377"/>
              <a:gd name="connsiteX46" fmla="*/ 164853 w 608414"/>
              <a:gd name="connsiteY46" fmla="*/ 254988 h 608377"/>
              <a:gd name="connsiteX47" fmla="*/ 141042 w 608414"/>
              <a:gd name="connsiteY47" fmla="*/ 249240 h 608377"/>
              <a:gd name="connsiteX48" fmla="*/ 141042 w 608414"/>
              <a:gd name="connsiteY48" fmla="*/ 249058 h 608377"/>
              <a:gd name="connsiteX49" fmla="*/ 136024 w 608414"/>
              <a:gd name="connsiteY49" fmla="*/ 240756 h 608377"/>
              <a:gd name="connsiteX50" fmla="*/ 144326 w 608414"/>
              <a:gd name="connsiteY50" fmla="*/ 235739 h 608377"/>
              <a:gd name="connsiteX51" fmla="*/ 304253 w 608414"/>
              <a:gd name="connsiteY51" fmla="*/ 192495 h 608377"/>
              <a:gd name="connsiteX52" fmla="*/ 192496 w 608414"/>
              <a:gd name="connsiteY52" fmla="*/ 304252 h 608377"/>
              <a:gd name="connsiteX53" fmla="*/ 192496 w 608414"/>
              <a:gd name="connsiteY53" fmla="*/ 304617 h 608377"/>
              <a:gd name="connsiteX54" fmla="*/ 304253 w 608414"/>
              <a:gd name="connsiteY54" fmla="*/ 416009 h 608377"/>
              <a:gd name="connsiteX55" fmla="*/ 416010 w 608414"/>
              <a:gd name="connsiteY55" fmla="*/ 304252 h 608377"/>
              <a:gd name="connsiteX56" fmla="*/ 304253 w 608414"/>
              <a:gd name="connsiteY56" fmla="*/ 192495 h 608377"/>
              <a:gd name="connsiteX57" fmla="*/ 61581 w 608414"/>
              <a:gd name="connsiteY57" fmla="*/ 185927 h 608377"/>
              <a:gd name="connsiteX58" fmla="*/ 83476 w 608414"/>
              <a:gd name="connsiteY58" fmla="*/ 185927 h 608377"/>
              <a:gd name="connsiteX59" fmla="*/ 90318 w 608414"/>
              <a:gd name="connsiteY59" fmla="*/ 192769 h 608377"/>
              <a:gd name="connsiteX60" fmla="*/ 83476 w 608414"/>
              <a:gd name="connsiteY60" fmla="*/ 199611 h 608377"/>
              <a:gd name="connsiteX61" fmla="*/ 61581 w 608414"/>
              <a:gd name="connsiteY61" fmla="*/ 199611 h 608377"/>
              <a:gd name="connsiteX62" fmla="*/ 54738 w 608414"/>
              <a:gd name="connsiteY62" fmla="*/ 192769 h 608377"/>
              <a:gd name="connsiteX63" fmla="*/ 61581 w 608414"/>
              <a:gd name="connsiteY63" fmla="*/ 185927 h 608377"/>
              <a:gd name="connsiteX64" fmla="*/ 547928 w 608414"/>
              <a:gd name="connsiteY64" fmla="*/ 167589 h 608377"/>
              <a:gd name="connsiteX65" fmla="*/ 568455 w 608414"/>
              <a:gd name="connsiteY65" fmla="*/ 187204 h 608377"/>
              <a:gd name="connsiteX66" fmla="*/ 568455 w 608414"/>
              <a:gd name="connsiteY66" fmla="*/ 196874 h 608377"/>
              <a:gd name="connsiteX67" fmla="*/ 563437 w 608414"/>
              <a:gd name="connsiteY67" fmla="*/ 198972 h 608377"/>
              <a:gd name="connsiteX68" fmla="*/ 558785 w 608414"/>
              <a:gd name="connsiteY68" fmla="*/ 197056 h 608377"/>
              <a:gd name="connsiteX69" fmla="*/ 538805 w 608414"/>
              <a:gd name="connsiteY69" fmla="*/ 177534 h 608377"/>
              <a:gd name="connsiteX70" fmla="*/ 538468 w 608414"/>
              <a:gd name="connsiteY70" fmla="*/ 169606 h 608377"/>
              <a:gd name="connsiteX71" fmla="*/ 547928 w 608414"/>
              <a:gd name="connsiteY71" fmla="*/ 167589 h 608377"/>
              <a:gd name="connsiteX72" fmla="*/ 411357 w 608414"/>
              <a:gd name="connsiteY72" fmla="*/ 160017 h 608377"/>
              <a:gd name="connsiteX73" fmla="*/ 421028 w 608414"/>
              <a:gd name="connsiteY73" fmla="*/ 160017 h 608377"/>
              <a:gd name="connsiteX74" fmla="*/ 433526 w 608414"/>
              <a:gd name="connsiteY74" fmla="*/ 171604 h 608377"/>
              <a:gd name="connsiteX75" fmla="*/ 435715 w 608414"/>
              <a:gd name="connsiteY75" fmla="*/ 176621 h 608377"/>
              <a:gd name="connsiteX76" fmla="*/ 428873 w 608414"/>
              <a:gd name="connsiteY76" fmla="*/ 183464 h 608377"/>
              <a:gd name="connsiteX77" fmla="*/ 424221 w 608414"/>
              <a:gd name="connsiteY77" fmla="*/ 181639 h 608377"/>
              <a:gd name="connsiteX78" fmla="*/ 411357 w 608414"/>
              <a:gd name="connsiteY78" fmla="*/ 169688 h 608377"/>
              <a:gd name="connsiteX79" fmla="*/ 411357 w 608414"/>
              <a:gd name="connsiteY79" fmla="*/ 160017 h 608377"/>
              <a:gd name="connsiteX80" fmla="*/ 293032 w 608414"/>
              <a:gd name="connsiteY80" fmla="*/ 136845 h 608377"/>
              <a:gd name="connsiteX81" fmla="*/ 325054 w 608414"/>
              <a:gd name="connsiteY81" fmla="*/ 151077 h 608377"/>
              <a:gd name="connsiteX82" fmla="*/ 329378 w 608414"/>
              <a:gd name="connsiteY82" fmla="*/ 157700 h 608377"/>
              <a:gd name="connsiteX83" fmla="*/ 322316 w 608414"/>
              <a:gd name="connsiteY83" fmla="*/ 164123 h 608377"/>
              <a:gd name="connsiteX84" fmla="*/ 319580 w 608414"/>
              <a:gd name="connsiteY84" fmla="*/ 163575 h 608377"/>
              <a:gd name="connsiteX85" fmla="*/ 287467 w 608414"/>
              <a:gd name="connsiteY85" fmla="*/ 149435 h 608377"/>
              <a:gd name="connsiteX86" fmla="*/ 287467 w 608414"/>
              <a:gd name="connsiteY86" fmla="*/ 149343 h 608377"/>
              <a:gd name="connsiteX87" fmla="*/ 284073 w 608414"/>
              <a:gd name="connsiteY87" fmla="*/ 140503 h 608377"/>
              <a:gd name="connsiteX88" fmla="*/ 293032 w 608414"/>
              <a:gd name="connsiteY88" fmla="*/ 136845 h 608377"/>
              <a:gd name="connsiteX89" fmla="*/ 149435 w 608414"/>
              <a:gd name="connsiteY89" fmla="*/ 128817 h 608377"/>
              <a:gd name="connsiteX90" fmla="*/ 178994 w 608414"/>
              <a:gd name="connsiteY90" fmla="*/ 131372 h 608377"/>
              <a:gd name="connsiteX91" fmla="*/ 185562 w 608414"/>
              <a:gd name="connsiteY91" fmla="*/ 138487 h 608377"/>
              <a:gd name="connsiteX92" fmla="*/ 178446 w 608414"/>
              <a:gd name="connsiteY92" fmla="*/ 145056 h 608377"/>
              <a:gd name="connsiteX93" fmla="*/ 177808 w 608414"/>
              <a:gd name="connsiteY93" fmla="*/ 145056 h 608377"/>
              <a:gd name="connsiteX94" fmla="*/ 148249 w 608414"/>
              <a:gd name="connsiteY94" fmla="*/ 142501 h 608377"/>
              <a:gd name="connsiteX95" fmla="*/ 142046 w 608414"/>
              <a:gd name="connsiteY95" fmla="*/ 135020 h 608377"/>
              <a:gd name="connsiteX96" fmla="*/ 149435 w 608414"/>
              <a:gd name="connsiteY96" fmla="*/ 128817 h 608377"/>
              <a:gd name="connsiteX97" fmla="*/ 405518 w 608414"/>
              <a:gd name="connsiteY97" fmla="*/ 72162 h 608377"/>
              <a:gd name="connsiteX98" fmla="*/ 431245 w 608414"/>
              <a:gd name="connsiteY98" fmla="*/ 75994 h 608377"/>
              <a:gd name="connsiteX99" fmla="*/ 436974 w 608414"/>
              <a:gd name="connsiteY99" fmla="*/ 82645 h 608377"/>
              <a:gd name="connsiteX100" fmla="*/ 430242 w 608414"/>
              <a:gd name="connsiteY100" fmla="*/ 89587 h 608377"/>
              <a:gd name="connsiteX101" fmla="*/ 429238 w 608414"/>
              <a:gd name="connsiteY101" fmla="*/ 89587 h 608377"/>
              <a:gd name="connsiteX102" fmla="*/ 403511 w 608414"/>
              <a:gd name="connsiteY102" fmla="*/ 85756 h 608377"/>
              <a:gd name="connsiteX103" fmla="*/ 397764 w 608414"/>
              <a:gd name="connsiteY103" fmla="*/ 77819 h 608377"/>
              <a:gd name="connsiteX104" fmla="*/ 397800 w 608414"/>
              <a:gd name="connsiteY104" fmla="*/ 77563 h 608377"/>
              <a:gd name="connsiteX105" fmla="*/ 405518 w 608414"/>
              <a:gd name="connsiteY105" fmla="*/ 72162 h 608377"/>
              <a:gd name="connsiteX106" fmla="*/ 261101 w 608414"/>
              <a:gd name="connsiteY106" fmla="*/ 50450 h 608377"/>
              <a:gd name="connsiteX107" fmla="*/ 270087 w 608414"/>
              <a:gd name="connsiteY107" fmla="*/ 54053 h 608377"/>
              <a:gd name="connsiteX108" fmla="*/ 266483 w 608414"/>
              <a:gd name="connsiteY108" fmla="*/ 63039 h 608377"/>
              <a:gd name="connsiteX109" fmla="*/ 232546 w 608414"/>
              <a:gd name="connsiteY109" fmla="*/ 77545 h 608377"/>
              <a:gd name="connsiteX110" fmla="*/ 229900 w 608414"/>
              <a:gd name="connsiteY110" fmla="*/ 78093 h 608377"/>
              <a:gd name="connsiteX111" fmla="*/ 223550 w 608414"/>
              <a:gd name="connsiteY111" fmla="*/ 73932 h 608377"/>
              <a:gd name="connsiteX112" fmla="*/ 227163 w 608414"/>
              <a:gd name="connsiteY112" fmla="*/ 64955 h 608377"/>
              <a:gd name="connsiteX113" fmla="*/ 304253 w 608414"/>
              <a:gd name="connsiteY113" fmla="*/ 13684 h 608377"/>
              <a:gd name="connsiteX114" fmla="*/ 304253 w 608414"/>
              <a:gd name="connsiteY114" fmla="*/ 14049 h 608377"/>
              <a:gd name="connsiteX115" fmla="*/ 14415 w 608414"/>
              <a:gd name="connsiteY115" fmla="*/ 304709 h 608377"/>
              <a:gd name="connsiteX116" fmla="*/ 19250 w 608414"/>
              <a:gd name="connsiteY116" fmla="*/ 357348 h 608377"/>
              <a:gd name="connsiteX117" fmla="*/ 31475 w 608414"/>
              <a:gd name="connsiteY117" fmla="*/ 366471 h 608377"/>
              <a:gd name="connsiteX118" fmla="*/ 31867 w 608414"/>
              <a:gd name="connsiteY118" fmla="*/ 366453 h 608377"/>
              <a:gd name="connsiteX119" fmla="*/ 48444 w 608414"/>
              <a:gd name="connsiteY119" fmla="*/ 348225 h 608377"/>
              <a:gd name="connsiteX120" fmla="*/ 48444 w 608414"/>
              <a:gd name="connsiteY120" fmla="*/ 290385 h 608377"/>
              <a:gd name="connsiteX121" fmla="*/ 89497 w 608414"/>
              <a:gd name="connsiteY121" fmla="*/ 249332 h 608377"/>
              <a:gd name="connsiteX122" fmla="*/ 130551 w 608414"/>
              <a:gd name="connsiteY122" fmla="*/ 290385 h 608377"/>
              <a:gd name="connsiteX123" fmla="*/ 130551 w 608414"/>
              <a:gd name="connsiteY123" fmla="*/ 320400 h 608377"/>
              <a:gd name="connsiteX124" fmla="*/ 155274 w 608414"/>
              <a:gd name="connsiteY124" fmla="*/ 345124 h 608377"/>
              <a:gd name="connsiteX125" fmla="*/ 179997 w 608414"/>
              <a:gd name="connsiteY125" fmla="*/ 320400 h 608377"/>
              <a:gd name="connsiteX126" fmla="*/ 179997 w 608414"/>
              <a:gd name="connsiteY126" fmla="*/ 318393 h 608377"/>
              <a:gd name="connsiteX127" fmla="*/ 179268 w 608414"/>
              <a:gd name="connsiteY127" fmla="*/ 304617 h 608377"/>
              <a:gd name="connsiteX128" fmla="*/ 279776 w 608414"/>
              <a:gd name="connsiteY128" fmla="*/ 186337 h 608377"/>
              <a:gd name="connsiteX129" fmla="*/ 427414 w 608414"/>
              <a:gd name="connsiteY129" fmla="*/ 284455 h 608377"/>
              <a:gd name="connsiteX130" fmla="*/ 446116 w 608414"/>
              <a:gd name="connsiteY130" fmla="*/ 277887 h 608377"/>
              <a:gd name="connsiteX131" fmla="*/ 476678 w 608414"/>
              <a:gd name="connsiteY131" fmla="*/ 308358 h 608377"/>
              <a:gd name="connsiteX132" fmla="*/ 476678 w 608414"/>
              <a:gd name="connsiteY132" fmla="*/ 363643 h 608377"/>
              <a:gd name="connsiteX133" fmla="*/ 504047 w 608414"/>
              <a:gd name="connsiteY133" fmla="*/ 391012 h 608377"/>
              <a:gd name="connsiteX134" fmla="*/ 531416 w 608414"/>
              <a:gd name="connsiteY134" fmla="*/ 363643 h 608377"/>
              <a:gd name="connsiteX135" fmla="*/ 531416 w 608414"/>
              <a:gd name="connsiteY135" fmla="*/ 303705 h 608377"/>
              <a:gd name="connsiteX136" fmla="*/ 569641 w 608414"/>
              <a:gd name="connsiteY136" fmla="*/ 265479 h 608377"/>
              <a:gd name="connsiteX137" fmla="*/ 593087 w 608414"/>
              <a:gd name="connsiteY137" fmla="*/ 273690 h 608377"/>
              <a:gd name="connsiteX138" fmla="*/ 304253 w 608414"/>
              <a:gd name="connsiteY138" fmla="*/ 13684 h 608377"/>
              <a:gd name="connsiteX139" fmla="*/ 304253 w 608414"/>
              <a:gd name="connsiteY139" fmla="*/ 0 h 608377"/>
              <a:gd name="connsiteX140" fmla="*/ 603105 w 608414"/>
              <a:gd name="connsiteY140" fmla="*/ 247872 h 608377"/>
              <a:gd name="connsiteX141" fmla="*/ 360487 w 608414"/>
              <a:gd name="connsiteY141" fmla="*/ 603067 h 608377"/>
              <a:gd name="connsiteX142" fmla="*/ 5292 w 608414"/>
              <a:gd name="connsiteY142" fmla="*/ 360450 h 608377"/>
              <a:gd name="connsiteX143" fmla="*/ 1460 w 608414"/>
              <a:gd name="connsiteY143" fmla="*/ 334541 h 608377"/>
              <a:gd name="connsiteX144" fmla="*/ 0 w 608414"/>
              <a:gd name="connsiteY144" fmla="*/ 304252 h 608377"/>
              <a:gd name="connsiteX145" fmla="*/ 304253 w 608414"/>
              <a:gd name="connsiteY145" fmla="*/ 0 h 60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08414" h="608377">
                <a:moveTo>
                  <a:pt x="140221" y="489632"/>
                </a:moveTo>
                <a:cubicBezTo>
                  <a:pt x="171713" y="526051"/>
                  <a:pt x="216224" y="548676"/>
                  <a:pt x="264202" y="552672"/>
                </a:cubicBezTo>
                <a:lnTo>
                  <a:pt x="263381" y="566357"/>
                </a:lnTo>
                <a:cubicBezTo>
                  <a:pt x="211371" y="562507"/>
                  <a:pt x="163101" y="537875"/>
                  <a:pt x="129455" y="498025"/>
                </a:cubicBezTo>
                <a:close/>
                <a:moveTo>
                  <a:pt x="417195" y="396851"/>
                </a:moveTo>
                <a:lnTo>
                  <a:pt x="428417" y="404788"/>
                </a:lnTo>
                <a:cubicBezTo>
                  <a:pt x="392563" y="454964"/>
                  <a:pt x="345397" y="459526"/>
                  <a:pt x="343482" y="459526"/>
                </a:cubicBezTo>
                <a:lnTo>
                  <a:pt x="342295" y="445933"/>
                </a:lnTo>
                <a:cubicBezTo>
                  <a:pt x="372912" y="440477"/>
                  <a:pt x="399971" y="422751"/>
                  <a:pt x="417195" y="396851"/>
                </a:cubicBezTo>
                <a:close/>
                <a:moveTo>
                  <a:pt x="88767" y="262651"/>
                </a:moveTo>
                <a:cubicBezTo>
                  <a:pt x="73651" y="262651"/>
                  <a:pt x="61398" y="274904"/>
                  <a:pt x="61398" y="290020"/>
                </a:cubicBezTo>
                <a:lnTo>
                  <a:pt x="61398" y="347860"/>
                </a:lnTo>
                <a:cubicBezTo>
                  <a:pt x="61654" y="365057"/>
                  <a:pt x="47942" y="379216"/>
                  <a:pt x="30745" y="379517"/>
                </a:cubicBezTo>
                <a:cubicBezTo>
                  <a:pt x="28254" y="379526"/>
                  <a:pt x="25773" y="379216"/>
                  <a:pt x="23355" y="378605"/>
                </a:cubicBezTo>
                <a:cubicBezTo>
                  <a:pt x="57229" y="505962"/>
                  <a:pt x="172462" y="594665"/>
                  <a:pt x="304253" y="594820"/>
                </a:cubicBezTo>
                <a:lnTo>
                  <a:pt x="304253" y="595185"/>
                </a:lnTo>
                <a:cubicBezTo>
                  <a:pt x="464362" y="595039"/>
                  <a:pt x="594255" y="465547"/>
                  <a:pt x="594912" y="305438"/>
                </a:cubicBezTo>
                <a:cubicBezTo>
                  <a:pt x="594611" y="304654"/>
                  <a:pt x="594456" y="303814"/>
                  <a:pt x="594456" y="302975"/>
                </a:cubicBezTo>
                <a:cubicBezTo>
                  <a:pt x="593699" y="290550"/>
                  <a:pt x="583791" y="280642"/>
                  <a:pt x="571366" y="279885"/>
                </a:cubicBezTo>
                <a:cubicBezTo>
                  <a:pt x="557791" y="279064"/>
                  <a:pt x="546113" y="289400"/>
                  <a:pt x="545283" y="302975"/>
                </a:cubicBezTo>
                <a:lnTo>
                  <a:pt x="545283" y="362914"/>
                </a:lnTo>
                <a:cubicBezTo>
                  <a:pt x="545283" y="385584"/>
                  <a:pt x="526900" y="403967"/>
                  <a:pt x="504229" y="403967"/>
                </a:cubicBezTo>
                <a:cubicBezTo>
                  <a:pt x="481559" y="403967"/>
                  <a:pt x="463176" y="385584"/>
                  <a:pt x="463176" y="362914"/>
                </a:cubicBezTo>
                <a:lnTo>
                  <a:pt x="463176" y="307628"/>
                </a:lnTo>
                <a:cubicBezTo>
                  <a:pt x="462565" y="299280"/>
                  <a:pt x="455923" y="292648"/>
                  <a:pt x="447585" y="292036"/>
                </a:cubicBezTo>
                <a:cubicBezTo>
                  <a:pt x="438288" y="291352"/>
                  <a:pt x="430196" y="298331"/>
                  <a:pt x="429512" y="307628"/>
                </a:cubicBezTo>
                <a:cubicBezTo>
                  <a:pt x="429567" y="308020"/>
                  <a:pt x="429567" y="308422"/>
                  <a:pt x="429512" y="308814"/>
                </a:cubicBezTo>
                <a:cubicBezTo>
                  <a:pt x="427569" y="361070"/>
                  <a:pt x="393385" y="406631"/>
                  <a:pt x="343765" y="423107"/>
                </a:cubicBezTo>
                <a:cubicBezTo>
                  <a:pt x="278061" y="444929"/>
                  <a:pt x="207111" y="409368"/>
                  <a:pt x="185289" y="343664"/>
                </a:cubicBezTo>
                <a:cubicBezTo>
                  <a:pt x="178255" y="353708"/>
                  <a:pt x="166806" y="359720"/>
                  <a:pt x="154544" y="359811"/>
                </a:cubicBezTo>
                <a:cubicBezTo>
                  <a:pt x="132959" y="359410"/>
                  <a:pt x="115780" y="341620"/>
                  <a:pt x="116136" y="320035"/>
                </a:cubicBezTo>
                <a:lnTo>
                  <a:pt x="116136" y="290020"/>
                </a:lnTo>
                <a:cubicBezTo>
                  <a:pt x="116136" y="274904"/>
                  <a:pt x="103884" y="262651"/>
                  <a:pt x="88767" y="262651"/>
                </a:cubicBezTo>
                <a:close/>
                <a:moveTo>
                  <a:pt x="497204" y="257816"/>
                </a:moveTo>
                <a:lnTo>
                  <a:pt x="514173" y="261647"/>
                </a:lnTo>
                <a:cubicBezTo>
                  <a:pt x="517229" y="262368"/>
                  <a:pt x="519400" y="265068"/>
                  <a:pt x="519446" y="268198"/>
                </a:cubicBezTo>
                <a:cubicBezTo>
                  <a:pt x="519510" y="271983"/>
                  <a:pt x="516490" y="275094"/>
                  <a:pt x="512713" y="275149"/>
                </a:cubicBezTo>
                <a:cubicBezTo>
                  <a:pt x="512202" y="275240"/>
                  <a:pt x="511673" y="275240"/>
                  <a:pt x="511162" y="275149"/>
                </a:cubicBezTo>
                <a:lnTo>
                  <a:pt x="494193" y="271317"/>
                </a:lnTo>
                <a:lnTo>
                  <a:pt x="494193" y="271135"/>
                </a:lnTo>
                <a:cubicBezTo>
                  <a:pt x="490900" y="270159"/>
                  <a:pt x="488838" y="266893"/>
                  <a:pt x="489377" y="263499"/>
                </a:cubicBezTo>
                <a:cubicBezTo>
                  <a:pt x="489970" y="259768"/>
                  <a:pt x="493473" y="257223"/>
                  <a:pt x="497204" y="257816"/>
                </a:cubicBezTo>
                <a:close/>
                <a:moveTo>
                  <a:pt x="144326" y="235739"/>
                </a:moveTo>
                <a:lnTo>
                  <a:pt x="168046" y="241486"/>
                </a:lnTo>
                <a:cubicBezTo>
                  <a:pt x="171166" y="242216"/>
                  <a:pt x="173355" y="245016"/>
                  <a:pt x="173319" y="248219"/>
                </a:cubicBezTo>
                <a:cubicBezTo>
                  <a:pt x="173283" y="251996"/>
                  <a:pt x="170181" y="255034"/>
                  <a:pt x="166404" y="254988"/>
                </a:cubicBezTo>
                <a:cubicBezTo>
                  <a:pt x="165893" y="255070"/>
                  <a:pt x="165364" y="255070"/>
                  <a:pt x="164853" y="254988"/>
                </a:cubicBezTo>
                <a:lnTo>
                  <a:pt x="141042" y="249240"/>
                </a:lnTo>
                <a:lnTo>
                  <a:pt x="141042" y="249058"/>
                </a:lnTo>
                <a:cubicBezTo>
                  <a:pt x="137365" y="248155"/>
                  <a:pt x="135121" y="244433"/>
                  <a:pt x="136024" y="240756"/>
                </a:cubicBezTo>
                <a:cubicBezTo>
                  <a:pt x="136927" y="237079"/>
                  <a:pt x="140650" y="234835"/>
                  <a:pt x="144326" y="235739"/>
                </a:cubicBezTo>
                <a:close/>
                <a:moveTo>
                  <a:pt x="304253" y="192495"/>
                </a:moveTo>
                <a:cubicBezTo>
                  <a:pt x="242536" y="192495"/>
                  <a:pt x="192496" y="242526"/>
                  <a:pt x="192496" y="304252"/>
                </a:cubicBezTo>
                <a:lnTo>
                  <a:pt x="192496" y="304617"/>
                </a:lnTo>
                <a:cubicBezTo>
                  <a:pt x="192751" y="366179"/>
                  <a:pt x="242691" y="415963"/>
                  <a:pt x="304253" y="416009"/>
                </a:cubicBezTo>
                <a:cubicBezTo>
                  <a:pt x="365979" y="416009"/>
                  <a:pt x="416010" y="365969"/>
                  <a:pt x="416010" y="304252"/>
                </a:cubicBezTo>
                <a:cubicBezTo>
                  <a:pt x="416010" y="242526"/>
                  <a:pt x="365979" y="192495"/>
                  <a:pt x="304253" y="192495"/>
                </a:cubicBezTo>
                <a:close/>
                <a:moveTo>
                  <a:pt x="61581" y="185927"/>
                </a:moveTo>
                <a:lnTo>
                  <a:pt x="83476" y="185927"/>
                </a:lnTo>
                <a:cubicBezTo>
                  <a:pt x="87253" y="185927"/>
                  <a:pt x="90318" y="188992"/>
                  <a:pt x="90318" y="192769"/>
                </a:cubicBezTo>
                <a:cubicBezTo>
                  <a:pt x="90318" y="196546"/>
                  <a:pt x="87253" y="199611"/>
                  <a:pt x="83476" y="199611"/>
                </a:cubicBezTo>
                <a:lnTo>
                  <a:pt x="61581" y="199611"/>
                </a:lnTo>
                <a:cubicBezTo>
                  <a:pt x="57804" y="199611"/>
                  <a:pt x="54738" y="196546"/>
                  <a:pt x="54738" y="192769"/>
                </a:cubicBezTo>
                <a:cubicBezTo>
                  <a:pt x="54738" y="188992"/>
                  <a:pt x="57804" y="185927"/>
                  <a:pt x="61581" y="185927"/>
                </a:cubicBezTo>
                <a:close/>
                <a:moveTo>
                  <a:pt x="547928" y="167589"/>
                </a:moveTo>
                <a:lnTo>
                  <a:pt x="568455" y="187204"/>
                </a:lnTo>
                <a:cubicBezTo>
                  <a:pt x="571119" y="189877"/>
                  <a:pt x="571119" y="194201"/>
                  <a:pt x="568455" y="196874"/>
                </a:cubicBezTo>
                <a:cubicBezTo>
                  <a:pt x="567123" y="198206"/>
                  <a:pt x="565326" y="198964"/>
                  <a:pt x="563437" y="198972"/>
                </a:cubicBezTo>
                <a:cubicBezTo>
                  <a:pt x="561695" y="198964"/>
                  <a:pt x="560025" y="198279"/>
                  <a:pt x="558785" y="197056"/>
                </a:cubicBezTo>
                <a:lnTo>
                  <a:pt x="538805" y="177534"/>
                </a:lnTo>
                <a:cubicBezTo>
                  <a:pt x="537017" y="175234"/>
                  <a:pt x="536880" y="172051"/>
                  <a:pt x="538468" y="169606"/>
                </a:cubicBezTo>
                <a:cubicBezTo>
                  <a:pt x="540520" y="166431"/>
                  <a:pt x="544763" y="165527"/>
                  <a:pt x="547928" y="167589"/>
                </a:cubicBezTo>
                <a:close/>
                <a:moveTo>
                  <a:pt x="411357" y="160017"/>
                </a:moveTo>
                <a:cubicBezTo>
                  <a:pt x="414030" y="157345"/>
                  <a:pt x="418354" y="157345"/>
                  <a:pt x="421028" y="160017"/>
                </a:cubicBezTo>
                <a:lnTo>
                  <a:pt x="433526" y="171604"/>
                </a:lnTo>
                <a:cubicBezTo>
                  <a:pt x="434922" y="172900"/>
                  <a:pt x="435715" y="174715"/>
                  <a:pt x="435715" y="176621"/>
                </a:cubicBezTo>
                <a:cubicBezTo>
                  <a:pt x="435715" y="180398"/>
                  <a:pt x="432650" y="183464"/>
                  <a:pt x="428873" y="183464"/>
                </a:cubicBezTo>
                <a:cubicBezTo>
                  <a:pt x="427149" y="183455"/>
                  <a:pt x="425489" y="182807"/>
                  <a:pt x="424221" y="181639"/>
                </a:cubicBezTo>
                <a:lnTo>
                  <a:pt x="411357" y="169688"/>
                </a:lnTo>
                <a:cubicBezTo>
                  <a:pt x="408739" y="166997"/>
                  <a:pt x="408739" y="162709"/>
                  <a:pt x="411357" y="160017"/>
                </a:cubicBezTo>
                <a:close/>
                <a:moveTo>
                  <a:pt x="293032" y="136845"/>
                </a:moveTo>
                <a:lnTo>
                  <a:pt x="325054" y="151077"/>
                </a:lnTo>
                <a:cubicBezTo>
                  <a:pt x="327772" y="152117"/>
                  <a:pt x="329515" y="154790"/>
                  <a:pt x="329378" y="157700"/>
                </a:cubicBezTo>
                <a:cubicBezTo>
                  <a:pt x="329204" y="161422"/>
                  <a:pt x="326039" y="164296"/>
                  <a:pt x="322316" y="164123"/>
                </a:cubicBezTo>
                <a:cubicBezTo>
                  <a:pt x="321377" y="164123"/>
                  <a:pt x="320446" y="163931"/>
                  <a:pt x="319580" y="163575"/>
                </a:cubicBezTo>
                <a:lnTo>
                  <a:pt x="287467" y="149435"/>
                </a:lnTo>
                <a:lnTo>
                  <a:pt x="287467" y="149343"/>
                </a:lnTo>
                <a:cubicBezTo>
                  <a:pt x="284146" y="147783"/>
                  <a:pt x="282650" y="143879"/>
                  <a:pt x="284073" y="140503"/>
                </a:cubicBezTo>
                <a:cubicBezTo>
                  <a:pt x="285533" y="137018"/>
                  <a:pt x="289547" y="135386"/>
                  <a:pt x="293032" y="136845"/>
                </a:cubicBezTo>
                <a:close/>
                <a:moveTo>
                  <a:pt x="149435" y="128817"/>
                </a:moveTo>
                <a:lnTo>
                  <a:pt x="178994" y="131372"/>
                </a:lnTo>
                <a:cubicBezTo>
                  <a:pt x="182771" y="131526"/>
                  <a:pt x="185717" y="134710"/>
                  <a:pt x="185562" y="138487"/>
                </a:cubicBezTo>
                <a:cubicBezTo>
                  <a:pt x="185407" y="142264"/>
                  <a:pt x="182223" y="145211"/>
                  <a:pt x="178446" y="145056"/>
                </a:cubicBezTo>
                <a:lnTo>
                  <a:pt x="177808" y="145056"/>
                </a:lnTo>
                <a:lnTo>
                  <a:pt x="148249" y="142501"/>
                </a:lnTo>
                <a:cubicBezTo>
                  <a:pt x="144490" y="142118"/>
                  <a:pt x="141726" y="138788"/>
                  <a:pt x="142046" y="135020"/>
                </a:cubicBezTo>
                <a:cubicBezTo>
                  <a:pt x="142383" y="131271"/>
                  <a:pt x="145686" y="128498"/>
                  <a:pt x="149435" y="128817"/>
                </a:cubicBezTo>
                <a:close/>
                <a:moveTo>
                  <a:pt x="405518" y="72162"/>
                </a:moveTo>
                <a:lnTo>
                  <a:pt x="431245" y="75994"/>
                </a:lnTo>
                <a:cubicBezTo>
                  <a:pt x="434511" y="76532"/>
                  <a:pt x="436929" y="79333"/>
                  <a:pt x="436974" y="82645"/>
                </a:cubicBezTo>
                <a:cubicBezTo>
                  <a:pt x="437038" y="86422"/>
                  <a:pt x="434019" y="89533"/>
                  <a:pt x="430242" y="89587"/>
                </a:cubicBezTo>
                <a:lnTo>
                  <a:pt x="429238" y="89587"/>
                </a:lnTo>
                <a:lnTo>
                  <a:pt x="403511" y="85756"/>
                </a:lnTo>
                <a:cubicBezTo>
                  <a:pt x="399734" y="85144"/>
                  <a:pt x="397162" y="81595"/>
                  <a:pt x="397764" y="77819"/>
                </a:cubicBezTo>
                <a:cubicBezTo>
                  <a:pt x="397773" y="77736"/>
                  <a:pt x="397791" y="77645"/>
                  <a:pt x="397800" y="77563"/>
                </a:cubicBezTo>
                <a:cubicBezTo>
                  <a:pt x="398439" y="73941"/>
                  <a:pt x="401897" y="71524"/>
                  <a:pt x="405518" y="72162"/>
                </a:cubicBezTo>
                <a:close/>
                <a:moveTo>
                  <a:pt x="261101" y="50450"/>
                </a:moveTo>
                <a:cubicBezTo>
                  <a:pt x="264577" y="48963"/>
                  <a:pt x="268600" y="50578"/>
                  <a:pt x="270087" y="54053"/>
                </a:cubicBezTo>
                <a:cubicBezTo>
                  <a:pt x="271574" y="57530"/>
                  <a:pt x="269959" y="61553"/>
                  <a:pt x="266483" y="63039"/>
                </a:cubicBezTo>
                <a:lnTo>
                  <a:pt x="232546" y="77545"/>
                </a:lnTo>
                <a:cubicBezTo>
                  <a:pt x="231715" y="77910"/>
                  <a:pt x="230812" y="78093"/>
                  <a:pt x="229900" y="78093"/>
                </a:cubicBezTo>
                <a:cubicBezTo>
                  <a:pt x="227136" y="78111"/>
                  <a:pt x="224636" y="76478"/>
                  <a:pt x="223550" y="73932"/>
                </a:cubicBezTo>
                <a:cubicBezTo>
                  <a:pt x="222072" y="70457"/>
                  <a:pt x="223687" y="66433"/>
                  <a:pt x="227163" y="64955"/>
                </a:cubicBezTo>
                <a:close/>
                <a:moveTo>
                  <a:pt x="304253" y="13684"/>
                </a:moveTo>
                <a:lnTo>
                  <a:pt x="304253" y="14049"/>
                </a:lnTo>
                <a:cubicBezTo>
                  <a:pt x="144089" y="14606"/>
                  <a:pt x="14515" y="144545"/>
                  <a:pt x="14415" y="304709"/>
                </a:cubicBezTo>
                <a:cubicBezTo>
                  <a:pt x="14451" y="322362"/>
                  <a:pt x="16066" y="339978"/>
                  <a:pt x="19250" y="357348"/>
                </a:cubicBezTo>
                <a:cubicBezTo>
                  <a:pt x="20637" y="362914"/>
                  <a:pt x="25746" y="366727"/>
                  <a:pt x="31475" y="366471"/>
                </a:cubicBezTo>
                <a:cubicBezTo>
                  <a:pt x="31603" y="366471"/>
                  <a:pt x="31730" y="366462"/>
                  <a:pt x="31867" y="366453"/>
                </a:cubicBezTo>
                <a:cubicBezTo>
                  <a:pt x="41474" y="365997"/>
                  <a:pt x="48900" y="357841"/>
                  <a:pt x="48444" y="348225"/>
                </a:cubicBezTo>
                <a:lnTo>
                  <a:pt x="48444" y="290385"/>
                </a:lnTo>
                <a:cubicBezTo>
                  <a:pt x="48444" y="267714"/>
                  <a:pt x="66826" y="249332"/>
                  <a:pt x="89497" y="249332"/>
                </a:cubicBezTo>
                <a:cubicBezTo>
                  <a:pt x="112168" y="249332"/>
                  <a:pt x="130551" y="267714"/>
                  <a:pt x="130551" y="290385"/>
                </a:cubicBezTo>
                <a:lnTo>
                  <a:pt x="130551" y="320400"/>
                </a:lnTo>
                <a:cubicBezTo>
                  <a:pt x="130551" y="334057"/>
                  <a:pt x="141617" y="345124"/>
                  <a:pt x="155274" y="345124"/>
                </a:cubicBezTo>
                <a:cubicBezTo>
                  <a:pt x="168931" y="345124"/>
                  <a:pt x="179997" y="334057"/>
                  <a:pt x="179997" y="320400"/>
                </a:cubicBezTo>
                <a:cubicBezTo>
                  <a:pt x="179906" y="319734"/>
                  <a:pt x="179906" y="319059"/>
                  <a:pt x="179997" y="318393"/>
                </a:cubicBezTo>
                <a:cubicBezTo>
                  <a:pt x="179523" y="313813"/>
                  <a:pt x="179277" y="309215"/>
                  <a:pt x="179268" y="304617"/>
                </a:cubicBezTo>
                <a:cubicBezTo>
                  <a:pt x="181393" y="246695"/>
                  <a:pt x="222958" y="197787"/>
                  <a:pt x="279776" y="186337"/>
                </a:cubicBezTo>
                <a:cubicBezTo>
                  <a:pt x="347633" y="172662"/>
                  <a:pt x="413738" y="216590"/>
                  <a:pt x="427414" y="284455"/>
                </a:cubicBezTo>
                <a:cubicBezTo>
                  <a:pt x="432723" y="280213"/>
                  <a:pt x="439319" y="277905"/>
                  <a:pt x="446116" y="277887"/>
                </a:cubicBezTo>
                <a:cubicBezTo>
                  <a:pt x="462957" y="277887"/>
                  <a:pt x="476623" y="291516"/>
                  <a:pt x="476678" y="308358"/>
                </a:cubicBezTo>
                <a:lnTo>
                  <a:pt x="476678" y="363643"/>
                </a:lnTo>
                <a:cubicBezTo>
                  <a:pt x="476678" y="378760"/>
                  <a:pt x="488930" y="391012"/>
                  <a:pt x="504047" y="391012"/>
                </a:cubicBezTo>
                <a:cubicBezTo>
                  <a:pt x="519164" y="391012"/>
                  <a:pt x="531416" y="378760"/>
                  <a:pt x="531416" y="363643"/>
                </a:cubicBezTo>
                <a:lnTo>
                  <a:pt x="531416" y="303705"/>
                </a:lnTo>
                <a:cubicBezTo>
                  <a:pt x="531462" y="282613"/>
                  <a:pt x="548549" y="265525"/>
                  <a:pt x="569641" y="265479"/>
                </a:cubicBezTo>
                <a:cubicBezTo>
                  <a:pt x="578162" y="265498"/>
                  <a:pt x="586419" y="268390"/>
                  <a:pt x="593087" y="273690"/>
                </a:cubicBezTo>
                <a:cubicBezTo>
                  <a:pt x="577296" y="125997"/>
                  <a:pt x="452785" y="13913"/>
                  <a:pt x="304253" y="13684"/>
                </a:cubicBezTo>
                <a:close/>
                <a:moveTo>
                  <a:pt x="304253" y="0"/>
                </a:moveTo>
                <a:cubicBezTo>
                  <a:pt x="450513" y="27"/>
                  <a:pt x="576037" y="104139"/>
                  <a:pt x="603105" y="247872"/>
                </a:cubicBezTo>
                <a:cubicBezTo>
                  <a:pt x="634196" y="412953"/>
                  <a:pt x="525568" y="571986"/>
                  <a:pt x="360487" y="603067"/>
                </a:cubicBezTo>
                <a:cubicBezTo>
                  <a:pt x="195406" y="634159"/>
                  <a:pt x="36383" y="525531"/>
                  <a:pt x="5292" y="360450"/>
                </a:cubicBezTo>
                <a:cubicBezTo>
                  <a:pt x="2509" y="352102"/>
                  <a:pt x="1214" y="343335"/>
                  <a:pt x="1460" y="334541"/>
                </a:cubicBezTo>
                <a:cubicBezTo>
                  <a:pt x="0" y="324505"/>
                  <a:pt x="0" y="314470"/>
                  <a:pt x="0" y="304252"/>
                </a:cubicBezTo>
                <a:cubicBezTo>
                  <a:pt x="201" y="136298"/>
                  <a:pt x="136298" y="200"/>
                  <a:pt x="304253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F3A9EFDA-2D33-2DBE-74D4-B227582D99EC}"/>
              </a:ext>
            </a:extLst>
          </p:cNvPr>
          <p:cNvSpPr/>
          <p:nvPr/>
        </p:nvSpPr>
        <p:spPr>
          <a:xfrm>
            <a:off x="20880918" y="6457094"/>
            <a:ext cx="667984" cy="772484"/>
          </a:xfrm>
          <a:custGeom>
            <a:avLst/>
            <a:gdLst>
              <a:gd name="connsiteX0" fmla="*/ 194122 w 469918"/>
              <a:gd name="connsiteY0" fmla="*/ 489954 h 543433"/>
              <a:gd name="connsiteX1" fmla="*/ 285408 w 469918"/>
              <a:gd name="connsiteY1" fmla="*/ 489954 h 543433"/>
              <a:gd name="connsiteX2" fmla="*/ 291466 w 469918"/>
              <a:gd name="connsiteY2" fmla="*/ 496012 h 543433"/>
              <a:gd name="connsiteX3" fmla="*/ 285408 w 469918"/>
              <a:gd name="connsiteY3" fmla="*/ 502071 h 543433"/>
              <a:gd name="connsiteX4" fmla="*/ 194122 w 469918"/>
              <a:gd name="connsiteY4" fmla="*/ 502071 h 543433"/>
              <a:gd name="connsiteX5" fmla="*/ 188062 w 469918"/>
              <a:gd name="connsiteY5" fmla="*/ 496012 h 543433"/>
              <a:gd name="connsiteX6" fmla="*/ 194122 w 469918"/>
              <a:gd name="connsiteY6" fmla="*/ 489954 h 543433"/>
              <a:gd name="connsiteX7" fmla="*/ 21810 w 469918"/>
              <a:gd name="connsiteY7" fmla="*/ 299708 h 543433"/>
              <a:gd name="connsiteX8" fmla="*/ 144763 w 469918"/>
              <a:gd name="connsiteY8" fmla="*/ 489873 h 543433"/>
              <a:gd name="connsiteX9" fmla="*/ 148075 w 469918"/>
              <a:gd name="connsiteY9" fmla="*/ 494477 h 543433"/>
              <a:gd name="connsiteX10" fmla="*/ 146217 w 469918"/>
              <a:gd name="connsiteY10" fmla="*/ 499810 h 543433"/>
              <a:gd name="connsiteX11" fmla="*/ 142501 w 469918"/>
              <a:gd name="connsiteY11" fmla="*/ 507888 h 543433"/>
              <a:gd name="connsiteX12" fmla="*/ 142501 w 469918"/>
              <a:gd name="connsiteY12" fmla="*/ 520813 h 543433"/>
              <a:gd name="connsiteX13" fmla="*/ 142501 w 469918"/>
              <a:gd name="connsiteY13" fmla="*/ 520894 h 543433"/>
              <a:gd name="connsiteX14" fmla="*/ 153649 w 469918"/>
              <a:gd name="connsiteY14" fmla="*/ 532042 h 543433"/>
              <a:gd name="connsiteX15" fmla="*/ 325557 w 469918"/>
              <a:gd name="connsiteY15" fmla="*/ 532042 h 543433"/>
              <a:gd name="connsiteX16" fmla="*/ 325638 w 469918"/>
              <a:gd name="connsiteY16" fmla="*/ 532042 h 543433"/>
              <a:gd name="connsiteX17" fmla="*/ 336706 w 469918"/>
              <a:gd name="connsiteY17" fmla="*/ 520813 h 543433"/>
              <a:gd name="connsiteX18" fmla="*/ 336706 w 469918"/>
              <a:gd name="connsiteY18" fmla="*/ 507484 h 543433"/>
              <a:gd name="connsiteX19" fmla="*/ 333071 w 469918"/>
              <a:gd name="connsiteY19" fmla="*/ 499406 h 543433"/>
              <a:gd name="connsiteX20" fmla="*/ 331131 w 469918"/>
              <a:gd name="connsiteY20" fmla="*/ 494074 h 543433"/>
              <a:gd name="connsiteX21" fmla="*/ 334525 w 469918"/>
              <a:gd name="connsiteY21" fmla="*/ 489469 h 543433"/>
              <a:gd name="connsiteX22" fmla="*/ 458043 w 469918"/>
              <a:gd name="connsiteY22" fmla="*/ 299708 h 543433"/>
              <a:gd name="connsiteX23" fmla="*/ 363284 w 469918"/>
              <a:gd name="connsiteY23" fmla="*/ 220539 h 543433"/>
              <a:gd name="connsiteX24" fmla="*/ 320872 w 469918"/>
              <a:gd name="connsiteY24" fmla="*/ 262951 h 543433"/>
              <a:gd name="connsiteX25" fmla="*/ 323537 w 469918"/>
              <a:gd name="connsiteY25" fmla="*/ 277735 h 543433"/>
              <a:gd name="connsiteX26" fmla="*/ 328708 w 469918"/>
              <a:gd name="connsiteY26" fmla="*/ 287186 h 543433"/>
              <a:gd name="connsiteX27" fmla="*/ 398020 w 469918"/>
              <a:gd name="connsiteY27" fmla="*/ 287186 h 543433"/>
              <a:gd name="connsiteX28" fmla="*/ 403110 w 469918"/>
              <a:gd name="connsiteY28" fmla="*/ 277735 h 543433"/>
              <a:gd name="connsiteX29" fmla="*/ 405694 w 469918"/>
              <a:gd name="connsiteY29" fmla="*/ 262951 h 543433"/>
              <a:gd name="connsiteX30" fmla="*/ 363284 w 469918"/>
              <a:gd name="connsiteY30" fmla="*/ 220539 h 543433"/>
              <a:gd name="connsiteX31" fmla="*/ 365303 w 469918"/>
              <a:gd name="connsiteY31" fmla="*/ 184494 h 543433"/>
              <a:gd name="connsiteX32" fmla="*/ 282257 w 469918"/>
              <a:gd name="connsiteY32" fmla="*/ 262951 h 543433"/>
              <a:gd name="connsiteX33" fmla="*/ 286054 w 469918"/>
              <a:gd name="connsiteY33" fmla="*/ 287186 h 543433"/>
              <a:gd name="connsiteX34" fmla="*/ 314651 w 469918"/>
              <a:gd name="connsiteY34" fmla="*/ 287186 h 543433"/>
              <a:gd name="connsiteX35" fmla="*/ 312147 w 469918"/>
              <a:gd name="connsiteY35" fmla="*/ 281935 h 543433"/>
              <a:gd name="connsiteX36" fmla="*/ 308754 w 469918"/>
              <a:gd name="connsiteY36" fmla="*/ 262951 h 543433"/>
              <a:gd name="connsiteX37" fmla="*/ 363284 w 469918"/>
              <a:gd name="connsiteY37" fmla="*/ 208421 h 543433"/>
              <a:gd name="connsiteX38" fmla="*/ 382090 w 469918"/>
              <a:gd name="connsiteY38" fmla="*/ 211799 h 543433"/>
              <a:gd name="connsiteX39" fmla="*/ 414419 w 469918"/>
              <a:gd name="connsiteY39" fmla="*/ 281935 h 543433"/>
              <a:gd name="connsiteX40" fmla="*/ 411996 w 469918"/>
              <a:gd name="connsiteY40" fmla="*/ 287186 h 543433"/>
              <a:gd name="connsiteX41" fmla="*/ 440674 w 469918"/>
              <a:gd name="connsiteY41" fmla="*/ 287186 h 543433"/>
              <a:gd name="connsiteX42" fmla="*/ 440755 w 469918"/>
              <a:gd name="connsiteY42" fmla="*/ 287186 h 543433"/>
              <a:gd name="connsiteX43" fmla="*/ 443760 w 469918"/>
              <a:gd name="connsiteY43" fmla="*/ 267532 h 543433"/>
              <a:gd name="connsiteX44" fmla="*/ 365303 w 469918"/>
              <a:gd name="connsiteY44" fmla="*/ 184494 h 543433"/>
              <a:gd name="connsiteX45" fmla="*/ 85953 w 469918"/>
              <a:gd name="connsiteY45" fmla="*/ 73432 h 543433"/>
              <a:gd name="connsiteX46" fmla="*/ 44672 w 469918"/>
              <a:gd name="connsiteY46" fmla="*/ 167707 h 543433"/>
              <a:gd name="connsiteX47" fmla="*/ 40067 w 469918"/>
              <a:gd name="connsiteY47" fmla="*/ 172392 h 543433"/>
              <a:gd name="connsiteX48" fmla="*/ 12924 w 469918"/>
              <a:gd name="connsiteY48" fmla="*/ 190407 h 543433"/>
              <a:gd name="connsiteX49" fmla="*/ 28111 w 469918"/>
              <a:gd name="connsiteY49" fmla="*/ 232253 h 543433"/>
              <a:gd name="connsiteX50" fmla="*/ 28111 w 469918"/>
              <a:gd name="connsiteY50" fmla="*/ 240331 h 543433"/>
              <a:gd name="connsiteX51" fmla="*/ 18760 w 469918"/>
              <a:gd name="connsiteY51" fmla="*/ 266612 h 543433"/>
              <a:gd name="connsiteX52" fmla="*/ 18740 w 469918"/>
              <a:gd name="connsiteY52" fmla="*/ 266586 h 543433"/>
              <a:gd name="connsiteX53" fmla="*/ 18740 w 469918"/>
              <a:gd name="connsiteY53" fmla="*/ 266668 h 543433"/>
              <a:gd name="connsiteX54" fmla="*/ 18760 w 469918"/>
              <a:gd name="connsiteY54" fmla="*/ 266612 h 543433"/>
              <a:gd name="connsiteX55" fmla="*/ 34331 w 469918"/>
              <a:gd name="connsiteY55" fmla="*/ 287024 h 543433"/>
              <a:gd name="connsiteX56" fmla="*/ 148156 w 469918"/>
              <a:gd name="connsiteY56" fmla="*/ 287024 h 543433"/>
              <a:gd name="connsiteX57" fmla="*/ 82640 w 469918"/>
              <a:gd name="connsiteY57" fmla="*/ 124003 h 543433"/>
              <a:gd name="connsiteX58" fmla="*/ 82640 w 469918"/>
              <a:gd name="connsiteY58" fmla="*/ 123842 h 543433"/>
              <a:gd name="connsiteX59" fmla="*/ 88698 w 469918"/>
              <a:gd name="connsiteY59" fmla="*/ 117944 h 543433"/>
              <a:gd name="connsiteX60" fmla="*/ 94758 w 469918"/>
              <a:gd name="connsiteY60" fmla="*/ 124003 h 543433"/>
              <a:gd name="connsiteX61" fmla="*/ 162212 w 469918"/>
              <a:gd name="connsiteY61" fmla="*/ 284278 h 543433"/>
              <a:gd name="connsiteX62" fmla="*/ 163666 w 469918"/>
              <a:gd name="connsiteY62" fmla="*/ 287024 h 543433"/>
              <a:gd name="connsiteX63" fmla="*/ 270462 w 469918"/>
              <a:gd name="connsiteY63" fmla="*/ 287024 h 543433"/>
              <a:gd name="connsiteX64" fmla="*/ 270462 w 469918"/>
              <a:gd name="connsiteY64" fmla="*/ 285166 h 543433"/>
              <a:gd name="connsiteX65" fmla="*/ 199211 w 469918"/>
              <a:gd name="connsiteY65" fmla="*/ 217469 h 543433"/>
              <a:gd name="connsiteX66" fmla="*/ 195818 w 469918"/>
              <a:gd name="connsiteY66" fmla="*/ 213269 h 543433"/>
              <a:gd name="connsiteX67" fmla="*/ 197111 w 469918"/>
              <a:gd name="connsiteY67" fmla="*/ 208018 h 543433"/>
              <a:gd name="connsiteX68" fmla="*/ 212298 w 469918"/>
              <a:gd name="connsiteY68" fmla="*/ 171180 h 543433"/>
              <a:gd name="connsiteX69" fmla="*/ 183297 w 469918"/>
              <a:gd name="connsiteY69" fmla="*/ 158093 h 543433"/>
              <a:gd name="connsiteX70" fmla="*/ 182278 w 469918"/>
              <a:gd name="connsiteY70" fmla="*/ 157972 h 543433"/>
              <a:gd name="connsiteX71" fmla="*/ 177561 w 469918"/>
              <a:gd name="connsiteY71" fmla="*/ 150823 h 543433"/>
              <a:gd name="connsiteX72" fmla="*/ 172956 w 469918"/>
              <a:gd name="connsiteY72" fmla="*/ 120691 h 543433"/>
              <a:gd name="connsiteX73" fmla="*/ 135553 w 469918"/>
              <a:gd name="connsiteY73" fmla="*/ 119802 h 543433"/>
              <a:gd name="connsiteX74" fmla="*/ 129979 w 469918"/>
              <a:gd name="connsiteY74" fmla="*/ 119075 h 543433"/>
              <a:gd name="connsiteX75" fmla="*/ 127475 w 469918"/>
              <a:gd name="connsiteY75" fmla="*/ 114874 h 543433"/>
              <a:gd name="connsiteX76" fmla="*/ 95162 w 469918"/>
              <a:gd name="connsiteY76" fmla="*/ 76825 h 543433"/>
              <a:gd name="connsiteX77" fmla="*/ 85953 w 469918"/>
              <a:gd name="connsiteY77" fmla="*/ 73432 h 543433"/>
              <a:gd name="connsiteX78" fmla="*/ 291870 w 469918"/>
              <a:gd name="connsiteY78" fmla="*/ 12683 h 543433"/>
              <a:gd name="connsiteX79" fmla="*/ 271593 w 469918"/>
              <a:gd name="connsiteY79" fmla="*/ 49440 h 543433"/>
              <a:gd name="connsiteX80" fmla="*/ 238715 w 469918"/>
              <a:gd name="connsiteY80" fmla="*/ 92174 h 543433"/>
              <a:gd name="connsiteX81" fmla="*/ 210197 w 469918"/>
              <a:gd name="connsiteY81" fmla="*/ 79571 h 543433"/>
              <a:gd name="connsiteX82" fmla="*/ 166251 w 469918"/>
              <a:gd name="connsiteY82" fmla="*/ 64707 h 543433"/>
              <a:gd name="connsiteX83" fmla="*/ 171018 w 469918"/>
              <a:gd name="connsiteY83" fmla="*/ 106392 h 543433"/>
              <a:gd name="connsiteX84" fmla="*/ 180630 w 469918"/>
              <a:gd name="connsiteY84" fmla="*/ 111643 h 543433"/>
              <a:gd name="connsiteX85" fmla="*/ 190325 w 469918"/>
              <a:gd name="connsiteY85" fmla="*/ 146865 h 543433"/>
              <a:gd name="connsiteX86" fmla="*/ 223042 w 469918"/>
              <a:gd name="connsiteY86" fmla="*/ 166414 h 543433"/>
              <a:gd name="connsiteX87" fmla="*/ 210925 w 469918"/>
              <a:gd name="connsiteY87" fmla="*/ 209957 h 543433"/>
              <a:gd name="connsiteX88" fmla="*/ 270543 w 469918"/>
              <a:gd name="connsiteY88" fmla="*/ 252530 h 543433"/>
              <a:gd name="connsiteX89" fmla="*/ 289447 w 469918"/>
              <a:gd name="connsiteY89" fmla="*/ 206079 h 543433"/>
              <a:gd name="connsiteX90" fmla="*/ 293001 w 469918"/>
              <a:gd name="connsiteY90" fmla="*/ 193073 h 543433"/>
              <a:gd name="connsiteX91" fmla="*/ 230798 w 469918"/>
              <a:gd name="connsiteY91" fmla="*/ 137575 h 543433"/>
              <a:gd name="connsiteX92" fmla="*/ 230313 w 469918"/>
              <a:gd name="connsiteY92" fmla="*/ 129011 h 543433"/>
              <a:gd name="connsiteX93" fmla="*/ 238876 w 469918"/>
              <a:gd name="connsiteY93" fmla="*/ 128527 h 543433"/>
              <a:gd name="connsiteX94" fmla="*/ 295425 w 469918"/>
              <a:gd name="connsiteY94" fmla="*/ 179017 h 543433"/>
              <a:gd name="connsiteX95" fmla="*/ 289043 w 469918"/>
              <a:gd name="connsiteY95" fmla="*/ 68504 h 543433"/>
              <a:gd name="connsiteX96" fmla="*/ 293647 w 469918"/>
              <a:gd name="connsiteY96" fmla="*/ 61314 h 543433"/>
              <a:gd name="connsiteX97" fmla="*/ 293761 w 469918"/>
              <a:gd name="connsiteY97" fmla="*/ 61290 h 543433"/>
              <a:gd name="connsiteX98" fmla="*/ 300838 w 469918"/>
              <a:gd name="connsiteY98" fmla="*/ 65919 h 543433"/>
              <a:gd name="connsiteX99" fmla="*/ 308916 w 469918"/>
              <a:gd name="connsiteY99" fmla="*/ 123599 h 543433"/>
              <a:gd name="connsiteX100" fmla="*/ 359971 w 469918"/>
              <a:gd name="connsiteY100" fmla="*/ 88296 h 543433"/>
              <a:gd name="connsiteX101" fmla="*/ 368413 w 469918"/>
              <a:gd name="connsiteY101" fmla="*/ 89871 h 543433"/>
              <a:gd name="connsiteX102" fmla="*/ 366838 w 469918"/>
              <a:gd name="connsiteY102" fmla="*/ 98314 h 543433"/>
              <a:gd name="connsiteX103" fmla="*/ 309077 w 469918"/>
              <a:gd name="connsiteY103" fmla="*/ 138221 h 543433"/>
              <a:gd name="connsiteX104" fmla="*/ 305927 w 469918"/>
              <a:gd name="connsiteY104" fmla="*/ 189761 h 543433"/>
              <a:gd name="connsiteX105" fmla="*/ 425568 w 469918"/>
              <a:gd name="connsiteY105" fmla="*/ 194447 h 543433"/>
              <a:gd name="connsiteX106" fmla="*/ 446975 w 469918"/>
              <a:gd name="connsiteY106" fmla="*/ 159628 h 543433"/>
              <a:gd name="connsiteX107" fmla="*/ 441078 w 469918"/>
              <a:gd name="connsiteY107" fmla="*/ 154539 h 543433"/>
              <a:gd name="connsiteX108" fmla="*/ 416843 w 469918"/>
              <a:gd name="connsiteY108" fmla="*/ 147027 h 543433"/>
              <a:gd name="connsiteX109" fmla="*/ 381863 w 469918"/>
              <a:gd name="connsiteY109" fmla="*/ 124972 h 543433"/>
              <a:gd name="connsiteX110" fmla="*/ 394385 w 469918"/>
              <a:gd name="connsiteY110" fmla="*/ 98637 h 543433"/>
              <a:gd name="connsiteX111" fmla="*/ 412077 w 469918"/>
              <a:gd name="connsiteY111" fmla="*/ 48793 h 543433"/>
              <a:gd name="connsiteX112" fmla="*/ 365706 w 469918"/>
              <a:gd name="connsiteY112" fmla="*/ 57437 h 543433"/>
              <a:gd name="connsiteX113" fmla="*/ 318206 w 469918"/>
              <a:gd name="connsiteY113" fmla="*/ 62607 h 543433"/>
              <a:gd name="connsiteX114" fmla="*/ 308027 w 469918"/>
              <a:gd name="connsiteY114" fmla="*/ 36918 h 543433"/>
              <a:gd name="connsiteX115" fmla="*/ 291870 w 469918"/>
              <a:gd name="connsiteY115" fmla="*/ 12683 h 543433"/>
              <a:gd name="connsiteX116" fmla="*/ 291870 w 469918"/>
              <a:gd name="connsiteY116" fmla="*/ 0 h 543433"/>
              <a:gd name="connsiteX117" fmla="*/ 320064 w 469918"/>
              <a:gd name="connsiteY117" fmla="*/ 33283 h 543433"/>
              <a:gd name="connsiteX118" fmla="*/ 327496 w 469918"/>
              <a:gd name="connsiteY118" fmla="*/ 53559 h 543433"/>
              <a:gd name="connsiteX119" fmla="*/ 361587 w 469918"/>
              <a:gd name="connsiteY119" fmla="*/ 45481 h 543433"/>
              <a:gd name="connsiteX120" fmla="*/ 420155 w 469918"/>
              <a:gd name="connsiteY120" fmla="*/ 38856 h 543433"/>
              <a:gd name="connsiteX121" fmla="*/ 404887 w 469918"/>
              <a:gd name="connsiteY121" fmla="*/ 104372 h 543433"/>
              <a:gd name="connsiteX122" fmla="*/ 394224 w 469918"/>
              <a:gd name="connsiteY122" fmla="*/ 123680 h 543433"/>
              <a:gd name="connsiteX123" fmla="*/ 420397 w 469918"/>
              <a:gd name="connsiteY123" fmla="*/ 134585 h 543433"/>
              <a:gd name="connsiteX124" fmla="*/ 445521 w 469918"/>
              <a:gd name="connsiteY124" fmla="*/ 142664 h 543433"/>
              <a:gd name="connsiteX125" fmla="*/ 459254 w 469918"/>
              <a:gd name="connsiteY125" fmla="*/ 156882 h 543433"/>
              <a:gd name="connsiteX126" fmla="*/ 434373 w 469918"/>
              <a:gd name="connsiteY126" fmla="*/ 202767 h 543433"/>
              <a:gd name="connsiteX127" fmla="*/ 456588 w 469918"/>
              <a:gd name="connsiteY127" fmla="*/ 262951 h 543433"/>
              <a:gd name="connsiteX128" fmla="*/ 453357 w 469918"/>
              <a:gd name="connsiteY128" fmla="*/ 287186 h 543433"/>
              <a:gd name="connsiteX129" fmla="*/ 463859 w 469918"/>
              <a:gd name="connsiteY129" fmla="*/ 287186 h 543433"/>
              <a:gd name="connsiteX130" fmla="*/ 469918 w 469918"/>
              <a:gd name="connsiteY130" fmla="*/ 293245 h 543433"/>
              <a:gd name="connsiteX131" fmla="*/ 347207 w 469918"/>
              <a:gd name="connsiteY131" fmla="*/ 497386 h 543433"/>
              <a:gd name="connsiteX132" fmla="*/ 349712 w 469918"/>
              <a:gd name="connsiteY132" fmla="*/ 507888 h 543433"/>
              <a:gd name="connsiteX133" fmla="*/ 349712 w 469918"/>
              <a:gd name="connsiteY133" fmla="*/ 520086 h 543433"/>
              <a:gd name="connsiteX134" fmla="*/ 326446 w 469918"/>
              <a:gd name="connsiteY134" fmla="*/ 543433 h 543433"/>
              <a:gd name="connsiteX135" fmla="*/ 154214 w 469918"/>
              <a:gd name="connsiteY135" fmla="*/ 543433 h 543433"/>
              <a:gd name="connsiteX136" fmla="*/ 130949 w 469918"/>
              <a:gd name="connsiteY136" fmla="*/ 520086 h 543433"/>
              <a:gd name="connsiteX137" fmla="*/ 130949 w 469918"/>
              <a:gd name="connsiteY137" fmla="*/ 506757 h 543433"/>
              <a:gd name="connsiteX138" fmla="*/ 133534 w 469918"/>
              <a:gd name="connsiteY138" fmla="*/ 496255 h 543433"/>
              <a:gd name="connsiteX139" fmla="*/ 10258 w 469918"/>
              <a:gd name="connsiteY139" fmla="*/ 292357 h 543433"/>
              <a:gd name="connsiteX140" fmla="*/ 16316 w 469918"/>
              <a:gd name="connsiteY140" fmla="*/ 286297 h 543433"/>
              <a:gd name="connsiteX141" fmla="*/ 7107 w 469918"/>
              <a:gd name="connsiteY141" fmla="*/ 268040 h 543433"/>
              <a:gd name="connsiteX142" fmla="*/ 15993 w 469918"/>
              <a:gd name="connsiteY142" fmla="*/ 235727 h 543433"/>
              <a:gd name="connsiteX143" fmla="*/ 1533 w 469918"/>
              <a:gd name="connsiteY143" fmla="*/ 186126 h 543433"/>
              <a:gd name="connsiteX144" fmla="*/ 33846 w 469918"/>
              <a:gd name="connsiteY144" fmla="*/ 160921 h 543433"/>
              <a:gd name="connsiteX145" fmla="*/ 82317 w 469918"/>
              <a:gd name="connsiteY145" fmla="*/ 61314 h 543433"/>
              <a:gd name="connsiteX146" fmla="*/ 103482 w 469918"/>
              <a:gd name="connsiteY146" fmla="*/ 67454 h 543433"/>
              <a:gd name="connsiteX147" fmla="*/ 136927 w 469918"/>
              <a:gd name="connsiteY147" fmla="*/ 106149 h 543433"/>
              <a:gd name="connsiteX148" fmla="*/ 157769 w 469918"/>
              <a:gd name="connsiteY148" fmla="*/ 103403 h 543433"/>
              <a:gd name="connsiteX149" fmla="*/ 158415 w 469918"/>
              <a:gd name="connsiteY149" fmla="*/ 54932 h 543433"/>
              <a:gd name="connsiteX150" fmla="*/ 215853 w 469918"/>
              <a:gd name="connsiteY150" fmla="*/ 68262 h 543433"/>
              <a:gd name="connsiteX151" fmla="*/ 240815 w 469918"/>
              <a:gd name="connsiteY151" fmla="*/ 79733 h 543433"/>
              <a:gd name="connsiteX152" fmla="*/ 260041 w 469918"/>
              <a:gd name="connsiteY152" fmla="*/ 45157 h 543433"/>
              <a:gd name="connsiteX153" fmla="*/ 291870 w 469918"/>
              <a:gd name="connsiteY153" fmla="*/ 0 h 54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69918" h="543433">
                <a:moveTo>
                  <a:pt x="194122" y="489954"/>
                </a:moveTo>
                <a:lnTo>
                  <a:pt x="285408" y="489954"/>
                </a:lnTo>
                <a:cubicBezTo>
                  <a:pt x="288752" y="489954"/>
                  <a:pt x="291466" y="492668"/>
                  <a:pt x="291466" y="496012"/>
                </a:cubicBezTo>
                <a:cubicBezTo>
                  <a:pt x="291466" y="499357"/>
                  <a:pt x="288752" y="502071"/>
                  <a:pt x="285408" y="502071"/>
                </a:cubicBezTo>
                <a:lnTo>
                  <a:pt x="194122" y="502071"/>
                </a:lnTo>
                <a:cubicBezTo>
                  <a:pt x="190778" y="502071"/>
                  <a:pt x="188062" y="499357"/>
                  <a:pt x="188062" y="496012"/>
                </a:cubicBezTo>
                <a:cubicBezTo>
                  <a:pt x="188062" y="492668"/>
                  <a:pt x="190778" y="489954"/>
                  <a:pt x="194122" y="489954"/>
                </a:cubicBezTo>
                <a:close/>
                <a:moveTo>
                  <a:pt x="21810" y="299708"/>
                </a:moveTo>
                <a:cubicBezTo>
                  <a:pt x="23716" y="381194"/>
                  <a:pt x="71241" y="454692"/>
                  <a:pt x="144763" y="489873"/>
                </a:cubicBezTo>
                <a:cubicBezTo>
                  <a:pt x="146556" y="490778"/>
                  <a:pt x="147792" y="492490"/>
                  <a:pt x="148075" y="494477"/>
                </a:cubicBezTo>
                <a:cubicBezTo>
                  <a:pt x="148390" y="496456"/>
                  <a:pt x="147687" y="498452"/>
                  <a:pt x="146217" y="499810"/>
                </a:cubicBezTo>
                <a:cubicBezTo>
                  <a:pt x="143890" y="501854"/>
                  <a:pt x="142533" y="504785"/>
                  <a:pt x="142501" y="507888"/>
                </a:cubicBezTo>
                <a:lnTo>
                  <a:pt x="142501" y="520813"/>
                </a:lnTo>
                <a:cubicBezTo>
                  <a:pt x="142501" y="520838"/>
                  <a:pt x="142501" y="520870"/>
                  <a:pt x="142501" y="520894"/>
                </a:cubicBezTo>
                <a:cubicBezTo>
                  <a:pt x="142501" y="527049"/>
                  <a:pt x="147494" y="532042"/>
                  <a:pt x="153649" y="532042"/>
                </a:cubicBezTo>
                <a:lnTo>
                  <a:pt x="325557" y="532042"/>
                </a:lnTo>
                <a:cubicBezTo>
                  <a:pt x="325582" y="532042"/>
                  <a:pt x="325614" y="532042"/>
                  <a:pt x="325638" y="532042"/>
                </a:cubicBezTo>
                <a:cubicBezTo>
                  <a:pt x="331794" y="531994"/>
                  <a:pt x="336754" y="526969"/>
                  <a:pt x="336706" y="520813"/>
                </a:cubicBezTo>
                <a:lnTo>
                  <a:pt x="336706" y="507484"/>
                </a:lnTo>
                <a:cubicBezTo>
                  <a:pt x="336665" y="504406"/>
                  <a:pt x="335348" y="501482"/>
                  <a:pt x="333071" y="499406"/>
                </a:cubicBezTo>
                <a:cubicBezTo>
                  <a:pt x="331543" y="498088"/>
                  <a:pt x="330808" y="496069"/>
                  <a:pt x="331131" y="494074"/>
                </a:cubicBezTo>
                <a:cubicBezTo>
                  <a:pt x="331447" y="492079"/>
                  <a:pt x="332715" y="490366"/>
                  <a:pt x="334525" y="489469"/>
                </a:cubicBezTo>
                <a:cubicBezTo>
                  <a:pt x="408143" y="454514"/>
                  <a:pt x="455878" y="381170"/>
                  <a:pt x="458043" y="299708"/>
                </a:cubicBezTo>
                <a:close/>
                <a:moveTo>
                  <a:pt x="363284" y="220539"/>
                </a:moveTo>
                <a:cubicBezTo>
                  <a:pt x="339856" y="220539"/>
                  <a:pt x="320872" y="239532"/>
                  <a:pt x="320872" y="262951"/>
                </a:cubicBezTo>
                <a:cubicBezTo>
                  <a:pt x="320864" y="268000"/>
                  <a:pt x="321768" y="273009"/>
                  <a:pt x="323537" y="277735"/>
                </a:cubicBezTo>
                <a:cubicBezTo>
                  <a:pt x="324854" y="281087"/>
                  <a:pt x="326599" y="284261"/>
                  <a:pt x="328708" y="287186"/>
                </a:cubicBezTo>
                <a:lnTo>
                  <a:pt x="398020" y="287186"/>
                </a:lnTo>
                <a:cubicBezTo>
                  <a:pt x="400064" y="284238"/>
                  <a:pt x="401769" y="281063"/>
                  <a:pt x="403110" y="277735"/>
                </a:cubicBezTo>
                <a:cubicBezTo>
                  <a:pt x="404855" y="273001"/>
                  <a:pt x="405727" y="267991"/>
                  <a:pt x="405694" y="262951"/>
                </a:cubicBezTo>
                <a:cubicBezTo>
                  <a:pt x="405694" y="239532"/>
                  <a:pt x="386710" y="220539"/>
                  <a:pt x="363284" y="220539"/>
                </a:cubicBezTo>
                <a:close/>
                <a:moveTo>
                  <a:pt x="365303" y="184494"/>
                </a:moveTo>
                <a:cubicBezTo>
                  <a:pt x="320702" y="183226"/>
                  <a:pt x="283525" y="218351"/>
                  <a:pt x="282257" y="262951"/>
                </a:cubicBezTo>
                <a:cubicBezTo>
                  <a:pt x="282257" y="271175"/>
                  <a:pt x="283533" y="279350"/>
                  <a:pt x="286054" y="287186"/>
                </a:cubicBezTo>
                <a:lnTo>
                  <a:pt x="314651" y="287186"/>
                </a:lnTo>
                <a:cubicBezTo>
                  <a:pt x="313762" y="285490"/>
                  <a:pt x="312874" y="283712"/>
                  <a:pt x="312147" y="281935"/>
                </a:cubicBezTo>
                <a:cubicBezTo>
                  <a:pt x="309925" y="275852"/>
                  <a:pt x="308778" y="269429"/>
                  <a:pt x="308754" y="262951"/>
                </a:cubicBezTo>
                <a:cubicBezTo>
                  <a:pt x="308795" y="232851"/>
                  <a:pt x="333183" y="208470"/>
                  <a:pt x="363284" y="208421"/>
                </a:cubicBezTo>
                <a:cubicBezTo>
                  <a:pt x="369697" y="208430"/>
                  <a:pt x="376071" y="209577"/>
                  <a:pt x="382090" y="211799"/>
                </a:cubicBezTo>
                <a:cubicBezTo>
                  <a:pt x="410388" y="222236"/>
                  <a:pt x="424857" y="253637"/>
                  <a:pt x="414419" y="281935"/>
                </a:cubicBezTo>
                <a:cubicBezTo>
                  <a:pt x="413725" y="283736"/>
                  <a:pt x="412916" y="285490"/>
                  <a:pt x="411996" y="287186"/>
                </a:cubicBezTo>
                <a:lnTo>
                  <a:pt x="440674" y="287186"/>
                </a:lnTo>
                <a:lnTo>
                  <a:pt x="440755" y="287186"/>
                </a:lnTo>
                <a:cubicBezTo>
                  <a:pt x="442565" y="280788"/>
                  <a:pt x="443574" y="274180"/>
                  <a:pt x="443760" y="267532"/>
                </a:cubicBezTo>
                <a:cubicBezTo>
                  <a:pt x="445028" y="222939"/>
                  <a:pt x="409895" y="185754"/>
                  <a:pt x="365303" y="184494"/>
                </a:cubicBezTo>
                <a:close/>
                <a:moveTo>
                  <a:pt x="85953" y="73432"/>
                </a:moveTo>
                <a:cubicBezTo>
                  <a:pt x="68907" y="78844"/>
                  <a:pt x="51700" y="134020"/>
                  <a:pt x="44672" y="167707"/>
                </a:cubicBezTo>
                <a:cubicBezTo>
                  <a:pt x="44155" y="170018"/>
                  <a:pt x="42369" y="171835"/>
                  <a:pt x="40067" y="172392"/>
                </a:cubicBezTo>
                <a:cubicBezTo>
                  <a:pt x="24798" y="175786"/>
                  <a:pt x="15670" y="181844"/>
                  <a:pt x="12924" y="190407"/>
                </a:cubicBezTo>
                <a:cubicBezTo>
                  <a:pt x="8157" y="204949"/>
                  <a:pt x="22294" y="225548"/>
                  <a:pt x="28111" y="232253"/>
                </a:cubicBezTo>
                <a:cubicBezTo>
                  <a:pt x="30204" y="234539"/>
                  <a:pt x="30204" y="238046"/>
                  <a:pt x="28111" y="240331"/>
                </a:cubicBezTo>
                <a:lnTo>
                  <a:pt x="18760" y="266612"/>
                </a:lnTo>
                <a:lnTo>
                  <a:pt x="18740" y="266586"/>
                </a:lnTo>
                <a:lnTo>
                  <a:pt x="18740" y="266668"/>
                </a:lnTo>
                <a:lnTo>
                  <a:pt x="18760" y="266612"/>
                </a:lnTo>
                <a:lnTo>
                  <a:pt x="34331" y="287024"/>
                </a:lnTo>
                <a:lnTo>
                  <a:pt x="148156" y="287024"/>
                </a:lnTo>
                <a:cubicBezTo>
                  <a:pt x="108160" y="241875"/>
                  <a:pt x="85007" y="184276"/>
                  <a:pt x="82640" y="124003"/>
                </a:cubicBezTo>
                <a:cubicBezTo>
                  <a:pt x="82640" y="123946"/>
                  <a:pt x="82640" y="123897"/>
                  <a:pt x="82640" y="123842"/>
                </a:cubicBezTo>
                <a:cubicBezTo>
                  <a:pt x="82689" y="120537"/>
                  <a:pt x="85395" y="117896"/>
                  <a:pt x="88698" y="117944"/>
                </a:cubicBezTo>
                <a:cubicBezTo>
                  <a:pt x="92043" y="117944"/>
                  <a:pt x="94758" y="120658"/>
                  <a:pt x="94758" y="124003"/>
                </a:cubicBezTo>
                <a:cubicBezTo>
                  <a:pt x="94758" y="124892"/>
                  <a:pt x="95646" y="216419"/>
                  <a:pt x="162212" y="284278"/>
                </a:cubicBezTo>
                <a:cubicBezTo>
                  <a:pt x="162914" y="285061"/>
                  <a:pt x="163416" y="286007"/>
                  <a:pt x="163666" y="287024"/>
                </a:cubicBezTo>
                <a:lnTo>
                  <a:pt x="270462" y="287024"/>
                </a:lnTo>
                <a:cubicBezTo>
                  <a:pt x="270349" y="286411"/>
                  <a:pt x="270349" y="285781"/>
                  <a:pt x="270462" y="285166"/>
                </a:cubicBezTo>
                <a:cubicBezTo>
                  <a:pt x="278380" y="260366"/>
                  <a:pt x="220215" y="227164"/>
                  <a:pt x="199211" y="217469"/>
                </a:cubicBezTo>
                <a:cubicBezTo>
                  <a:pt x="197475" y="216686"/>
                  <a:pt x="196215" y="215127"/>
                  <a:pt x="195818" y="213269"/>
                </a:cubicBezTo>
                <a:cubicBezTo>
                  <a:pt x="195414" y="211411"/>
                  <a:pt x="195891" y="209472"/>
                  <a:pt x="197111" y="208018"/>
                </a:cubicBezTo>
                <a:cubicBezTo>
                  <a:pt x="210602" y="192023"/>
                  <a:pt x="215853" y="179259"/>
                  <a:pt x="212298" y="171180"/>
                </a:cubicBezTo>
                <a:cubicBezTo>
                  <a:pt x="207532" y="161163"/>
                  <a:pt x="189840" y="158093"/>
                  <a:pt x="183297" y="158093"/>
                </a:cubicBezTo>
                <a:cubicBezTo>
                  <a:pt x="182958" y="158086"/>
                  <a:pt x="182618" y="158045"/>
                  <a:pt x="182278" y="157972"/>
                </a:cubicBezTo>
                <a:cubicBezTo>
                  <a:pt x="179006" y="157302"/>
                  <a:pt x="176890" y="154103"/>
                  <a:pt x="177561" y="150823"/>
                </a:cubicBezTo>
                <a:cubicBezTo>
                  <a:pt x="180550" y="135959"/>
                  <a:pt x="179015" y="125861"/>
                  <a:pt x="172956" y="120691"/>
                </a:cubicBezTo>
                <a:cubicBezTo>
                  <a:pt x="163343" y="112370"/>
                  <a:pt x="142662" y="117217"/>
                  <a:pt x="135553" y="119802"/>
                </a:cubicBezTo>
                <a:cubicBezTo>
                  <a:pt x="133687" y="120505"/>
                  <a:pt x="131603" y="120231"/>
                  <a:pt x="129979" y="119075"/>
                </a:cubicBezTo>
                <a:cubicBezTo>
                  <a:pt x="128574" y="118105"/>
                  <a:pt x="127661" y="116571"/>
                  <a:pt x="127475" y="114874"/>
                </a:cubicBezTo>
                <a:cubicBezTo>
                  <a:pt x="127475" y="113743"/>
                  <a:pt x="123678" y="104049"/>
                  <a:pt x="95162" y="76825"/>
                </a:cubicBezTo>
                <a:cubicBezTo>
                  <a:pt x="90799" y="72625"/>
                  <a:pt x="87810" y="72866"/>
                  <a:pt x="85953" y="73432"/>
                </a:cubicBezTo>
                <a:close/>
                <a:moveTo>
                  <a:pt x="291870" y="12683"/>
                </a:moveTo>
                <a:cubicBezTo>
                  <a:pt x="283469" y="12683"/>
                  <a:pt x="276844" y="33283"/>
                  <a:pt x="271593" y="49440"/>
                </a:cubicBezTo>
                <a:cubicBezTo>
                  <a:pt x="264242" y="72059"/>
                  <a:pt x="256649" y="95486"/>
                  <a:pt x="238715" y="92174"/>
                </a:cubicBezTo>
                <a:cubicBezTo>
                  <a:pt x="228697" y="89234"/>
                  <a:pt x="219116" y="84992"/>
                  <a:pt x="210197" y="79571"/>
                </a:cubicBezTo>
                <a:cubicBezTo>
                  <a:pt x="196061" y="71978"/>
                  <a:pt x="172391" y="59376"/>
                  <a:pt x="166251" y="64707"/>
                </a:cubicBezTo>
                <a:cubicBezTo>
                  <a:pt x="164878" y="66161"/>
                  <a:pt x="160112" y="73432"/>
                  <a:pt x="171018" y="106392"/>
                </a:cubicBezTo>
                <a:cubicBezTo>
                  <a:pt x="174540" y="107474"/>
                  <a:pt x="177811" y="109259"/>
                  <a:pt x="180630" y="111643"/>
                </a:cubicBezTo>
                <a:cubicBezTo>
                  <a:pt x="189113" y="118914"/>
                  <a:pt x="192345" y="130708"/>
                  <a:pt x="190325" y="146865"/>
                </a:cubicBezTo>
                <a:cubicBezTo>
                  <a:pt x="199938" y="148318"/>
                  <a:pt x="217064" y="152762"/>
                  <a:pt x="223042" y="166414"/>
                </a:cubicBezTo>
                <a:cubicBezTo>
                  <a:pt x="228213" y="177643"/>
                  <a:pt x="224093" y="192507"/>
                  <a:pt x="210925" y="209957"/>
                </a:cubicBezTo>
                <a:cubicBezTo>
                  <a:pt x="233165" y="220499"/>
                  <a:pt x="253353" y="234911"/>
                  <a:pt x="270543" y="252530"/>
                </a:cubicBezTo>
                <a:cubicBezTo>
                  <a:pt x="272457" y="235605"/>
                  <a:pt x="278993" y="219530"/>
                  <a:pt x="289447" y="206079"/>
                </a:cubicBezTo>
                <a:cubicBezTo>
                  <a:pt x="290869" y="201814"/>
                  <a:pt x="292056" y="197468"/>
                  <a:pt x="293001" y="193073"/>
                </a:cubicBezTo>
                <a:lnTo>
                  <a:pt x="230798" y="137575"/>
                </a:lnTo>
                <a:cubicBezTo>
                  <a:pt x="228301" y="135345"/>
                  <a:pt x="228084" y="131507"/>
                  <a:pt x="230313" y="129011"/>
                </a:cubicBezTo>
                <a:cubicBezTo>
                  <a:pt x="232543" y="126515"/>
                  <a:pt x="236380" y="126297"/>
                  <a:pt x="238876" y="128527"/>
                </a:cubicBezTo>
                <a:lnTo>
                  <a:pt x="295425" y="179017"/>
                </a:lnTo>
                <a:cubicBezTo>
                  <a:pt x="301888" y="129093"/>
                  <a:pt x="289043" y="69231"/>
                  <a:pt x="289043" y="68504"/>
                </a:cubicBezTo>
                <a:cubicBezTo>
                  <a:pt x="288340" y="65248"/>
                  <a:pt x="290400" y="62041"/>
                  <a:pt x="293647" y="61314"/>
                </a:cubicBezTo>
                <a:cubicBezTo>
                  <a:pt x="293688" y="61306"/>
                  <a:pt x="293729" y="61298"/>
                  <a:pt x="293761" y="61290"/>
                </a:cubicBezTo>
                <a:cubicBezTo>
                  <a:pt x="296992" y="60612"/>
                  <a:pt x="300158" y="62688"/>
                  <a:pt x="300838" y="65919"/>
                </a:cubicBezTo>
                <a:cubicBezTo>
                  <a:pt x="304812" y="84944"/>
                  <a:pt x="307510" y="104211"/>
                  <a:pt x="308916" y="123599"/>
                </a:cubicBezTo>
                <a:lnTo>
                  <a:pt x="359971" y="88296"/>
                </a:lnTo>
                <a:cubicBezTo>
                  <a:pt x="362734" y="86398"/>
                  <a:pt x="366515" y="87109"/>
                  <a:pt x="368413" y="89871"/>
                </a:cubicBezTo>
                <a:cubicBezTo>
                  <a:pt x="370312" y="92634"/>
                  <a:pt x="369601" y="96415"/>
                  <a:pt x="366838" y="98314"/>
                </a:cubicBezTo>
                <a:lnTo>
                  <a:pt x="309077" y="138221"/>
                </a:lnTo>
                <a:cubicBezTo>
                  <a:pt x="309764" y="155460"/>
                  <a:pt x="308705" y="172732"/>
                  <a:pt x="305927" y="189761"/>
                </a:cubicBezTo>
                <a:cubicBezTo>
                  <a:pt x="341609" y="161922"/>
                  <a:pt x="392171" y="163902"/>
                  <a:pt x="425568" y="194447"/>
                </a:cubicBezTo>
                <a:cubicBezTo>
                  <a:pt x="436473" y="183864"/>
                  <a:pt x="448591" y="167707"/>
                  <a:pt x="446975" y="159628"/>
                </a:cubicBezTo>
                <a:cubicBezTo>
                  <a:pt x="446813" y="158740"/>
                  <a:pt x="446329" y="156397"/>
                  <a:pt x="441078" y="154539"/>
                </a:cubicBezTo>
                <a:cubicBezTo>
                  <a:pt x="432515" y="151469"/>
                  <a:pt x="424194" y="149127"/>
                  <a:pt x="416843" y="147027"/>
                </a:cubicBezTo>
                <a:cubicBezTo>
                  <a:pt x="396971" y="141129"/>
                  <a:pt x="382672" y="137252"/>
                  <a:pt x="381863" y="124972"/>
                </a:cubicBezTo>
                <a:cubicBezTo>
                  <a:pt x="381459" y="119398"/>
                  <a:pt x="385660" y="112451"/>
                  <a:pt x="394385" y="98637"/>
                </a:cubicBezTo>
                <a:cubicBezTo>
                  <a:pt x="404402" y="82884"/>
                  <a:pt x="421044" y="56468"/>
                  <a:pt x="412077" y="48793"/>
                </a:cubicBezTo>
                <a:cubicBezTo>
                  <a:pt x="404402" y="42330"/>
                  <a:pt x="382913" y="50732"/>
                  <a:pt x="365706" y="57437"/>
                </a:cubicBezTo>
                <a:cubicBezTo>
                  <a:pt x="344945" y="65596"/>
                  <a:pt x="327092" y="72543"/>
                  <a:pt x="318206" y="62607"/>
                </a:cubicBezTo>
                <a:cubicBezTo>
                  <a:pt x="312688" y="55046"/>
                  <a:pt x="309182" y="46208"/>
                  <a:pt x="308027" y="36918"/>
                </a:cubicBezTo>
                <a:cubicBezTo>
                  <a:pt x="304553" y="19954"/>
                  <a:pt x="301888" y="12683"/>
                  <a:pt x="291870" y="12683"/>
                </a:cubicBezTo>
                <a:close/>
                <a:moveTo>
                  <a:pt x="291870" y="0"/>
                </a:moveTo>
                <a:cubicBezTo>
                  <a:pt x="312712" y="0"/>
                  <a:pt x="316832" y="18499"/>
                  <a:pt x="320064" y="33283"/>
                </a:cubicBezTo>
                <a:cubicBezTo>
                  <a:pt x="320985" y="40513"/>
                  <a:pt x="323521" y="47444"/>
                  <a:pt x="327496" y="53559"/>
                </a:cubicBezTo>
                <a:cubicBezTo>
                  <a:pt x="330728" y="57518"/>
                  <a:pt x="350035" y="49924"/>
                  <a:pt x="361587" y="45481"/>
                </a:cubicBezTo>
                <a:cubicBezTo>
                  <a:pt x="383883" y="36756"/>
                  <a:pt x="406987" y="27709"/>
                  <a:pt x="420155" y="38856"/>
                </a:cubicBezTo>
                <a:cubicBezTo>
                  <a:pt x="437200" y="53317"/>
                  <a:pt x="419266" y="81591"/>
                  <a:pt x="404887" y="104372"/>
                </a:cubicBezTo>
                <a:cubicBezTo>
                  <a:pt x="400645" y="110407"/>
                  <a:pt x="397067" y="116878"/>
                  <a:pt x="394224" y="123680"/>
                </a:cubicBezTo>
                <a:cubicBezTo>
                  <a:pt x="394466" y="127234"/>
                  <a:pt x="408199" y="131112"/>
                  <a:pt x="420397" y="134585"/>
                </a:cubicBezTo>
                <a:cubicBezTo>
                  <a:pt x="427911" y="137090"/>
                  <a:pt x="436393" y="139513"/>
                  <a:pt x="445521" y="142664"/>
                </a:cubicBezTo>
                <a:cubicBezTo>
                  <a:pt x="452412" y="144441"/>
                  <a:pt x="457720" y="149935"/>
                  <a:pt x="459254" y="156882"/>
                </a:cubicBezTo>
                <a:cubicBezTo>
                  <a:pt x="462486" y="172716"/>
                  <a:pt x="443905" y="193396"/>
                  <a:pt x="434373" y="202767"/>
                </a:cubicBezTo>
                <a:cubicBezTo>
                  <a:pt x="448713" y="219538"/>
                  <a:pt x="456596" y="240881"/>
                  <a:pt x="456588" y="262951"/>
                </a:cubicBezTo>
                <a:cubicBezTo>
                  <a:pt x="456572" y="271134"/>
                  <a:pt x="455490" y="279286"/>
                  <a:pt x="453357" y="287186"/>
                </a:cubicBezTo>
                <a:lnTo>
                  <a:pt x="463859" y="287186"/>
                </a:lnTo>
                <a:cubicBezTo>
                  <a:pt x="467188" y="287226"/>
                  <a:pt x="469878" y="289916"/>
                  <a:pt x="469918" y="293245"/>
                </a:cubicBezTo>
                <a:cubicBezTo>
                  <a:pt x="469780" y="378715"/>
                  <a:pt x="422619" y="457171"/>
                  <a:pt x="347207" y="497386"/>
                </a:cubicBezTo>
                <a:cubicBezTo>
                  <a:pt x="348847" y="500641"/>
                  <a:pt x="349712" y="504236"/>
                  <a:pt x="349712" y="507888"/>
                </a:cubicBezTo>
                <a:lnTo>
                  <a:pt x="349712" y="520086"/>
                </a:lnTo>
                <a:cubicBezTo>
                  <a:pt x="349712" y="532947"/>
                  <a:pt x="339307" y="543384"/>
                  <a:pt x="326446" y="543433"/>
                </a:cubicBezTo>
                <a:lnTo>
                  <a:pt x="154214" y="543433"/>
                </a:lnTo>
                <a:cubicBezTo>
                  <a:pt x="141353" y="543392"/>
                  <a:pt x="130949" y="532947"/>
                  <a:pt x="130949" y="520086"/>
                </a:cubicBezTo>
                <a:lnTo>
                  <a:pt x="130949" y="506757"/>
                </a:lnTo>
                <a:cubicBezTo>
                  <a:pt x="130941" y="503098"/>
                  <a:pt x="131829" y="499495"/>
                  <a:pt x="133534" y="496255"/>
                </a:cubicBezTo>
                <a:cubicBezTo>
                  <a:pt x="57977" y="456234"/>
                  <a:pt x="10597" y="377857"/>
                  <a:pt x="10258" y="292357"/>
                </a:cubicBezTo>
                <a:cubicBezTo>
                  <a:pt x="10258" y="289012"/>
                  <a:pt x="12972" y="286297"/>
                  <a:pt x="16316" y="286297"/>
                </a:cubicBezTo>
                <a:cubicBezTo>
                  <a:pt x="11696" y="281128"/>
                  <a:pt x="8520" y="274827"/>
                  <a:pt x="7107" y="268040"/>
                </a:cubicBezTo>
                <a:cubicBezTo>
                  <a:pt x="5379" y="256497"/>
                  <a:pt x="8602" y="244759"/>
                  <a:pt x="15993" y="235727"/>
                </a:cubicBezTo>
                <a:cubicBezTo>
                  <a:pt x="9611" y="226921"/>
                  <a:pt x="-4688" y="205190"/>
                  <a:pt x="1533" y="186126"/>
                </a:cubicBezTo>
                <a:cubicBezTo>
                  <a:pt x="5491" y="174089"/>
                  <a:pt x="16316" y="165607"/>
                  <a:pt x="33846" y="160921"/>
                </a:cubicBezTo>
                <a:cubicBezTo>
                  <a:pt x="38290" y="139190"/>
                  <a:pt x="55658" y="69393"/>
                  <a:pt x="82317" y="61314"/>
                </a:cubicBezTo>
                <a:cubicBezTo>
                  <a:pt x="89967" y="59117"/>
                  <a:pt x="98199" y="61508"/>
                  <a:pt x="103482" y="67454"/>
                </a:cubicBezTo>
                <a:cubicBezTo>
                  <a:pt x="116415" y="78699"/>
                  <a:pt x="127677" y="91730"/>
                  <a:pt x="136927" y="106149"/>
                </a:cubicBezTo>
                <a:cubicBezTo>
                  <a:pt x="143720" y="104316"/>
                  <a:pt x="150733" y="103395"/>
                  <a:pt x="157769" y="103403"/>
                </a:cubicBezTo>
                <a:cubicBezTo>
                  <a:pt x="149610" y="77471"/>
                  <a:pt x="149852" y="62203"/>
                  <a:pt x="158415" y="54932"/>
                </a:cubicBezTo>
                <a:cubicBezTo>
                  <a:pt x="170775" y="44027"/>
                  <a:pt x="193718" y="56468"/>
                  <a:pt x="215853" y="68262"/>
                </a:cubicBezTo>
                <a:cubicBezTo>
                  <a:pt x="223730" y="72988"/>
                  <a:pt x="232098" y="76833"/>
                  <a:pt x="240815" y="79733"/>
                </a:cubicBezTo>
                <a:cubicBezTo>
                  <a:pt x="248247" y="81107"/>
                  <a:pt x="254872" y="61314"/>
                  <a:pt x="260041" y="45157"/>
                </a:cubicBezTo>
                <a:cubicBezTo>
                  <a:pt x="267231" y="22942"/>
                  <a:pt x="274663" y="0"/>
                  <a:pt x="291870" y="0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11607</TotalTime>
  <Words>610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90 - Customer Success Flow</dc:title>
  <dc:creator>Slide Ocean</dc:creator>
  <cp:lastModifiedBy>SO</cp:lastModifiedBy>
  <cp:revision>2656</cp:revision>
  <dcterms:created xsi:type="dcterms:W3CDTF">2024-04-24T08:43:56Z</dcterms:created>
  <dcterms:modified xsi:type="dcterms:W3CDTF">2025-10-23T01:21:26Z</dcterms:modified>
</cp:coreProperties>
</file>