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1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2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4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7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18.xml" ContentType="application/vnd.openxmlformats-officedocument.theme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theme/theme19.xml" ContentType="application/vnd.openxmlformats-officedocument.theme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6" r:id="rId20"/>
  </p:sldMasterIdLst>
  <p:notesMasterIdLst>
    <p:notesMasterId r:id="rId31"/>
  </p:notesMasterIdLst>
  <p:handoutMasterIdLst>
    <p:handoutMasterId r:id="rId32"/>
  </p:handoutMasterIdLst>
  <p:sldIdLst>
    <p:sldId id="2147378183" r:id="rId21"/>
    <p:sldId id="2147378225" r:id="rId22"/>
    <p:sldId id="566" r:id="rId23"/>
    <p:sldId id="2147378227" r:id="rId24"/>
    <p:sldId id="536" r:id="rId25"/>
    <p:sldId id="2147378229" r:id="rId26"/>
    <p:sldId id="2147378224" r:id="rId27"/>
    <p:sldId id="2147378218" r:id="rId28"/>
    <p:sldId id="2147378235" r:id="rId29"/>
    <p:sldId id="2147378236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32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56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4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4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23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32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1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0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2.xml"/><Relationship Id="rId3" Type="http://schemas.openxmlformats.org/officeDocument/2006/relationships/slideLayout" Target="../slideLayouts/slideLayout177.xml"/><Relationship Id="rId7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9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8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Oval 62">
            <a:extLst>
              <a:ext uri="{FF2B5EF4-FFF2-40B4-BE49-F238E27FC236}">
                <a16:creationId xmlns:a16="http://schemas.microsoft.com/office/drawing/2014/main" id="{187F0A55-398C-4DE0-B3F0-CFF863BE9461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04BAB07-6ABE-FC49-B1C5-0CB627B2DCA9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bg1"/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chemeClr val="tx1"/>
                </a:solidFill>
                <a:latin typeface="+mj-lt"/>
              </a:rPr>
              <a:t>VALUE CREATION LOOP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1952229-6E5F-DC82-6452-1C31CA8F8153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AF031CD-189D-A48A-F75F-7B48CD554C21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AB79B84-F955-3876-5D06-4526851C8211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B45AB54-A447-5058-150D-6E8BB976455E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CDBFDC2-CE86-CC6E-ECF8-B7C9F18CC4F9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3FA0817-2267-8695-D03A-E70661B6C5F7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8E8ECFC-F91F-5880-8505-8F93097436D7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A909BA1-367D-CD57-89F8-0996060E79BE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22D04AC-8006-D48E-22AC-E599E940D5FC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A055E6E-BDEB-6F22-83A2-051BF4BD59F7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D0A713A-76E3-1575-4086-597F13C73CE7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096906A-2901-0448-0889-33BFE3F584C0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643D7813-85DA-179E-0BF5-471D64AEC872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003421D-BF51-AA09-61E3-737FBF138126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0195FED-EF5C-DB0B-FD57-F5F1B0A36A8D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F0779D9E-9D52-F8A9-78AB-A708A1B64753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C58EC88-2FAE-4088-5739-8CE4DAD0F1E3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82" name="Freeform 60">
            <a:extLst>
              <a:ext uri="{FF2B5EF4-FFF2-40B4-BE49-F238E27FC236}">
                <a16:creationId xmlns:a16="http://schemas.microsoft.com/office/drawing/2014/main" id="{B5A6386D-7DA5-9FEB-416A-0797574D8FAB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83" name="Freeform 2133">
            <a:extLst>
              <a:ext uri="{FF2B5EF4-FFF2-40B4-BE49-F238E27FC236}">
                <a16:creationId xmlns:a16="http://schemas.microsoft.com/office/drawing/2014/main" id="{AF90B73A-8FFB-2843-00F4-8E84E1E6C85E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84" name="Freeform 1320">
            <a:extLst>
              <a:ext uri="{FF2B5EF4-FFF2-40B4-BE49-F238E27FC236}">
                <a16:creationId xmlns:a16="http://schemas.microsoft.com/office/drawing/2014/main" id="{48317536-0F73-21DD-935D-C9C98AE6565D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85" name="Freeform 848">
            <a:extLst>
              <a:ext uri="{FF2B5EF4-FFF2-40B4-BE49-F238E27FC236}">
                <a16:creationId xmlns:a16="http://schemas.microsoft.com/office/drawing/2014/main" id="{DC2AA12A-6F79-5711-FB30-0E8F1EF2CCC7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86" name="Freeform 1137">
            <a:extLst>
              <a:ext uri="{FF2B5EF4-FFF2-40B4-BE49-F238E27FC236}">
                <a16:creationId xmlns:a16="http://schemas.microsoft.com/office/drawing/2014/main" id="{8C7E13EA-612B-A5A6-F50C-40A6F8BFA47B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87" name="Freeform 850">
            <a:extLst>
              <a:ext uri="{FF2B5EF4-FFF2-40B4-BE49-F238E27FC236}">
                <a16:creationId xmlns:a16="http://schemas.microsoft.com/office/drawing/2014/main" id="{74B0C651-3049-800C-A562-610ED240FACF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88" name="Freeform 1102">
            <a:extLst>
              <a:ext uri="{FF2B5EF4-FFF2-40B4-BE49-F238E27FC236}">
                <a16:creationId xmlns:a16="http://schemas.microsoft.com/office/drawing/2014/main" id="{77F96137-7212-6CA4-E1FF-6D039583DDDA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89" name="Freeform 2130">
            <a:extLst>
              <a:ext uri="{FF2B5EF4-FFF2-40B4-BE49-F238E27FC236}">
                <a16:creationId xmlns:a16="http://schemas.microsoft.com/office/drawing/2014/main" id="{4B94B2BB-487B-D14E-6486-2B291B2BF18F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8ED2D44-CAF4-79CF-256C-D59C72494F15}"/>
              </a:ext>
            </a:extLst>
          </p:cNvPr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Discover 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D99B7B3-C89F-CF74-A8E4-D6D94512817D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Design 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F955C37-27B5-8CEA-FA49-81B933AEDE5E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Deliver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33B2A05-670C-5F2A-32EE-41D478327DF2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Delight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8F95226-8C36-E294-5F7D-425EC4941D63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Develop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E9F8B6C-0593-05FE-51FF-FDBD9B621743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Differentiate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921A2F0-F89A-9A82-AA44-DAA0E032E9CB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Distribute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A1D3BCE-005E-2DDE-063B-3D4607296EAD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Deepen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891DAF3-9F6A-C877-E9CB-567BDE77E212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Nhận diện cơ hội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2280EB4-CD55-E054-7E60-052A41D41C9F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Thiết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pháp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C665901-F23D-FE0C-BB22-EA4E83BD42A1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/>
                </a:solidFill>
              </a:rPr>
              <a:t>Mang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1C1379B-8109-B2B5-737B-BB8FD505451C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Tạo trải nghiệm vượt mong đợi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706E5D3-189E-08BE-4F2E-79CC124C4A62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Phát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triển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quan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hệ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9DCADAA-7398-4089-CEA9-6189693B1860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tranh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4C2661A-1B03-82EB-A27C-013A9041B1D4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Mở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rộng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phần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4000"/>
    </mc:Choice>
    <mc:Fallback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A3A581D-964E-C6B6-27D4-3EBFB7D31316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6D8E0E3-58F7-4851-27E9-DC55B8307172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rgbClr val="FFFFFF"/>
                </a:solidFill>
                <a:latin typeface="+mj-lt"/>
              </a:rPr>
              <a:t>VALUE CREATION LOOP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5EBEAE8-B970-62BF-2A6D-98214FFA68E3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0D5ACE-D085-B445-E50A-DAFB01BDAB00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CDE8C89-2AEA-25E0-6779-8A372C22A972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593B784-39E8-BF63-E287-8263D302B104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8716417-0491-0837-2125-DCE6BB984DA6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DA1B3D7-69F4-FE9A-95D3-FB5BD4CDDD7A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F37B365-26A0-7263-12B0-CF22F50963A3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D3CFB3C-20C0-1D9B-D96B-B9C9CE9CF809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5F5B568-9DA4-017E-055F-13F76B26F892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91DCB4A-ADC9-B431-43C1-0016D0D40421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7257A96-6CA3-4D05-EE75-ABF29B1A3B77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C5A8865-B528-EF46-7D4A-C77A204D91F4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65B4569-8943-AD78-918E-3A9C1750BC75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A9A6DA7-394F-3319-55DA-F660B1A5E350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3E64AFC-9FFD-3D45-C847-9196BB1DC2AE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AE1A821-6081-B57D-0372-A34B8A895163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657DA3A-8D9D-373B-A955-54BD8D3D8AF6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5" name="Freeform 60">
            <a:extLst>
              <a:ext uri="{FF2B5EF4-FFF2-40B4-BE49-F238E27FC236}">
                <a16:creationId xmlns:a16="http://schemas.microsoft.com/office/drawing/2014/main" id="{D8CD167A-6CFD-F37F-0A42-ED5863D755BF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36" name="Freeform 2133">
            <a:extLst>
              <a:ext uri="{FF2B5EF4-FFF2-40B4-BE49-F238E27FC236}">
                <a16:creationId xmlns:a16="http://schemas.microsoft.com/office/drawing/2014/main" id="{73E03249-7E65-7A37-14F7-E9F88A0C2D88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37" name="Freeform 1320">
            <a:extLst>
              <a:ext uri="{FF2B5EF4-FFF2-40B4-BE49-F238E27FC236}">
                <a16:creationId xmlns:a16="http://schemas.microsoft.com/office/drawing/2014/main" id="{32FD1AAA-4CFD-E3A2-B2AC-8EBB13F011DA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38" name="Freeform 848">
            <a:extLst>
              <a:ext uri="{FF2B5EF4-FFF2-40B4-BE49-F238E27FC236}">
                <a16:creationId xmlns:a16="http://schemas.microsoft.com/office/drawing/2014/main" id="{1B7B7434-8DA0-1E12-B056-96D6E44A80E9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39" name="Freeform 1137">
            <a:extLst>
              <a:ext uri="{FF2B5EF4-FFF2-40B4-BE49-F238E27FC236}">
                <a16:creationId xmlns:a16="http://schemas.microsoft.com/office/drawing/2014/main" id="{DE0D8AD8-E5D0-CFF5-B3A6-E69E0C82BB9F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3" name="Freeform 850">
            <a:extLst>
              <a:ext uri="{FF2B5EF4-FFF2-40B4-BE49-F238E27FC236}">
                <a16:creationId xmlns:a16="http://schemas.microsoft.com/office/drawing/2014/main" id="{EE757C65-A6CA-5508-796F-7F6CA7D5CD89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8" name="Freeform 1102">
            <a:extLst>
              <a:ext uri="{FF2B5EF4-FFF2-40B4-BE49-F238E27FC236}">
                <a16:creationId xmlns:a16="http://schemas.microsoft.com/office/drawing/2014/main" id="{D96D602C-50AB-B2E2-5B32-504964CD5241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9" name="Freeform 2130">
            <a:extLst>
              <a:ext uri="{FF2B5EF4-FFF2-40B4-BE49-F238E27FC236}">
                <a16:creationId xmlns:a16="http://schemas.microsoft.com/office/drawing/2014/main" id="{3CB92D1E-C5B1-81CC-3AB4-68494BD74E57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841FB51-5EA3-0BE3-F140-74ACBCDE19E1}"/>
              </a:ext>
            </a:extLst>
          </p:cNvPr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Discover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1346E4-FA26-233E-772F-9FE0936942CB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Design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A4E98CE-7FDE-23B6-9CAC-3D262C0858E4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Deliver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0130-A92B-2852-5003-D68FCCF32357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Delight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BC0722-D60B-ED24-3C16-85296C60012A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Develop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181373-5ED8-C566-BF83-EA63DFB6FD83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Differentiate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F9113-6F11-DD73-824E-A91D128A8FD1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Distribute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D0A97FB-1A85-7BFD-0EBA-6917D92CC1CF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Deepen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9F743A3-EA4E-4F7F-9274-D6AC3794A6D5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Nhận diện cơ hội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DBC53C9-548D-52B7-36E3-CEFEF3367563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Thiết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pháp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C478CB-2C97-57F9-37E9-783382952FF6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/>
                </a:solidFill>
              </a:rPr>
              <a:t>Mang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4761B21-3E75-5AE7-58FE-9EB337A94A4C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Tạo trải nghiệm vượt mong đợi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18A0C23-F7D7-61BA-FB88-4AB3AF08C1B0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Phát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triển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quan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hệ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CC52A18-CEF2-13B3-18CB-56251F7185DE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tranh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0987084-B48B-99B3-3DD2-BF13DF830EC2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Mở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rộng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phần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3E89C33-B872-D5E1-57C1-B7924ED9DD36}"/>
              </a:ext>
            </a:extLst>
          </p:cNvPr>
          <p:cNvSpPr txBox="1"/>
          <p:nvPr/>
        </p:nvSpPr>
        <p:spPr>
          <a:xfrm>
            <a:off x="4369435" y="4753709"/>
            <a:ext cx="3525132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Tăng trưởng bền vững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2" grpId="0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3" grpId="0" animBg="1"/>
      <p:bldP spid="48" grpId="0" animBg="1"/>
      <p:bldP spid="49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97EA658-23CF-B590-73D6-45692A05DCA0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E9D9844-AEE4-AD96-CA0E-CAC621C42FC8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VALUE CREATION LOOP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60CE10E-47BA-9468-F8E5-63170E1C727C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A2B5D78-80BD-97BE-1724-FE39778914F3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F67D74A-16DB-1F02-AE45-2460CD7E3957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DB399BC-A022-23E4-A9DD-36E8BFA754A4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F8F3686-40CA-0AD0-A0BA-ED1E16112214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733682A-E464-8C98-AA33-C02E9CCA3678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5A08755-2197-5219-7D0E-BAD25248B668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B5C5FEB-F02A-5F73-AEA3-2C16077C3B6C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8B9247F-9526-D3C4-1ECB-B9649FD36B25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CDF686-11E2-5353-026E-AF3D30664B8A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C1D7EC6-41C8-6400-0383-F800FC2124C7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C70AAED-8EB5-6F0A-2A96-EDCC8198DC9A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EB126EE-EA63-C5FF-240F-43524678C861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20FE190-0A42-42E5-59DC-CBEEE6C31F9E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6344488-4C4A-D05F-9F78-A7A3844667B5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bg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918898C-FFEA-032A-2EA0-19B6E18874E5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9358605-0220-38B6-4D2C-CF5A62839C45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1" name="Freeform 60">
            <a:extLst>
              <a:ext uri="{FF2B5EF4-FFF2-40B4-BE49-F238E27FC236}">
                <a16:creationId xmlns:a16="http://schemas.microsoft.com/office/drawing/2014/main" id="{06C9F1D7-3DE5-86B3-C9F5-1D7116191092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22" name="Freeform 2133">
            <a:extLst>
              <a:ext uri="{FF2B5EF4-FFF2-40B4-BE49-F238E27FC236}">
                <a16:creationId xmlns:a16="http://schemas.microsoft.com/office/drawing/2014/main" id="{2F2A5677-D55A-8E83-5B9A-3A850919C370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23" name="Freeform 1320">
            <a:extLst>
              <a:ext uri="{FF2B5EF4-FFF2-40B4-BE49-F238E27FC236}">
                <a16:creationId xmlns:a16="http://schemas.microsoft.com/office/drawing/2014/main" id="{E77742E5-6502-F0B5-1EA3-7F02E347AFEA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24" name="Freeform 848">
            <a:extLst>
              <a:ext uri="{FF2B5EF4-FFF2-40B4-BE49-F238E27FC236}">
                <a16:creationId xmlns:a16="http://schemas.microsoft.com/office/drawing/2014/main" id="{ABC78014-3C46-BBEC-ABCB-D34A4B170F1C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5" name="Freeform 1137">
            <a:extLst>
              <a:ext uri="{FF2B5EF4-FFF2-40B4-BE49-F238E27FC236}">
                <a16:creationId xmlns:a16="http://schemas.microsoft.com/office/drawing/2014/main" id="{169AED4B-404F-8165-F0F3-32F49A45F381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6" name="Freeform 850">
            <a:extLst>
              <a:ext uri="{FF2B5EF4-FFF2-40B4-BE49-F238E27FC236}">
                <a16:creationId xmlns:a16="http://schemas.microsoft.com/office/drawing/2014/main" id="{AAD30E05-0DA5-BFF3-D77F-73B5AA780305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7" name="Freeform 1102">
            <a:extLst>
              <a:ext uri="{FF2B5EF4-FFF2-40B4-BE49-F238E27FC236}">
                <a16:creationId xmlns:a16="http://schemas.microsoft.com/office/drawing/2014/main" id="{593201EB-09A1-67A6-BED3-A5845D48395D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8" name="Freeform 2130">
            <a:extLst>
              <a:ext uri="{FF2B5EF4-FFF2-40B4-BE49-F238E27FC236}">
                <a16:creationId xmlns:a16="http://schemas.microsoft.com/office/drawing/2014/main" id="{86104BE6-D4D5-3122-CD25-5C2A6144B7FF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BAE2517-7472-B472-3B81-3AB4962840FD}"/>
              </a:ext>
            </a:extLst>
          </p:cNvPr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Discover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712FF3-7C53-BE46-1D86-A10FE3CD8344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Design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F40013E-B994-5C39-C7E1-384B843A376C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Deliver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3770359-1279-538E-981C-BC4A3DA7122B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Delight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28B49E-01F1-F1D9-4318-41C4B5515FC1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Develop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3300062-9884-DBD6-BABE-ECAF87C0B99E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Differentiate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1CF540-2089-AD95-CD99-28DCD0617A94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Distribute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4595DC-EC90-00E3-1A9F-719C4A293748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Deepen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10BDD5-CF58-3316-82A2-0243D45BF1DE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Nhận diện cơ hội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06A439-FBD4-F968-4D72-CDA40D93A688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Thiết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kế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giải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pháp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9783808-D62F-612E-F2FF-2DC04509D34B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Mang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giá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trị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đến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khách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hàng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21BDA5-E096-3938-605D-33BF9EE7C422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Tạo trải nghiệm vượt mong đợi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58B6FB-996B-AC5E-5448-6B0A3D7FF349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Phát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triển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quan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hệ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6B2C45-AD89-EAD1-471F-D8892722D798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Tạo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lợi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thế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cạnh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tranh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D785F8-885A-5093-A44F-1E6BE0FA17E6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Mở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rộng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thị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phần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AFD5B5-1BFB-A158-5481-3B1B0A8AAD8B}"/>
              </a:ext>
            </a:extLst>
          </p:cNvPr>
          <p:cNvSpPr txBox="1"/>
          <p:nvPr/>
        </p:nvSpPr>
        <p:spPr>
          <a:xfrm>
            <a:off x="4369435" y="4753709"/>
            <a:ext cx="3525132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Tăng trưởng bền vững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61959FA2-911D-4385-A578-C9F9D6A369D1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B7D9247-2E5D-4E91-B59C-BD375198F89A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rgbClr val="FFFFFF"/>
                </a:solidFill>
                <a:latin typeface="+mj-lt"/>
              </a:rPr>
              <a:t>VALUE CREATION LOOP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F143668-3A81-4491-9940-82B4400294E8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EAB23B6-44A6-495F-9A8F-BBAEA686CFC8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BF14197-2594-47EC-A962-2BD9AA826272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F52FD2E-E025-4597-A425-4DBA1C29D476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680521E-B2F9-4F3B-A263-76B0DA55F993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9103250-FDE6-4091-9861-DDE416E2B50D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2920197-4F58-4FC1-8871-6A6371B1ED91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FB589C2-BDFE-48EF-B415-1DB921EA5A6F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3BD3A01-8604-4795-BE11-66630EE07C4D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87DAD2A-BBC3-4306-A5C2-703937920AA0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20A7C7A-92B6-48B8-B4BC-D9F7F95827C7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E4A3753-2817-4002-8EA2-6E71086C328E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F48F73A-DF04-4C22-AD7F-182302FF4E00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E6F3413-E72F-44E0-91ED-AC9C356810D4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BB2DAC-73E4-499A-B293-71105243EBD6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F874638-379E-4CAF-BD38-8FD352153C49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5BDF095-2C7B-4119-ADF2-D29F3CEF2D90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6" name="Freeform 60">
            <a:extLst>
              <a:ext uri="{FF2B5EF4-FFF2-40B4-BE49-F238E27FC236}">
                <a16:creationId xmlns:a16="http://schemas.microsoft.com/office/drawing/2014/main" id="{8C353990-4BC7-4BEF-9886-AADF14F32C94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37" name="Freeform 2133">
            <a:extLst>
              <a:ext uri="{FF2B5EF4-FFF2-40B4-BE49-F238E27FC236}">
                <a16:creationId xmlns:a16="http://schemas.microsoft.com/office/drawing/2014/main" id="{136E3BE8-E923-4445-96D5-B6CCC187F8F3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38" name="Freeform 1320">
            <a:extLst>
              <a:ext uri="{FF2B5EF4-FFF2-40B4-BE49-F238E27FC236}">
                <a16:creationId xmlns:a16="http://schemas.microsoft.com/office/drawing/2014/main" id="{EA8C2DC2-3083-4532-9270-5B379542A3D0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41" name="Freeform 848">
            <a:extLst>
              <a:ext uri="{FF2B5EF4-FFF2-40B4-BE49-F238E27FC236}">
                <a16:creationId xmlns:a16="http://schemas.microsoft.com/office/drawing/2014/main" id="{90408699-2385-42EB-9F70-B61D0058882E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2" name="Freeform 1137">
            <a:extLst>
              <a:ext uri="{FF2B5EF4-FFF2-40B4-BE49-F238E27FC236}">
                <a16:creationId xmlns:a16="http://schemas.microsoft.com/office/drawing/2014/main" id="{4F1A51A7-194E-4905-8B93-E95A463C6082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3" name="Freeform 850">
            <a:extLst>
              <a:ext uri="{FF2B5EF4-FFF2-40B4-BE49-F238E27FC236}">
                <a16:creationId xmlns:a16="http://schemas.microsoft.com/office/drawing/2014/main" id="{2A8D0705-5381-4A0F-97B7-580C97A28E84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4" name="Freeform 1102">
            <a:extLst>
              <a:ext uri="{FF2B5EF4-FFF2-40B4-BE49-F238E27FC236}">
                <a16:creationId xmlns:a16="http://schemas.microsoft.com/office/drawing/2014/main" id="{1EB71258-D83A-4EA4-8341-DE4AE86EF507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5" name="Freeform 2130">
            <a:extLst>
              <a:ext uri="{FF2B5EF4-FFF2-40B4-BE49-F238E27FC236}">
                <a16:creationId xmlns:a16="http://schemas.microsoft.com/office/drawing/2014/main" id="{D7F17DAA-8184-4C33-8EC3-02F847D2A018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" name="TextBox 1"/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Discover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8276AB-6219-4EB7-B301-59916A0583A2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Design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D504C16-4606-402B-88BB-10B8FA26A067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Deliver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B00A533-B824-4B90-9055-5E32143CCC8B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Delight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94D3DE1-086D-4CC8-8590-4276887FCE59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Develop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F90D0A4-1964-493C-91BA-A59AA2F66546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Differentiate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3032992-C70A-43B7-9567-C370A6B9EA97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Distribute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363B9E-7287-4FB0-9F3D-F9F03BB16615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Deepen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7F0A89-0E3E-1474-38A8-5B1D5212A49C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Nhận diện cơ hội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8E8AA4-1D93-093A-924A-1EE705DA3C2B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Thiết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pháp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B915B0-2B97-E7BE-040C-3810EB914481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/>
                </a:solidFill>
              </a:rPr>
              <a:t>Mang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51F723-6525-F75D-8BC6-CC6F8B79228B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Tạo trải nghiệm vượt mong đợi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B69E39-A23A-9C84-DE11-3F7F57AA7687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Phát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triển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quan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hệ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0BAB62-2A49-269C-48AC-5A36FF6E9291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tranh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C11F2A-B6B8-6DD0-891B-FFF38658BB59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Mở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rộng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phần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FB75E5-600B-CA1E-D547-FE3443BCB921}"/>
              </a:ext>
            </a:extLst>
          </p:cNvPr>
          <p:cNvSpPr txBox="1"/>
          <p:nvPr/>
        </p:nvSpPr>
        <p:spPr>
          <a:xfrm>
            <a:off x="4369435" y="4753709"/>
            <a:ext cx="3525132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Tăng trưởng bền vững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3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6" grpId="0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2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>
            <a:extLst>
              <a:ext uri="{FF2B5EF4-FFF2-40B4-BE49-F238E27FC236}">
                <a16:creationId xmlns:a16="http://schemas.microsoft.com/office/drawing/2014/main" id="{DD42183C-F0B5-D029-5DE6-C122506D0B77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2B52E7A-EA6C-C205-D2EE-E8C4EE6E57B0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VALUE CREATION LOOP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631C057-C648-8B8D-19E6-0F6976A65332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3C94C19-3CEC-1093-CFA9-28C42286E2C1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BF76FC-EF58-355F-11CF-65F0ADCF470F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5B37423-1442-F430-A4F8-44D108C6F243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A901735-2C83-5BB7-FB57-8136C05D4E1A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F5A863B-F340-25BA-941F-B727169AB7FC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E2C92E0-FBA3-B370-DA20-EB370C73B290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C22F592-C329-7191-D099-5317E38F4778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CD9F1A4-7409-B782-ABA9-80F70EF96B81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33215F0C-CD7D-0DC5-4332-54F8D3B7E350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DCBACB2-4296-7EA5-A2CD-67A509EEE5C2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68003D9-FE57-638C-F083-3D9C64EF6090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1DBDE11-8DA6-D4F1-5F44-D3FF9E2CD98C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7096E7D-EC01-C8A0-F144-428E24B47CAA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E0D8FDB-F808-6AFF-F5A9-27FABAE740BB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bg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7728AD5-BCF2-ED0F-66AD-56CD88C69F8E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9DBE59C-5A36-83ED-5458-4D97474D3605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4" name="Freeform 60">
            <a:extLst>
              <a:ext uri="{FF2B5EF4-FFF2-40B4-BE49-F238E27FC236}">
                <a16:creationId xmlns:a16="http://schemas.microsoft.com/office/drawing/2014/main" id="{EDC12C53-A579-EC61-17C6-64AACC84EC88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65" name="Freeform 2133">
            <a:extLst>
              <a:ext uri="{FF2B5EF4-FFF2-40B4-BE49-F238E27FC236}">
                <a16:creationId xmlns:a16="http://schemas.microsoft.com/office/drawing/2014/main" id="{DA844211-9011-1A65-54AA-97CB11BA1AC6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66" name="Freeform 1320">
            <a:extLst>
              <a:ext uri="{FF2B5EF4-FFF2-40B4-BE49-F238E27FC236}">
                <a16:creationId xmlns:a16="http://schemas.microsoft.com/office/drawing/2014/main" id="{F28C8681-5A0B-933C-F4BF-08E8CB871332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67" name="Freeform 848">
            <a:extLst>
              <a:ext uri="{FF2B5EF4-FFF2-40B4-BE49-F238E27FC236}">
                <a16:creationId xmlns:a16="http://schemas.microsoft.com/office/drawing/2014/main" id="{0B43EE81-7E05-2257-10CD-458B00F328D0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68" name="Freeform 1137">
            <a:extLst>
              <a:ext uri="{FF2B5EF4-FFF2-40B4-BE49-F238E27FC236}">
                <a16:creationId xmlns:a16="http://schemas.microsoft.com/office/drawing/2014/main" id="{B139D0D6-216A-B973-4C2D-E965A2B8BD38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69" name="Freeform 850">
            <a:extLst>
              <a:ext uri="{FF2B5EF4-FFF2-40B4-BE49-F238E27FC236}">
                <a16:creationId xmlns:a16="http://schemas.microsoft.com/office/drawing/2014/main" id="{F41563EB-ECEB-9597-A5B6-C4D296D28B44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70" name="Freeform 1102">
            <a:extLst>
              <a:ext uri="{FF2B5EF4-FFF2-40B4-BE49-F238E27FC236}">
                <a16:creationId xmlns:a16="http://schemas.microsoft.com/office/drawing/2014/main" id="{731D937B-7DEC-EFDF-778D-7403763388AE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71" name="Freeform 2130">
            <a:extLst>
              <a:ext uri="{FF2B5EF4-FFF2-40B4-BE49-F238E27FC236}">
                <a16:creationId xmlns:a16="http://schemas.microsoft.com/office/drawing/2014/main" id="{D7C60795-AF75-D790-6832-179BCDA74DD6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CB641D1-1077-ED8C-87EA-3AC043CBD13C}"/>
              </a:ext>
            </a:extLst>
          </p:cNvPr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Discover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2D1F02B-B406-74BE-47B7-91FDC53722C1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Design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B165FC-2224-9DF2-5467-EED84BDEDD4D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Deliver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692CC8A-BE33-80B0-FA19-5B21B56C2407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Delight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5967745-B424-1AC4-F2A8-B7C86003D889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Develop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D00C404-9945-04DC-D9FC-DC6AF9EB8A7B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Differentiate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BE47021-6A95-3F34-7942-C56895540E44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Distribute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3FAD36A-CDF9-B34E-A153-E05C1CE8F659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Deepen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7E56EA-C7CA-3330-3C46-08C97D924844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Nhận diện cơ hội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AC6A67A-AC5A-E39B-079E-170451A3CF1F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Thiết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kế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giải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pháp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A2F8F75-C499-067D-920C-477E0CC1D221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Mang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giá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trị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đến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khách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hàng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2D88BA3-DD20-7597-21AE-ED9002B1E638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Tạo trải nghiệm vượt mong đợi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8F6DC30-A681-F713-C905-E2CF92C10B65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Phát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triển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quan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hệ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57A7D20-A958-41F4-16C7-40C3C1C6DB81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Tạo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lợi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thế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cạnh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tranh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C90DAF8-E1C9-3288-98FC-9F0A2EDE5BFA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Mở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rộng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thị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phần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7DE6DB4-2024-F524-1C29-9C353AF2B9F6}"/>
              </a:ext>
            </a:extLst>
          </p:cNvPr>
          <p:cNvSpPr txBox="1"/>
          <p:nvPr/>
        </p:nvSpPr>
        <p:spPr>
          <a:xfrm>
            <a:off x="4369435" y="4753709"/>
            <a:ext cx="3525132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Tăng trưởng bền vững</a:t>
            </a:r>
            <a:endParaRPr lang="en-US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15153894-B638-4E3B-4F4C-37F39DC4F22B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95412FB-B3DC-52C4-6DAA-580CDB6B8B2E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VALUE CREATION LOOP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DC756AC-9904-D967-32DB-DCE29847AED6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EF063A6-EA8C-68B9-380F-CAD76EFDF351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9A1F82-4526-49E9-04B5-262CC95BA497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C2DD75-CBE2-9677-95BC-2E37FC211E36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E532ECA-B8AD-08E7-B6C3-591876C56FED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BBE5887-72D8-DCF2-9131-D2F120402ABD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B0BAC84-019D-FEC2-0A54-C065F50957E9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DF630F9-B2E6-A375-21A3-1E8CA59CD532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334B695-5534-941E-793B-41B21883493F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BBE11C5-A2D8-638D-5F04-AC089DBDA0F7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A2A507C-93E4-C213-5232-E98AD967752C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C50DED4-2B3D-A128-A330-2120D3550FB4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C465FC-D9B5-2A3D-C7C0-F7151C8E5DCE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7D88BBB-2D8B-D338-91C7-C3E51A1A3539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F221E43-7DB3-6156-8583-D569C4C8E6BE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F64BB64-2787-016A-1B85-1FECD2C77A34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8266E2D-A232-B89D-CC3A-ACA60586D7F2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8" name="Freeform 60">
            <a:extLst>
              <a:ext uri="{FF2B5EF4-FFF2-40B4-BE49-F238E27FC236}">
                <a16:creationId xmlns:a16="http://schemas.microsoft.com/office/drawing/2014/main" id="{BDFDF614-671C-7B6F-867C-3BC560FC68D3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39" name="Freeform 2133">
            <a:extLst>
              <a:ext uri="{FF2B5EF4-FFF2-40B4-BE49-F238E27FC236}">
                <a16:creationId xmlns:a16="http://schemas.microsoft.com/office/drawing/2014/main" id="{E0C76C20-04BA-4F39-5F55-4C0288930C69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42" name="Freeform 1320">
            <a:extLst>
              <a:ext uri="{FF2B5EF4-FFF2-40B4-BE49-F238E27FC236}">
                <a16:creationId xmlns:a16="http://schemas.microsoft.com/office/drawing/2014/main" id="{5EFA614D-AF93-2084-9D9D-85E31EE51154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45" name="Freeform 848">
            <a:extLst>
              <a:ext uri="{FF2B5EF4-FFF2-40B4-BE49-F238E27FC236}">
                <a16:creationId xmlns:a16="http://schemas.microsoft.com/office/drawing/2014/main" id="{F36096C1-7787-F6EA-4735-AE8A6E9000DF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6" name="Freeform 1137">
            <a:extLst>
              <a:ext uri="{FF2B5EF4-FFF2-40B4-BE49-F238E27FC236}">
                <a16:creationId xmlns:a16="http://schemas.microsoft.com/office/drawing/2014/main" id="{5E10A59F-8E33-240A-F456-1895CED0A5CF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7" name="Freeform 850">
            <a:extLst>
              <a:ext uri="{FF2B5EF4-FFF2-40B4-BE49-F238E27FC236}">
                <a16:creationId xmlns:a16="http://schemas.microsoft.com/office/drawing/2014/main" id="{8769A29D-2625-B797-357F-2E65EEAD7FA0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48" name="Freeform 1102">
            <a:extLst>
              <a:ext uri="{FF2B5EF4-FFF2-40B4-BE49-F238E27FC236}">
                <a16:creationId xmlns:a16="http://schemas.microsoft.com/office/drawing/2014/main" id="{C460ED92-B551-A285-94A5-4BC143CF2D10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51" name="Freeform 2130">
            <a:extLst>
              <a:ext uri="{FF2B5EF4-FFF2-40B4-BE49-F238E27FC236}">
                <a16:creationId xmlns:a16="http://schemas.microsoft.com/office/drawing/2014/main" id="{82EC49E9-838F-FC53-63E1-03412FE64708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4EFB972-2462-77DE-C0CD-D9AC17B8B551}"/>
              </a:ext>
            </a:extLst>
          </p:cNvPr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Discover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2C7F514-6B24-A8F7-1AA6-38EB0B4C4C8E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Design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695710E-BA84-EE4B-F9D5-F91C5F17E058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Deliver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4633165-D6FE-C9B7-FFB1-51E4FFC429A8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Delight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2C2C0A6-E742-E426-AB61-1743AE82FC2E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Develop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44760E4-DF2C-6DBE-1B86-71433E5034D5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Differentiate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4F400F-4CC0-8919-DADB-3B0D540D683C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Distribute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30E29C8-E567-06DC-2FB5-E8D5FB2F2EA1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Deepen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3B2B1E-E76C-40FB-E621-D696F05B0D62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Nhận diện cơ hội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EFECCE1-BF69-E621-F93D-0FD322EB8EC0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Thiết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pháp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F1BAF8A-5E4D-E3BD-5BE3-5767C2E59500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/>
                </a:solidFill>
              </a:rPr>
              <a:t>Mang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B884B5B-8699-BE9C-CC72-615292A9D305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Tạo trải nghiệm vượt mong đợi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3F936F6-B5E8-18C9-C685-632B75C39D22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Phát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triển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quan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hệ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53E9038-3A58-D612-C76D-97AEA5CB1078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tranh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E6EF29E-2D76-4921-228C-E2318DA65E25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Mở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rộng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phần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BF95BB4-6055-78EE-1BBC-F59DF091B895}"/>
              </a:ext>
            </a:extLst>
          </p:cNvPr>
          <p:cNvSpPr txBox="1"/>
          <p:nvPr/>
        </p:nvSpPr>
        <p:spPr>
          <a:xfrm>
            <a:off x="4369435" y="4753709"/>
            <a:ext cx="3525132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Tăng trưởng bền vững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7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  <p:bldP spid="13" grpId="0" animBg="1"/>
      <p:bldP spid="13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2" grpId="0" animBg="1"/>
      <p:bldP spid="23" grpId="0" animBg="1"/>
      <p:bldP spid="24" grpId="0" animBg="1"/>
      <p:bldP spid="30" grpId="0" animBg="1"/>
      <p:bldP spid="33" grpId="0" animBg="1"/>
      <p:bldP spid="36" grpId="0" animBg="1"/>
      <p:bldP spid="38" grpId="0" animBg="1"/>
      <p:bldP spid="39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51" grpId="0" animBg="1"/>
      <p:bldP spid="52" grpId="0"/>
      <p:bldP spid="53" grpId="0"/>
      <p:bldP spid="56" grpId="0"/>
      <p:bldP spid="57" grpId="0"/>
      <p:bldP spid="58" grpId="0"/>
      <p:bldP spid="60" grpId="0"/>
      <p:bldP spid="61" grpId="0"/>
      <p:bldP spid="62" grpId="0"/>
      <p:bldP spid="63" grpId="0"/>
      <p:bldP spid="65" grpId="0"/>
      <p:bldP spid="66" grpId="0"/>
      <p:bldP spid="67" grpId="0"/>
      <p:bldP spid="69" grpId="0"/>
      <p:bldP spid="70" grpId="0"/>
      <p:bldP spid="71" grpId="0"/>
      <p:bldP spid="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E268A943-D396-0191-322C-18974EE81098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526A869-DFAC-BF35-DBBF-3CE014E497E9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rgbClr val="FFFFFF"/>
                </a:solidFill>
                <a:latin typeface="+mj-lt"/>
              </a:rPr>
              <a:t>VALUE CREATION LOOP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B647444-02C8-BCD4-E3C8-F7FE5C8F9DF7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E2CF099-A83A-5419-A522-C7F51E6635F5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B8C41C8-DE47-BD60-BDDB-87857226E050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47664-B8C0-CC25-E35D-38FA3FF9F780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9E2291E-32CA-CF4A-9539-85D63FC577CB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9D84972-8E75-73CC-F6A7-30E1C5D875EA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70481F-BF69-8178-EF68-C83ED12C3D94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F6D1D5C-F754-FE7E-C16F-8BCC8D97625F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FF940CF-F362-91A2-B474-11B23C061EC5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255F790-3CD0-CCDD-4D16-150B9C68238C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F71567-3F7B-4CA6-54FB-9B5EEB5064C5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14DEA3-719E-A1C8-D447-4A72BA757F3D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D67B642-BD38-162C-3400-21D49EBA72B8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049F8AA-4B4E-3F18-B73D-A3BF73D66CA2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C648C7-2165-A8ED-3F3B-DA118769E5B6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A21D02-1D50-261F-C987-E582360C49AC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6F015B6-362B-0121-60AD-DF3F8D2C25F7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1" name="Freeform 60">
            <a:extLst>
              <a:ext uri="{FF2B5EF4-FFF2-40B4-BE49-F238E27FC236}">
                <a16:creationId xmlns:a16="http://schemas.microsoft.com/office/drawing/2014/main" id="{EB7902FE-CF3B-7E31-8C5F-A136DF6BA69A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22" name="Freeform 2133">
            <a:extLst>
              <a:ext uri="{FF2B5EF4-FFF2-40B4-BE49-F238E27FC236}">
                <a16:creationId xmlns:a16="http://schemas.microsoft.com/office/drawing/2014/main" id="{F3135701-41B5-C45C-1F64-4602FF7D54C9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23" name="Freeform 1320">
            <a:extLst>
              <a:ext uri="{FF2B5EF4-FFF2-40B4-BE49-F238E27FC236}">
                <a16:creationId xmlns:a16="http://schemas.microsoft.com/office/drawing/2014/main" id="{83D3030E-EA61-35A0-2A75-7677E345E61A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24" name="Freeform 848">
            <a:extLst>
              <a:ext uri="{FF2B5EF4-FFF2-40B4-BE49-F238E27FC236}">
                <a16:creationId xmlns:a16="http://schemas.microsoft.com/office/drawing/2014/main" id="{8B8E82A2-B726-03A3-70B0-B851961B4768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5" name="Freeform 1137">
            <a:extLst>
              <a:ext uri="{FF2B5EF4-FFF2-40B4-BE49-F238E27FC236}">
                <a16:creationId xmlns:a16="http://schemas.microsoft.com/office/drawing/2014/main" id="{1AB9F6DF-611A-9AEF-573D-8401CCE74CDE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6" name="Freeform 850">
            <a:extLst>
              <a:ext uri="{FF2B5EF4-FFF2-40B4-BE49-F238E27FC236}">
                <a16:creationId xmlns:a16="http://schemas.microsoft.com/office/drawing/2014/main" id="{83B10E89-044B-2B4B-B6A7-9BDE16239542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7" name="Freeform 1102">
            <a:extLst>
              <a:ext uri="{FF2B5EF4-FFF2-40B4-BE49-F238E27FC236}">
                <a16:creationId xmlns:a16="http://schemas.microsoft.com/office/drawing/2014/main" id="{0D0FD77B-1C16-119D-D6A2-32AA8A4DE57F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8" name="Freeform 2130">
            <a:extLst>
              <a:ext uri="{FF2B5EF4-FFF2-40B4-BE49-F238E27FC236}">
                <a16:creationId xmlns:a16="http://schemas.microsoft.com/office/drawing/2014/main" id="{613435E4-50FC-9611-1CCB-8C45A4415266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3231D8-2B9C-F88E-2005-F8E126ADB782}"/>
              </a:ext>
            </a:extLst>
          </p:cNvPr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Discover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482556-E8A1-0680-D74A-747410FD33E6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Design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744839-C4F7-49DA-E732-195EBD8AED45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Deliver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5AC43F3-6064-4D4F-DD33-C9556E2A5B5E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Delight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D2EC8BF-1CC7-DDB2-CC20-C755BDA5BEEF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Develop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CACCF42-0741-420F-ACEE-AEA6EB0DF257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Differentiate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BD7293C-C4A1-5CB7-66AA-944E1B7ED77C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Distribute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C28D39-F2CE-1A4D-92B4-C6429DDD065A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Deepen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F5B4D38-B11B-DA30-7529-1B1B5EE18123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Nhận diện cơ hội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172F394-FF1B-EED7-7BA3-2FD81E7657A1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Thiết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pháp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9F0211-D0AE-7416-865F-19A88EEA430C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/>
                </a:solidFill>
              </a:rPr>
              <a:t>Mang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7A5D8C7-DF3D-0E52-EAB2-A7FFFEBA8E20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Tạo trải nghiệm vượt mong đợi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D6A3D1E-0539-AFF1-9D2B-44761042B941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Phát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triển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quan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hệ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F5D7E1-223E-C65F-EC39-98E7D7C961A5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tranh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1EE75E3-FEE1-BF88-66DA-FC46DEB723E3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Mở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rộng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phần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F852CF-BE5F-A430-8EBA-D65F6A5EA422}"/>
              </a:ext>
            </a:extLst>
          </p:cNvPr>
          <p:cNvSpPr txBox="1"/>
          <p:nvPr/>
        </p:nvSpPr>
        <p:spPr>
          <a:xfrm>
            <a:off x="4369435" y="4753709"/>
            <a:ext cx="3525132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Tăng trưởng bền vững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Oval 105">
            <a:extLst>
              <a:ext uri="{FF2B5EF4-FFF2-40B4-BE49-F238E27FC236}">
                <a16:creationId xmlns:a16="http://schemas.microsoft.com/office/drawing/2014/main" id="{F593AC6E-6B12-4218-9AEC-663E3ED5BE7C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3F401E29-201A-E66C-33AE-8FE71EBD4F3B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rgbClr val="FFFFFF"/>
                </a:solidFill>
                <a:latin typeface="+mj-lt"/>
              </a:rPr>
              <a:t>VALUE CREATION LOOP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3FFF6425-9199-7FE9-29AF-DB5A6EBCDF23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8885A3E0-2A39-6C0F-1582-103DC3C5C32A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48621047-098E-E289-BB68-B00D864AF977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415168A-5315-2F33-E5B7-5B768F0A7889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C52ABD45-8CF1-5473-9EB2-62988CABDA45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B2F0F253-F741-A27E-BFDD-9646D09C86DB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CAEE73D5-8AB3-3872-42AC-51ADF5349D5B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8539BD73-668B-DB37-C440-D70498E67E76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937FA990-4B4C-588D-D934-AD96EA94D295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FDD3FF0B-0FDB-5026-DF91-F8D1D109596D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D8E72C4A-C82E-F08A-66DC-F443A50D2B16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F0A301F-E127-07C7-6A26-BF306D09B451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87411A3D-61CD-8E22-C523-80A05050CEE5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6FA78386-3B93-F2D9-1218-B97740168DCC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2FD9EB0-05CC-C481-B10E-8131906B97D7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CEF4AFC7-912B-4CFC-6DDC-F234B0A4C5C7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01C84926-05E1-7FB2-AF24-707C9080257F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25" name="Freeform 60">
            <a:extLst>
              <a:ext uri="{FF2B5EF4-FFF2-40B4-BE49-F238E27FC236}">
                <a16:creationId xmlns:a16="http://schemas.microsoft.com/office/drawing/2014/main" id="{13FD1660-3A5E-B9E7-CA76-63F1B01DAE30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126" name="Freeform 2133">
            <a:extLst>
              <a:ext uri="{FF2B5EF4-FFF2-40B4-BE49-F238E27FC236}">
                <a16:creationId xmlns:a16="http://schemas.microsoft.com/office/drawing/2014/main" id="{A64AC005-7996-B3D6-5805-358720B2771A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127" name="Freeform 1320">
            <a:extLst>
              <a:ext uri="{FF2B5EF4-FFF2-40B4-BE49-F238E27FC236}">
                <a16:creationId xmlns:a16="http://schemas.microsoft.com/office/drawing/2014/main" id="{305E9374-1521-40F6-B611-891A5704A3C3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128" name="Freeform 848">
            <a:extLst>
              <a:ext uri="{FF2B5EF4-FFF2-40B4-BE49-F238E27FC236}">
                <a16:creationId xmlns:a16="http://schemas.microsoft.com/office/drawing/2014/main" id="{9D556F33-86CA-63D5-E0FF-03094F983DCF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29" name="Freeform 1137">
            <a:extLst>
              <a:ext uri="{FF2B5EF4-FFF2-40B4-BE49-F238E27FC236}">
                <a16:creationId xmlns:a16="http://schemas.microsoft.com/office/drawing/2014/main" id="{28A31D37-782A-493A-4ABF-F59E784AA966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30" name="Freeform 850">
            <a:extLst>
              <a:ext uri="{FF2B5EF4-FFF2-40B4-BE49-F238E27FC236}">
                <a16:creationId xmlns:a16="http://schemas.microsoft.com/office/drawing/2014/main" id="{CCE4791C-EACE-E896-8408-707AFF489A5B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31" name="Freeform 1102">
            <a:extLst>
              <a:ext uri="{FF2B5EF4-FFF2-40B4-BE49-F238E27FC236}">
                <a16:creationId xmlns:a16="http://schemas.microsoft.com/office/drawing/2014/main" id="{543F8E4D-AFE6-7C35-341B-3B76D9933C7C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32" name="Freeform 2130">
            <a:extLst>
              <a:ext uri="{FF2B5EF4-FFF2-40B4-BE49-F238E27FC236}">
                <a16:creationId xmlns:a16="http://schemas.microsoft.com/office/drawing/2014/main" id="{247FE8A9-FA93-653C-718B-CEE55CCC4DA4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68844D6-41A6-46A9-DB98-29C958FE5CEC}"/>
              </a:ext>
            </a:extLst>
          </p:cNvPr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Discover 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443CE28-91DD-7E37-DA89-C47D8D0AE289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Design 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29345FF-A36A-8A03-6D73-29E4B1C44A33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Deliver 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1EE82EB-8F45-1009-49CE-3AA273619A4F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Delight 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CC30EADB-E2DE-C72E-75E7-0CB6BA6DACEC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Develop 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8E2D850-C9A5-857B-0EF0-E892AC4F751E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Differentiate 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2CB0106-0E1A-B16D-E8F2-F3E5A11F93AA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Distribute 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3A2A1B9D-C526-F575-CF19-34587A5B8453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Deepen 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3B79D839-3432-55E1-53DE-B6D29022FC13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Nhận diện cơ hội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DD455110-E63D-49F5-7C43-5C1FAC6F7560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Thiết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pháp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8842A86-66B9-1FFF-83C4-E34E0FDB34AA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/>
                </a:solidFill>
              </a:rPr>
              <a:t>Mang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F103B09C-1CB1-3D22-0069-FDA40775E8A3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Tạo trải nghiệm vượt mong đợi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8CE4A8B-B531-581F-B2BC-D485C918C60E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Phát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triển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quan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hệ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CB0E8CB-D38B-F2D5-E7F1-5384771398D5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tranh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F06AB34D-ED26-12F4-0AF7-55637688ACF2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Mở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rộng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phần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D07C7519-F9F1-65A1-40D8-A058C9506A84}"/>
              </a:ext>
            </a:extLst>
          </p:cNvPr>
          <p:cNvSpPr txBox="1"/>
          <p:nvPr/>
        </p:nvSpPr>
        <p:spPr>
          <a:xfrm>
            <a:off x="4369435" y="4753709"/>
            <a:ext cx="3525132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Tăng trưởng bền vững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 animBg="1"/>
      <p:bldP spid="108" grpId="0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3522DAA-F69F-2B84-0935-922CEBE7CF10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3359712-C8F4-D6F3-C75B-9C12EB6E46D9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rgbClr val="FFFFFF"/>
                </a:solidFill>
                <a:latin typeface="+mj-lt"/>
              </a:rPr>
              <a:t>VALUE CREATION LOOP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3BB5EE6-B272-8F6C-DB6D-CB8692E65435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206CC91-A4AB-E68C-4316-DF4190BB7266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A8BD455-7B1B-C4FC-237C-8F0DC626C6F4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1CF119F-A755-C4AF-AA4A-F8C35159DAD5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D2AD63C-D1BD-99EB-D6AB-F9AA8DF1FD82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C696282-2DE3-AC53-EC32-20950A882F46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050C4A4-B556-AD45-85D5-CAC6771CBC65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340A1B-750A-ADE8-4C1B-E0C7F29C49FF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F0AD59A-1623-19AA-DE97-97AF291740FF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F226E1B-FE1C-01C1-24FB-717A0C367131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C9717A6-4666-4030-52AC-8E5BFA2B2D83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74FAE8D-804F-2236-C5B4-4198C3D43089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446DC67-38CB-4678-7F61-F8852F1364A4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55FB7D3-9E20-3B0C-C161-4BC4F38AEFB4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2F85FC9-86E9-2C75-49F7-39B6686705C2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ABAB149-2256-2733-431B-AB2FE300BCCA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D7EF29D-F6EA-4183-22D3-EF1F268C5A34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1" name="Freeform 60">
            <a:extLst>
              <a:ext uri="{FF2B5EF4-FFF2-40B4-BE49-F238E27FC236}">
                <a16:creationId xmlns:a16="http://schemas.microsoft.com/office/drawing/2014/main" id="{917EBEAA-BE38-9911-D193-DC0424B950C7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22" name="Freeform 2133">
            <a:extLst>
              <a:ext uri="{FF2B5EF4-FFF2-40B4-BE49-F238E27FC236}">
                <a16:creationId xmlns:a16="http://schemas.microsoft.com/office/drawing/2014/main" id="{CA5E3435-E036-48F9-7427-E05F37A6A60F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23" name="Freeform 1320">
            <a:extLst>
              <a:ext uri="{FF2B5EF4-FFF2-40B4-BE49-F238E27FC236}">
                <a16:creationId xmlns:a16="http://schemas.microsoft.com/office/drawing/2014/main" id="{6D2762B7-2B52-DFE0-6BE4-6281C2801505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24" name="Freeform 848">
            <a:extLst>
              <a:ext uri="{FF2B5EF4-FFF2-40B4-BE49-F238E27FC236}">
                <a16:creationId xmlns:a16="http://schemas.microsoft.com/office/drawing/2014/main" id="{84518F9A-035C-FE07-2976-0619DCCE3E20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5" name="Freeform 1137">
            <a:extLst>
              <a:ext uri="{FF2B5EF4-FFF2-40B4-BE49-F238E27FC236}">
                <a16:creationId xmlns:a16="http://schemas.microsoft.com/office/drawing/2014/main" id="{74569C50-84FA-22FD-E94A-2D3737556941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6" name="Freeform 850">
            <a:extLst>
              <a:ext uri="{FF2B5EF4-FFF2-40B4-BE49-F238E27FC236}">
                <a16:creationId xmlns:a16="http://schemas.microsoft.com/office/drawing/2014/main" id="{69BE8BA5-5C74-DA29-A860-F86BDC67C7D7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7" name="Freeform 1102">
            <a:extLst>
              <a:ext uri="{FF2B5EF4-FFF2-40B4-BE49-F238E27FC236}">
                <a16:creationId xmlns:a16="http://schemas.microsoft.com/office/drawing/2014/main" id="{4B61B8A2-0CFB-F57E-0D98-3DF1FF2422F4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8" name="Freeform 2130">
            <a:extLst>
              <a:ext uri="{FF2B5EF4-FFF2-40B4-BE49-F238E27FC236}">
                <a16:creationId xmlns:a16="http://schemas.microsoft.com/office/drawing/2014/main" id="{990DF19B-661B-D2B2-A49F-A679CF1EBEFA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66297E-BBBF-F6C7-9DFA-75833FB0B145}"/>
              </a:ext>
            </a:extLst>
          </p:cNvPr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Discover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A1DF16-F700-623F-3790-03D684C2FDAD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Design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5B38287-3F88-1629-892F-FE7FD81418DC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Deliver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F761943-CCF2-DF9A-B40E-203F8B1C035B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Delight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C5785E-0A0D-4C13-1159-D1EB40AAAF87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Develop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967243-89E7-3290-46F0-0FE4E3267EE9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Differentiate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3EAF3-BB99-F8B5-5A0C-684CDA2BFA8E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Distribute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6A03D6D-8927-E601-D795-90CD1B02AEB4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Deepen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D50E9-BC36-C00E-1332-65B12BDA50A8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Nhận diện cơ hội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78391D4-7808-6A59-19A8-885559140011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Thiết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pháp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CA28A16-C3A3-EEC0-38DC-6E6064FA9D0B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/>
                </a:solidFill>
              </a:rPr>
              <a:t>Mang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06F0BA1-C0E7-3826-ADB2-0A4FD8AF53B5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Tạo trải nghiệm vượt mong đợi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BD6AE9E-195A-A357-3ECF-A3F7FF9D9275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Phát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triển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quan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hệ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6B417B2-1E30-6105-42AB-4FEA2307800D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tranh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B397B73-DD33-CAE8-4F0F-CF7091A71A34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Mở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rộng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phần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99B87B-9972-52C0-E4C2-DD6506E044DC}"/>
              </a:ext>
            </a:extLst>
          </p:cNvPr>
          <p:cNvSpPr txBox="1"/>
          <p:nvPr/>
        </p:nvSpPr>
        <p:spPr>
          <a:xfrm>
            <a:off x="4369435" y="4753709"/>
            <a:ext cx="3525132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Tăng trưởng bền vững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DA6E1D18-3DFC-B422-7C3D-642E4BD3C7CB}"/>
              </a:ext>
            </a:extLst>
          </p:cNvPr>
          <p:cNvSpPr/>
          <p:nvPr/>
        </p:nvSpPr>
        <p:spPr>
          <a:xfrm>
            <a:off x="10113217" y="4757456"/>
            <a:ext cx="4199666" cy="4199664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2A2A0FA-BD94-AFD7-2767-D12E8427E724}"/>
              </a:ext>
            </a:extLst>
          </p:cNvPr>
          <p:cNvSpPr/>
          <p:nvPr/>
        </p:nvSpPr>
        <p:spPr>
          <a:xfrm>
            <a:off x="10526566" y="5170805"/>
            <a:ext cx="3372968" cy="33729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 cap="rnd" cmpd="sng">
            <a:noFill/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VALUE CREATION LOOP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7AEA9EE-9573-8FCD-54B3-E93B04A06EF6}"/>
              </a:ext>
            </a:extLst>
          </p:cNvPr>
          <p:cNvSpPr/>
          <p:nvPr/>
        </p:nvSpPr>
        <p:spPr>
          <a:xfrm>
            <a:off x="8291876" y="2936115"/>
            <a:ext cx="7842348" cy="7842346"/>
          </a:xfrm>
          <a:prstGeom prst="ellipse">
            <a:avLst/>
          </a:prstGeom>
          <a:noFill/>
          <a:ln w="12700" cap="rnd" cmpd="sng">
            <a:solidFill>
              <a:schemeClr val="accent1"/>
            </a:solidFill>
            <a:prstDash val="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5AD8916-FC41-EFAE-8954-BF697B8A717B}"/>
              </a:ext>
            </a:extLst>
          </p:cNvPr>
          <p:cNvSpPr/>
          <p:nvPr/>
        </p:nvSpPr>
        <p:spPr>
          <a:xfrm>
            <a:off x="8218029" y="3640279"/>
            <a:ext cx="1688514" cy="16885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AB140A6-B30A-0F34-6364-53213AE82CBA}"/>
              </a:ext>
            </a:extLst>
          </p:cNvPr>
          <p:cNvSpPr/>
          <p:nvPr/>
        </p:nvSpPr>
        <p:spPr>
          <a:xfrm>
            <a:off x="11331869" y="2091859"/>
            <a:ext cx="1688514" cy="1688514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9301F3F-73A3-9903-D2A0-CAEB0FF703D8}"/>
              </a:ext>
            </a:extLst>
          </p:cNvPr>
          <p:cNvSpPr/>
          <p:nvPr/>
        </p:nvSpPr>
        <p:spPr>
          <a:xfrm>
            <a:off x="14445709" y="3640279"/>
            <a:ext cx="1688514" cy="1688514"/>
          </a:xfrm>
          <a:prstGeom prst="ellipse">
            <a:avLst/>
          </a:prstGeom>
          <a:solidFill>
            <a:schemeClr val="accent2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BB8DBA9-6FBE-B4B6-6235-03E37B8B7FAD}"/>
              </a:ext>
            </a:extLst>
          </p:cNvPr>
          <p:cNvSpPr/>
          <p:nvPr/>
        </p:nvSpPr>
        <p:spPr>
          <a:xfrm>
            <a:off x="15253929" y="6013033"/>
            <a:ext cx="1688514" cy="1688514"/>
          </a:xfrm>
          <a:prstGeom prst="ellipse">
            <a:avLst/>
          </a:prstGeom>
          <a:solidFill>
            <a:schemeClr val="accent3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9D046CE-4749-771C-916F-FB2A64E9E25B}"/>
              </a:ext>
            </a:extLst>
          </p:cNvPr>
          <p:cNvSpPr/>
          <p:nvPr/>
        </p:nvSpPr>
        <p:spPr>
          <a:xfrm>
            <a:off x="7447619" y="6013033"/>
            <a:ext cx="1688514" cy="16885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08E40E7-1903-9DAF-47FC-97292638D760}"/>
              </a:ext>
            </a:extLst>
          </p:cNvPr>
          <p:cNvSpPr/>
          <p:nvPr/>
        </p:nvSpPr>
        <p:spPr>
          <a:xfrm>
            <a:off x="8218029" y="8543773"/>
            <a:ext cx="1688514" cy="1688514"/>
          </a:xfrm>
          <a:prstGeom prst="ellipse">
            <a:avLst/>
          </a:prstGeom>
          <a:solidFill>
            <a:schemeClr val="accent6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523552BD-370B-BF20-FE1F-4C64A7329783}"/>
              </a:ext>
            </a:extLst>
          </p:cNvPr>
          <p:cNvSpPr/>
          <p:nvPr/>
        </p:nvSpPr>
        <p:spPr>
          <a:xfrm>
            <a:off x="11331869" y="9934205"/>
            <a:ext cx="1688514" cy="1688514"/>
          </a:xfrm>
          <a:prstGeom prst="ellipse">
            <a:avLst/>
          </a:prstGeom>
          <a:solidFill>
            <a:schemeClr val="accent5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3C21056-EB26-A40D-09FA-BE71D4346197}"/>
              </a:ext>
            </a:extLst>
          </p:cNvPr>
          <p:cNvSpPr/>
          <p:nvPr/>
        </p:nvSpPr>
        <p:spPr>
          <a:xfrm>
            <a:off x="14445709" y="8543773"/>
            <a:ext cx="1688514" cy="1688514"/>
          </a:xfrm>
          <a:prstGeom prst="ellipse">
            <a:avLst/>
          </a:prstGeom>
          <a:solidFill>
            <a:schemeClr val="accent4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7135159-6B08-9361-0172-B79B8891C408}"/>
              </a:ext>
            </a:extLst>
          </p:cNvPr>
          <p:cNvSpPr/>
          <p:nvPr/>
        </p:nvSpPr>
        <p:spPr>
          <a:xfrm>
            <a:off x="14226897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09B4D92-9623-02CF-0EF1-58F118948814}"/>
              </a:ext>
            </a:extLst>
          </p:cNvPr>
          <p:cNvSpPr/>
          <p:nvPr/>
        </p:nvSpPr>
        <p:spPr>
          <a:xfrm>
            <a:off x="13630703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91D08D4-5EAA-782D-C341-12810D854D67}"/>
              </a:ext>
            </a:extLst>
          </p:cNvPr>
          <p:cNvSpPr/>
          <p:nvPr/>
        </p:nvSpPr>
        <p:spPr>
          <a:xfrm>
            <a:off x="13630703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22B53657-9C0D-0A71-8CAA-9E7C405D0CA1}"/>
              </a:ext>
            </a:extLst>
          </p:cNvPr>
          <p:cNvSpPr/>
          <p:nvPr/>
        </p:nvSpPr>
        <p:spPr>
          <a:xfrm>
            <a:off x="10623427" y="5316723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83611978-D3C9-AF61-F2EF-2097518A1B30}"/>
              </a:ext>
            </a:extLst>
          </p:cNvPr>
          <p:cNvSpPr/>
          <p:nvPr/>
        </p:nvSpPr>
        <p:spPr>
          <a:xfrm>
            <a:off x="10623427" y="8225887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62A3E86-A969-C84A-ACE3-8DD8BCC6B519}"/>
              </a:ext>
            </a:extLst>
          </p:cNvPr>
          <p:cNvSpPr/>
          <p:nvPr/>
        </p:nvSpPr>
        <p:spPr>
          <a:xfrm>
            <a:off x="10027233" y="67713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171D29FF-8A4C-13A5-4814-F7AD9975F1EA}"/>
              </a:ext>
            </a:extLst>
          </p:cNvPr>
          <p:cNvSpPr/>
          <p:nvPr/>
        </p:nvSpPr>
        <p:spPr>
          <a:xfrm>
            <a:off x="12128887" y="4693811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F5730092-8A74-099C-0CF3-0C805AEB6DF7}"/>
              </a:ext>
            </a:extLst>
          </p:cNvPr>
          <p:cNvSpPr/>
          <p:nvPr/>
        </p:nvSpPr>
        <p:spPr>
          <a:xfrm>
            <a:off x="12128887" y="8883205"/>
            <a:ext cx="171970" cy="171970"/>
          </a:xfrm>
          <a:prstGeom prst="ellipse">
            <a:avLst/>
          </a:prstGeom>
          <a:solidFill>
            <a:schemeClr val="accent1"/>
          </a:solidFill>
          <a:ln w="3175" cap="rnd" cmpd="sng">
            <a:noFill/>
            <a:prstDash val="solid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3" name="Freeform 60">
            <a:extLst>
              <a:ext uri="{FF2B5EF4-FFF2-40B4-BE49-F238E27FC236}">
                <a16:creationId xmlns:a16="http://schemas.microsoft.com/office/drawing/2014/main" id="{9FBE5AA2-FA5D-15F1-B1E0-33D1F229A67F}"/>
              </a:ext>
            </a:extLst>
          </p:cNvPr>
          <p:cNvSpPr>
            <a:spLocks noEditPoints="1"/>
          </p:cNvSpPr>
          <p:nvPr/>
        </p:nvSpPr>
        <p:spPr bwMode="auto">
          <a:xfrm>
            <a:off x="15705680" y="6430387"/>
            <a:ext cx="766388" cy="709774"/>
          </a:xfrm>
          <a:custGeom>
            <a:avLst/>
            <a:gdLst>
              <a:gd name="T0" fmla="*/ 458768 w 160"/>
              <a:gd name="T1" fmla="*/ 401800 h 147"/>
              <a:gd name="T2" fmla="*/ 518934 w 160"/>
              <a:gd name="T3" fmla="*/ 394219 h 147"/>
              <a:gd name="T4" fmla="*/ 582861 w 160"/>
              <a:gd name="T5" fmla="*/ 367685 h 147"/>
              <a:gd name="T6" fmla="*/ 515174 w 160"/>
              <a:gd name="T7" fmla="*/ 174366 h 147"/>
              <a:gd name="T8" fmla="*/ 345956 w 160"/>
              <a:gd name="T9" fmla="*/ 60649 h 147"/>
              <a:gd name="T10" fmla="*/ 229384 w 160"/>
              <a:gd name="T11" fmla="*/ 0 h 147"/>
              <a:gd name="T12" fmla="*/ 109051 w 160"/>
              <a:gd name="T13" fmla="*/ 102345 h 147"/>
              <a:gd name="T14" fmla="*/ 101531 w 160"/>
              <a:gd name="T15" fmla="*/ 181947 h 147"/>
              <a:gd name="T16" fmla="*/ 116572 w 160"/>
              <a:gd name="T17" fmla="*/ 253968 h 147"/>
              <a:gd name="T18" fmla="*/ 150416 w 160"/>
              <a:gd name="T19" fmla="*/ 360104 h 147"/>
              <a:gd name="T20" fmla="*/ 48885 w 160"/>
              <a:gd name="T21" fmla="*/ 432124 h 147"/>
              <a:gd name="T22" fmla="*/ 0 w 160"/>
              <a:gd name="T23" fmla="*/ 557213 h 147"/>
              <a:gd name="T24" fmla="*/ 462528 w 160"/>
              <a:gd name="T25" fmla="*/ 557213 h 147"/>
              <a:gd name="T26" fmla="*/ 601663 w 160"/>
              <a:gd name="T27" fmla="*/ 519307 h 147"/>
              <a:gd name="T28" fmla="*/ 439966 w 160"/>
              <a:gd name="T29" fmla="*/ 534470 h 147"/>
              <a:gd name="T30" fmla="*/ 18802 w 160"/>
              <a:gd name="T31" fmla="*/ 511726 h 147"/>
              <a:gd name="T32" fmla="*/ 146655 w 160"/>
              <a:gd name="T33" fmla="*/ 401800 h 147"/>
              <a:gd name="T34" fmla="*/ 169218 w 160"/>
              <a:gd name="T35" fmla="*/ 318407 h 147"/>
              <a:gd name="T36" fmla="*/ 135374 w 160"/>
              <a:gd name="T37" fmla="*/ 246387 h 147"/>
              <a:gd name="T38" fmla="*/ 127853 w 160"/>
              <a:gd name="T39" fmla="*/ 238806 h 147"/>
              <a:gd name="T40" fmla="*/ 120333 w 160"/>
              <a:gd name="T41" fmla="*/ 181947 h 147"/>
              <a:gd name="T42" fmla="*/ 131614 w 160"/>
              <a:gd name="T43" fmla="*/ 162994 h 147"/>
              <a:gd name="T44" fmla="*/ 131614 w 160"/>
              <a:gd name="T45" fmla="*/ 98555 h 147"/>
              <a:gd name="T46" fmla="*/ 229384 w 160"/>
              <a:gd name="T47" fmla="*/ 18953 h 147"/>
              <a:gd name="T48" fmla="*/ 330915 w 160"/>
              <a:gd name="T49" fmla="*/ 79602 h 147"/>
              <a:gd name="T50" fmla="*/ 330915 w 160"/>
              <a:gd name="T51" fmla="*/ 83392 h 147"/>
              <a:gd name="T52" fmla="*/ 330915 w 160"/>
              <a:gd name="T53" fmla="*/ 87183 h 147"/>
              <a:gd name="T54" fmla="*/ 330915 w 160"/>
              <a:gd name="T55" fmla="*/ 90974 h 147"/>
              <a:gd name="T56" fmla="*/ 330915 w 160"/>
              <a:gd name="T57" fmla="*/ 94764 h 147"/>
              <a:gd name="T58" fmla="*/ 330915 w 160"/>
              <a:gd name="T59" fmla="*/ 94764 h 147"/>
              <a:gd name="T60" fmla="*/ 330915 w 160"/>
              <a:gd name="T61" fmla="*/ 162994 h 147"/>
              <a:gd name="T62" fmla="*/ 342196 w 160"/>
              <a:gd name="T63" fmla="*/ 181947 h 147"/>
              <a:gd name="T64" fmla="*/ 327154 w 160"/>
              <a:gd name="T65" fmla="*/ 242596 h 147"/>
              <a:gd name="T66" fmla="*/ 319633 w 160"/>
              <a:gd name="T67" fmla="*/ 246387 h 147"/>
              <a:gd name="T68" fmla="*/ 282030 w 160"/>
              <a:gd name="T69" fmla="*/ 318407 h 147"/>
              <a:gd name="T70" fmla="*/ 282030 w 160"/>
              <a:gd name="T71" fmla="*/ 360104 h 147"/>
              <a:gd name="T72" fmla="*/ 282030 w 160"/>
              <a:gd name="T73" fmla="*/ 371475 h 147"/>
              <a:gd name="T74" fmla="*/ 282030 w 160"/>
              <a:gd name="T75" fmla="*/ 379056 h 147"/>
              <a:gd name="T76" fmla="*/ 285790 w 160"/>
              <a:gd name="T77" fmla="*/ 382847 h 147"/>
              <a:gd name="T78" fmla="*/ 293311 w 160"/>
              <a:gd name="T79" fmla="*/ 394219 h 147"/>
              <a:gd name="T80" fmla="*/ 308352 w 160"/>
              <a:gd name="T81" fmla="*/ 401800 h 147"/>
              <a:gd name="T82" fmla="*/ 439966 w 160"/>
              <a:gd name="T83" fmla="*/ 515517 h 147"/>
              <a:gd name="T84" fmla="*/ 582861 w 160"/>
              <a:gd name="T85" fmla="*/ 534470 h 147"/>
              <a:gd name="T86" fmla="*/ 462528 w 160"/>
              <a:gd name="T87" fmla="*/ 515517 h 147"/>
              <a:gd name="T88" fmla="*/ 342196 w 160"/>
              <a:gd name="T89" fmla="*/ 398009 h 147"/>
              <a:gd name="T90" fmla="*/ 327154 w 160"/>
              <a:gd name="T91" fmla="*/ 375266 h 147"/>
              <a:gd name="T92" fmla="*/ 304592 w 160"/>
              <a:gd name="T93" fmla="*/ 371475 h 147"/>
              <a:gd name="T94" fmla="*/ 300832 w 160"/>
              <a:gd name="T95" fmla="*/ 360104 h 147"/>
              <a:gd name="T96" fmla="*/ 308352 w 160"/>
              <a:gd name="T97" fmla="*/ 318407 h 147"/>
              <a:gd name="T98" fmla="*/ 360998 w 160"/>
              <a:gd name="T99" fmla="*/ 223643 h 147"/>
              <a:gd name="T100" fmla="*/ 349717 w 160"/>
              <a:gd name="T101" fmla="*/ 155413 h 147"/>
              <a:gd name="T102" fmla="*/ 349717 w 160"/>
              <a:gd name="T103" fmla="*/ 79602 h 147"/>
              <a:gd name="T104" fmla="*/ 496372 w 160"/>
              <a:gd name="T105" fmla="*/ 174366 h 147"/>
              <a:gd name="T106" fmla="*/ 564059 w 160"/>
              <a:gd name="T107" fmla="*/ 363894 h 147"/>
              <a:gd name="T108" fmla="*/ 518934 w 160"/>
              <a:gd name="T109" fmla="*/ 375266 h 147"/>
              <a:gd name="T110" fmla="*/ 432445 w 160"/>
              <a:gd name="T111" fmla="*/ 382847 h 147"/>
              <a:gd name="T112" fmla="*/ 451247 w 160"/>
              <a:gd name="T113" fmla="*/ 420753 h 147"/>
              <a:gd name="T114" fmla="*/ 582861 w 160"/>
              <a:gd name="T115" fmla="*/ 519307 h 1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 dirty="0"/>
          </a:p>
        </p:txBody>
      </p:sp>
      <p:sp>
        <p:nvSpPr>
          <p:cNvPr id="74" name="Freeform 2133">
            <a:extLst>
              <a:ext uri="{FF2B5EF4-FFF2-40B4-BE49-F238E27FC236}">
                <a16:creationId xmlns:a16="http://schemas.microsoft.com/office/drawing/2014/main" id="{B6BE7B9E-53C8-AC3C-7181-3C21CF83EA2C}"/>
              </a:ext>
            </a:extLst>
          </p:cNvPr>
          <p:cNvSpPr>
            <a:spLocks noEditPoints="1"/>
          </p:cNvSpPr>
          <p:nvPr/>
        </p:nvSpPr>
        <p:spPr bwMode="auto">
          <a:xfrm>
            <a:off x="8683616" y="9055174"/>
            <a:ext cx="757336" cy="702932"/>
          </a:xfrm>
          <a:custGeom>
            <a:avLst/>
            <a:gdLst>
              <a:gd name="T0" fmla="*/ 549040 w 162"/>
              <a:gd name="T1" fmla="*/ 151420 h 149"/>
              <a:gd name="T2" fmla="*/ 398992 w 162"/>
              <a:gd name="T3" fmla="*/ 0 h 149"/>
              <a:gd name="T4" fmla="*/ 276225 w 162"/>
              <a:gd name="T5" fmla="*/ 72269 h 149"/>
              <a:gd name="T6" fmla="*/ 153458 w 162"/>
              <a:gd name="T7" fmla="*/ 0 h 149"/>
              <a:gd name="T8" fmla="*/ 3410 w 162"/>
              <a:gd name="T9" fmla="*/ 151420 h 149"/>
              <a:gd name="T10" fmla="*/ 10231 w 162"/>
              <a:gd name="T11" fmla="*/ 209923 h 149"/>
              <a:gd name="T12" fmla="*/ 85255 w 162"/>
              <a:gd name="T13" fmla="*/ 337254 h 149"/>
              <a:gd name="T14" fmla="*/ 276225 w 162"/>
              <a:gd name="T15" fmla="*/ 512763 h 149"/>
              <a:gd name="T16" fmla="*/ 467195 w 162"/>
              <a:gd name="T17" fmla="*/ 337254 h 149"/>
              <a:gd name="T18" fmla="*/ 542219 w 162"/>
              <a:gd name="T19" fmla="*/ 209923 h 149"/>
              <a:gd name="T20" fmla="*/ 549040 w 162"/>
              <a:gd name="T21" fmla="*/ 151420 h 149"/>
              <a:gd name="T22" fmla="*/ 521758 w 162"/>
              <a:gd name="T23" fmla="*/ 206482 h 149"/>
              <a:gd name="T24" fmla="*/ 453555 w 162"/>
              <a:gd name="T25" fmla="*/ 323488 h 149"/>
              <a:gd name="T26" fmla="*/ 276225 w 162"/>
              <a:gd name="T27" fmla="*/ 481791 h 149"/>
              <a:gd name="T28" fmla="*/ 98895 w 162"/>
              <a:gd name="T29" fmla="*/ 323488 h 149"/>
              <a:gd name="T30" fmla="*/ 30692 w 162"/>
              <a:gd name="T31" fmla="*/ 206482 h 149"/>
              <a:gd name="T32" fmla="*/ 23871 w 162"/>
              <a:gd name="T33" fmla="*/ 154861 h 149"/>
              <a:gd name="T34" fmla="*/ 23871 w 162"/>
              <a:gd name="T35" fmla="*/ 154861 h 149"/>
              <a:gd name="T36" fmla="*/ 153458 w 162"/>
              <a:gd name="T37" fmla="*/ 20648 h 149"/>
              <a:gd name="T38" fmla="*/ 265994 w 162"/>
              <a:gd name="T39" fmla="*/ 99800 h 149"/>
              <a:gd name="T40" fmla="*/ 276225 w 162"/>
              <a:gd name="T41" fmla="*/ 123889 h 149"/>
              <a:gd name="T42" fmla="*/ 283045 w 162"/>
              <a:gd name="T43" fmla="*/ 99800 h 149"/>
              <a:gd name="T44" fmla="*/ 398992 w 162"/>
              <a:gd name="T45" fmla="*/ 20648 h 149"/>
              <a:gd name="T46" fmla="*/ 528579 w 162"/>
              <a:gd name="T47" fmla="*/ 154861 h 149"/>
              <a:gd name="T48" fmla="*/ 521758 w 162"/>
              <a:gd name="T49" fmla="*/ 206482 h 149"/>
              <a:gd name="T50" fmla="*/ 180740 w 162"/>
              <a:gd name="T51" fmla="*/ 75710 h 149"/>
              <a:gd name="T52" fmla="*/ 170509 w 162"/>
              <a:gd name="T53" fmla="*/ 86034 h 149"/>
              <a:gd name="T54" fmla="*/ 88665 w 162"/>
              <a:gd name="T55" fmla="*/ 168627 h 149"/>
              <a:gd name="T56" fmla="*/ 78434 w 162"/>
              <a:gd name="T57" fmla="*/ 182392 h 149"/>
              <a:gd name="T58" fmla="*/ 64794 w 162"/>
              <a:gd name="T59" fmla="*/ 168627 h 149"/>
              <a:gd name="T60" fmla="*/ 170509 w 162"/>
              <a:gd name="T61" fmla="*/ 65386 h 149"/>
              <a:gd name="T62" fmla="*/ 180740 w 162"/>
              <a:gd name="T63" fmla="*/ 75710 h 1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2" h="149">
                <a:moveTo>
                  <a:pt x="161" y="44"/>
                </a:moveTo>
                <a:cubicBezTo>
                  <a:pt x="158" y="19"/>
                  <a:pt x="140" y="0"/>
                  <a:pt x="117" y="0"/>
                </a:cubicBezTo>
                <a:cubicBezTo>
                  <a:pt x="102" y="0"/>
                  <a:pt x="88" y="8"/>
                  <a:pt x="81" y="21"/>
                </a:cubicBezTo>
                <a:cubicBezTo>
                  <a:pt x="73" y="8"/>
                  <a:pt x="59" y="0"/>
                  <a:pt x="45" y="0"/>
                </a:cubicBezTo>
                <a:cubicBezTo>
                  <a:pt x="22" y="0"/>
                  <a:pt x="4" y="19"/>
                  <a:pt x="1" y="44"/>
                </a:cubicBezTo>
                <a:cubicBezTo>
                  <a:pt x="1" y="45"/>
                  <a:pt x="0" y="51"/>
                  <a:pt x="3" y="61"/>
                </a:cubicBezTo>
                <a:cubicBezTo>
                  <a:pt x="6" y="75"/>
                  <a:pt x="14" y="88"/>
                  <a:pt x="25" y="98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137" y="98"/>
                  <a:pt x="137" y="98"/>
                  <a:pt x="137" y="98"/>
                </a:cubicBezTo>
                <a:cubicBezTo>
                  <a:pt x="148" y="88"/>
                  <a:pt x="156" y="75"/>
                  <a:pt x="159" y="61"/>
                </a:cubicBezTo>
                <a:cubicBezTo>
                  <a:pt x="162" y="51"/>
                  <a:pt x="161" y="45"/>
                  <a:pt x="161" y="44"/>
                </a:cubicBezTo>
                <a:close/>
                <a:moveTo>
                  <a:pt x="153" y="60"/>
                </a:moveTo>
                <a:cubicBezTo>
                  <a:pt x="150" y="73"/>
                  <a:pt x="143" y="84"/>
                  <a:pt x="133" y="94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29" y="94"/>
                  <a:pt x="29" y="94"/>
                  <a:pt x="29" y="94"/>
                </a:cubicBezTo>
                <a:cubicBezTo>
                  <a:pt x="19" y="84"/>
                  <a:pt x="12" y="73"/>
                  <a:pt x="9" y="60"/>
                </a:cubicBezTo>
                <a:cubicBezTo>
                  <a:pt x="6" y="51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9" y="23"/>
                  <a:pt x="25" y="6"/>
                  <a:pt x="45" y="6"/>
                </a:cubicBezTo>
                <a:cubicBezTo>
                  <a:pt x="59" y="6"/>
                  <a:pt x="72" y="15"/>
                  <a:pt x="78" y="29"/>
                </a:cubicBezTo>
                <a:cubicBezTo>
                  <a:pt x="81" y="36"/>
                  <a:pt x="81" y="36"/>
                  <a:pt x="81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15"/>
                  <a:pt x="103" y="6"/>
                  <a:pt x="117" y="6"/>
                </a:cubicBezTo>
                <a:cubicBezTo>
                  <a:pt x="137" y="6"/>
                  <a:pt x="153" y="23"/>
                  <a:pt x="155" y="45"/>
                </a:cubicBezTo>
                <a:cubicBezTo>
                  <a:pt x="155" y="45"/>
                  <a:pt x="156" y="51"/>
                  <a:pt x="153" y="60"/>
                </a:cubicBezTo>
                <a:close/>
                <a:moveTo>
                  <a:pt x="53" y="22"/>
                </a:moveTo>
                <a:cubicBezTo>
                  <a:pt x="53" y="23"/>
                  <a:pt x="52" y="25"/>
                  <a:pt x="50" y="25"/>
                </a:cubicBezTo>
                <a:cubicBezTo>
                  <a:pt x="37" y="25"/>
                  <a:pt x="26" y="36"/>
                  <a:pt x="26" y="49"/>
                </a:cubicBezTo>
                <a:cubicBezTo>
                  <a:pt x="26" y="51"/>
                  <a:pt x="24" y="53"/>
                  <a:pt x="23" y="53"/>
                </a:cubicBezTo>
                <a:cubicBezTo>
                  <a:pt x="21" y="53"/>
                  <a:pt x="19" y="51"/>
                  <a:pt x="19" y="49"/>
                </a:cubicBezTo>
                <a:cubicBezTo>
                  <a:pt x="19" y="33"/>
                  <a:pt x="33" y="19"/>
                  <a:pt x="50" y="19"/>
                </a:cubicBezTo>
                <a:cubicBezTo>
                  <a:pt x="52" y="19"/>
                  <a:pt x="53" y="20"/>
                  <a:pt x="53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75" name="Freeform 1320">
            <a:extLst>
              <a:ext uri="{FF2B5EF4-FFF2-40B4-BE49-F238E27FC236}">
                <a16:creationId xmlns:a16="http://schemas.microsoft.com/office/drawing/2014/main" id="{B1246B6A-B85A-93B7-8F90-237FCE712244}"/>
              </a:ext>
            </a:extLst>
          </p:cNvPr>
          <p:cNvSpPr>
            <a:spLocks noEditPoints="1"/>
          </p:cNvSpPr>
          <p:nvPr/>
        </p:nvSpPr>
        <p:spPr bwMode="auto">
          <a:xfrm>
            <a:off x="11822414" y="10422644"/>
            <a:ext cx="725524" cy="729740"/>
          </a:xfrm>
          <a:custGeom>
            <a:avLst/>
            <a:gdLst>
              <a:gd name="T0" fmla="*/ 467598 w 160"/>
              <a:gd name="T1" fmla="*/ 78958 h 160"/>
              <a:gd name="T2" fmla="*/ 187722 w 160"/>
              <a:gd name="T3" fmla="*/ 65226 h 160"/>
              <a:gd name="T4" fmla="*/ 0 w 160"/>
              <a:gd name="T5" fmla="*/ 274638 h 160"/>
              <a:gd name="T6" fmla="*/ 143351 w 160"/>
              <a:gd name="T7" fmla="*/ 494348 h 160"/>
              <a:gd name="T8" fmla="*/ 358378 w 160"/>
              <a:gd name="T9" fmla="*/ 484049 h 160"/>
              <a:gd name="T10" fmla="*/ 481251 w 160"/>
              <a:gd name="T11" fmla="*/ 360462 h 160"/>
              <a:gd name="T12" fmla="*/ 75089 w 160"/>
              <a:gd name="T13" fmla="*/ 202545 h 160"/>
              <a:gd name="T14" fmla="*/ 78502 w 160"/>
              <a:gd name="T15" fmla="*/ 339864 h 160"/>
              <a:gd name="T16" fmla="*/ 170656 w 160"/>
              <a:gd name="T17" fmla="*/ 274638 h 160"/>
              <a:gd name="T18" fmla="*/ 170656 w 160"/>
              <a:gd name="T19" fmla="*/ 274638 h 160"/>
              <a:gd name="T20" fmla="*/ 95568 w 160"/>
              <a:gd name="T21" fmla="*/ 346730 h 160"/>
              <a:gd name="T22" fmla="*/ 157004 w 160"/>
              <a:gd name="T23" fmla="*/ 260906 h 160"/>
              <a:gd name="T24" fmla="*/ 180896 w 160"/>
              <a:gd name="T25" fmla="*/ 236875 h 160"/>
              <a:gd name="T26" fmla="*/ 81915 w 160"/>
              <a:gd name="T27" fmla="*/ 367328 h 160"/>
              <a:gd name="T28" fmla="*/ 180896 w 160"/>
              <a:gd name="T29" fmla="*/ 456585 h 160"/>
              <a:gd name="T30" fmla="*/ 180896 w 160"/>
              <a:gd name="T31" fmla="*/ 92690 h 160"/>
              <a:gd name="T32" fmla="*/ 81915 w 160"/>
              <a:gd name="T33" fmla="*/ 181947 h 160"/>
              <a:gd name="T34" fmla="*/ 180896 w 160"/>
              <a:gd name="T35" fmla="*/ 82391 h 160"/>
              <a:gd name="T36" fmla="*/ 344726 w 160"/>
              <a:gd name="T37" fmla="*/ 75525 h 160"/>
              <a:gd name="T38" fmla="*/ 208201 w 160"/>
              <a:gd name="T39" fmla="*/ 78958 h 160"/>
              <a:gd name="T40" fmla="*/ 286703 w 160"/>
              <a:gd name="T41" fmla="*/ 181947 h 160"/>
              <a:gd name="T42" fmla="*/ 286703 w 160"/>
              <a:gd name="T43" fmla="*/ 181947 h 160"/>
              <a:gd name="T44" fmla="*/ 235506 w 160"/>
              <a:gd name="T45" fmla="*/ 181947 h 160"/>
              <a:gd name="T46" fmla="*/ 201374 w 160"/>
              <a:gd name="T47" fmla="*/ 202545 h 160"/>
              <a:gd name="T48" fmla="*/ 201374 w 160"/>
              <a:gd name="T49" fmla="*/ 202545 h 160"/>
              <a:gd name="T50" fmla="*/ 201374 w 160"/>
              <a:gd name="T51" fmla="*/ 346730 h 160"/>
              <a:gd name="T52" fmla="*/ 235506 w 160"/>
              <a:gd name="T53" fmla="*/ 367328 h 160"/>
              <a:gd name="T54" fmla="*/ 201374 w 160"/>
              <a:gd name="T55" fmla="*/ 367328 h 160"/>
              <a:gd name="T56" fmla="*/ 208201 w 160"/>
              <a:gd name="T57" fmla="*/ 470317 h 160"/>
              <a:gd name="T58" fmla="*/ 344726 w 160"/>
              <a:gd name="T59" fmla="*/ 473750 h 160"/>
              <a:gd name="T60" fmla="*/ 286703 w 160"/>
              <a:gd name="T61" fmla="*/ 367328 h 160"/>
              <a:gd name="T62" fmla="*/ 344726 w 160"/>
              <a:gd name="T63" fmla="*/ 453152 h 160"/>
              <a:gd name="T64" fmla="*/ 344726 w 160"/>
              <a:gd name="T65" fmla="*/ 367328 h 160"/>
              <a:gd name="T66" fmla="*/ 327660 w 160"/>
              <a:gd name="T67" fmla="*/ 346730 h 160"/>
              <a:gd name="T68" fmla="*/ 344726 w 160"/>
              <a:gd name="T69" fmla="*/ 305534 h 160"/>
              <a:gd name="T70" fmla="*/ 201374 w 160"/>
              <a:gd name="T71" fmla="*/ 305534 h 160"/>
              <a:gd name="T72" fmla="*/ 303768 w 160"/>
              <a:gd name="T73" fmla="*/ 202545 h 160"/>
              <a:gd name="T74" fmla="*/ 344726 w 160"/>
              <a:gd name="T75" fmla="*/ 219710 h 160"/>
              <a:gd name="T76" fmla="*/ 344726 w 160"/>
              <a:gd name="T77" fmla="*/ 219710 h 160"/>
              <a:gd name="T78" fmla="*/ 286703 w 160"/>
              <a:gd name="T79" fmla="*/ 157917 h 160"/>
              <a:gd name="T80" fmla="*/ 402749 w 160"/>
              <a:gd name="T81" fmla="*/ 72092 h 160"/>
              <a:gd name="T82" fmla="*/ 453946 w 160"/>
              <a:gd name="T83" fmla="*/ 181947 h 160"/>
              <a:gd name="T84" fmla="*/ 365204 w 160"/>
              <a:gd name="T85" fmla="*/ 82391 h 160"/>
              <a:gd name="T86" fmla="*/ 450533 w 160"/>
              <a:gd name="T87" fmla="*/ 346730 h 160"/>
              <a:gd name="T88" fmla="*/ 389096 w 160"/>
              <a:gd name="T89" fmla="*/ 288369 h 160"/>
              <a:gd name="T90" fmla="*/ 375444 w 160"/>
              <a:gd name="T91" fmla="*/ 274638 h 160"/>
              <a:gd name="T92" fmla="*/ 365204 w 160"/>
              <a:gd name="T93" fmla="*/ 202545 h 160"/>
              <a:gd name="T94" fmla="*/ 365204 w 160"/>
              <a:gd name="T95" fmla="*/ 236875 h 160"/>
              <a:gd name="T96" fmla="*/ 365204 w 160"/>
              <a:gd name="T97" fmla="*/ 456585 h 160"/>
              <a:gd name="T98" fmla="*/ 464185 w 160"/>
              <a:gd name="T99" fmla="*/ 367328 h 160"/>
              <a:gd name="T100" fmla="*/ 467598 w 160"/>
              <a:gd name="T101" fmla="*/ 339864 h 160"/>
              <a:gd name="T102" fmla="*/ 471011 w 160"/>
              <a:gd name="T103" fmla="*/ 202545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68"/>
                  <a:pt x="152" y="58"/>
                  <a:pt x="141" y="55"/>
                </a:cubicBezTo>
                <a:cubicBezTo>
                  <a:pt x="147" y="45"/>
                  <a:pt x="145" y="32"/>
                  <a:pt x="137" y="23"/>
                </a:cubicBezTo>
                <a:cubicBezTo>
                  <a:pt x="128" y="15"/>
                  <a:pt x="115" y="13"/>
                  <a:pt x="105" y="19"/>
                </a:cubicBezTo>
                <a:cubicBezTo>
                  <a:pt x="102" y="8"/>
                  <a:pt x="92" y="0"/>
                  <a:pt x="80" y="0"/>
                </a:cubicBezTo>
                <a:cubicBezTo>
                  <a:pt x="68" y="0"/>
                  <a:pt x="58" y="8"/>
                  <a:pt x="55" y="19"/>
                </a:cubicBezTo>
                <a:cubicBezTo>
                  <a:pt x="45" y="13"/>
                  <a:pt x="32" y="15"/>
                  <a:pt x="23" y="23"/>
                </a:cubicBezTo>
                <a:cubicBezTo>
                  <a:pt x="15" y="32"/>
                  <a:pt x="13" y="45"/>
                  <a:pt x="19" y="55"/>
                </a:cubicBezTo>
                <a:cubicBezTo>
                  <a:pt x="8" y="58"/>
                  <a:pt x="0" y="68"/>
                  <a:pt x="0" y="80"/>
                </a:cubicBezTo>
                <a:cubicBezTo>
                  <a:pt x="0" y="92"/>
                  <a:pt x="8" y="102"/>
                  <a:pt x="19" y="105"/>
                </a:cubicBezTo>
                <a:cubicBezTo>
                  <a:pt x="13" y="115"/>
                  <a:pt x="15" y="128"/>
                  <a:pt x="23" y="137"/>
                </a:cubicBezTo>
                <a:cubicBezTo>
                  <a:pt x="29" y="142"/>
                  <a:pt x="35" y="144"/>
                  <a:pt x="42" y="144"/>
                </a:cubicBezTo>
                <a:cubicBezTo>
                  <a:pt x="47" y="144"/>
                  <a:pt x="51" y="143"/>
                  <a:pt x="55" y="141"/>
                </a:cubicBezTo>
                <a:cubicBezTo>
                  <a:pt x="58" y="152"/>
                  <a:pt x="68" y="160"/>
                  <a:pt x="80" y="160"/>
                </a:cubicBezTo>
                <a:cubicBezTo>
                  <a:pt x="92" y="160"/>
                  <a:pt x="102" y="152"/>
                  <a:pt x="105" y="141"/>
                </a:cubicBezTo>
                <a:cubicBezTo>
                  <a:pt x="109" y="143"/>
                  <a:pt x="113" y="144"/>
                  <a:pt x="118" y="144"/>
                </a:cubicBezTo>
                <a:cubicBezTo>
                  <a:pt x="125" y="144"/>
                  <a:pt x="131" y="142"/>
                  <a:pt x="137" y="137"/>
                </a:cubicBezTo>
                <a:cubicBezTo>
                  <a:pt x="145" y="128"/>
                  <a:pt x="147" y="115"/>
                  <a:pt x="141" y="105"/>
                </a:cubicBezTo>
                <a:cubicBezTo>
                  <a:pt x="152" y="102"/>
                  <a:pt x="160" y="92"/>
                  <a:pt x="160" y="80"/>
                </a:cubicBezTo>
                <a:close/>
                <a:moveTo>
                  <a:pt x="5" y="80"/>
                </a:moveTo>
                <a:cubicBezTo>
                  <a:pt x="5" y="70"/>
                  <a:pt x="12" y="62"/>
                  <a:pt x="22" y="59"/>
                </a:cubicBezTo>
                <a:cubicBezTo>
                  <a:pt x="22" y="60"/>
                  <a:pt x="23" y="61"/>
                  <a:pt x="23" y="61"/>
                </a:cubicBezTo>
                <a:cubicBezTo>
                  <a:pt x="42" y="80"/>
                  <a:pt x="42" y="80"/>
                  <a:pt x="42" y="8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2" y="100"/>
                  <a:pt x="22" y="101"/>
                </a:cubicBezTo>
                <a:cubicBezTo>
                  <a:pt x="12" y="99"/>
                  <a:pt x="5" y="90"/>
                  <a:pt x="5" y="80"/>
                </a:cubicBezTo>
                <a:close/>
                <a:moveTo>
                  <a:pt x="50" y="80"/>
                </a:moveTo>
                <a:cubicBezTo>
                  <a:pt x="53" y="77"/>
                  <a:pt x="53" y="77"/>
                  <a:pt x="53" y="77"/>
                </a:cubicBezTo>
                <a:cubicBezTo>
                  <a:pt x="53" y="84"/>
                  <a:pt x="53" y="84"/>
                  <a:pt x="53" y="84"/>
                </a:cubicBezTo>
                <a:lnTo>
                  <a:pt x="50" y="80"/>
                </a:lnTo>
                <a:close/>
                <a:moveTo>
                  <a:pt x="53" y="91"/>
                </a:moveTo>
                <a:cubicBezTo>
                  <a:pt x="53" y="101"/>
                  <a:pt x="53" y="101"/>
                  <a:pt x="53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46" y="84"/>
                  <a:pt x="46" y="84"/>
                  <a:pt x="46" y="84"/>
                </a:cubicBezTo>
                <a:lnTo>
                  <a:pt x="53" y="91"/>
                </a:lnTo>
                <a:close/>
                <a:moveTo>
                  <a:pt x="46" y="76"/>
                </a:moveTo>
                <a:cubicBezTo>
                  <a:pt x="28" y="59"/>
                  <a:pt x="28" y="59"/>
                  <a:pt x="28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69"/>
                  <a:pt x="53" y="69"/>
                  <a:pt x="53" y="69"/>
                </a:cubicBezTo>
                <a:lnTo>
                  <a:pt x="46" y="76"/>
                </a:lnTo>
                <a:close/>
                <a:moveTo>
                  <a:pt x="27" y="133"/>
                </a:moveTo>
                <a:cubicBezTo>
                  <a:pt x="20" y="126"/>
                  <a:pt x="19" y="115"/>
                  <a:pt x="24" y="107"/>
                </a:cubicBezTo>
                <a:cubicBezTo>
                  <a:pt x="25" y="107"/>
                  <a:pt x="26" y="107"/>
                  <a:pt x="2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4"/>
                  <a:pt x="53" y="135"/>
                  <a:pt x="53" y="136"/>
                </a:cubicBezTo>
                <a:cubicBezTo>
                  <a:pt x="45" y="141"/>
                  <a:pt x="34" y="140"/>
                  <a:pt x="27" y="133"/>
                </a:cubicBezTo>
                <a:close/>
                <a:moveTo>
                  <a:pt x="53" y="27"/>
                </a:move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4" y="53"/>
                </a:cubicBezTo>
                <a:cubicBezTo>
                  <a:pt x="19" y="45"/>
                  <a:pt x="20" y="34"/>
                  <a:pt x="27" y="27"/>
                </a:cubicBezTo>
                <a:cubicBezTo>
                  <a:pt x="31" y="23"/>
                  <a:pt x="37" y="21"/>
                  <a:pt x="42" y="21"/>
                </a:cubicBezTo>
                <a:cubicBezTo>
                  <a:pt x="46" y="21"/>
                  <a:pt x="50" y="22"/>
                  <a:pt x="53" y="24"/>
                </a:cubicBezTo>
                <a:cubicBezTo>
                  <a:pt x="53" y="25"/>
                  <a:pt x="53" y="26"/>
                  <a:pt x="53" y="27"/>
                </a:cubicBezTo>
                <a:close/>
                <a:moveTo>
                  <a:pt x="80" y="5"/>
                </a:moveTo>
                <a:cubicBezTo>
                  <a:pt x="90" y="5"/>
                  <a:pt x="99" y="12"/>
                  <a:pt x="101" y="22"/>
                </a:cubicBezTo>
                <a:cubicBezTo>
                  <a:pt x="100" y="22"/>
                  <a:pt x="99" y="23"/>
                  <a:pt x="99" y="23"/>
                </a:cubicBezTo>
                <a:cubicBezTo>
                  <a:pt x="80" y="42"/>
                  <a:pt x="80" y="42"/>
                  <a:pt x="80" y="42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3"/>
                  <a:pt x="60" y="22"/>
                  <a:pt x="59" y="22"/>
                </a:cubicBezTo>
                <a:cubicBezTo>
                  <a:pt x="61" y="12"/>
                  <a:pt x="70" y="5"/>
                  <a:pt x="80" y="5"/>
                </a:cubicBezTo>
                <a:close/>
                <a:moveTo>
                  <a:pt x="84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80" y="50"/>
                  <a:pt x="80" y="50"/>
                  <a:pt x="80" y="50"/>
                </a:cubicBezTo>
                <a:lnTo>
                  <a:pt x="84" y="53"/>
                </a:lnTo>
                <a:close/>
                <a:moveTo>
                  <a:pt x="59" y="29"/>
                </a:moveTo>
                <a:cubicBezTo>
                  <a:pt x="76" y="46"/>
                  <a:pt x="76" y="46"/>
                  <a:pt x="76" y="46"/>
                </a:cubicBezTo>
                <a:cubicBezTo>
                  <a:pt x="69" y="53"/>
                  <a:pt x="69" y="53"/>
                  <a:pt x="69" y="53"/>
                </a:cubicBezTo>
                <a:cubicBezTo>
                  <a:pt x="59" y="53"/>
                  <a:pt x="59" y="53"/>
                  <a:pt x="59" y="53"/>
                </a:cubicBezTo>
                <a:lnTo>
                  <a:pt x="59" y="29"/>
                </a:lnTo>
                <a:close/>
                <a:moveTo>
                  <a:pt x="59" y="59"/>
                </a:moveTo>
                <a:cubicBezTo>
                  <a:pt x="64" y="59"/>
                  <a:pt x="64" y="59"/>
                  <a:pt x="64" y="59"/>
                </a:cubicBezTo>
                <a:cubicBezTo>
                  <a:pt x="59" y="64"/>
                  <a:pt x="59" y="64"/>
                  <a:pt x="59" y="64"/>
                </a:cubicBezTo>
                <a:lnTo>
                  <a:pt x="59" y="59"/>
                </a:lnTo>
                <a:close/>
                <a:moveTo>
                  <a:pt x="59" y="96"/>
                </a:moveTo>
                <a:cubicBezTo>
                  <a:pt x="64" y="101"/>
                  <a:pt x="64" y="101"/>
                  <a:pt x="64" y="101"/>
                </a:cubicBezTo>
                <a:cubicBezTo>
                  <a:pt x="59" y="101"/>
                  <a:pt x="59" y="101"/>
                  <a:pt x="59" y="101"/>
                </a:cubicBezTo>
                <a:lnTo>
                  <a:pt x="59" y="96"/>
                </a:lnTo>
                <a:close/>
                <a:moveTo>
                  <a:pt x="59" y="107"/>
                </a:moveTo>
                <a:cubicBezTo>
                  <a:pt x="69" y="107"/>
                  <a:pt x="69" y="107"/>
                  <a:pt x="69" y="107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59" y="132"/>
                  <a:pt x="59" y="132"/>
                  <a:pt x="59" y="132"/>
                </a:cubicBezTo>
                <a:lnTo>
                  <a:pt x="59" y="107"/>
                </a:lnTo>
                <a:close/>
                <a:moveTo>
                  <a:pt x="80" y="155"/>
                </a:moveTo>
                <a:cubicBezTo>
                  <a:pt x="70" y="155"/>
                  <a:pt x="61" y="148"/>
                  <a:pt x="59" y="138"/>
                </a:cubicBezTo>
                <a:cubicBezTo>
                  <a:pt x="60" y="138"/>
                  <a:pt x="61" y="137"/>
                  <a:pt x="61" y="137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9" y="137"/>
                  <a:pt x="100" y="138"/>
                  <a:pt x="101" y="138"/>
                </a:cubicBezTo>
                <a:cubicBezTo>
                  <a:pt x="99" y="148"/>
                  <a:pt x="90" y="155"/>
                  <a:pt x="80" y="155"/>
                </a:cubicBezTo>
                <a:close/>
                <a:moveTo>
                  <a:pt x="76" y="107"/>
                </a:moveTo>
                <a:cubicBezTo>
                  <a:pt x="84" y="107"/>
                  <a:pt x="84" y="107"/>
                  <a:pt x="84" y="107"/>
                </a:cubicBezTo>
                <a:cubicBezTo>
                  <a:pt x="80" y="110"/>
                  <a:pt x="80" y="110"/>
                  <a:pt x="80" y="110"/>
                </a:cubicBezTo>
                <a:lnTo>
                  <a:pt x="76" y="107"/>
                </a:lnTo>
                <a:close/>
                <a:moveTo>
                  <a:pt x="101" y="132"/>
                </a:moveTo>
                <a:cubicBezTo>
                  <a:pt x="84" y="114"/>
                  <a:pt x="84" y="114"/>
                  <a:pt x="84" y="114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01" y="107"/>
                  <a:pt x="101" y="107"/>
                  <a:pt x="101" y="107"/>
                </a:cubicBezTo>
                <a:lnTo>
                  <a:pt x="101" y="132"/>
                </a:lnTo>
                <a:close/>
                <a:moveTo>
                  <a:pt x="101" y="101"/>
                </a:moveTo>
                <a:cubicBezTo>
                  <a:pt x="96" y="101"/>
                  <a:pt x="96" y="101"/>
                  <a:pt x="96" y="101"/>
                </a:cubicBezTo>
                <a:cubicBezTo>
                  <a:pt x="101" y="96"/>
                  <a:pt x="101" y="96"/>
                  <a:pt x="101" y="96"/>
                </a:cubicBezTo>
                <a:lnTo>
                  <a:pt x="101" y="101"/>
                </a:lnTo>
                <a:close/>
                <a:moveTo>
                  <a:pt x="101" y="89"/>
                </a:moveTo>
                <a:cubicBezTo>
                  <a:pt x="89" y="101"/>
                  <a:pt x="89" y="101"/>
                  <a:pt x="8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71"/>
                  <a:pt x="59" y="71"/>
                  <a:pt x="59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01" y="71"/>
                  <a:pt x="101" y="71"/>
                  <a:pt x="101" y="71"/>
                </a:cubicBezTo>
                <a:lnTo>
                  <a:pt x="101" y="89"/>
                </a:lnTo>
                <a:close/>
                <a:moveTo>
                  <a:pt x="101" y="64"/>
                </a:moveTo>
                <a:cubicBezTo>
                  <a:pt x="96" y="59"/>
                  <a:pt x="96" y="59"/>
                  <a:pt x="96" y="59"/>
                </a:cubicBezTo>
                <a:cubicBezTo>
                  <a:pt x="101" y="59"/>
                  <a:pt x="101" y="59"/>
                  <a:pt x="101" y="59"/>
                </a:cubicBezTo>
                <a:lnTo>
                  <a:pt x="101" y="64"/>
                </a:lnTo>
                <a:close/>
                <a:moveTo>
                  <a:pt x="10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4" y="46"/>
                  <a:pt x="84" y="46"/>
                  <a:pt x="84" y="46"/>
                </a:cubicBezTo>
                <a:cubicBezTo>
                  <a:pt x="101" y="29"/>
                  <a:pt x="101" y="29"/>
                  <a:pt x="101" y="29"/>
                </a:cubicBezTo>
                <a:lnTo>
                  <a:pt x="101" y="53"/>
                </a:lnTo>
                <a:close/>
                <a:moveTo>
                  <a:pt x="118" y="21"/>
                </a:moveTo>
                <a:cubicBezTo>
                  <a:pt x="123" y="21"/>
                  <a:pt x="129" y="23"/>
                  <a:pt x="133" y="27"/>
                </a:cubicBezTo>
                <a:cubicBezTo>
                  <a:pt x="140" y="34"/>
                  <a:pt x="141" y="45"/>
                  <a:pt x="136" y="53"/>
                </a:cubicBezTo>
                <a:cubicBezTo>
                  <a:pt x="135" y="53"/>
                  <a:pt x="134" y="53"/>
                  <a:pt x="133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26"/>
                  <a:pt x="107" y="25"/>
                  <a:pt x="107" y="24"/>
                </a:cubicBezTo>
                <a:cubicBezTo>
                  <a:pt x="110" y="22"/>
                  <a:pt x="114" y="21"/>
                  <a:pt x="118" y="21"/>
                </a:cubicBezTo>
                <a:close/>
                <a:moveTo>
                  <a:pt x="114" y="84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91"/>
                  <a:pt x="107" y="91"/>
                  <a:pt x="107" y="91"/>
                </a:cubicBezTo>
                <a:lnTo>
                  <a:pt x="114" y="84"/>
                </a:lnTo>
                <a:close/>
                <a:moveTo>
                  <a:pt x="107" y="84"/>
                </a:moveTo>
                <a:cubicBezTo>
                  <a:pt x="107" y="76"/>
                  <a:pt x="107" y="76"/>
                  <a:pt x="107" y="76"/>
                </a:cubicBezTo>
                <a:cubicBezTo>
                  <a:pt x="110" y="80"/>
                  <a:pt x="110" y="80"/>
                  <a:pt x="110" y="80"/>
                </a:cubicBezTo>
                <a:lnTo>
                  <a:pt x="107" y="84"/>
                </a:lnTo>
                <a:close/>
                <a:moveTo>
                  <a:pt x="107" y="69"/>
                </a:moveTo>
                <a:cubicBezTo>
                  <a:pt x="107" y="59"/>
                  <a:pt x="107" y="59"/>
                  <a:pt x="107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14" y="76"/>
                  <a:pt x="114" y="76"/>
                  <a:pt x="114" y="76"/>
                </a:cubicBezTo>
                <a:lnTo>
                  <a:pt x="107" y="69"/>
                </a:lnTo>
                <a:close/>
                <a:moveTo>
                  <a:pt x="133" y="133"/>
                </a:moveTo>
                <a:cubicBezTo>
                  <a:pt x="126" y="140"/>
                  <a:pt x="115" y="141"/>
                  <a:pt x="107" y="136"/>
                </a:cubicBezTo>
                <a:cubicBezTo>
                  <a:pt x="107" y="135"/>
                  <a:pt x="107" y="134"/>
                  <a:pt x="107" y="133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4" y="107"/>
                  <a:pt x="135" y="107"/>
                  <a:pt x="136" y="107"/>
                </a:cubicBezTo>
                <a:cubicBezTo>
                  <a:pt x="141" y="115"/>
                  <a:pt x="140" y="126"/>
                  <a:pt x="133" y="133"/>
                </a:cubicBezTo>
                <a:close/>
                <a:moveTo>
                  <a:pt x="138" y="101"/>
                </a:moveTo>
                <a:cubicBezTo>
                  <a:pt x="138" y="100"/>
                  <a:pt x="137" y="99"/>
                  <a:pt x="137" y="99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48" y="62"/>
                  <a:pt x="155" y="70"/>
                  <a:pt x="155" y="80"/>
                </a:cubicBezTo>
                <a:cubicBezTo>
                  <a:pt x="155" y="90"/>
                  <a:pt x="148" y="99"/>
                  <a:pt x="138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sz="3600"/>
          </a:p>
        </p:txBody>
      </p:sp>
      <p:sp>
        <p:nvSpPr>
          <p:cNvPr id="76" name="Freeform 848">
            <a:extLst>
              <a:ext uri="{FF2B5EF4-FFF2-40B4-BE49-F238E27FC236}">
                <a16:creationId xmlns:a16="http://schemas.microsoft.com/office/drawing/2014/main" id="{B7F1AFE2-F041-3E19-E5FF-6D9B9659DF77}"/>
              </a:ext>
            </a:extLst>
          </p:cNvPr>
          <p:cNvSpPr>
            <a:spLocks noEditPoints="1"/>
          </p:cNvSpPr>
          <p:nvPr/>
        </p:nvSpPr>
        <p:spPr bwMode="auto">
          <a:xfrm>
            <a:off x="8615339" y="4065793"/>
            <a:ext cx="825614" cy="765614"/>
          </a:xfrm>
          <a:custGeom>
            <a:avLst/>
            <a:gdLst>
              <a:gd name="T0" fmla="*/ 125 w 160"/>
              <a:gd name="T1" fmla="*/ 53 h 147"/>
              <a:gd name="T2" fmla="*/ 93 w 160"/>
              <a:gd name="T3" fmla="*/ 15 h 147"/>
              <a:gd name="T4" fmla="*/ 80 w 160"/>
              <a:gd name="T5" fmla="*/ 0 h 147"/>
              <a:gd name="T6" fmla="*/ 67 w 160"/>
              <a:gd name="T7" fmla="*/ 15 h 147"/>
              <a:gd name="T8" fmla="*/ 35 w 160"/>
              <a:gd name="T9" fmla="*/ 53 h 147"/>
              <a:gd name="T10" fmla="*/ 17 w 160"/>
              <a:gd name="T11" fmla="*/ 121 h 147"/>
              <a:gd name="T12" fmla="*/ 18 w 160"/>
              <a:gd name="T13" fmla="*/ 125 h 147"/>
              <a:gd name="T14" fmla="*/ 57 w 160"/>
              <a:gd name="T15" fmla="*/ 132 h 147"/>
              <a:gd name="T16" fmla="*/ 104 w 160"/>
              <a:gd name="T17" fmla="*/ 132 h 147"/>
              <a:gd name="T18" fmla="*/ 143 w 160"/>
              <a:gd name="T19" fmla="*/ 125 h 147"/>
              <a:gd name="T20" fmla="*/ 144 w 160"/>
              <a:gd name="T21" fmla="*/ 121 h 147"/>
              <a:gd name="T22" fmla="*/ 72 w 160"/>
              <a:gd name="T23" fmla="*/ 13 h 147"/>
              <a:gd name="T24" fmla="*/ 88 w 160"/>
              <a:gd name="T25" fmla="*/ 13 h 147"/>
              <a:gd name="T26" fmla="*/ 72 w 160"/>
              <a:gd name="T27" fmla="*/ 14 h 147"/>
              <a:gd name="T28" fmla="*/ 80 w 160"/>
              <a:gd name="T29" fmla="*/ 141 h 147"/>
              <a:gd name="T30" fmla="*/ 80 w 160"/>
              <a:gd name="T31" fmla="*/ 133 h 147"/>
              <a:gd name="T32" fmla="*/ 80 w 160"/>
              <a:gd name="T33" fmla="*/ 141 h 147"/>
              <a:gd name="T34" fmla="*/ 102 w 160"/>
              <a:gd name="T35" fmla="*/ 127 h 147"/>
              <a:gd name="T36" fmla="*/ 97 w 160"/>
              <a:gd name="T37" fmla="*/ 127 h 147"/>
              <a:gd name="T38" fmla="*/ 91 w 160"/>
              <a:gd name="T39" fmla="*/ 128 h 147"/>
              <a:gd name="T40" fmla="*/ 86 w 160"/>
              <a:gd name="T41" fmla="*/ 128 h 147"/>
              <a:gd name="T42" fmla="*/ 76 w 160"/>
              <a:gd name="T43" fmla="*/ 128 h 147"/>
              <a:gd name="T44" fmla="*/ 70 w 160"/>
              <a:gd name="T45" fmla="*/ 128 h 147"/>
              <a:gd name="T46" fmla="*/ 65 w 160"/>
              <a:gd name="T47" fmla="*/ 127 h 147"/>
              <a:gd name="T48" fmla="*/ 59 w 160"/>
              <a:gd name="T49" fmla="*/ 127 h 147"/>
              <a:gd name="T50" fmla="*/ 44 w 160"/>
              <a:gd name="T51" fmla="*/ 124 h 147"/>
              <a:gd name="T52" fmla="*/ 40 w 160"/>
              <a:gd name="T53" fmla="*/ 77 h 147"/>
              <a:gd name="T54" fmla="*/ 61 w 160"/>
              <a:gd name="T55" fmla="*/ 23 h 147"/>
              <a:gd name="T56" fmla="*/ 70 w 160"/>
              <a:gd name="T57" fmla="*/ 20 h 147"/>
              <a:gd name="T58" fmla="*/ 90 w 160"/>
              <a:gd name="T59" fmla="*/ 20 h 147"/>
              <a:gd name="T60" fmla="*/ 120 w 160"/>
              <a:gd name="T61" fmla="*/ 53 h 147"/>
              <a:gd name="T62" fmla="*/ 137 w 160"/>
              <a:gd name="T63" fmla="*/ 121 h 147"/>
              <a:gd name="T64" fmla="*/ 98 w 160"/>
              <a:gd name="T65" fmla="*/ 34 h 147"/>
              <a:gd name="T66" fmla="*/ 66 w 160"/>
              <a:gd name="T67" fmla="*/ 35 h 147"/>
              <a:gd name="T68" fmla="*/ 51 w 160"/>
              <a:gd name="T69" fmla="*/ 56 h 147"/>
              <a:gd name="T70" fmla="*/ 48 w 160"/>
              <a:gd name="T71" fmla="*/ 53 h 147"/>
              <a:gd name="T72" fmla="*/ 97 w 160"/>
              <a:gd name="T73" fmla="*/ 30 h 147"/>
              <a:gd name="T74" fmla="*/ 13 w 160"/>
              <a:gd name="T75" fmla="*/ 58 h 147"/>
              <a:gd name="T76" fmla="*/ 13 w 160"/>
              <a:gd name="T77" fmla="*/ 94 h 147"/>
              <a:gd name="T78" fmla="*/ 11 w 160"/>
              <a:gd name="T79" fmla="*/ 99 h 147"/>
              <a:gd name="T80" fmla="*/ 0 w 160"/>
              <a:gd name="T81" fmla="*/ 76 h 147"/>
              <a:gd name="T82" fmla="*/ 13 w 160"/>
              <a:gd name="T83" fmla="*/ 54 h 147"/>
              <a:gd name="T84" fmla="*/ 20 w 160"/>
              <a:gd name="T85" fmla="*/ 92 h 147"/>
              <a:gd name="T86" fmla="*/ 24 w 160"/>
              <a:gd name="T87" fmla="*/ 59 h 147"/>
              <a:gd name="T88" fmla="*/ 24 w 160"/>
              <a:gd name="T89" fmla="*/ 88 h 147"/>
              <a:gd name="T90" fmla="*/ 22 w 160"/>
              <a:gd name="T91" fmla="*/ 93 h 147"/>
              <a:gd name="T92" fmla="*/ 160 w 160"/>
              <a:gd name="T93" fmla="*/ 76 h 147"/>
              <a:gd name="T94" fmla="*/ 149 w 160"/>
              <a:gd name="T95" fmla="*/ 99 h 147"/>
              <a:gd name="T96" fmla="*/ 147 w 160"/>
              <a:gd name="T97" fmla="*/ 94 h 147"/>
              <a:gd name="T98" fmla="*/ 147 w 160"/>
              <a:gd name="T99" fmla="*/ 58 h 147"/>
              <a:gd name="T100" fmla="*/ 151 w 160"/>
              <a:gd name="T101" fmla="*/ 54 h 147"/>
              <a:gd name="T102" fmla="*/ 140 w 160"/>
              <a:gd name="T103" fmla="*/ 59 h 147"/>
              <a:gd name="T104" fmla="*/ 138 w 160"/>
              <a:gd name="T105" fmla="*/ 93 h 147"/>
              <a:gd name="T106" fmla="*/ 136 w 160"/>
              <a:gd name="T107" fmla="*/ 88 h 147"/>
              <a:gd name="T108" fmla="*/ 136 w 160"/>
              <a:gd name="T10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7">
                <a:moveTo>
                  <a:pt x="125" y="77"/>
                </a:moveTo>
                <a:cubicBezTo>
                  <a:pt x="125" y="53"/>
                  <a:pt x="125" y="53"/>
                  <a:pt x="125" y="53"/>
                </a:cubicBezTo>
                <a:cubicBezTo>
                  <a:pt x="126" y="35"/>
                  <a:pt x="113" y="23"/>
                  <a:pt x="103" y="18"/>
                </a:cubicBezTo>
                <a:cubicBezTo>
                  <a:pt x="100" y="17"/>
                  <a:pt x="97" y="16"/>
                  <a:pt x="93" y="15"/>
                </a:cubicBezTo>
                <a:cubicBezTo>
                  <a:pt x="93" y="13"/>
                  <a:pt x="93" y="13"/>
                  <a:pt x="93" y="13"/>
                </a:cubicBezTo>
                <a:cubicBezTo>
                  <a:pt x="93" y="6"/>
                  <a:pt x="87" y="0"/>
                  <a:pt x="80" y="0"/>
                </a:cubicBezTo>
                <a:cubicBezTo>
                  <a:pt x="73" y="0"/>
                  <a:pt x="67" y="6"/>
                  <a:pt x="67" y="13"/>
                </a:cubicBezTo>
                <a:cubicBezTo>
                  <a:pt x="67" y="15"/>
                  <a:pt x="67" y="15"/>
                  <a:pt x="67" y="15"/>
                </a:cubicBezTo>
                <a:cubicBezTo>
                  <a:pt x="64" y="16"/>
                  <a:pt x="61" y="17"/>
                  <a:pt x="58" y="18"/>
                </a:cubicBezTo>
                <a:cubicBezTo>
                  <a:pt x="47" y="24"/>
                  <a:pt x="35" y="36"/>
                  <a:pt x="35" y="53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94"/>
                  <a:pt x="29" y="109"/>
                  <a:pt x="17" y="121"/>
                </a:cubicBezTo>
                <a:cubicBezTo>
                  <a:pt x="16" y="121"/>
                  <a:pt x="16" y="123"/>
                  <a:pt x="16" y="123"/>
                </a:cubicBezTo>
                <a:cubicBezTo>
                  <a:pt x="16" y="124"/>
                  <a:pt x="17" y="125"/>
                  <a:pt x="18" y="125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8" y="130"/>
                  <a:pt x="53" y="131"/>
                  <a:pt x="57" y="132"/>
                </a:cubicBezTo>
                <a:cubicBezTo>
                  <a:pt x="61" y="141"/>
                  <a:pt x="71" y="147"/>
                  <a:pt x="80" y="147"/>
                </a:cubicBezTo>
                <a:cubicBezTo>
                  <a:pt x="90" y="147"/>
                  <a:pt x="100" y="141"/>
                  <a:pt x="104" y="132"/>
                </a:cubicBezTo>
                <a:cubicBezTo>
                  <a:pt x="108" y="131"/>
                  <a:pt x="113" y="130"/>
                  <a:pt x="117" y="130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4" y="125"/>
                  <a:pt x="144" y="124"/>
                  <a:pt x="145" y="123"/>
                </a:cubicBezTo>
                <a:cubicBezTo>
                  <a:pt x="145" y="123"/>
                  <a:pt x="145" y="121"/>
                  <a:pt x="144" y="121"/>
                </a:cubicBezTo>
                <a:cubicBezTo>
                  <a:pt x="132" y="108"/>
                  <a:pt x="125" y="94"/>
                  <a:pt x="125" y="77"/>
                </a:cubicBezTo>
                <a:close/>
                <a:moveTo>
                  <a:pt x="72" y="13"/>
                </a:moveTo>
                <a:cubicBezTo>
                  <a:pt x="72" y="9"/>
                  <a:pt x="76" y="5"/>
                  <a:pt x="80" y="5"/>
                </a:cubicBezTo>
                <a:cubicBezTo>
                  <a:pt x="84" y="5"/>
                  <a:pt x="88" y="9"/>
                  <a:pt x="88" y="13"/>
                </a:cubicBezTo>
                <a:cubicBezTo>
                  <a:pt x="88" y="14"/>
                  <a:pt x="88" y="14"/>
                  <a:pt x="88" y="14"/>
                </a:cubicBezTo>
                <a:cubicBezTo>
                  <a:pt x="83" y="13"/>
                  <a:pt x="77" y="13"/>
                  <a:pt x="72" y="14"/>
                </a:cubicBezTo>
                <a:lnTo>
                  <a:pt x="72" y="13"/>
                </a:lnTo>
                <a:close/>
                <a:moveTo>
                  <a:pt x="80" y="141"/>
                </a:moveTo>
                <a:cubicBezTo>
                  <a:pt x="74" y="141"/>
                  <a:pt x="67" y="138"/>
                  <a:pt x="63" y="132"/>
                </a:cubicBezTo>
                <a:cubicBezTo>
                  <a:pt x="69" y="133"/>
                  <a:pt x="75" y="133"/>
                  <a:pt x="80" y="133"/>
                </a:cubicBezTo>
                <a:cubicBezTo>
                  <a:pt x="86" y="133"/>
                  <a:pt x="92" y="133"/>
                  <a:pt x="98" y="132"/>
                </a:cubicBezTo>
                <a:cubicBezTo>
                  <a:pt x="94" y="138"/>
                  <a:pt x="87" y="141"/>
                  <a:pt x="80" y="141"/>
                </a:cubicBezTo>
                <a:close/>
                <a:moveTo>
                  <a:pt x="116" y="124"/>
                </a:moveTo>
                <a:cubicBezTo>
                  <a:pt x="111" y="125"/>
                  <a:pt x="107" y="126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0" y="127"/>
                  <a:pt x="98" y="127"/>
                  <a:pt x="97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5" y="127"/>
                  <a:pt x="93" y="128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8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2" y="128"/>
                  <a:pt x="79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73" y="128"/>
                  <a:pt x="72" y="128"/>
                  <a:pt x="70" y="128"/>
                </a:cubicBezTo>
                <a:cubicBezTo>
                  <a:pt x="70" y="128"/>
                  <a:pt x="70" y="128"/>
                  <a:pt x="69" y="128"/>
                </a:cubicBezTo>
                <a:cubicBezTo>
                  <a:pt x="68" y="128"/>
                  <a:pt x="66" y="127"/>
                  <a:pt x="65" y="127"/>
                </a:cubicBezTo>
                <a:cubicBezTo>
                  <a:pt x="65" y="127"/>
                  <a:pt x="64" y="127"/>
                  <a:pt x="64" y="127"/>
                </a:cubicBezTo>
                <a:cubicBezTo>
                  <a:pt x="63" y="127"/>
                  <a:pt x="61" y="127"/>
                  <a:pt x="59" y="127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4" y="126"/>
                  <a:pt x="50" y="125"/>
                  <a:pt x="44" y="124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5" y="109"/>
                  <a:pt x="40" y="94"/>
                  <a:pt x="40" y="77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39"/>
                  <a:pt x="50" y="28"/>
                  <a:pt x="61" y="23"/>
                </a:cubicBezTo>
                <a:cubicBezTo>
                  <a:pt x="64" y="22"/>
                  <a:pt x="67" y="21"/>
                  <a:pt x="7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6" y="18"/>
                  <a:pt x="83" y="18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4" y="20"/>
                  <a:pt x="97" y="21"/>
                  <a:pt x="100" y="23"/>
                </a:cubicBezTo>
                <a:cubicBezTo>
                  <a:pt x="110" y="27"/>
                  <a:pt x="120" y="39"/>
                  <a:pt x="120" y="53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0" y="93"/>
                  <a:pt x="126" y="108"/>
                  <a:pt x="137" y="121"/>
                </a:cubicBezTo>
                <a:lnTo>
                  <a:pt x="116" y="124"/>
                </a:lnTo>
                <a:close/>
                <a:moveTo>
                  <a:pt x="98" y="34"/>
                </a:moveTo>
                <a:cubicBezTo>
                  <a:pt x="98" y="35"/>
                  <a:pt x="96" y="36"/>
                  <a:pt x="95" y="35"/>
                </a:cubicBezTo>
                <a:cubicBezTo>
                  <a:pt x="86" y="31"/>
                  <a:pt x="75" y="31"/>
                  <a:pt x="66" y="35"/>
                </a:cubicBezTo>
                <a:cubicBezTo>
                  <a:pt x="61" y="37"/>
                  <a:pt x="53" y="44"/>
                  <a:pt x="53" y="53"/>
                </a:cubicBezTo>
                <a:cubicBezTo>
                  <a:pt x="53" y="55"/>
                  <a:pt x="52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9" y="56"/>
                  <a:pt x="48" y="55"/>
                  <a:pt x="48" y="53"/>
                </a:cubicBezTo>
                <a:cubicBezTo>
                  <a:pt x="48" y="41"/>
                  <a:pt x="58" y="33"/>
                  <a:pt x="64" y="30"/>
                </a:cubicBezTo>
                <a:cubicBezTo>
                  <a:pt x="74" y="26"/>
                  <a:pt x="87" y="26"/>
                  <a:pt x="97" y="30"/>
                </a:cubicBezTo>
                <a:cubicBezTo>
                  <a:pt x="98" y="31"/>
                  <a:pt x="99" y="32"/>
                  <a:pt x="98" y="34"/>
                </a:cubicBezTo>
                <a:close/>
                <a:moveTo>
                  <a:pt x="13" y="58"/>
                </a:moveTo>
                <a:cubicBezTo>
                  <a:pt x="8" y="63"/>
                  <a:pt x="5" y="69"/>
                  <a:pt x="5" y="76"/>
                </a:cubicBezTo>
                <a:cubicBezTo>
                  <a:pt x="5" y="83"/>
                  <a:pt x="8" y="89"/>
                  <a:pt x="13" y="94"/>
                </a:cubicBezTo>
                <a:cubicBezTo>
                  <a:pt x="14" y="95"/>
                  <a:pt x="14" y="97"/>
                  <a:pt x="13" y="98"/>
                </a:cubicBezTo>
                <a:cubicBezTo>
                  <a:pt x="12" y="98"/>
                  <a:pt x="12" y="99"/>
                  <a:pt x="11" y="99"/>
                </a:cubicBezTo>
                <a:cubicBezTo>
                  <a:pt x="10" y="99"/>
                  <a:pt x="10" y="98"/>
                  <a:pt x="9" y="98"/>
                </a:cubicBezTo>
                <a:cubicBezTo>
                  <a:pt x="3" y="92"/>
                  <a:pt x="0" y="84"/>
                  <a:pt x="0" y="76"/>
                </a:cubicBezTo>
                <a:cubicBezTo>
                  <a:pt x="0" y="68"/>
                  <a:pt x="3" y="60"/>
                  <a:pt x="9" y="54"/>
                </a:cubicBezTo>
                <a:cubicBezTo>
                  <a:pt x="10" y="53"/>
                  <a:pt x="12" y="53"/>
                  <a:pt x="13" y="54"/>
                </a:cubicBezTo>
                <a:cubicBezTo>
                  <a:pt x="14" y="55"/>
                  <a:pt x="14" y="57"/>
                  <a:pt x="13" y="58"/>
                </a:cubicBezTo>
                <a:close/>
                <a:moveTo>
                  <a:pt x="20" y="92"/>
                </a:moveTo>
                <a:cubicBezTo>
                  <a:pt x="11" y="83"/>
                  <a:pt x="11" y="68"/>
                  <a:pt x="20" y="59"/>
                </a:cubicBezTo>
                <a:cubicBezTo>
                  <a:pt x="21" y="58"/>
                  <a:pt x="23" y="58"/>
                  <a:pt x="24" y="59"/>
                </a:cubicBezTo>
                <a:cubicBezTo>
                  <a:pt x="25" y="60"/>
                  <a:pt x="25" y="62"/>
                  <a:pt x="24" y="63"/>
                </a:cubicBezTo>
                <a:cubicBezTo>
                  <a:pt x="17" y="70"/>
                  <a:pt x="17" y="81"/>
                  <a:pt x="24" y="88"/>
                </a:cubicBezTo>
                <a:cubicBezTo>
                  <a:pt x="25" y="89"/>
                  <a:pt x="25" y="91"/>
                  <a:pt x="24" y="92"/>
                </a:cubicBezTo>
                <a:cubicBezTo>
                  <a:pt x="24" y="92"/>
                  <a:pt x="23" y="93"/>
                  <a:pt x="22" y="93"/>
                </a:cubicBezTo>
                <a:cubicBezTo>
                  <a:pt x="21" y="93"/>
                  <a:pt x="21" y="92"/>
                  <a:pt x="20" y="92"/>
                </a:cubicBezTo>
                <a:close/>
                <a:moveTo>
                  <a:pt x="160" y="76"/>
                </a:moveTo>
                <a:cubicBezTo>
                  <a:pt x="160" y="84"/>
                  <a:pt x="157" y="92"/>
                  <a:pt x="151" y="98"/>
                </a:cubicBezTo>
                <a:cubicBezTo>
                  <a:pt x="150" y="98"/>
                  <a:pt x="150" y="99"/>
                  <a:pt x="149" y="99"/>
                </a:cubicBezTo>
                <a:cubicBezTo>
                  <a:pt x="148" y="99"/>
                  <a:pt x="148" y="98"/>
                  <a:pt x="147" y="98"/>
                </a:cubicBezTo>
                <a:cubicBezTo>
                  <a:pt x="146" y="97"/>
                  <a:pt x="146" y="95"/>
                  <a:pt x="147" y="94"/>
                </a:cubicBezTo>
                <a:cubicBezTo>
                  <a:pt x="152" y="89"/>
                  <a:pt x="155" y="83"/>
                  <a:pt x="155" y="76"/>
                </a:cubicBezTo>
                <a:cubicBezTo>
                  <a:pt x="155" y="69"/>
                  <a:pt x="152" y="63"/>
                  <a:pt x="147" y="58"/>
                </a:cubicBezTo>
                <a:cubicBezTo>
                  <a:pt x="146" y="57"/>
                  <a:pt x="146" y="55"/>
                  <a:pt x="147" y="54"/>
                </a:cubicBezTo>
                <a:cubicBezTo>
                  <a:pt x="148" y="53"/>
                  <a:pt x="150" y="53"/>
                  <a:pt x="151" y="54"/>
                </a:cubicBezTo>
                <a:cubicBezTo>
                  <a:pt x="157" y="60"/>
                  <a:pt x="160" y="68"/>
                  <a:pt x="160" y="76"/>
                </a:cubicBezTo>
                <a:close/>
                <a:moveTo>
                  <a:pt x="140" y="59"/>
                </a:moveTo>
                <a:cubicBezTo>
                  <a:pt x="149" y="68"/>
                  <a:pt x="149" y="83"/>
                  <a:pt x="140" y="92"/>
                </a:cubicBezTo>
                <a:cubicBezTo>
                  <a:pt x="139" y="92"/>
                  <a:pt x="139" y="93"/>
                  <a:pt x="138" y="93"/>
                </a:cubicBezTo>
                <a:cubicBezTo>
                  <a:pt x="137" y="93"/>
                  <a:pt x="136" y="92"/>
                  <a:pt x="136" y="92"/>
                </a:cubicBezTo>
                <a:cubicBezTo>
                  <a:pt x="135" y="91"/>
                  <a:pt x="135" y="89"/>
                  <a:pt x="136" y="88"/>
                </a:cubicBezTo>
                <a:cubicBezTo>
                  <a:pt x="143" y="81"/>
                  <a:pt x="143" y="70"/>
                  <a:pt x="136" y="63"/>
                </a:cubicBezTo>
                <a:cubicBezTo>
                  <a:pt x="135" y="62"/>
                  <a:pt x="135" y="60"/>
                  <a:pt x="136" y="59"/>
                </a:cubicBezTo>
                <a:cubicBezTo>
                  <a:pt x="137" y="58"/>
                  <a:pt x="139" y="58"/>
                  <a:pt x="140" y="5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77" name="Freeform 1137">
            <a:extLst>
              <a:ext uri="{FF2B5EF4-FFF2-40B4-BE49-F238E27FC236}">
                <a16:creationId xmlns:a16="http://schemas.microsoft.com/office/drawing/2014/main" id="{419BE671-1328-9FBD-9981-E115B5518ED2}"/>
              </a:ext>
            </a:extLst>
          </p:cNvPr>
          <p:cNvSpPr>
            <a:spLocks noEditPoints="1"/>
          </p:cNvSpPr>
          <p:nvPr/>
        </p:nvSpPr>
        <p:spPr bwMode="auto">
          <a:xfrm>
            <a:off x="11799722" y="2614820"/>
            <a:ext cx="748216" cy="678616"/>
          </a:xfrm>
          <a:custGeom>
            <a:avLst/>
            <a:gdLst>
              <a:gd name="T0" fmla="*/ 160 w 160"/>
              <a:gd name="T1" fmla="*/ 45 h 144"/>
              <a:gd name="T2" fmla="*/ 160 w 160"/>
              <a:gd name="T3" fmla="*/ 45 h 144"/>
              <a:gd name="T4" fmla="*/ 160 w 160"/>
              <a:gd name="T5" fmla="*/ 44 h 144"/>
              <a:gd name="T6" fmla="*/ 160 w 160"/>
              <a:gd name="T7" fmla="*/ 44 h 144"/>
              <a:gd name="T8" fmla="*/ 133 w 160"/>
              <a:gd name="T9" fmla="*/ 1 h 144"/>
              <a:gd name="T10" fmla="*/ 132 w 160"/>
              <a:gd name="T11" fmla="*/ 0 h 144"/>
              <a:gd name="T12" fmla="*/ 132 w 160"/>
              <a:gd name="T13" fmla="*/ 0 h 144"/>
              <a:gd name="T14" fmla="*/ 29 w 160"/>
              <a:gd name="T15" fmla="*/ 0 h 144"/>
              <a:gd name="T16" fmla="*/ 28 w 160"/>
              <a:gd name="T17" fmla="*/ 0 h 144"/>
              <a:gd name="T18" fmla="*/ 28 w 160"/>
              <a:gd name="T19" fmla="*/ 1 h 144"/>
              <a:gd name="T20" fmla="*/ 27 w 160"/>
              <a:gd name="T21" fmla="*/ 1 h 144"/>
              <a:gd name="T22" fmla="*/ 0 w 160"/>
              <a:gd name="T23" fmla="*/ 44 h 144"/>
              <a:gd name="T24" fmla="*/ 0 w 160"/>
              <a:gd name="T25" fmla="*/ 44 h 144"/>
              <a:gd name="T26" fmla="*/ 0 w 160"/>
              <a:gd name="T27" fmla="*/ 45 h 144"/>
              <a:gd name="T28" fmla="*/ 0 w 160"/>
              <a:gd name="T29" fmla="*/ 46 h 144"/>
              <a:gd name="T30" fmla="*/ 0 w 160"/>
              <a:gd name="T31" fmla="*/ 46 h 144"/>
              <a:gd name="T32" fmla="*/ 0 w 160"/>
              <a:gd name="T33" fmla="*/ 47 h 144"/>
              <a:gd name="T34" fmla="*/ 78 w 160"/>
              <a:gd name="T35" fmla="*/ 143 h 144"/>
              <a:gd name="T36" fmla="*/ 78 w 160"/>
              <a:gd name="T37" fmla="*/ 143 h 144"/>
              <a:gd name="T38" fmla="*/ 79 w 160"/>
              <a:gd name="T39" fmla="*/ 144 h 144"/>
              <a:gd name="T40" fmla="*/ 80 w 160"/>
              <a:gd name="T41" fmla="*/ 144 h 144"/>
              <a:gd name="T42" fmla="*/ 81 w 160"/>
              <a:gd name="T43" fmla="*/ 144 h 144"/>
              <a:gd name="T44" fmla="*/ 82 w 160"/>
              <a:gd name="T45" fmla="*/ 143 h 144"/>
              <a:gd name="T46" fmla="*/ 159 w 160"/>
              <a:gd name="T47" fmla="*/ 47 h 144"/>
              <a:gd name="T48" fmla="*/ 160 w 160"/>
              <a:gd name="T49" fmla="*/ 47 h 144"/>
              <a:gd name="T50" fmla="*/ 160 w 160"/>
              <a:gd name="T51" fmla="*/ 46 h 144"/>
              <a:gd name="T52" fmla="*/ 86 w 160"/>
              <a:gd name="T53" fmla="*/ 5 h 144"/>
              <a:gd name="T54" fmla="*/ 114 w 160"/>
              <a:gd name="T55" fmla="*/ 40 h 144"/>
              <a:gd name="T56" fmla="*/ 109 w 160"/>
              <a:gd name="T57" fmla="*/ 43 h 144"/>
              <a:gd name="T58" fmla="*/ 80 w 160"/>
              <a:gd name="T59" fmla="*/ 7 h 144"/>
              <a:gd name="T60" fmla="*/ 46 w 160"/>
              <a:gd name="T61" fmla="*/ 40 h 144"/>
              <a:gd name="T62" fmla="*/ 74 w 160"/>
              <a:gd name="T63" fmla="*/ 5 h 144"/>
              <a:gd name="T64" fmla="*/ 111 w 160"/>
              <a:gd name="T65" fmla="*/ 48 h 144"/>
              <a:gd name="T66" fmla="*/ 49 w 160"/>
              <a:gd name="T67" fmla="*/ 48 h 144"/>
              <a:gd name="T68" fmla="*/ 131 w 160"/>
              <a:gd name="T69" fmla="*/ 9 h 144"/>
              <a:gd name="T70" fmla="*/ 119 w 160"/>
              <a:gd name="T71" fmla="*/ 43 h 144"/>
              <a:gd name="T72" fmla="*/ 29 w 160"/>
              <a:gd name="T73" fmla="*/ 9 h 144"/>
              <a:gd name="T74" fmla="*/ 7 w 160"/>
              <a:gd name="T75" fmla="*/ 43 h 144"/>
              <a:gd name="T76" fmla="*/ 43 w 160"/>
              <a:gd name="T77" fmla="*/ 48 h 144"/>
              <a:gd name="T78" fmla="*/ 8 w 160"/>
              <a:gd name="T79" fmla="*/ 48 h 144"/>
              <a:gd name="T80" fmla="*/ 86 w 160"/>
              <a:gd name="T81" fmla="*/ 129 h 144"/>
              <a:gd name="T82" fmla="*/ 152 w 160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44">
                <a:moveTo>
                  <a:pt x="160" y="46"/>
                </a:moveTo>
                <a:cubicBezTo>
                  <a:pt x="160" y="46"/>
                  <a:pt x="160" y="46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60" y="45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2" y="1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8" y="143"/>
                  <a:pt x="78" y="144"/>
                  <a:pt x="79" y="144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79" y="144"/>
                  <a:pt x="80" y="144"/>
                  <a:pt x="80" y="144"/>
                </a:cubicBezTo>
                <a:cubicBezTo>
                  <a:pt x="80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59" y="47"/>
                  <a:pt x="159" y="47"/>
                  <a:pt x="160" y="47"/>
                </a:cubicBezTo>
                <a:cubicBezTo>
                  <a:pt x="160" y="47"/>
                  <a:pt x="160" y="47"/>
                  <a:pt x="160" y="47"/>
                </a:cubicBezTo>
                <a:cubicBezTo>
                  <a:pt x="160" y="47"/>
                  <a:pt x="160" y="47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6"/>
                  <a:pt x="160" y="46"/>
                  <a:pt x="160" y="46"/>
                </a:cubicBezTo>
                <a:close/>
                <a:moveTo>
                  <a:pt x="86" y="5"/>
                </a:moveTo>
                <a:cubicBezTo>
                  <a:pt x="127" y="5"/>
                  <a:pt x="127" y="5"/>
                  <a:pt x="127" y="5"/>
                </a:cubicBezTo>
                <a:cubicBezTo>
                  <a:pt x="114" y="40"/>
                  <a:pt x="114" y="40"/>
                  <a:pt x="114" y="40"/>
                </a:cubicBezTo>
                <a:lnTo>
                  <a:pt x="86" y="5"/>
                </a:lnTo>
                <a:close/>
                <a:moveTo>
                  <a:pt x="10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80" y="7"/>
                  <a:pt x="80" y="7"/>
                  <a:pt x="80" y="7"/>
                </a:cubicBezTo>
                <a:lnTo>
                  <a:pt x="109" y="43"/>
                </a:lnTo>
                <a:close/>
                <a:moveTo>
                  <a:pt x="46" y="40"/>
                </a:moveTo>
                <a:cubicBezTo>
                  <a:pt x="33" y="5"/>
                  <a:pt x="33" y="5"/>
                  <a:pt x="33" y="5"/>
                </a:cubicBezTo>
                <a:cubicBezTo>
                  <a:pt x="74" y="5"/>
                  <a:pt x="74" y="5"/>
                  <a:pt x="74" y="5"/>
                </a:cubicBezTo>
                <a:lnTo>
                  <a:pt x="46" y="40"/>
                </a:lnTo>
                <a:close/>
                <a:moveTo>
                  <a:pt x="111" y="48"/>
                </a:moveTo>
                <a:cubicBezTo>
                  <a:pt x="80" y="132"/>
                  <a:pt x="80" y="132"/>
                  <a:pt x="80" y="132"/>
                </a:cubicBezTo>
                <a:cubicBezTo>
                  <a:pt x="49" y="48"/>
                  <a:pt x="49" y="48"/>
                  <a:pt x="49" y="48"/>
                </a:cubicBezTo>
                <a:lnTo>
                  <a:pt x="111" y="48"/>
                </a:lnTo>
                <a:close/>
                <a:moveTo>
                  <a:pt x="131" y="9"/>
                </a:moveTo>
                <a:cubicBezTo>
                  <a:pt x="153" y="43"/>
                  <a:pt x="153" y="43"/>
                  <a:pt x="153" y="43"/>
                </a:cubicBezTo>
                <a:cubicBezTo>
                  <a:pt x="119" y="43"/>
                  <a:pt x="119" y="43"/>
                  <a:pt x="119" y="43"/>
                </a:cubicBezTo>
                <a:lnTo>
                  <a:pt x="131" y="9"/>
                </a:lnTo>
                <a:close/>
                <a:moveTo>
                  <a:pt x="29" y="9"/>
                </a:moveTo>
                <a:cubicBezTo>
                  <a:pt x="41" y="43"/>
                  <a:pt x="41" y="43"/>
                  <a:pt x="41" y="43"/>
                </a:cubicBezTo>
                <a:cubicBezTo>
                  <a:pt x="7" y="43"/>
                  <a:pt x="7" y="43"/>
                  <a:pt x="7" y="43"/>
                </a:cubicBezTo>
                <a:lnTo>
                  <a:pt x="29" y="9"/>
                </a:lnTo>
                <a:close/>
                <a:moveTo>
                  <a:pt x="43" y="48"/>
                </a:moveTo>
                <a:cubicBezTo>
                  <a:pt x="72" y="127"/>
                  <a:pt x="72" y="127"/>
                  <a:pt x="72" y="127"/>
                </a:cubicBezTo>
                <a:cubicBezTo>
                  <a:pt x="8" y="48"/>
                  <a:pt x="8" y="48"/>
                  <a:pt x="8" y="48"/>
                </a:cubicBezTo>
                <a:lnTo>
                  <a:pt x="43" y="48"/>
                </a:lnTo>
                <a:close/>
                <a:moveTo>
                  <a:pt x="86" y="129"/>
                </a:moveTo>
                <a:cubicBezTo>
                  <a:pt x="117" y="48"/>
                  <a:pt x="117" y="48"/>
                  <a:pt x="117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86" y="1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78" name="Freeform 850">
            <a:extLst>
              <a:ext uri="{FF2B5EF4-FFF2-40B4-BE49-F238E27FC236}">
                <a16:creationId xmlns:a16="http://schemas.microsoft.com/office/drawing/2014/main" id="{5B9CC47B-66BD-882A-D610-6BC11122324C}"/>
              </a:ext>
            </a:extLst>
          </p:cNvPr>
          <p:cNvSpPr>
            <a:spLocks noEditPoints="1"/>
          </p:cNvSpPr>
          <p:nvPr/>
        </p:nvSpPr>
        <p:spPr bwMode="auto">
          <a:xfrm>
            <a:off x="7922753" y="6486197"/>
            <a:ext cx="738246" cy="73615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79 w 164"/>
              <a:gd name="T47" fmla="*/ 24 h 162"/>
              <a:gd name="T48" fmla="*/ 85 w 164"/>
              <a:gd name="T49" fmla="*/ 27 h 162"/>
              <a:gd name="T50" fmla="*/ 85 w 164"/>
              <a:gd name="T51" fmla="*/ 142 h 162"/>
              <a:gd name="T52" fmla="*/ 79 w 164"/>
              <a:gd name="T53" fmla="*/ 145 h 162"/>
              <a:gd name="T54" fmla="*/ 85 w 164"/>
              <a:gd name="T55" fmla="*/ 142 h 162"/>
              <a:gd name="T56" fmla="*/ 142 w 164"/>
              <a:gd name="T57" fmla="*/ 82 h 162"/>
              <a:gd name="T58" fmla="*/ 140 w 164"/>
              <a:gd name="T59" fmla="*/ 87 h 162"/>
              <a:gd name="T60" fmla="*/ 24 w 164"/>
              <a:gd name="T61" fmla="*/ 87 h 162"/>
              <a:gd name="T62" fmla="*/ 21 w 164"/>
              <a:gd name="T63" fmla="*/ 82 h 162"/>
              <a:gd name="T64" fmla="*/ 127 w 164"/>
              <a:gd name="T65" fmla="*/ 40 h 162"/>
              <a:gd name="T66" fmla="*/ 123 w 164"/>
              <a:gd name="T67" fmla="*/ 47 h 162"/>
              <a:gd name="T68" fmla="*/ 123 w 164"/>
              <a:gd name="T69" fmla="*/ 40 h 162"/>
              <a:gd name="T70" fmla="*/ 43 w 164"/>
              <a:gd name="T71" fmla="*/ 127 h 162"/>
              <a:gd name="T72" fmla="*/ 37 w 164"/>
              <a:gd name="T73" fmla="*/ 129 h 162"/>
              <a:gd name="T74" fmla="*/ 43 w 164"/>
              <a:gd name="T75" fmla="*/ 124 h 162"/>
              <a:gd name="T76" fmla="*/ 125 w 164"/>
              <a:gd name="T77" fmla="*/ 130 h 162"/>
              <a:gd name="T78" fmla="*/ 121 w 164"/>
              <a:gd name="T79" fmla="*/ 124 h 162"/>
              <a:gd name="T80" fmla="*/ 43 w 164"/>
              <a:gd name="T81" fmla="*/ 42 h 162"/>
              <a:gd name="T82" fmla="*/ 39 w 164"/>
              <a:gd name="T83" fmla="*/ 46 h 162"/>
              <a:gd name="T84" fmla="*/ 41 w 164"/>
              <a:gd name="T85" fmla="*/ 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79" y="27"/>
                </a:moveTo>
                <a:cubicBezTo>
                  <a:pt x="79" y="24"/>
                  <a:pt x="79" y="24"/>
                  <a:pt x="79" y="24"/>
                </a:cubicBezTo>
                <a:cubicBezTo>
                  <a:pt x="79" y="23"/>
                  <a:pt x="80" y="21"/>
                  <a:pt x="82" y="21"/>
                </a:cubicBezTo>
                <a:cubicBezTo>
                  <a:pt x="83" y="21"/>
                  <a:pt x="85" y="23"/>
                  <a:pt x="85" y="24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28"/>
                  <a:pt x="83" y="30"/>
                  <a:pt x="82" y="30"/>
                </a:cubicBezTo>
                <a:cubicBezTo>
                  <a:pt x="80" y="30"/>
                  <a:pt x="79" y="28"/>
                  <a:pt x="79" y="27"/>
                </a:cubicBezTo>
                <a:close/>
                <a:moveTo>
                  <a:pt x="85" y="142"/>
                </a:moveTo>
                <a:cubicBezTo>
                  <a:pt x="85" y="145"/>
                  <a:pt x="85" y="145"/>
                  <a:pt x="85" y="145"/>
                </a:cubicBezTo>
                <a:cubicBezTo>
                  <a:pt x="85" y="147"/>
                  <a:pt x="83" y="148"/>
                  <a:pt x="82" y="148"/>
                </a:cubicBezTo>
                <a:cubicBezTo>
                  <a:pt x="80" y="148"/>
                  <a:pt x="79" y="147"/>
                  <a:pt x="79" y="145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1"/>
                  <a:pt x="80" y="140"/>
                  <a:pt x="82" y="140"/>
                </a:cubicBezTo>
                <a:cubicBezTo>
                  <a:pt x="83" y="140"/>
                  <a:pt x="85" y="141"/>
                  <a:pt x="85" y="142"/>
                </a:cubicBezTo>
                <a:close/>
                <a:moveTo>
                  <a:pt x="137" y="85"/>
                </a:moveTo>
                <a:cubicBezTo>
                  <a:pt x="137" y="83"/>
                  <a:pt x="138" y="82"/>
                  <a:pt x="140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4" y="82"/>
                  <a:pt x="145" y="83"/>
                  <a:pt x="145" y="85"/>
                </a:cubicBezTo>
                <a:cubicBezTo>
                  <a:pt x="145" y="86"/>
                  <a:pt x="144" y="87"/>
                  <a:pt x="142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8" y="87"/>
                  <a:pt x="137" y="86"/>
                  <a:pt x="137" y="85"/>
                </a:cubicBezTo>
                <a:close/>
                <a:moveTo>
                  <a:pt x="27" y="85"/>
                </a:moveTo>
                <a:cubicBezTo>
                  <a:pt x="27" y="86"/>
                  <a:pt x="26" y="87"/>
                  <a:pt x="2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0" y="87"/>
                  <a:pt x="18" y="86"/>
                  <a:pt x="18" y="85"/>
                </a:cubicBezTo>
                <a:cubicBezTo>
                  <a:pt x="18" y="83"/>
                  <a:pt x="20" y="82"/>
                  <a:pt x="21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6" y="82"/>
                  <a:pt x="27" y="83"/>
                  <a:pt x="27" y="85"/>
                </a:cubicBezTo>
                <a:close/>
                <a:moveTo>
                  <a:pt x="127" y="40"/>
                </a:moveTo>
                <a:cubicBezTo>
                  <a:pt x="128" y="41"/>
                  <a:pt x="128" y="43"/>
                  <a:pt x="127" y="44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4" y="46"/>
                  <a:pt x="123" y="47"/>
                  <a:pt x="123" y="47"/>
                </a:cubicBezTo>
                <a:cubicBezTo>
                  <a:pt x="122" y="47"/>
                  <a:pt x="121" y="46"/>
                  <a:pt x="121" y="46"/>
                </a:cubicBezTo>
                <a:cubicBezTo>
                  <a:pt x="120" y="45"/>
                  <a:pt x="120" y="43"/>
                  <a:pt x="121" y="42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39"/>
                  <a:pt x="125" y="39"/>
                  <a:pt x="127" y="40"/>
                </a:cubicBezTo>
                <a:close/>
                <a:moveTo>
                  <a:pt x="43" y="124"/>
                </a:moveTo>
                <a:cubicBezTo>
                  <a:pt x="44" y="125"/>
                  <a:pt x="44" y="126"/>
                  <a:pt x="43" y="127"/>
                </a:cubicBezTo>
                <a:cubicBezTo>
                  <a:pt x="41" y="129"/>
                  <a:pt x="41" y="129"/>
                  <a:pt x="41" y="129"/>
                </a:cubicBezTo>
                <a:cubicBezTo>
                  <a:pt x="40" y="130"/>
                  <a:pt x="40" y="130"/>
                  <a:pt x="39" y="130"/>
                </a:cubicBezTo>
                <a:cubicBezTo>
                  <a:pt x="38" y="130"/>
                  <a:pt x="38" y="130"/>
                  <a:pt x="37" y="129"/>
                </a:cubicBezTo>
                <a:cubicBezTo>
                  <a:pt x="36" y="128"/>
                  <a:pt x="36" y="127"/>
                  <a:pt x="37" y="125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2"/>
                  <a:pt x="42" y="122"/>
                  <a:pt x="43" y="124"/>
                </a:cubicBezTo>
                <a:close/>
                <a:moveTo>
                  <a:pt x="127" y="125"/>
                </a:moveTo>
                <a:cubicBezTo>
                  <a:pt x="128" y="127"/>
                  <a:pt x="128" y="128"/>
                  <a:pt x="127" y="129"/>
                </a:cubicBezTo>
                <a:cubicBezTo>
                  <a:pt x="126" y="130"/>
                  <a:pt x="125" y="130"/>
                  <a:pt x="125" y="130"/>
                </a:cubicBezTo>
                <a:cubicBezTo>
                  <a:pt x="124" y="130"/>
                  <a:pt x="123" y="130"/>
                  <a:pt x="123" y="129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0" y="126"/>
                  <a:pt x="120" y="125"/>
                  <a:pt x="121" y="124"/>
                </a:cubicBezTo>
                <a:cubicBezTo>
                  <a:pt x="122" y="122"/>
                  <a:pt x="124" y="122"/>
                  <a:pt x="125" y="124"/>
                </a:cubicBezTo>
                <a:lnTo>
                  <a:pt x="127" y="125"/>
                </a:lnTo>
                <a:close/>
                <a:moveTo>
                  <a:pt x="43" y="42"/>
                </a:moveTo>
                <a:cubicBezTo>
                  <a:pt x="44" y="43"/>
                  <a:pt x="44" y="45"/>
                  <a:pt x="43" y="46"/>
                </a:cubicBezTo>
                <a:cubicBezTo>
                  <a:pt x="42" y="46"/>
                  <a:pt x="42" y="47"/>
                  <a:pt x="41" y="47"/>
                </a:cubicBezTo>
                <a:cubicBezTo>
                  <a:pt x="40" y="47"/>
                  <a:pt x="40" y="46"/>
                  <a:pt x="39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36" y="43"/>
                  <a:pt x="36" y="41"/>
                  <a:pt x="37" y="40"/>
                </a:cubicBezTo>
                <a:cubicBezTo>
                  <a:pt x="38" y="39"/>
                  <a:pt x="40" y="39"/>
                  <a:pt x="41" y="40"/>
                </a:cubicBezTo>
                <a:lnTo>
                  <a:pt x="43" y="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79" name="Freeform 1102">
            <a:extLst>
              <a:ext uri="{FF2B5EF4-FFF2-40B4-BE49-F238E27FC236}">
                <a16:creationId xmlns:a16="http://schemas.microsoft.com/office/drawing/2014/main" id="{4E4AE3BD-6AEB-A74F-3566-FAC472ADB589}"/>
              </a:ext>
            </a:extLst>
          </p:cNvPr>
          <p:cNvSpPr>
            <a:spLocks noEditPoints="1"/>
          </p:cNvSpPr>
          <p:nvPr/>
        </p:nvSpPr>
        <p:spPr bwMode="auto">
          <a:xfrm>
            <a:off x="14864587" y="9045561"/>
            <a:ext cx="801422" cy="684934"/>
          </a:xfrm>
          <a:custGeom>
            <a:avLst/>
            <a:gdLst>
              <a:gd name="T0" fmla="*/ 128 w 160"/>
              <a:gd name="T1" fmla="*/ 107 h 136"/>
              <a:gd name="T2" fmla="*/ 115 w 160"/>
              <a:gd name="T3" fmla="*/ 104 h 136"/>
              <a:gd name="T4" fmla="*/ 128 w 160"/>
              <a:gd name="T5" fmla="*/ 101 h 136"/>
              <a:gd name="T6" fmla="*/ 133 w 160"/>
              <a:gd name="T7" fmla="*/ 48 h 136"/>
              <a:gd name="T8" fmla="*/ 120 w 160"/>
              <a:gd name="T9" fmla="*/ 48 h 136"/>
              <a:gd name="T10" fmla="*/ 120 w 160"/>
              <a:gd name="T11" fmla="*/ 43 h 136"/>
              <a:gd name="T12" fmla="*/ 91 w 160"/>
              <a:gd name="T13" fmla="*/ 5 h 136"/>
              <a:gd name="T14" fmla="*/ 67 w 160"/>
              <a:gd name="T15" fmla="*/ 40 h 136"/>
              <a:gd name="T16" fmla="*/ 61 w 160"/>
              <a:gd name="T17" fmla="*/ 40 h 136"/>
              <a:gd name="T18" fmla="*/ 51 w 160"/>
              <a:gd name="T19" fmla="*/ 23 h 136"/>
              <a:gd name="T20" fmla="*/ 48 w 160"/>
              <a:gd name="T21" fmla="*/ 22 h 136"/>
              <a:gd name="T22" fmla="*/ 46 w 160"/>
              <a:gd name="T23" fmla="*/ 22 h 136"/>
              <a:gd name="T24" fmla="*/ 43 w 160"/>
              <a:gd name="T25" fmla="*/ 21 h 136"/>
              <a:gd name="T26" fmla="*/ 24 w 160"/>
              <a:gd name="T27" fmla="*/ 41 h 136"/>
              <a:gd name="T28" fmla="*/ 24 w 160"/>
              <a:gd name="T29" fmla="*/ 42 h 136"/>
              <a:gd name="T30" fmla="*/ 24 w 160"/>
              <a:gd name="T31" fmla="*/ 44 h 136"/>
              <a:gd name="T32" fmla="*/ 5 w 160"/>
              <a:gd name="T33" fmla="*/ 72 h 136"/>
              <a:gd name="T34" fmla="*/ 48 w 160"/>
              <a:gd name="T35" fmla="*/ 101 h 136"/>
              <a:gd name="T36" fmla="*/ 48 w 160"/>
              <a:gd name="T37" fmla="*/ 107 h 136"/>
              <a:gd name="T38" fmla="*/ 0 w 160"/>
              <a:gd name="T39" fmla="*/ 72 h 136"/>
              <a:gd name="T40" fmla="*/ 19 w 160"/>
              <a:gd name="T41" fmla="*/ 40 h 136"/>
              <a:gd name="T42" fmla="*/ 45 w 160"/>
              <a:gd name="T43" fmla="*/ 16 h 136"/>
              <a:gd name="T44" fmla="*/ 48 w 160"/>
              <a:gd name="T45" fmla="*/ 17 h 136"/>
              <a:gd name="T46" fmla="*/ 51 w 160"/>
              <a:gd name="T47" fmla="*/ 17 h 136"/>
              <a:gd name="T48" fmla="*/ 53 w 160"/>
              <a:gd name="T49" fmla="*/ 18 h 136"/>
              <a:gd name="T50" fmla="*/ 91 w 160"/>
              <a:gd name="T51" fmla="*/ 0 h 136"/>
              <a:gd name="T52" fmla="*/ 160 w 160"/>
              <a:gd name="T53" fmla="*/ 75 h 136"/>
              <a:gd name="T54" fmla="*/ 85 w 160"/>
              <a:gd name="T55" fmla="*/ 127 h 136"/>
              <a:gd name="T56" fmla="*/ 83 w 160"/>
              <a:gd name="T57" fmla="*/ 69 h 136"/>
              <a:gd name="T58" fmla="*/ 80 w 160"/>
              <a:gd name="T59" fmla="*/ 127 h 136"/>
              <a:gd name="T60" fmla="*/ 59 w 160"/>
              <a:gd name="T61" fmla="*/ 110 h 136"/>
              <a:gd name="T62" fmla="*/ 81 w 160"/>
              <a:gd name="T63" fmla="*/ 135 h 136"/>
              <a:gd name="T64" fmla="*/ 83 w 160"/>
              <a:gd name="T65" fmla="*/ 136 h 136"/>
              <a:gd name="T66" fmla="*/ 85 w 160"/>
              <a:gd name="T67" fmla="*/ 135 h 136"/>
              <a:gd name="T68" fmla="*/ 106 w 160"/>
              <a:gd name="T69" fmla="*/ 1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36">
                <a:moveTo>
                  <a:pt x="160" y="75"/>
                </a:moveTo>
                <a:cubicBezTo>
                  <a:pt x="160" y="92"/>
                  <a:pt x="146" y="107"/>
                  <a:pt x="128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7"/>
                  <a:pt x="115" y="105"/>
                  <a:pt x="115" y="104"/>
                </a:cubicBezTo>
                <a:cubicBezTo>
                  <a:pt x="115" y="103"/>
                  <a:pt x="116" y="101"/>
                  <a:pt x="117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43" y="101"/>
                  <a:pt x="155" y="89"/>
                  <a:pt x="155" y="75"/>
                </a:cubicBezTo>
                <a:cubicBezTo>
                  <a:pt x="155" y="62"/>
                  <a:pt x="145" y="50"/>
                  <a:pt x="133" y="48"/>
                </a:cubicBezTo>
                <a:cubicBezTo>
                  <a:pt x="133" y="48"/>
                  <a:pt x="126" y="47"/>
                  <a:pt x="120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9" y="48"/>
                  <a:pt x="118" y="47"/>
                  <a:pt x="117" y="46"/>
                </a:cubicBezTo>
                <a:cubicBezTo>
                  <a:pt x="117" y="44"/>
                  <a:pt x="118" y="43"/>
                  <a:pt x="120" y="43"/>
                </a:cubicBezTo>
                <a:cubicBezTo>
                  <a:pt x="124" y="42"/>
                  <a:pt x="128" y="42"/>
                  <a:pt x="130" y="42"/>
                </a:cubicBezTo>
                <a:cubicBezTo>
                  <a:pt x="129" y="22"/>
                  <a:pt x="112" y="5"/>
                  <a:pt x="91" y="5"/>
                </a:cubicBezTo>
                <a:cubicBezTo>
                  <a:pt x="78" y="5"/>
                  <a:pt x="66" y="12"/>
                  <a:pt x="58" y="22"/>
                </a:cubicBezTo>
                <a:cubicBezTo>
                  <a:pt x="63" y="26"/>
                  <a:pt x="67" y="33"/>
                  <a:pt x="67" y="40"/>
                </a:cubicBezTo>
                <a:cubicBezTo>
                  <a:pt x="67" y="41"/>
                  <a:pt x="65" y="43"/>
                  <a:pt x="64" y="43"/>
                </a:cubicBezTo>
                <a:cubicBezTo>
                  <a:pt x="63" y="43"/>
                  <a:pt x="61" y="41"/>
                  <a:pt x="61" y="40"/>
                </a:cubicBezTo>
                <a:cubicBezTo>
                  <a:pt x="61" y="33"/>
                  <a:pt x="58" y="28"/>
                  <a:pt x="53" y="24"/>
                </a:cubicBezTo>
                <a:cubicBezTo>
                  <a:pt x="52" y="24"/>
                  <a:pt x="52" y="24"/>
                  <a:pt x="51" y="23"/>
                </a:cubicBezTo>
                <a:cubicBezTo>
                  <a:pt x="51" y="23"/>
                  <a:pt x="51" y="23"/>
                  <a:pt x="50" y="23"/>
                </a:cubicBezTo>
                <a:cubicBezTo>
                  <a:pt x="50" y="23"/>
                  <a:pt x="49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5" y="22"/>
                  <a:pt x="45" y="22"/>
                </a:cubicBezTo>
                <a:cubicBezTo>
                  <a:pt x="44" y="21"/>
                  <a:pt x="43" y="21"/>
                  <a:pt x="43" y="21"/>
                </a:cubicBezTo>
                <a:cubicBezTo>
                  <a:pt x="32" y="21"/>
                  <a:pt x="24" y="30"/>
                  <a:pt x="24" y="40"/>
                </a:cubicBezTo>
                <a:cubicBezTo>
                  <a:pt x="24" y="40"/>
                  <a:pt x="24" y="40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2"/>
                  <a:pt x="24" y="42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5"/>
                  <a:pt x="22" y="45"/>
                  <a:pt x="22" y="45"/>
                </a:cubicBezTo>
                <a:cubicBezTo>
                  <a:pt x="13" y="50"/>
                  <a:pt x="5" y="61"/>
                  <a:pt x="5" y="72"/>
                </a:cubicBezTo>
                <a:cubicBezTo>
                  <a:pt x="5" y="88"/>
                  <a:pt x="18" y="101"/>
                  <a:pt x="34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1"/>
                  <a:pt x="51" y="103"/>
                  <a:pt x="51" y="104"/>
                </a:cubicBezTo>
                <a:cubicBezTo>
                  <a:pt x="51" y="105"/>
                  <a:pt x="49" y="107"/>
                  <a:pt x="48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15" y="107"/>
                  <a:pt x="0" y="91"/>
                  <a:pt x="0" y="72"/>
                </a:cubicBezTo>
                <a:cubicBezTo>
                  <a:pt x="0" y="60"/>
                  <a:pt x="8" y="47"/>
                  <a:pt x="19" y="41"/>
                </a:cubicBezTo>
                <a:cubicBezTo>
                  <a:pt x="19" y="41"/>
                  <a:pt x="19" y="40"/>
                  <a:pt x="19" y="40"/>
                </a:cubicBezTo>
                <a:cubicBezTo>
                  <a:pt x="19" y="27"/>
                  <a:pt x="29" y="16"/>
                  <a:pt x="43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8" y="17"/>
                </a:cubicBezTo>
                <a:cubicBezTo>
                  <a:pt x="48" y="17"/>
                  <a:pt x="49" y="17"/>
                  <a:pt x="49" y="17"/>
                </a:cubicBezTo>
                <a:cubicBezTo>
                  <a:pt x="49" y="17"/>
                  <a:pt x="50" y="17"/>
                  <a:pt x="51" y="17"/>
                </a:cubicBezTo>
                <a:cubicBezTo>
                  <a:pt x="51" y="17"/>
                  <a:pt x="51" y="18"/>
                  <a:pt x="51" y="18"/>
                </a:cubicBezTo>
                <a:cubicBezTo>
                  <a:pt x="52" y="18"/>
                  <a:pt x="53" y="18"/>
                  <a:pt x="53" y="18"/>
                </a:cubicBezTo>
                <a:cubicBezTo>
                  <a:pt x="53" y="19"/>
                  <a:pt x="54" y="19"/>
                  <a:pt x="54" y="19"/>
                </a:cubicBezTo>
                <a:cubicBezTo>
                  <a:pt x="62" y="7"/>
                  <a:pt x="76" y="0"/>
                  <a:pt x="91" y="0"/>
                </a:cubicBezTo>
                <a:cubicBezTo>
                  <a:pt x="115" y="0"/>
                  <a:pt x="135" y="19"/>
                  <a:pt x="136" y="43"/>
                </a:cubicBezTo>
                <a:cubicBezTo>
                  <a:pt x="150" y="47"/>
                  <a:pt x="160" y="60"/>
                  <a:pt x="160" y="75"/>
                </a:cubicBezTo>
                <a:close/>
                <a:moveTo>
                  <a:pt x="102" y="110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1"/>
                  <a:pt x="84" y="69"/>
                  <a:pt x="83" y="69"/>
                </a:cubicBezTo>
                <a:cubicBezTo>
                  <a:pt x="81" y="69"/>
                  <a:pt x="80" y="71"/>
                  <a:pt x="80" y="7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2" y="109"/>
                  <a:pt x="60" y="109"/>
                  <a:pt x="59" y="110"/>
                </a:cubicBezTo>
                <a:cubicBezTo>
                  <a:pt x="58" y="111"/>
                  <a:pt x="58" y="113"/>
                  <a:pt x="59" y="114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1" y="136"/>
                  <a:pt x="82" y="136"/>
                </a:cubicBezTo>
                <a:cubicBezTo>
                  <a:pt x="82" y="136"/>
                  <a:pt x="82" y="136"/>
                  <a:pt x="83" y="136"/>
                </a:cubicBezTo>
                <a:cubicBezTo>
                  <a:pt x="83" y="136"/>
                  <a:pt x="83" y="136"/>
                  <a:pt x="84" y="136"/>
                </a:cubicBezTo>
                <a:cubicBezTo>
                  <a:pt x="84" y="136"/>
                  <a:pt x="84" y="135"/>
                  <a:pt x="85" y="135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7" y="113"/>
                  <a:pt x="107" y="111"/>
                  <a:pt x="106" y="110"/>
                </a:cubicBezTo>
                <a:cubicBezTo>
                  <a:pt x="105" y="109"/>
                  <a:pt x="103" y="109"/>
                  <a:pt x="102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80" name="Freeform 2130">
            <a:extLst>
              <a:ext uri="{FF2B5EF4-FFF2-40B4-BE49-F238E27FC236}">
                <a16:creationId xmlns:a16="http://schemas.microsoft.com/office/drawing/2014/main" id="{0EB9D236-54A4-1240-13F1-130890A81D59}"/>
              </a:ext>
            </a:extLst>
          </p:cNvPr>
          <p:cNvSpPr>
            <a:spLocks noEditPoints="1"/>
          </p:cNvSpPr>
          <p:nvPr/>
        </p:nvSpPr>
        <p:spPr bwMode="auto">
          <a:xfrm>
            <a:off x="14907417" y="4099429"/>
            <a:ext cx="765094" cy="747302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556A6A3-B2BA-17FD-2DDA-5AEEF5ADB6E9}"/>
              </a:ext>
            </a:extLst>
          </p:cNvPr>
          <p:cNvSpPr txBox="1"/>
          <p:nvPr/>
        </p:nvSpPr>
        <p:spPr>
          <a:xfrm>
            <a:off x="11338399" y="1298708"/>
            <a:ext cx="1707199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Discover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A761CB5-431E-594E-21C9-7E394291BE5F}"/>
              </a:ext>
            </a:extLst>
          </p:cNvPr>
          <p:cNvSpPr txBox="1"/>
          <p:nvPr/>
        </p:nvSpPr>
        <p:spPr>
          <a:xfrm>
            <a:off x="16442307" y="4131972"/>
            <a:ext cx="1367362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Design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D2090E7-69CF-283C-DCD0-53C062D39918}"/>
              </a:ext>
            </a:extLst>
          </p:cNvPr>
          <p:cNvSpPr txBox="1"/>
          <p:nvPr/>
        </p:nvSpPr>
        <p:spPr>
          <a:xfrm>
            <a:off x="17262108" y="6491518"/>
            <a:ext cx="1389804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Deliver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1F36F5E-08E8-02F5-B2C2-32243C9900B9}"/>
              </a:ext>
            </a:extLst>
          </p:cNvPr>
          <p:cNvSpPr txBox="1"/>
          <p:nvPr/>
        </p:nvSpPr>
        <p:spPr>
          <a:xfrm>
            <a:off x="16457687" y="9058906"/>
            <a:ext cx="141705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Delight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E5C92C4-52B8-B3A8-DDBF-2757410AD49A}"/>
              </a:ext>
            </a:extLst>
          </p:cNvPr>
          <p:cNvSpPr txBox="1"/>
          <p:nvPr/>
        </p:nvSpPr>
        <p:spPr>
          <a:xfrm>
            <a:off x="11368857" y="11690432"/>
            <a:ext cx="1646285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Develop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E79839A-7D31-3E53-075B-6054BFE90278}"/>
              </a:ext>
            </a:extLst>
          </p:cNvPr>
          <p:cNvSpPr txBox="1"/>
          <p:nvPr/>
        </p:nvSpPr>
        <p:spPr>
          <a:xfrm>
            <a:off x="5531477" y="9058906"/>
            <a:ext cx="2367636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Differentiate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AD806FE-DE4E-683A-D5A9-3CC58236177B}"/>
              </a:ext>
            </a:extLst>
          </p:cNvPr>
          <p:cNvSpPr txBox="1"/>
          <p:nvPr/>
        </p:nvSpPr>
        <p:spPr>
          <a:xfrm>
            <a:off x="5286466" y="6491518"/>
            <a:ext cx="1853071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Distribute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56A07BC-415B-239B-4279-E4B342830DEB}"/>
              </a:ext>
            </a:extLst>
          </p:cNvPr>
          <p:cNvSpPr txBox="1"/>
          <p:nvPr/>
        </p:nvSpPr>
        <p:spPr>
          <a:xfrm>
            <a:off x="6342860" y="4131972"/>
            <a:ext cx="1551707" cy="643171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Deepen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42960B8-EA4D-1FF7-1B51-F9D02858ECC1}"/>
              </a:ext>
            </a:extLst>
          </p:cNvPr>
          <p:cNvSpPr txBox="1"/>
          <p:nvPr/>
        </p:nvSpPr>
        <p:spPr>
          <a:xfrm>
            <a:off x="10822233" y="665554"/>
            <a:ext cx="2739533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Nhận diện cơ hội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CBB4EFC-1EAF-C5C3-DEB8-8D701AD769BE}"/>
              </a:ext>
            </a:extLst>
          </p:cNvPr>
          <p:cNvSpPr txBox="1"/>
          <p:nvPr/>
        </p:nvSpPr>
        <p:spPr>
          <a:xfrm>
            <a:off x="16442307" y="4753709"/>
            <a:ext cx="2810898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Thiết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pháp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F6B9A8A-1721-C4F0-1307-C2538DBA7C6D}"/>
              </a:ext>
            </a:extLst>
          </p:cNvPr>
          <p:cNvSpPr txBox="1"/>
          <p:nvPr/>
        </p:nvSpPr>
        <p:spPr>
          <a:xfrm>
            <a:off x="17262108" y="7113255"/>
            <a:ext cx="45461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en-US" sz="2800" dirty="0">
                <a:solidFill>
                  <a:schemeClr val="tx2"/>
                </a:solidFill>
              </a:rPr>
              <a:t>Mang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0613D25-D545-5E1D-33D2-B7F53C7D1D8B}"/>
              </a:ext>
            </a:extLst>
          </p:cNvPr>
          <p:cNvSpPr txBox="1"/>
          <p:nvPr/>
        </p:nvSpPr>
        <p:spPr>
          <a:xfrm>
            <a:off x="16457687" y="9680643"/>
            <a:ext cx="491891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Tạo trải nghiệm vượt mong đợi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5957D25-8CAA-0ECA-CD6B-D287E04FC4B9}"/>
              </a:ext>
            </a:extLst>
          </p:cNvPr>
          <p:cNvSpPr txBox="1"/>
          <p:nvPr/>
        </p:nvSpPr>
        <p:spPr>
          <a:xfrm>
            <a:off x="10693192" y="12312169"/>
            <a:ext cx="2997616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Phát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triển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quan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hệ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59D3536-A74A-DD8A-D827-924937229D74}"/>
              </a:ext>
            </a:extLst>
          </p:cNvPr>
          <p:cNvSpPr txBox="1"/>
          <p:nvPr/>
        </p:nvSpPr>
        <p:spPr>
          <a:xfrm>
            <a:off x="4414826" y="9680643"/>
            <a:ext cx="3484287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Tạo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tranh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EEDD0B7-C203-3B3C-FD3C-D8579952FC13}"/>
              </a:ext>
            </a:extLst>
          </p:cNvPr>
          <p:cNvSpPr txBox="1"/>
          <p:nvPr/>
        </p:nvSpPr>
        <p:spPr>
          <a:xfrm>
            <a:off x="4359096" y="7113255"/>
            <a:ext cx="2780441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en-US" sz="2800" dirty="0" err="1">
                <a:solidFill>
                  <a:schemeClr val="tx2"/>
                </a:solidFill>
              </a:rPr>
              <a:t>Mở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rộng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phần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ECCE621-09FC-A521-A0F8-F2B6ADAFB3D7}"/>
              </a:ext>
            </a:extLst>
          </p:cNvPr>
          <p:cNvSpPr txBox="1"/>
          <p:nvPr/>
        </p:nvSpPr>
        <p:spPr>
          <a:xfrm>
            <a:off x="4369435" y="4753709"/>
            <a:ext cx="3525132" cy="655098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2000"/>
              </a:spcBef>
            </a:pPr>
            <a:r>
              <a:rPr lang="vi-VN" sz="2800" dirty="0">
                <a:solidFill>
                  <a:schemeClr val="tx2"/>
                </a:solidFill>
              </a:rPr>
              <a:t>Tăng trưởng bền vững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ccel="50000" decel="5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50000" decel="5000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6" grpId="0" animBg="1"/>
      <p:bldP spid="48" grpId="0" animBg="1"/>
      <p:bldP spid="53" grpId="0" animBg="1"/>
      <p:bldP spid="53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</p:bldLst>
  </p:timing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11542</TotalTime>
  <Words>476</Words>
  <Application>Microsoft Office PowerPoint</Application>
  <PresentationFormat>Custom</PresentationFormat>
  <Paragraphs>169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89 - VALUE CREATION LOOP</dc:title>
  <dc:creator>Slide Ocean</dc:creator>
  <cp:lastModifiedBy>SO</cp:lastModifiedBy>
  <cp:revision>2642</cp:revision>
  <dcterms:created xsi:type="dcterms:W3CDTF">2024-04-24T08:43:56Z</dcterms:created>
  <dcterms:modified xsi:type="dcterms:W3CDTF">2025-10-22T13:26:37Z</dcterms:modified>
</cp:coreProperties>
</file>