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6" r:id="rId20"/>
  </p:sldMasterIdLst>
  <p:notesMasterIdLst>
    <p:notesMasterId r:id="rId31"/>
  </p:notesMasterIdLst>
  <p:handoutMasterIdLst>
    <p:handoutMasterId r:id="rId32"/>
  </p:handoutMasterIdLst>
  <p:sldIdLst>
    <p:sldId id="2147378234" r:id="rId21"/>
    <p:sldId id="2147378225" r:id="rId22"/>
    <p:sldId id="2147378183" r:id="rId23"/>
    <p:sldId id="2147378227" r:id="rId24"/>
    <p:sldId id="536" r:id="rId25"/>
    <p:sldId id="2147378229" r:id="rId26"/>
    <p:sldId id="2147378224" r:id="rId27"/>
    <p:sldId id="2147378218" r:id="rId28"/>
    <p:sldId id="2147378235" r:id="rId29"/>
    <p:sldId id="2147378236" r:id="rId3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56" y="24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656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7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89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Circle_2a">
            <a:extLst>
              <a:ext uri="{FF2B5EF4-FFF2-40B4-BE49-F238E27FC236}">
                <a16:creationId xmlns:a16="http://schemas.microsoft.com/office/drawing/2014/main" id="{477FA819-BB96-5EA1-1569-4BD5A9BEAF28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3643007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" name="!!Circle_2a">
            <a:extLst>
              <a:ext uri="{FF2B5EF4-FFF2-40B4-BE49-F238E27FC236}">
                <a16:creationId xmlns:a16="http://schemas.microsoft.com/office/drawing/2014/main" id="{F8B274F2-3A88-A1E7-4350-CB178C772762}"/>
              </a:ext>
            </a:extLst>
          </p:cNvPr>
          <p:cNvSpPr>
            <a:spLocks noChangeAspect="1"/>
          </p:cNvSpPr>
          <p:nvPr/>
        </p:nvSpPr>
        <p:spPr>
          <a:xfrm>
            <a:off x="13049792" y="3647073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!!Circle_2a">
            <a:extLst>
              <a:ext uri="{FF2B5EF4-FFF2-40B4-BE49-F238E27FC236}">
                <a16:creationId xmlns:a16="http://schemas.microsoft.com/office/drawing/2014/main" id="{BC647F85-E963-6277-571E-C0511959997A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4976E8-58F6-3877-5629-D1F0E8B0D326}"/>
              </a:ext>
            </a:extLst>
          </p:cNvPr>
          <p:cNvSpPr/>
          <p:nvPr/>
        </p:nvSpPr>
        <p:spPr>
          <a:xfrm>
            <a:off x="10951461" y="9417478"/>
            <a:ext cx="215900" cy="22990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Circle_2a">
            <a:extLst>
              <a:ext uri="{FF2B5EF4-FFF2-40B4-BE49-F238E27FC236}">
                <a16:creationId xmlns:a16="http://schemas.microsoft.com/office/drawing/2014/main" id="{34515825-D7CE-2EBA-CCD3-BEF4B8A53F48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F0C1D-6C14-E021-8517-11C750089FBE}"/>
              </a:ext>
            </a:extLst>
          </p:cNvPr>
          <p:cNvSpPr/>
          <p:nvPr/>
        </p:nvSpPr>
        <p:spPr>
          <a:xfrm>
            <a:off x="11029690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112BA46-2592-0311-C97D-BDE7FE35C372}"/>
              </a:ext>
            </a:extLst>
          </p:cNvPr>
          <p:cNvSpPr/>
          <p:nvPr/>
        </p:nvSpPr>
        <p:spPr>
          <a:xfrm>
            <a:off x="11149027" y="4434153"/>
            <a:ext cx="908725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2a">
            <a:extLst>
              <a:ext uri="{FF2B5EF4-FFF2-40B4-BE49-F238E27FC236}">
                <a16:creationId xmlns:a16="http://schemas.microsoft.com/office/drawing/2014/main" id="{DB1DFB20-D334-2C55-10C9-CDFF22A689B7}"/>
              </a:ext>
            </a:extLst>
          </p:cNvPr>
          <p:cNvSpPr>
            <a:spLocks noChangeAspect="1"/>
          </p:cNvSpPr>
          <p:nvPr/>
        </p:nvSpPr>
        <p:spPr>
          <a:xfrm>
            <a:off x="13049792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02A14C-C338-5450-11C7-087F573BF543}"/>
              </a:ext>
            </a:extLst>
          </p:cNvPr>
          <p:cNvSpPr/>
          <p:nvPr/>
        </p:nvSpPr>
        <p:spPr>
          <a:xfrm flipH="1">
            <a:off x="13211876" y="9417478"/>
            <a:ext cx="215900" cy="2299089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Circle_2a">
            <a:extLst>
              <a:ext uri="{FF2B5EF4-FFF2-40B4-BE49-F238E27FC236}">
                <a16:creationId xmlns:a16="http://schemas.microsoft.com/office/drawing/2014/main" id="{F8A3516A-17CC-7C7B-B3BB-0D0912A0EF0C}"/>
              </a:ext>
            </a:extLst>
          </p:cNvPr>
          <p:cNvSpPr>
            <a:spLocks noChangeAspect="1"/>
          </p:cNvSpPr>
          <p:nvPr/>
        </p:nvSpPr>
        <p:spPr>
          <a:xfrm>
            <a:off x="13049792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ABDDD79-154A-1FCC-77DE-C4C404B539D1}"/>
              </a:ext>
            </a:extLst>
          </p:cNvPr>
          <p:cNvSpPr/>
          <p:nvPr/>
        </p:nvSpPr>
        <p:spPr>
          <a:xfrm flipH="1">
            <a:off x="12765523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1ACAC4F-E3CE-3436-69EE-782A226B8E1A}"/>
              </a:ext>
            </a:extLst>
          </p:cNvPr>
          <p:cNvSpPr/>
          <p:nvPr/>
        </p:nvSpPr>
        <p:spPr>
          <a:xfrm flipH="1">
            <a:off x="12305821" y="4434153"/>
            <a:ext cx="919010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FC9B352-483C-9A7B-46B5-7B705E225D2F}"/>
              </a:ext>
            </a:extLst>
          </p:cNvPr>
          <p:cNvGrpSpPr/>
          <p:nvPr/>
        </p:nvGrpSpPr>
        <p:grpSpPr>
          <a:xfrm>
            <a:off x="3673199" y="8908997"/>
            <a:ext cx="5229152" cy="1336557"/>
            <a:chOff x="3673199" y="8908997"/>
            <a:chExt cx="5229152" cy="133655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493EB0D-EACE-BCF4-1DD1-97198BA4E0E0}"/>
                </a:ext>
              </a:extLst>
            </p:cNvPr>
            <p:cNvSpPr txBox="1"/>
            <p:nvPr/>
          </p:nvSpPr>
          <p:spPr>
            <a:xfrm>
              <a:off x="367319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400" dirty="0">
                  <a:solidFill>
                    <a:schemeClr val="tx2"/>
                  </a:solidFill>
                </a:rPr>
                <a:t>Quan sát thế giới và hiện tượng xung quanh.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D3FCBDA-BED4-BD24-15AB-7896E5B85DF9}"/>
                </a:ext>
              </a:extLst>
            </p:cNvPr>
            <p:cNvSpPr txBox="1"/>
            <p:nvPr/>
          </p:nvSpPr>
          <p:spPr>
            <a:xfrm flipH="1">
              <a:off x="4966952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OBSERVE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03D65BB-01CB-46A3-0A32-D09972BFC60D}"/>
              </a:ext>
            </a:extLst>
          </p:cNvPr>
          <p:cNvGrpSpPr/>
          <p:nvPr/>
        </p:nvGrpSpPr>
        <p:grpSpPr>
          <a:xfrm>
            <a:off x="3673199" y="6506589"/>
            <a:ext cx="5229152" cy="1336557"/>
            <a:chOff x="3673199" y="6506589"/>
            <a:chExt cx="5229152" cy="133655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DD121B6-4C33-C66C-AC00-58D9D4308FFC}"/>
                </a:ext>
              </a:extLst>
            </p:cNvPr>
            <p:cNvSpPr txBox="1"/>
            <p:nvPr/>
          </p:nvSpPr>
          <p:spPr>
            <a:xfrm>
              <a:off x="367319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Hiểu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bản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chất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quy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luật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bên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sự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vật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C1BFB89-2DA9-FD7B-2695-7B3E639AE442}"/>
                </a:ext>
              </a:extLst>
            </p:cNvPr>
            <p:cNvSpPr txBox="1"/>
            <p:nvPr/>
          </p:nvSpPr>
          <p:spPr>
            <a:xfrm flipH="1">
              <a:off x="4966952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68781EE-3C22-A55E-1A88-C44D81B1B943}"/>
              </a:ext>
            </a:extLst>
          </p:cNvPr>
          <p:cNvGrpSpPr/>
          <p:nvPr/>
        </p:nvGrpSpPr>
        <p:grpSpPr>
          <a:xfrm>
            <a:off x="3673199" y="4100115"/>
            <a:ext cx="5229152" cy="1336557"/>
            <a:chOff x="3673199" y="4100115"/>
            <a:chExt cx="5229152" cy="133655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3861EA8-A04E-31E7-A899-3FCA4B1EC501}"/>
                </a:ext>
              </a:extLst>
            </p:cNvPr>
            <p:cNvSpPr txBox="1"/>
            <p:nvPr/>
          </p:nvSpPr>
          <p:spPr>
            <a:xfrm>
              <a:off x="367319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Ứng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dụng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kiến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qua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có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chủ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đích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DF4E6FE-6299-9E55-BCA9-CBFC5673FF61}"/>
                </a:ext>
              </a:extLst>
            </p:cNvPr>
            <p:cNvSpPr txBox="1"/>
            <p:nvPr/>
          </p:nvSpPr>
          <p:spPr>
            <a:xfrm flipH="1">
              <a:off x="4966952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PRACTICE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1253A07-E34E-83BB-2741-D72ECB9335F7}"/>
              </a:ext>
            </a:extLst>
          </p:cNvPr>
          <p:cNvGrpSpPr/>
          <p:nvPr/>
        </p:nvGrpSpPr>
        <p:grpSpPr>
          <a:xfrm>
            <a:off x="15481649" y="8908997"/>
            <a:ext cx="5229152" cy="1336557"/>
            <a:chOff x="15481649" y="8908997"/>
            <a:chExt cx="5229152" cy="133655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0DAC3C3-9F2E-E93C-42A0-A97C1EE1AB44}"/>
                </a:ext>
              </a:extLst>
            </p:cNvPr>
            <p:cNvSpPr txBox="1"/>
            <p:nvPr/>
          </p:nvSpPr>
          <p:spPr>
            <a:xfrm>
              <a:off x="1548164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</a:rPr>
                <a:t>Sáng </a:t>
              </a: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giá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trị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từ</a:t>
              </a:r>
              <a:r>
                <a:rPr lang="en-US" sz="2400" dirty="0">
                  <a:solidFill>
                    <a:schemeClr val="tx2"/>
                  </a:solidFill>
                </a:rPr>
                <a:t> tri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đã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tích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lũy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5128E33-B60D-829E-C56F-765255350A47}"/>
                </a:ext>
              </a:extLst>
            </p:cNvPr>
            <p:cNvSpPr txBox="1"/>
            <p:nvPr/>
          </p:nvSpPr>
          <p:spPr>
            <a:xfrm flipH="1">
              <a:off x="15481649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CREATE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E35A4A5-4374-C4C0-6931-60E29FECA063}"/>
              </a:ext>
            </a:extLst>
          </p:cNvPr>
          <p:cNvGrpSpPr/>
          <p:nvPr/>
        </p:nvGrpSpPr>
        <p:grpSpPr>
          <a:xfrm>
            <a:off x="15481649" y="6506589"/>
            <a:ext cx="5229152" cy="1336557"/>
            <a:chOff x="15481649" y="6506589"/>
            <a:chExt cx="5229152" cy="133655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62E7804-F5CA-8D07-6412-6B0BBD68BD94}"/>
                </a:ext>
              </a:extLst>
            </p:cNvPr>
            <p:cNvSpPr txBox="1"/>
            <p:nvPr/>
          </p:nvSpPr>
          <p:spPr>
            <a:xfrm>
              <a:off x="1548164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Điều chỉnh phương pháp để học hiệu quả hơn.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841463A-EA61-7298-5EFE-FE651EB46F70}"/>
                </a:ext>
              </a:extLst>
            </p:cNvPr>
            <p:cNvSpPr txBox="1"/>
            <p:nvPr/>
          </p:nvSpPr>
          <p:spPr>
            <a:xfrm flipH="1">
              <a:off x="15481649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REFINE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49E6292-FBE6-39DE-B134-84C4E3635B12}"/>
              </a:ext>
            </a:extLst>
          </p:cNvPr>
          <p:cNvGrpSpPr/>
          <p:nvPr/>
        </p:nvGrpSpPr>
        <p:grpSpPr>
          <a:xfrm>
            <a:off x="15481649" y="4100115"/>
            <a:ext cx="5229152" cy="1336557"/>
            <a:chOff x="15481649" y="4100115"/>
            <a:chExt cx="5229152" cy="133655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5E3267A-B334-53EF-2CAB-3561E9B4452E}"/>
                </a:ext>
              </a:extLst>
            </p:cNvPr>
            <p:cNvSpPr txBox="1"/>
            <p:nvPr/>
          </p:nvSpPr>
          <p:spPr>
            <a:xfrm>
              <a:off x="1548164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Tự đánh giá, nhận ra điểm mạnh và hạn chế.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43E6AC8-D893-1EBD-6C75-18EC06FFCAB3}"/>
                </a:ext>
              </a:extLst>
            </p:cNvPr>
            <p:cNvSpPr txBox="1"/>
            <p:nvPr/>
          </p:nvSpPr>
          <p:spPr>
            <a:xfrm flipH="1">
              <a:off x="15481649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3" name="!!SubTitle">
            <a:extLst>
              <a:ext uri="{FF2B5EF4-FFF2-40B4-BE49-F238E27FC236}">
                <a16:creationId xmlns:a16="http://schemas.microsoft.com/office/drawing/2014/main" id="{B74BCE33-E19D-DD71-0C6D-F43CE8EFCDC1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4" name="!!MainTitle1">
            <a:extLst>
              <a:ext uri="{FF2B5EF4-FFF2-40B4-BE49-F238E27FC236}">
                <a16:creationId xmlns:a16="http://schemas.microsoft.com/office/drawing/2014/main" id="{5518E815-F372-C281-B93B-C1647495536B}"/>
              </a:ext>
            </a:extLst>
          </p:cNvPr>
          <p:cNvSpPr txBox="1"/>
          <p:nvPr/>
        </p:nvSpPr>
        <p:spPr>
          <a:xfrm>
            <a:off x="5934426" y="1190307"/>
            <a:ext cx="1251515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 Evolution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4065766-F54E-6495-0306-0D08202A4648}"/>
              </a:ext>
            </a:extLst>
          </p:cNvPr>
          <p:cNvSpPr/>
          <p:nvPr/>
        </p:nvSpPr>
        <p:spPr>
          <a:xfrm>
            <a:off x="9261526" y="12109837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7" name="!!SlideOcean">
            <a:extLst>
              <a:ext uri="{FF2B5EF4-FFF2-40B4-BE49-F238E27FC236}">
                <a16:creationId xmlns:a16="http://schemas.microsoft.com/office/drawing/2014/main" id="{66B283D7-60B1-967C-7DF2-327E5D0EAC90}"/>
              </a:ext>
            </a:extLst>
          </p:cNvPr>
          <p:cNvSpPr txBox="1"/>
          <p:nvPr/>
        </p:nvSpPr>
        <p:spPr>
          <a:xfrm>
            <a:off x="11147484" y="1290082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2BF7407-DCC3-CB43-C8CB-5BF65C52D560}"/>
              </a:ext>
            </a:extLst>
          </p:cNvPr>
          <p:cNvGrpSpPr/>
          <p:nvPr/>
        </p:nvGrpSpPr>
        <p:grpSpPr>
          <a:xfrm>
            <a:off x="9559181" y="8614354"/>
            <a:ext cx="1612564" cy="1612563"/>
            <a:chOff x="9559181" y="8614354"/>
            <a:chExt cx="1612564" cy="1612563"/>
          </a:xfrm>
        </p:grpSpPr>
        <p:sp>
          <p:nvSpPr>
            <p:cNvPr id="39" name="!!Circle_2b">
              <a:extLst>
                <a:ext uri="{FF2B5EF4-FFF2-40B4-BE49-F238E27FC236}">
                  <a16:creationId xmlns:a16="http://schemas.microsoft.com/office/drawing/2014/main" id="{A008628C-00D3-2A10-E60A-5C50370E0E8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8614354"/>
              <a:ext cx="1612564" cy="1612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0" name="!!Circle_2c">
              <a:extLst>
                <a:ext uri="{FF2B5EF4-FFF2-40B4-BE49-F238E27FC236}">
                  <a16:creationId xmlns:a16="http://schemas.microsoft.com/office/drawing/2014/main" id="{8A58D91E-D7E8-11B1-D90C-87457B3F45D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B144175-01C9-A22F-205D-D46F4A7C5EBB}"/>
              </a:ext>
            </a:extLst>
          </p:cNvPr>
          <p:cNvGrpSpPr/>
          <p:nvPr/>
        </p:nvGrpSpPr>
        <p:grpSpPr>
          <a:xfrm>
            <a:off x="13212257" y="8614354"/>
            <a:ext cx="1612564" cy="1612563"/>
            <a:chOff x="13212255" y="8614354"/>
            <a:chExt cx="1612564" cy="1612563"/>
          </a:xfrm>
        </p:grpSpPr>
        <p:sp>
          <p:nvSpPr>
            <p:cNvPr id="42" name="!!Circle_2b">
              <a:extLst>
                <a:ext uri="{FF2B5EF4-FFF2-40B4-BE49-F238E27FC236}">
                  <a16:creationId xmlns:a16="http://schemas.microsoft.com/office/drawing/2014/main" id="{1D9EDD87-E5F5-8903-BEFD-9B1171ED569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8614354"/>
              <a:ext cx="1612564" cy="1612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3" name="!!Circle_2c">
              <a:extLst>
                <a:ext uri="{FF2B5EF4-FFF2-40B4-BE49-F238E27FC236}">
                  <a16:creationId xmlns:a16="http://schemas.microsoft.com/office/drawing/2014/main" id="{27C3CE56-292D-7AEF-4D89-9275887A6D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BC57372-B388-4ECA-3E98-A30544E4D259}"/>
              </a:ext>
            </a:extLst>
          </p:cNvPr>
          <p:cNvGrpSpPr/>
          <p:nvPr/>
        </p:nvGrpSpPr>
        <p:grpSpPr>
          <a:xfrm>
            <a:off x="13212257" y="6211946"/>
            <a:ext cx="1612564" cy="1612563"/>
            <a:chOff x="13212255" y="6211946"/>
            <a:chExt cx="1612564" cy="1612563"/>
          </a:xfrm>
        </p:grpSpPr>
        <p:sp>
          <p:nvSpPr>
            <p:cNvPr id="45" name="!!Circle_2b">
              <a:extLst>
                <a:ext uri="{FF2B5EF4-FFF2-40B4-BE49-F238E27FC236}">
                  <a16:creationId xmlns:a16="http://schemas.microsoft.com/office/drawing/2014/main" id="{F7BB71A1-9FE3-5A36-7CAE-EB94D9CC20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6211946"/>
              <a:ext cx="1612564" cy="1612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6" name="!!Circle_2c">
              <a:extLst>
                <a:ext uri="{FF2B5EF4-FFF2-40B4-BE49-F238E27FC236}">
                  <a16:creationId xmlns:a16="http://schemas.microsoft.com/office/drawing/2014/main" id="{560A79A5-4E1B-8329-340A-E34B40C303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47289C1-4169-6CF7-9ECB-131C895B6B49}"/>
              </a:ext>
            </a:extLst>
          </p:cNvPr>
          <p:cNvGrpSpPr/>
          <p:nvPr/>
        </p:nvGrpSpPr>
        <p:grpSpPr>
          <a:xfrm>
            <a:off x="9559181" y="6211946"/>
            <a:ext cx="1612564" cy="1612563"/>
            <a:chOff x="9559181" y="6211946"/>
            <a:chExt cx="1612564" cy="1612563"/>
          </a:xfrm>
        </p:grpSpPr>
        <p:sp>
          <p:nvSpPr>
            <p:cNvPr id="49" name="!!Circle_2b">
              <a:extLst>
                <a:ext uri="{FF2B5EF4-FFF2-40B4-BE49-F238E27FC236}">
                  <a16:creationId xmlns:a16="http://schemas.microsoft.com/office/drawing/2014/main" id="{1EFE5485-D97F-516F-F75B-F3799D1BA89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6211946"/>
              <a:ext cx="1612564" cy="161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0" name="!!Circle_2c">
              <a:extLst>
                <a:ext uri="{FF2B5EF4-FFF2-40B4-BE49-F238E27FC236}">
                  <a16:creationId xmlns:a16="http://schemas.microsoft.com/office/drawing/2014/main" id="{9724522E-1097-10A6-B53C-082879DE74F1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4275614-4F4E-8708-7AA5-EDDF26B6B21A}"/>
              </a:ext>
            </a:extLst>
          </p:cNvPr>
          <p:cNvGrpSpPr/>
          <p:nvPr/>
        </p:nvGrpSpPr>
        <p:grpSpPr>
          <a:xfrm>
            <a:off x="9559181" y="3805472"/>
            <a:ext cx="1612564" cy="1612563"/>
            <a:chOff x="9559181" y="3805472"/>
            <a:chExt cx="1612564" cy="1612563"/>
          </a:xfrm>
        </p:grpSpPr>
        <p:sp>
          <p:nvSpPr>
            <p:cNvPr id="52" name="!!Circle_2b">
              <a:extLst>
                <a:ext uri="{FF2B5EF4-FFF2-40B4-BE49-F238E27FC236}">
                  <a16:creationId xmlns:a16="http://schemas.microsoft.com/office/drawing/2014/main" id="{1644F843-AB61-34E4-D931-784418A97F66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3805472"/>
              <a:ext cx="1612564" cy="1612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219" name="!!Circle_2c">
              <a:extLst>
                <a:ext uri="{FF2B5EF4-FFF2-40B4-BE49-F238E27FC236}">
                  <a16:creationId xmlns:a16="http://schemas.microsoft.com/office/drawing/2014/main" id="{9C00B8C8-DA53-B7CC-44D7-F8CF2049EEE8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3927353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279E2681-3748-6D07-7710-F1D32C27CCA7}"/>
              </a:ext>
            </a:extLst>
          </p:cNvPr>
          <p:cNvGrpSpPr/>
          <p:nvPr/>
        </p:nvGrpSpPr>
        <p:grpSpPr>
          <a:xfrm>
            <a:off x="13212257" y="3809538"/>
            <a:ext cx="1612564" cy="1612563"/>
            <a:chOff x="13212255" y="3809538"/>
            <a:chExt cx="1612564" cy="1612563"/>
          </a:xfrm>
        </p:grpSpPr>
        <p:sp>
          <p:nvSpPr>
            <p:cNvPr id="221" name="!!Circle_2b">
              <a:extLst>
                <a:ext uri="{FF2B5EF4-FFF2-40B4-BE49-F238E27FC236}">
                  <a16:creationId xmlns:a16="http://schemas.microsoft.com/office/drawing/2014/main" id="{E34EF265-62B0-9BBE-04D5-9C3E83BA9B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3809538"/>
              <a:ext cx="1612564" cy="1612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222" name="!!Circle_2c">
              <a:extLst>
                <a:ext uri="{FF2B5EF4-FFF2-40B4-BE49-F238E27FC236}">
                  <a16:creationId xmlns:a16="http://schemas.microsoft.com/office/drawing/2014/main" id="{0BBE598C-2A0C-A3B1-92DE-6C74C4EC7AE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3931419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225" name="Freeform 30">
            <a:extLst>
              <a:ext uri="{FF2B5EF4-FFF2-40B4-BE49-F238E27FC236}">
                <a16:creationId xmlns:a16="http://schemas.microsoft.com/office/drawing/2014/main" id="{C32C3C8A-FEE7-37B4-6821-73A0D9BB1680}"/>
              </a:ext>
            </a:extLst>
          </p:cNvPr>
          <p:cNvSpPr>
            <a:spLocks noEditPoints="1"/>
          </p:cNvSpPr>
          <p:nvPr/>
        </p:nvSpPr>
        <p:spPr bwMode="auto">
          <a:xfrm>
            <a:off x="10138963" y="9172636"/>
            <a:ext cx="453000" cy="483842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2F8C3680-A2D8-5528-0A0B-8268C9FC05EF}"/>
              </a:ext>
            </a:extLst>
          </p:cNvPr>
          <p:cNvSpPr/>
          <p:nvPr/>
        </p:nvSpPr>
        <p:spPr>
          <a:xfrm>
            <a:off x="10115639" y="6727196"/>
            <a:ext cx="499648" cy="51815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33B713F1-9601-DD99-31C5-30E19742B59F}"/>
              </a:ext>
            </a:extLst>
          </p:cNvPr>
          <p:cNvSpPr/>
          <p:nvPr/>
        </p:nvSpPr>
        <p:spPr>
          <a:xfrm>
            <a:off x="13768715" y="4298814"/>
            <a:ext cx="499648" cy="518154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24562AD3-5610-677E-8F81-B551BD7E1698}"/>
              </a:ext>
            </a:extLst>
          </p:cNvPr>
          <p:cNvSpPr/>
          <p:nvPr/>
        </p:nvSpPr>
        <p:spPr>
          <a:xfrm>
            <a:off x="13740956" y="9136849"/>
            <a:ext cx="555166" cy="462638"/>
          </a:xfrm>
          <a:custGeom>
            <a:avLst/>
            <a:gdLst>
              <a:gd name="connsiteX0" fmla="*/ 51740 w 457200"/>
              <a:gd name="connsiteY0" fmla="*/ 375895 h 381000"/>
              <a:gd name="connsiteX1" fmla="*/ 51740 w 457200"/>
              <a:gd name="connsiteY1" fmla="*/ 375895 h 381000"/>
              <a:gd name="connsiteX2" fmla="*/ 19431 w 457200"/>
              <a:gd name="connsiteY2" fmla="*/ 343586 h 381000"/>
              <a:gd name="connsiteX3" fmla="*/ 19431 w 457200"/>
              <a:gd name="connsiteY3" fmla="*/ 219227 h 381000"/>
              <a:gd name="connsiteX4" fmla="*/ 51740 w 457200"/>
              <a:gd name="connsiteY4" fmla="*/ 186918 h 381000"/>
              <a:gd name="connsiteX5" fmla="*/ 51740 w 457200"/>
              <a:gd name="connsiteY5" fmla="*/ 186918 h 381000"/>
              <a:gd name="connsiteX6" fmla="*/ 84049 w 457200"/>
              <a:gd name="connsiteY6" fmla="*/ 219227 h 381000"/>
              <a:gd name="connsiteX7" fmla="*/ 84049 w 457200"/>
              <a:gd name="connsiteY7" fmla="*/ 343586 h 381000"/>
              <a:gd name="connsiteX8" fmla="*/ 51740 w 457200"/>
              <a:gd name="connsiteY8" fmla="*/ 375895 h 381000"/>
              <a:gd name="connsiteX9" fmla="*/ 221818 w 457200"/>
              <a:gd name="connsiteY9" fmla="*/ 260680 h 381000"/>
              <a:gd name="connsiteX10" fmla="*/ 221818 w 457200"/>
              <a:gd name="connsiteY10" fmla="*/ 260680 h 381000"/>
              <a:gd name="connsiteX11" fmla="*/ 287198 w 457200"/>
              <a:gd name="connsiteY11" fmla="*/ 276682 h 381000"/>
              <a:gd name="connsiteX12" fmla="*/ 325603 w 457200"/>
              <a:gd name="connsiteY12" fmla="*/ 253822 h 381000"/>
              <a:gd name="connsiteX13" fmla="*/ 302285 w 457200"/>
              <a:gd name="connsiteY13" fmla="*/ 219685 h 381000"/>
              <a:gd name="connsiteX14" fmla="*/ 217856 w 457200"/>
              <a:gd name="connsiteY14" fmla="*/ 194538 h 381000"/>
              <a:gd name="connsiteX15" fmla="*/ 130835 w 457200"/>
              <a:gd name="connsiteY15" fmla="*/ 202768 h 381000"/>
              <a:gd name="connsiteX16" fmla="*/ 84049 w 457200"/>
              <a:gd name="connsiteY16" fmla="*/ 227609 h 381000"/>
              <a:gd name="connsiteX17" fmla="*/ 84049 w 457200"/>
              <a:gd name="connsiteY17" fmla="*/ 334594 h 381000"/>
              <a:gd name="connsiteX18" fmla="*/ 115291 w 457200"/>
              <a:gd name="connsiteY18" fmla="*/ 325907 h 381000"/>
              <a:gd name="connsiteX19" fmla="*/ 115291 w 457200"/>
              <a:gd name="connsiteY19" fmla="*/ 325907 h 381000"/>
              <a:gd name="connsiteX20" fmla="*/ 147295 w 457200"/>
              <a:gd name="connsiteY20" fmla="*/ 322859 h 381000"/>
              <a:gd name="connsiteX21" fmla="*/ 178842 w 457200"/>
              <a:gd name="connsiteY21" fmla="*/ 332613 h 381000"/>
              <a:gd name="connsiteX22" fmla="*/ 365074 w 457200"/>
              <a:gd name="connsiteY22" fmla="*/ 352730 h 381000"/>
              <a:gd name="connsiteX23" fmla="*/ 422986 w 457200"/>
              <a:gd name="connsiteY23" fmla="*/ 348005 h 381000"/>
              <a:gd name="connsiteX24" fmla="*/ 450723 w 457200"/>
              <a:gd name="connsiteY24" fmla="*/ 313106 h 381000"/>
              <a:gd name="connsiteX25" fmla="*/ 450723 w 457200"/>
              <a:gd name="connsiteY25" fmla="*/ 313106 h 381000"/>
              <a:gd name="connsiteX26" fmla="*/ 423596 w 457200"/>
              <a:gd name="connsiteY26" fmla="*/ 287198 h 381000"/>
              <a:gd name="connsiteX27" fmla="*/ 376047 w 457200"/>
              <a:gd name="connsiteY27" fmla="*/ 289179 h 381000"/>
              <a:gd name="connsiteX28" fmla="*/ 256565 w 457200"/>
              <a:gd name="connsiteY28" fmla="*/ 272415 h 381000"/>
              <a:gd name="connsiteX29" fmla="*/ 221818 w 457200"/>
              <a:gd name="connsiteY29" fmla="*/ 260985 h 381000"/>
              <a:gd name="connsiteX30" fmla="*/ 394640 w 457200"/>
              <a:gd name="connsiteY30" fmla="*/ 288112 h 381000"/>
              <a:gd name="connsiteX31" fmla="*/ 397688 w 457200"/>
              <a:gd name="connsiteY31" fmla="*/ 273482 h 381000"/>
              <a:gd name="connsiteX32" fmla="*/ 372694 w 457200"/>
              <a:gd name="connsiteY32" fmla="*/ 94564 h 381000"/>
              <a:gd name="connsiteX33" fmla="*/ 351054 w 457200"/>
              <a:gd name="connsiteY33" fmla="*/ 75667 h 381000"/>
              <a:gd name="connsiteX34" fmla="*/ 208559 w 457200"/>
              <a:gd name="connsiteY34" fmla="*/ 75667 h 381000"/>
              <a:gd name="connsiteX35" fmla="*/ 186919 w 457200"/>
              <a:gd name="connsiteY35" fmla="*/ 94564 h 381000"/>
              <a:gd name="connsiteX36" fmla="*/ 173660 w 457200"/>
              <a:gd name="connsiteY36" fmla="*/ 189509 h 381000"/>
              <a:gd name="connsiteX37" fmla="*/ 314782 w 457200"/>
              <a:gd name="connsiteY37" fmla="*/ 98374 h 381000"/>
              <a:gd name="connsiteX38" fmla="*/ 314782 w 457200"/>
              <a:gd name="connsiteY38" fmla="*/ 54330 h 381000"/>
              <a:gd name="connsiteX39" fmla="*/ 279883 w 457200"/>
              <a:gd name="connsiteY39" fmla="*/ 19431 h 381000"/>
              <a:gd name="connsiteX40" fmla="*/ 279883 w 457200"/>
              <a:gd name="connsiteY40" fmla="*/ 19431 h 381000"/>
              <a:gd name="connsiteX41" fmla="*/ 244983 w 457200"/>
              <a:gd name="connsiteY41" fmla="*/ 54330 h 381000"/>
              <a:gd name="connsiteX42" fmla="*/ 244983 w 457200"/>
              <a:gd name="connsiteY42" fmla="*/ 98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57200" h="381000">
                <a:moveTo>
                  <a:pt x="51740" y="375895"/>
                </a:moveTo>
                <a:lnTo>
                  <a:pt x="51740" y="375895"/>
                </a:lnTo>
                <a:cubicBezTo>
                  <a:pt x="33909" y="375895"/>
                  <a:pt x="19431" y="361417"/>
                  <a:pt x="19431" y="343586"/>
                </a:cubicBezTo>
                <a:lnTo>
                  <a:pt x="19431" y="219227"/>
                </a:lnTo>
                <a:cubicBezTo>
                  <a:pt x="19431" y="201397"/>
                  <a:pt x="33909" y="186918"/>
                  <a:pt x="51740" y="186918"/>
                </a:cubicBezTo>
                <a:lnTo>
                  <a:pt x="51740" y="186918"/>
                </a:lnTo>
                <a:cubicBezTo>
                  <a:pt x="69571" y="186918"/>
                  <a:pt x="84049" y="201397"/>
                  <a:pt x="84049" y="219227"/>
                </a:cubicBezTo>
                <a:lnTo>
                  <a:pt x="84049" y="343586"/>
                </a:lnTo>
                <a:cubicBezTo>
                  <a:pt x="84049" y="361417"/>
                  <a:pt x="69571" y="375895"/>
                  <a:pt x="51740" y="375895"/>
                </a:cubicBezTo>
                <a:close/>
                <a:moveTo>
                  <a:pt x="221818" y="260680"/>
                </a:moveTo>
                <a:lnTo>
                  <a:pt x="221818" y="260680"/>
                </a:lnTo>
                <a:lnTo>
                  <a:pt x="287198" y="276682"/>
                </a:lnTo>
                <a:cubicBezTo>
                  <a:pt x="309601" y="281254"/>
                  <a:pt x="322859" y="273329"/>
                  <a:pt x="325603" y="253822"/>
                </a:cubicBezTo>
                <a:cubicBezTo>
                  <a:pt x="327736" y="238430"/>
                  <a:pt x="317068" y="224257"/>
                  <a:pt x="302285" y="219685"/>
                </a:cubicBezTo>
                <a:lnTo>
                  <a:pt x="217856" y="194538"/>
                </a:lnTo>
                <a:cubicBezTo>
                  <a:pt x="188900" y="185699"/>
                  <a:pt x="157658" y="188595"/>
                  <a:pt x="130835" y="202768"/>
                </a:cubicBezTo>
                <a:lnTo>
                  <a:pt x="84049" y="227609"/>
                </a:lnTo>
                <a:moveTo>
                  <a:pt x="84049" y="334594"/>
                </a:moveTo>
                <a:cubicBezTo>
                  <a:pt x="94869" y="333985"/>
                  <a:pt x="105537" y="331089"/>
                  <a:pt x="115291" y="325907"/>
                </a:cubicBezTo>
                <a:lnTo>
                  <a:pt x="115291" y="325907"/>
                </a:lnTo>
                <a:cubicBezTo>
                  <a:pt x="125044" y="320726"/>
                  <a:pt x="136627" y="319659"/>
                  <a:pt x="147295" y="322859"/>
                </a:cubicBezTo>
                <a:lnTo>
                  <a:pt x="178842" y="332613"/>
                </a:lnTo>
                <a:cubicBezTo>
                  <a:pt x="239039" y="351053"/>
                  <a:pt x="302285" y="357911"/>
                  <a:pt x="365074" y="352730"/>
                </a:cubicBezTo>
                <a:lnTo>
                  <a:pt x="422986" y="348005"/>
                </a:lnTo>
                <a:cubicBezTo>
                  <a:pt x="440512" y="346481"/>
                  <a:pt x="453162" y="330632"/>
                  <a:pt x="450723" y="313106"/>
                </a:cubicBezTo>
                <a:lnTo>
                  <a:pt x="450723" y="313106"/>
                </a:lnTo>
                <a:cubicBezTo>
                  <a:pt x="448742" y="299237"/>
                  <a:pt x="437617" y="288569"/>
                  <a:pt x="423596" y="287198"/>
                </a:cubicBezTo>
                <a:lnTo>
                  <a:pt x="376047" y="289179"/>
                </a:lnTo>
                <a:cubicBezTo>
                  <a:pt x="335509" y="290855"/>
                  <a:pt x="295123" y="285217"/>
                  <a:pt x="256565" y="272415"/>
                </a:cubicBezTo>
                <a:lnTo>
                  <a:pt x="221818" y="260985"/>
                </a:lnTo>
                <a:moveTo>
                  <a:pt x="394640" y="288112"/>
                </a:moveTo>
                <a:cubicBezTo>
                  <a:pt x="397230" y="283997"/>
                  <a:pt x="398450" y="278816"/>
                  <a:pt x="397688" y="273482"/>
                </a:cubicBezTo>
                <a:lnTo>
                  <a:pt x="372694" y="94564"/>
                </a:lnTo>
                <a:cubicBezTo>
                  <a:pt x="371170" y="83744"/>
                  <a:pt x="362026" y="75667"/>
                  <a:pt x="351054" y="75667"/>
                </a:cubicBezTo>
                <a:lnTo>
                  <a:pt x="208559" y="75667"/>
                </a:lnTo>
                <a:cubicBezTo>
                  <a:pt x="197587" y="75667"/>
                  <a:pt x="188443" y="83744"/>
                  <a:pt x="186919" y="94564"/>
                </a:cubicBezTo>
                <a:lnTo>
                  <a:pt x="173660" y="189509"/>
                </a:lnTo>
                <a:moveTo>
                  <a:pt x="314782" y="98374"/>
                </a:moveTo>
                <a:lnTo>
                  <a:pt x="314782" y="54330"/>
                </a:lnTo>
                <a:cubicBezTo>
                  <a:pt x="314782" y="34976"/>
                  <a:pt x="299085" y="19431"/>
                  <a:pt x="279883" y="19431"/>
                </a:cubicBezTo>
                <a:lnTo>
                  <a:pt x="279883" y="19431"/>
                </a:lnTo>
                <a:cubicBezTo>
                  <a:pt x="260528" y="19431"/>
                  <a:pt x="244983" y="35128"/>
                  <a:pt x="244983" y="54330"/>
                </a:cubicBezTo>
                <a:lnTo>
                  <a:pt x="244983" y="983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9" name="Freeform 16">
            <a:extLst>
              <a:ext uri="{FF2B5EF4-FFF2-40B4-BE49-F238E27FC236}">
                <a16:creationId xmlns:a16="http://schemas.microsoft.com/office/drawing/2014/main" id="{B42E88F7-3245-7F60-F6A2-F20EFEC0FA89}"/>
              </a:ext>
            </a:extLst>
          </p:cNvPr>
          <p:cNvSpPr>
            <a:spLocks noEditPoints="1"/>
          </p:cNvSpPr>
          <p:nvPr/>
        </p:nvSpPr>
        <p:spPr bwMode="auto">
          <a:xfrm>
            <a:off x="13817099" y="6788482"/>
            <a:ext cx="402882" cy="52046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0" name="Freeform 50">
            <a:extLst>
              <a:ext uri="{FF2B5EF4-FFF2-40B4-BE49-F238E27FC236}">
                <a16:creationId xmlns:a16="http://schemas.microsoft.com/office/drawing/2014/main" id="{B5CE68AE-06C3-A96C-48E7-1EED732BDAB3}"/>
              </a:ext>
            </a:extLst>
          </p:cNvPr>
          <p:cNvSpPr>
            <a:spLocks noEditPoints="1"/>
          </p:cNvSpPr>
          <p:nvPr/>
        </p:nvSpPr>
        <p:spPr bwMode="auto">
          <a:xfrm>
            <a:off x="10177517" y="4324472"/>
            <a:ext cx="375894" cy="537818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9067A2B8-1490-41D8-10BD-589009DFFA03}"/>
              </a:ext>
            </a:extLst>
          </p:cNvPr>
          <p:cNvGrpSpPr/>
          <p:nvPr/>
        </p:nvGrpSpPr>
        <p:grpSpPr>
          <a:xfrm>
            <a:off x="10951875" y="11078005"/>
            <a:ext cx="2470073" cy="1604151"/>
            <a:chOff x="10951875" y="11078005"/>
            <a:chExt cx="2470073" cy="1604151"/>
          </a:xfrm>
        </p:grpSpPr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9411B199-A20E-B4A0-0315-01CACE903E32}"/>
                </a:ext>
              </a:extLst>
            </p:cNvPr>
            <p:cNvSpPr/>
            <p:nvPr/>
          </p:nvSpPr>
          <p:spPr>
            <a:xfrm>
              <a:off x="11242229" y="11256344"/>
              <a:ext cx="1890624" cy="862684"/>
            </a:xfrm>
            <a:custGeom>
              <a:avLst/>
              <a:gdLst>
                <a:gd name="connsiteX0" fmla="*/ 944614 w 1890624"/>
                <a:gd name="connsiteY0" fmla="*/ 0 h 862684"/>
                <a:gd name="connsiteX1" fmla="*/ 1866204 w 1890624"/>
                <a:gd name="connsiteY1" fmla="*/ 382771 h 862684"/>
                <a:gd name="connsiteX2" fmla="*/ 1890624 w 1890624"/>
                <a:gd name="connsiteY2" fmla="*/ 414171 h 862684"/>
                <a:gd name="connsiteX3" fmla="*/ 1316553 w 1890624"/>
                <a:gd name="connsiteY3" fmla="*/ 862684 h 862684"/>
                <a:gd name="connsiteX4" fmla="*/ 1297756 w 1890624"/>
                <a:gd name="connsiteY4" fmla="*/ 844888 h 862684"/>
                <a:gd name="connsiteX5" fmla="*/ 944614 w 1890624"/>
                <a:gd name="connsiteY5" fmla="*/ 730623 h 862684"/>
                <a:gd name="connsiteX6" fmla="*/ 591472 w 1890624"/>
                <a:gd name="connsiteY6" fmla="*/ 844888 h 862684"/>
                <a:gd name="connsiteX7" fmla="*/ 574345 w 1890624"/>
                <a:gd name="connsiteY7" fmla="*/ 861104 h 862684"/>
                <a:gd name="connsiteX8" fmla="*/ 0 w 1890624"/>
                <a:gd name="connsiteY8" fmla="*/ 412376 h 862684"/>
                <a:gd name="connsiteX9" fmla="*/ 23024 w 1890624"/>
                <a:gd name="connsiteY9" fmla="*/ 382771 h 862684"/>
                <a:gd name="connsiteX10" fmla="*/ 944614 w 1890624"/>
                <a:gd name="connsiteY10" fmla="*/ 0 h 86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90624" h="862684">
                  <a:moveTo>
                    <a:pt x="944614" y="0"/>
                  </a:moveTo>
                  <a:cubicBezTo>
                    <a:pt x="1328245" y="0"/>
                    <a:pt x="1666477" y="151834"/>
                    <a:pt x="1866204" y="382771"/>
                  </a:cubicBezTo>
                  <a:lnTo>
                    <a:pt x="1890624" y="414171"/>
                  </a:lnTo>
                  <a:lnTo>
                    <a:pt x="1316553" y="862684"/>
                  </a:lnTo>
                  <a:lnTo>
                    <a:pt x="1297756" y="844888"/>
                  </a:lnTo>
                  <a:cubicBezTo>
                    <a:pt x="1207379" y="774289"/>
                    <a:pt x="1082525" y="730623"/>
                    <a:pt x="944614" y="730623"/>
                  </a:cubicBezTo>
                  <a:cubicBezTo>
                    <a:pt x="806703" y="730623"/>
                    <a:pt x="681849" y="774289"/>
                    <a:pt x="591472" y="844888"/>
                  </a:cubicBezTo>
                  <a:lnTo>
                    <a:pt x="574345" y="861104"/>
                  </a:lnTo>
                  <a:lnTo>
                    <a:pt x="0" y="412376"/>
                  </a:lnTo>
                  <a:lnTo>
                    <a:pt x="23024" y="382771"/>
                  </a:lnTo>
                  <a:cubicBezTo>
                    <a:pt x="222751" y="151834"/>
                    <a:pt x="560983" y="0"/>
                    <a:pt x="944614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2C87B6BE-DA42-699A-1D34-386459128096}"/>
                </a:ext>
              </a:extLst>
            </p:cNvPr>
            <p:cNvSpPr/>
            <p:nvPr/>
          </p:nvSpPr>
          <p:spPr>
            <a:xfrm>
              <a:off x="10951875" y="11078005"/>
              <a:ext cx="2470073" cy="1604151"/>
            </a:xfrm>
            <a:custGeom>
              <a:avLst/>
              <a:gdLst>
                <a:gd name="connsiteX0" fmla="*/ 745892 w 2470073"/>
                <a:gd name="connsiteY0" fmla="*/ 1219971 h 1604151"/>
                <a:gd name="connsiteX1" fmla="*/ 745892 w 2470073"/>
                <a:gd name="connsiteY1" fmla="*/ 1219972 h 1604151"/>
                <a:gd name="connsiteX2" fmla="*/ 1062724 w 2470073"/>
                <a:gd name="connsiteY2" fmla="*/ 1466185 h 1604151"/>
                <a:gd name="connsiteX3" fmla="*/ 1062725 w 2470073"/>
                <a:gd name="connsiteY3" fmla="*/ 1466185 h 1604151"/>
                <a:gd name="connsiteX4" fmla="*/ 917 w 2470073"/>
                <a:gd name="connsiteY4" fmla="*/ 638563 h 1604151"/>
                <a:gd name="connsiteX5" fmla="*/ 178652 w 2470073"/>
                <a:gd name="connsiteY5" fmla="*/ 777425 h 1604151"/>
                <a:gd name="connsiteX6" fmla="*/ 178055 w 2470073"/>
                <a:gd name="connsiteY6" fmla="*/ 778699 h 1604151"/>
                <a:gd name="connsiteX7" fmla="*/ 0 w 2470073"/>
                <a:gd name="connsiteY7" fmla="*/ 640330 h 1604151"/>
                <a:gd name="connsiteX8" fmla="*/ 547 w 2470073"/>
                <a:gd name="connsiteY8" fmla="*/ 639164 h 1604151"/>
                <a:gd name="connsiteX9" fmla="*/ 1234968 w 2470073"/>
                <a:gd name="connsiteY9" fmla="*/ 178340 h 1604151"/>
                <a:gd name="connsiteX10" fmla="*/ 313378 w 2470073"/>
                <a:gd name="connsiteY10" fmla="*/ 561111 h 1604151"/>
                <a:gd name="connsiteX11" fmla="*/ 290355 w 2470073"/>
                <a:gd name="connsiteY11" fmla="*/ 590715 h 1604151"/>
                <a:gd name="connsiteX12" fmla="*/ 864700 w 2470073"/>
                <a:gd name="connsiteY12" fmla="*/ 1039443 h 1604151"/>
                <a:gd name="connsiteX13" fmla="*/ 881826 w 2470073"/>
                <a:gd name="connsiteY13" fmla="*/ 1023228 h 1604151"/>
                <a:gd name="connsiteX14" fmla="*/ 1234968 w 2470073"/>
                <a:gd name="connsiteY14" fmla="*/ 908963 h 1604151"/>
                <a:gd name="connsiteX15" fmla="*/ 1588110 w 2470073"/>
                <a:gd name="connsiteY15" fmla="*/ 1023228 h 1604151"/>
                <a:gd name="connsiteX16" fmla="*/ 1606907 w 2470073"/>
                <a:gd name="connsiteY16" fmla="*/ 1041024 h 1604151"/>
                <a:gd name="connsiteX17" fmla="*/ 1606907 w 2470073"/>
                <a:gd name="connsiteY17" fmla="*/ 1041023 h 1604151"/>
                <a:gd name="connsiteX18" fmla="*/ 2180977 w 2470073"/>
                <a:gd name="connsiteY18" fmla="*/ 592510 h 1604151"/>
                <a:gd name="connsiteX19" fmla="*/ 2156558 w 2470073"/>
                <a:gd name="connsiteY19" fmla="*/ 561111 h 1604151"/>
                <a:gd name="connsiteX20" fmla="*/ 1234968 w 2470073"/>
                <a:gd name="connsiteY20" fmla="*/ 178340 h 1604151"/>
                <a:gd name="connsiteX21" fmla="*/ 1234968 w 2470073"/>
                <a:gd name="connsiteY21" fmla="*/ 0 h 1604151"/>
                <a:gd name="connsiteX22" fmla="*/ 2345869 w 2470073"/>
                <a:gd name="connsiteY22" fmla="*/ 461399 h 1604151"/>
                <a:gd name="connsiteX23" fmla="*/ 2346974 w 2470073"/>
                <a:gd name="connsiteY23" fmla="*/ 462820 h 1604151"/>
                <a:gd name="connsiteX24" fmla="*/ 2412974 w 2470073"/>
                <a:gd name="connsiteY24" fmla="*/ 547684 h 1604151"/>
                <a:gd name="connsiteX25" fmla="*/ 2469389 w 2470073"/>
                <a:gd name="connsiteY25" fmla="*/ 639165 h 1604151"/>
                <a:gd name="connsiteX26" fmla="*/ 2469936 w 2470073"/>
                <a:gd name="connsiteY26" fmla="*/ 640332 h 1604151"/>
                <a:gd name="connsiteX27" fmla="*/ 2470073 w 2470073"/>
                <a:gd name="connsiteY27" fmla="*/ 640624 h 1604151"/>
                <a:gd name="connsiteX28" fmla="*/ 2292273 w 2470073"/>
                <a:gd name="connsiteY28" fmla="*/ 779536 h 1604151"/>
                <a:gd name="connsiteX29" fmla="*/ 2291881 w 2470073"/>
                <a:gd name="connsiteY29" fmla="*/ 778701 h 1604151"/>
                <a:gd name="connsiteX30" fmla="*/ 2291881 w 2470073"/>
                <a:gd name="connsiteY30" fmla="*/ 778700 h 1604151"/>
                <a:gd name="connsiteX31" fmla="*/ 1724046 w 2470073"/>
                <a:gd name="connsiteY31" fmla="*/ 1219971 h 1604151"/>
                <a:gd name="connsiteX32" fmla="*/ 1724046 w 2470073"/>
                <a:gd name="connsiteY32" fmla="*/ 1219972 h 1604151"/>
                <a:gd name="connsiteX33" fmla="*/ 1409065 w 2470073"/>
                <a:gd name="connsiteY33" fmla="*/ 1464747 h 1604151"/>
                <a:gd name="connsiteX34" fmla="*/ 1236816 w 2470073"/>
                <a:gd name="connsiteY34" fmla="*/ 1330172 h 1604151"/>
                <a:gd name="connsiteX35" fmla="*/ 1236815 w 2470073"/>
                <a:gd name="connsiteY35" fmla="*/ 1330172 h 1604151"/>
                <a:gd name="connsiteX36" fmla="*/ 1409064 w 2470073"/>
                <a:gd name="connsiteY36" fmla="*/ 1464747 h 1604151"/>
                <a:gd name="connsiteX37" fmla="*/ 1409065 w 2470073"/>
                <a:gd name="connsiteY37" fmla="*/ 1464747 h 1604151"/>
                <a:gd name="connsiteX38" fmla="*/ 1724045 w 2470073"/>
                <a:gd name="connsiteY38" fmla="*/ 1219973 h 1604151"/>
                <a:gd name="connsiteX39" fmla="*/ 2291881 w 2470073"/>
                <a:gd name="connsiteY39" fmla="*/ 778701 h 1604151"/>
                <a:gd name="connsiteX40" fmla="*/ 2292273 w 2470073"/>
                <a:gd name="connsiteY40" fmla="*/ 779537 h 1604151"/>
                <a:gd name="connsiteX41" fmla="*/ 1724576 w 2470073"/>
                <a:gd name="connsiteY41" fmla="*/ 1223070 h 1604151"/>
                <a:gd name="connsiteX42" fmla="*/ 1412153 w 2470073"/>
                <a:gd name="connsiteY42" fmla="*/ 1467162 h 1604151"/>
                <a:gd name="connsiteX43" fmla="*/ 1412152 w 2470073"/>
                <a:gd name="connsiteY43" fmla="*/ 1467161 h 1604151"/>
                <a:gd name="connsiteX44" fmla="*/ 1236814 w 2470073"/>
                <a:gd name="connsiteY44" fmla="*/ 1604151 h 1604151"/>
                <a:gd name="connsiteX45" fmla="*/ 1061475 w 2470073"/>
                <a:gd name="connsiteY45" fmla="*/ 1467161 h 1604151"/>
                <a:gd name="connsiteX46" fmla="*/ 745700 w 2470073"/>
                <a:gd name="connsiteY46" fmla="*/ 1220451 h 1604151"/>
                <a:gd name="connsiteX47" fmla="*/ 745700 w 2470073"/>
                <a:gd name="connsiteY47" fmla="*/ 1220450 h 1604151"/>
                <a:gd name="connsiteX48" fmla="*/ 595075 w 2470073"/>
                <a:gd name="connsiteY48" fmla="*/ 1102769 h 1604151"/>
                <a:gd name="connsiteX49" fmla="*/ 178056 w 2470073"/>
                <a:gd name="connsiteY49" fmla="*/ 778699 h 1604151"/>
                <a:gd name="connsiteX50" fmla="*/ 178653 w 2470073"/>
                <a:gd name="connsiteY50" fmla="*/ 777425 h 1604151"/>
                <a:gd name="connsiteX51" fmla="*/ 918 w 2470073"/>
                <a:gd name="connsiteY51" fmla="*/ 638563 h 1604151"/>
                <a:gd name="connsiteX52" fmla="*/ 56963 w 2470073"/>
                <a:gd name="connsiteY52" fmla="*/ 547683 h 1604151"/>
                <a:gd name="connsiteX53" fmla="*/ 124068 w 2470073"/>
                <a:gd name="connsiteY53" fmla="*/ 461398 h 1604151"/>
                <a:gd name="connsiteX54" fmla="*/ 124396 w 2470073"/>
                <a:gd name="connsiteY54" fmla="*/ 461056 h 1604151"/>
                <a:gd name="connsiteX55" fmla="*/ 201190 w 2470073"/>
                <a:gd name="connsiteY55" fmla="*/ 380835 h 1604151"/>
                <a:gd name="connsiteX56" fmla="*/ 1234968 w 2470073"/>
                <a:gd name="connsiteY56" fmla="*/ 0 h 160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70073" h="1604151">
                  <a:moveTo>
                    <a:pt x="745892" y="1219971"/>
                  </a:moveTo>
                  <a:lnTo>
                    <a:pt x="745892" y="1219972"/>
                  </a:lnTo>
                  <a:lnTo>
                    <a:pt x="1062724" y="1466185"/>
                  </a:lnTo>
                  <a:lnTo>
                    <a:pt x="1062725" y="1466185"/>
                  </a:lnTo>
                  <a:close/>
                  <a:moveTo>
                    <a:pt x="917" y="638563"/>
                  </a:moveTo>
                  <a:lnTo>
                    <a:pt x="178652" y="777425"/>
                  </a:lnTo>
                  <a:lnTo>
                    <a:pt x="178055" y="778699"/>
                  </a:lnTo>
                  <a:lnTo>
                    <a:pt x="0" y="640330"/>
                  </a:lnTo>
                  <a:lnTo>
                    <a:pt x="547" y="639164"/>
                  </a:lnTo>
                  <a:close/>
                  <a:moveTo>
                    <a:pt x="1234968" y="178340"/>
                  </a:moveTo>
                  <a:cubicBezTo>
                    <a:pt x="851337" y="178340"/>
                    <a:pt x="513105" y="330174"/>
                    <a:pt x="313378" y="561111"/>
                  </a:cubicBezTo>
                  <a:lnTo>
                    <a:pt x="290355" y="590715"/>
                  </a:lnTo>
                  <a:lnTo>
                    <a:pt x="864700" y="1039443"/>
                  </a:lnTo>
                  <a:lnTo>
                    <a:pt x="881826" y="1023228"/>
                  </a:lnTo>
                  <a:cubicBezTo>
                    <a:pt x="972203" y="952629"/>
                    <a:pt x="1097057" y="908963"/>
                    <a:pt x="1234968" y="908963"/>
                  </a:cubicBezTo>
                  <a:cubicBezTo>
                    <a:pt x="1372879" y="908963"/>
                    <a:pt x="1497733" y="952629"/>
                    <a:pt x="1588110" y="1023228"/>
                  </a:cubicBezTo>
                  <a:lnTo>
                    <a:pt x="1606907" y="1041024"/>
                  </a:lnTo>
                  <a:lnTo>
                    <a:pt x="1606907" y="1041023"/>
                  </a:lnTo>
                  <a:lnTo>
                    <a:pt x="2180977" y="592510"/>
                  </a:lnTo>
                  <a:lnTo>
                    <a:pt x="2156558" y="561111"/>
                  </a:lnTo>
                  <a:cubicBezTo>
                    <a:pt x="1956831" y="330174"/>
                    <a:pt x="1618599" y="178340"/>
                    <a:pt x="1234968" y="178340"/>
                  </a:cubicBezTo>
                  <a:close/>
                  <a:moveTo>
                    <a:pt x="1234968" y="0"/>
                  </a:moveTo>
                  <a:cubicBezTo>
                    <a:pt x="1697403" y="0"/>
                    <a:pt x="2105115" y="183024"/>
                    <a:pt x="2345869" y="461399"/>
                  </a:cubicBezTo>
                  <a:lnTo>
                    <a:pt x="2346974" y="462820"/>
                  </a:lnTo>
                  <a:lnTo>
                    <a:pt x="2412974" y="547684"/>
                  </a:lnTo>
                  <a:cubicBezTo>
                    <a:pt x="2433598" y="577341"/>
                    <a:pt x="2452440" y="607864"/>
                    <a:pt x="2469389" y="639165"/>
                  </a:cubicBezTo>
                  <a:lnTo>
                    <a:pt x="2469936" y="640332"/>
                  </a:lnTo>
                  <a:lnTo>
                    <a:pt x="2470073" y="640624"/>
                  </a:lnTo>
                  <a:lnTo>
                    <a:pt x="2292273" y="779536"/>
                  </a:lnTo>
                  <a:lnTo>
                    <a:pt x="2291881" y="778701"/>
                  </a:lnTo>
                  <a:lnTo>
                    <a:pt x="2291881" y="778700"/>
                  </a:lnTo>
                  <a:lnTo>
                    <a:pt x="1724046" y="1219971"/>
                  </a:lnTo>
                  <a:lnTo>
                    <a:pt x="1724046" y="1219972"/>
                  </a:lnTo>
                  <a:lnTo>
                    <a:pt x="1409065" y="1464747"/>
                  </a:lnTo>
                  <a:lnTo>
                    <a:pt x="1236816" y="1330172"/>
                  </a:lnTo>
                  <a:lnTo>
                    <a:pt x="1236815" y="1330172"/>
                  </a:lnTo>
                  <a:lnTo>
                    <a:pt x="1409064" y="1464747"/>
                  </a:lnTo>
                  <a:lnTo>
                    <a:pt x="1409065" y="1464747"/>
                  </a:lnTo>
                  <a:lnTo>
                    <a:pt x="1724045" y="1219973"/>
                  </a:lnTo>
                  <a:lnTo>
                    <a:pt x="2291881" y="778701"/>
                  </a:lnTo>
                  <a:lnTo>
                    <a:pt x="2292273" y="779537"/>
                  </a:lnTo>
                  <a:lnTo>
                    <a:pt x="1724576" y="1223070"/>
                  </a:lnTo>
                  <a:lnTo>
                    <a:pt x="1412153" y="1467162"/>
                  </a:lnTo>
                  <a:lnTo>
                    <a:pt x="1412152" y="1467161"/>
                  </a:lnTo>
                  <a:lnTo>
                    <a:pt x="1236814" y="1604151"/>
                  </a:lnTo>
                  <a:lnTo>
                    <a:pt x="1061475" y="1467161"/>
                  </a:lnTo>
                  <a:lnTo>
                    <a:pt x="745700" y="1220451"/>
                  </a:lnTo>
                  <a:lnTo>
                    <a:pt x="745700" y="1220450"/>
                  </a:lnTo>
                  <a:lnTo>
                    <a:pt x="595075" y="1102769"/>
                  </a:lnTo>
                  <a:lnTo>
                    <a:pt x="178056" y="778699"/>
                  </a:lnTo>
                  <a:lnTo>
                    <a:pt x="178653" y="777425"/>
                  </a:lnTo>
                  <a:lnTo>
                    <a:pt x="918" y="638563"/>
                  </a:lnTo>
                  <a:lnTo>
                    <a:pt x="56963" y="547683"/>
                  </a:lnTo>
                  <a:cubicBezTo>
                    <a:pt x="77587" y="518026"/>
                    <a:pt x="99993" y="489235"/>
                    <a:pt x="124068" y="461398"/>
                  </a:cubicBezTo>
                  <a:lnTo>
                    <a:pt x="124396" y="461056"/>
                  </a:lnTo>
                  <a:lnTo>
                    <a:pt x="201190" y="380835"/>
                  </a:lnTo>
                  <a:cubicBezTo>
                    <a:pt x="446911" y="148249"/>
                    <a:pt x="818777" y="0"/>
                    <a:pt x="123496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21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33" grpId="0"/>
          <p:bldP spid="34" grpId="0"/>
          <p:bldP spid="35" grpId="0" animBg="1"/>
          <p:bldP spid="225" grpId="0" animBg="1"/>
          <p:bldP spid="226" grpId="0" animBg="1"/>
          <p:bldP spid="227" grpId="0" animBg="1"/>
          <p:bldP spid="228" grpId="0" animBg="1"/>
          <p:bldP spid="229" grpId="0" animBg="1"/>
          <p:bldP spid="2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33" grpId="0"/>
          <p:bldP spid="34" grpId="0"/>
          <p:bldP spid="35" grpId="0" animBg="1"/>
          <p:bldP spid="225" grpId="0" animBg="1"/>
          <p:bldP spid="226" grpId="0" animBg="1"/>
          <p:bldP spid="227" grpId="0" animBg="1"/>
          <p:bldP spid="228" grpId="0" animBg="1"/>
          <p:bldP spid="229" grpId="0" animBg="1"/>
          <p:bldP spid="23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!!Circle_2a">
            <a:extLst>
              <a:ext uri="{FF2B5EF4-FFF2-40B4-BE49-F238E27FC236}">
                <a16:creationId xmlns:a16="http://schemas.microsoft.com/office/drawing/2014/main" id="{C479550E-5D0C-9DEB-9440-DBD830204A8E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3643007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71" name="!!Circle_2a">
            <a:extLst>
              <a:ext uri="{FF2B5EF4-FFF2-40B4-BE49-F238E27FC236}">
                <a16:creationId xmlns:a16="http://schemas.microsoft.com/office/drawing/2014/main" id="{9DC3A1EA-693F-7BE9-A88E-B4EC0F4483C2}"/>
              </a:ext>
            </a:extLst>
          </p:cNvPr>
          <p:cNvSpPr>
            <a:spLocks noChangeAspect="1"/>
          </p:cNvSpPr>
          <p:nvPr/>
        </p:nvSpPr>
        <p:spPr>
          <a:xfrm>
            <a:off x="13049792" y="3647073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5" name="!!Circle_2a">
            <a:extLst>
              <a:ext uri="{FF2B5EF4-FFF2-40B4-BE49-F238E27FC236}">
                <a16:creationId xmlns:a16="http://schemas.microsoft.com/office/drawing/2014/main" id="{216BF23F-EB55-9DA3-D909-0A62F30A6552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B2C6F0B-05D7-A81A-4743-2EBB7E824CCA}"/>
              </a:ext>
            </a:extLst>
          </p:cNvPr>
          <p:cNvSpPr/>
          <p:nvPr/>
        </p:nvSpPr>
        <p:spPr>
          <a:xfrm>
            <a:off x="10951461" y="9417478"/>
            <a:ext cx="215900" cy="22990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!!Circle_2a">
            <a:extLst>
              <a:ext uri="{FF2B5EF4-FFF2-40B4-BE49-F238E27FC236}">
                <a16:creationId xmlns:a16="http://schemas.microsoft.com/office/drawing/2014/main" id="{7716F750-718C-879F-3A52-7AA9DE44DF02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3766B4B5-73A6-CDF4-A783-1DCEF0507184}"/>
              </a:ext>
            </a:extLst>
          </p:cNvPr>
          <p:cNvSpPr/>
          <p:nvPr/>
        </p:nvSpPr>
        <p:spPr>
          <a:xfrm>
            <a:off x="11029690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0810A175-910A-0697-22AB-490B35D6DE0D}"/>
              </a:ext>
            </a:extLst>
          </p:cNvPr>
          <p:cNvSpPr/>
          <p:nvPr/>
        </p:nvSpPr>
        <p:spPr>
          <a:xfrm>
            <a:off x="11149027" y="4434153"/>
            <a:ext cx="908725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!!Circle_2a">
            <a:extLst>
              <a:ext uri="{FF2B5EF4-FFF2-40B4-BE49-F238E27FC236}">
                <a16:creationId xmlns:a16="http://schemas.microsoft.com/office/drawing/2014/main" id="{E614009D-3E72-F6F5-4AA2-B4962422EF77}"/>
              </a:ext>
            </a:extLst>
          </p:cNvPr>
          <p:cNvSpPr>
            <a:spLocks noChangeAspect="1"/>
          </p:cNvSpPr>
          <p:nvPr/>
        </p:nvSpPr>
        <p:spPr>
          <a:xfrm>
            <a:off x="13049792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0D2492C-0555-1E77-BC81-198C806D98C4}"/>
              </a:ext>
            </a:extLst>
          </p:cNvPr>
          <p:cNvSpPr/>
          <p:nvPr/>
        </p:nvSpPr>
        <p:spPr>
          <a:xfrm flipH="1">
            <a:off x="13211876" y="9417478"/>
            <a:ext cx="215900" cy="2299089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!!Circle_2a">
            <a:extLst>
              <a:ext uri="{FF2B5EF4-FFF2-40B4-BE49-F238E27FC236}">
                <a16:creationId xmlns:a16="http://schemas.microsoft.com/office/drawing/2014/main" id="{EA3E1546-5FD3-7E13-4E33-9CF594168CE0}"/>
              </a:ext>
            </a:extLst>
          </p:cNvPr>
          <p:cNvSpPr>
            <a:spLocks noChangeAspect="1"/>
          </p:cNvSpPr>
          <p:nvPr/>
        </p:nvSpPr>
        <p:spPr>
          <a:xfrm>
            <a:off x="13049792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FD3B4903-AABB-8DEE-7B5D-BA8C1F6CB4B3}"/>
              </a:ext>
            </a:extLst>
          </p:cNvPr>
          <p:cNvSpPr/>
          <p:nvPr/>
        </p:nvSpPr>
        <p:spPr>
          <a:xfrm flipH="1">
            <a:off x="12765523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144155B8-F6AC-F9B7-199A-EE698CF9CD99}"/>
              </a:ext>
            </a:extLst>
          </p:cNvPr>
          <p:cNvSpPr/>
          <p:nvPr/>
        </p:nvSpPr>
        <p:spPr>
          <a:xfrm flipH="1">
            <a:off x="12305821" y="4434153"/>
            <a:ext cx="919010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E139561-243F-CF51-73F7-6537B3CE400E}"/>
              </a:ext>
            </a:extLst>
          </p:cNvPr>
          <p:cNvGrpSpPr/>
          <p:nvPr/>
        </p:nvGrpSpPr>
        <p:grpSpPr>
          <a:xfrm>
            <a:off x="3673199" y="8908997"/>
            <a:ext cx="5229152" cy="1336557"/>
            <a:chOff x="3673199" y="8908997"/>
            <a:chExt cx="5229152" cy="1336557"/>
          </a:xfrm>
        </p:grpSpPr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95220E0-0E0E-8ADE-330E-963A39B35DB0}"/>
                </a:ext>
              </a:extLst>
            </p:cNvPr>
            <p:cNvSpPr txBox="1"/>
            <p:nvPr/>
          </p:nvSpPr>
          <p:spPr>
            <a:xfrm>
              <a:off x="367319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400" dirty="0">
                  <a:solidFill>
                    <a:schemeClr val="tx2"/>
                  </a:solidFill>
                </a:rPr>
                <a:t>Quan sát thế giới và hiện tượng xung quanh.</a:t>
              </a: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09EEB491-C909-3600-7B03-D8134E334C7D}"/>
                </a:ext>
              </a:extLst>
            </p:cNvPr>
            <p:cNvSpPr txBox="1"/>
            <p:nvPr/>
          </p:nvSpPr>
          <p:spPr>
            <a:xfrm flipH="1">
              <a:off x="4966952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OBSERVE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691A21C-9F93-9AAA-1C78-4DBBA8CDA819}"/>
              </a:ext>
            </a:extLst>
          </p:cNvPr>
          <p:cNvGrpSpPr/>
          <p:nvPr/>
        </p:nvGrpSpPr>
        <p:grpSpPr>
          <a:xfrm>
            <a:off x="3673199" y="6506589"/>
            <a:ext cx="5229152" cy="1336557"/>
            <a:chOff x="3673199" y="6506589"/>
            <a:chExt cx="5229152" cy="1336557"/>
          </a:xfrm>
        </p:grpSpPr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56D3BFCF-839B-E6B9-910C-B327C740FEE8}"/>
                </a:ext>
              </a:extLst>
            </p:cNvPr>
            <p:cNvSpPr txBox="1"/>
            <p:nvPr/>
          </p:nvSpPr>
          <p:spPr>
            <a:xfrm>
              <a:off x="367319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Hiểu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bản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chất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quy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luật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bên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sự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vật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25F04B2C-3EEC-2E3F-05C5-78CA6120A245}"/>
                </a:ext>
              </a:extLst>
            </p:cNvPr>
            <p:cNvSpPr txBox="1"/>
            <p:nvPr/>
          </p:nvSpPr>
          <p:spPr>
            <a:xfrm flipH="1">
              <a:off x="4966952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E03BF6E-D768-B38D-6E52-7F0D0820A6A9}"/>
              </a:ext>
            </a:extLst>
          </p:cNvPr>
          <p:cNvGrpSpPr/>
          <p:nvPr/>
        </p:nvGrpSpPr>
        <p:grpSpPr>
          <a:xfrm>
            <a:off x="3673199" y="4100115"/>
            <a:ext cx="5229152" cy="1336557"/>
            <a:chOff x="3673199" y="4100115"/>
            <a:chExt cx="5229152" cy="1336557"/>
          </a:xfrm>
        </p:grpSpPr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467A626E-60B0-26C8-FC6B-50D3019C09A4}"/>
                </a:ext>
              </a:extLst>
            </p:cNvPr>
            <p:cNvSpPr txBox="1"/>
            <p:nvPr/>
          </p:nvSpPr>
          <p:spPr>
            <a:xfrm>
              <a:off x="367319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Ứng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dụng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kiến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qua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có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chủ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đích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CB628AB-3E17-5D0C-F593-1EF928C93BB5}"/>
                </a:ext>
              </a:extLst>
            </p:cNvPr>
            <p:cNvSpPr txBox="1"/>
            <p:nvPr/>
          </p:nvSpPr>
          <p:spPr>
            <a:xfrm flipH="1">
              <a:off x="4966952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PRACTICE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2A5A25A-D74B-FA8B-BFFF-3104AF856982}"/>
              </a:ext>
            </a:extLst>
          </p:cNvPr>
          <p:cNvGrpSpPr/>
          <p:nvPr/>
        </p:nvGrpSpPr>
        <p:grpSpPr>
          <a:xfrm>
            <a:off x="15481649" y="8908997"/>
            <a:ext cx="5229152" cy="1336557"/>
            <a:chOff x="15481649" y="8908997"/>
            <a:chExt cx="5229152" cy="1336557"/>
          </a:xfrm>
        </p:grpSpPr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9C3443E6-081D-090A-C3B4-6E2FCA6F682B}"/>
                </a:ext>
              </a:extLst>
            </p:cNvPr>
            <p:cNvSpPr txBox="1"/>
            <p:nvPr/>
          </p:nvSpPr>
          <p:spPr>
            <a:xfrm>
              <a:off x="1548164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</a:rPr>
                <a:t>Sáng </a:t>
              </a: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giá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trị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từ</a:t>
              </a:r>
              <a:r>
                <a:rPr lang="en-US" sz="2400" dirty="0">
                  <a:solidFill>
                    <a:schemeClr val="tx2"/>
                  </a:solidFill>
                </a:rPr>
                <a:t> tri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đã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tích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lũy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83661BEF-1D34-6137-0DA7-A60F26335A53}"/>
                </a:ext>
              </a:extLst>
            </p:cNvPr>
            <p:cNvSpPr txBox="1"/>
            <p:nvPr/>
          </p:nvSpPr>
          <p:spPr>
            <a:xfrm flipH="1">
              <a:off x="15481649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CREATE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8E8E81F-5CA5-6288-329F-2C1B7665F46A}"/>
              </a:ext>
            </a:extLst>
          </p:cNvPr>
          <p:cNvGrpSpPr/>
          <p:nvPr/>
        </p:nvGrpSpPr>
        <p:grpSpPr>
          <a:xfrm>
            <a:off x="15481649" y="6506589"/>
            <a:ext cx="5229152" cy="1336557"/>
            <a:chOff x="15481649" y="6506589"/>
            <a:chExt cx="5229152" cy="1336557"/>
          </a:xfrm>
        </p:grpSpPr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31450E2B-CC3B-DF78-232A-D837CD2573DF}"/>
                </a:ext>
              </a:extLst>
            </p:cNvPr>
            <p:cNvSpPr txBox="1"/>
            <p:nvPr/>
          </p:nvSpPr>
          <p:spPr>
            <a:xfrm>
              <a:off x="1548164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Điều chỉnh phương pháp để học hiệu quả hơn.</a:t>
              </a: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3730B788-A928-6F49-BBD9-D1996C139448}"/>
                </a:ext>
              </a:extLst>
            </p:cNvPr>
            <p:cNvSpPr txBox="1"/>
            <p:nvPr/>
          </p:nvSpPr>
          <p:spPr>
            <a:xfrm flipH="1">
              <a:off x="15481649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REFINE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6937647-C82D-069E-BEC2-ADBC4D37DF75}"/>
              </a:ext>
            </a:extLst>
          </p:cNvPr>
          <p:cNvGrpSpPr/>
          <p:nvPr/>
        </p:nvGrpSpPr>
        <p:grpSpPr>
          <a:xfrm>
            <a:off x="15481649" y="4100115"/>
            <a:ext cx="5229152" cy="1336557"/>
            <a:chOff x="15481649" y="4100115"/>
            <a:chExt cx="5229152" cy="1336557"/>
          </a:xfrm>
        </p:grpSpPr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AE08DB61-4D35-C91B-0808-F7AC4F8455C6}"/>
                </a:ext>
              </a:extLst>
            </p:cNvPr>
            <p:cNvSpPr txBox="1"/>
            <p:nvPr/>
          </p:nvSpPr>
          <p:spPr>
            <a:xfrm>
              <a:off x="1548164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Tự đánh giá, nhận ra điểm mạnh và hạn chế.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7AAC6BC0-3624-6052-C256-78B4107C4918}"/>
                </a:ext>
              </a:extLst>
            </p:cNvPr>
            <p:cNvSpPr txBox="1"/>
            <p:nvPr/>
          </p:nvSpPr>
          <p:spPr>
            <a:xfrm flipH="1">
              <a:off x="15481649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225" name="!!SubTitle">
            <a:extLst>
              <a:ext uri="{FF2B5EF4-FFF2-40B4-BE49-F238E27FC236}">
                <a16:creationId xmlns:a16="http://schemas.microsoft.com/office/drawing/2014/main" id="{45828B6F-89A1-AC55-29E9-4A45D5DF1B96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6" name="!!MainTitle1">
            <a:extLst>
              <a:ext uri="{FF2B5EF4-FFF2-40B4-BE49-F238E27FC236}">
                <a16:creationId xmlns:a16="http://schemas.microsoft.com/office/drawing/2014/main" id="{68AEB54D-5530-3015-9A06-ACADBCA63B8B}"/>
              </a:ext>
            </a:extLst>
          </p:cNvPr>
          <p:cNvSpPr txBox="1"/>
          <p:nvPr/>
        </p:nvSpPr>
        <p:spPr>
          <a:xfrm>
            <a:off x="5934426" y="1190307"/>
            <a:ext cx="1251515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 Evolution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570690A7-9388-C510-5200-A58B0E3ACFE2}"/>
              </a:ext>
            </a:extLst>
          </p:cNvPr>
          <p:cNvSpPr/>
          <p:nvPr/>
        </p:nvSpPr>
        <p:spPr>
          <a:xfrm>
            <a:off x="9261526" y="12109837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27" name="!!SlideOcean">
            <a:extLst>
              <a:ext uri="{FF2B5EF4-FFF2-40B4-BE49-F238E27FC236}">
                <a16:creationId xmlns:a16="http://schemas.microsoft.com/office/drawing/2014/main" id="{5EF195F1-9AFA-4874-4A51-5B61E3BB1C3D}"/>
              </a:ext>
            </a:extLst>
          </p:cNvPr>
          <p:cNvSpPr txBox="1"/>
          <p:nvPr/>
        </p:nvSpPr>
        <p:spPr>
          <a:xfrm>
            <a:off x="11147484" y="1290082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1CF65F-4331-D4BF-8800-DBAF0FCADE40}"/>
              </a:ext>
            </a:extLst>
          </p:cNvPr>
          <p:cNvGrpSpPr/>
          <p:nvPr/>
        </p:nvGrpSpPr>
        <p:grpSpPr>
          <a:xfrm>
            <a:off x="9559181" y="8614354"/>
            <a:ext cx="1612564" cy="1612563"/>
            <a:chOff x="9559181" y="8614354"/>
            <a:chExt cx="1612564" cy="1612563"/>
          </a:xfrm>
        </p:grpSpPr>
        <p:sp>
          <p:nvSpPr>
            <p:cNvPr id="116" name="!!Circle_2b">
              <a:extLst>
                <a:ext uri="{FF2B5EF4-FFF2-40B4-BE49-F238E27FC236}">
                  <a16:creationId xmlns:a16="http://schemas.microsoft.com/office/drawing/2014/main" id="{60AB9E86-8424-5D20-3833-898828DBC13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8614354"/>
              <a:ext cx="1612564" cy="1612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17" name="!!Circle_2c">
              <a:extLst>
                <a:ext uri="{FF2B5EF4-FFF2-40B4-BE49-F238E27FC236}">
                  <a16:creationId xmlns:a16="http://schemas.microsoft.com/office/drawing/2014/main" id="{157D8A7A-AB41-4419-C705-CF9C56A4E8C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956840F-AC65-2F64-7F78-577D8812F134}"/>
              </a:ext>
            </a:extLst>
          </p:cNvPr>
          <p:cNvGrpSpPr/>
          <p:nvPr/>
        </p:nvGrpSpPr>
        <p:grpSpPr>
          <a:xfrm>
            <a:off x="13212257" y="8614354"/>
            <a:ext cx="1612564" cy="1612563"/>
            <a:chOff x="13212255" y="8614354"/>
            <a:chExt cx="1612564" cy="1612563"/>
          </a:xfrm>
        </p:grpSpPr>
        <p:sp>
          <p:nvSpPr>
            <p:cNvPr id="180" name="!!Circle_2b">
              <a:extLst>
                <a:ext uri="{FF2B5EF4-FFF2-40B4-BE49-F238E27FC236}">
                  <a16:creationId xmlns:a16="http://schemas.microsoft.com/office/drawing/2014/main" id="{88A182B3-3A12-0789-8964-2647919942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8614354"/>
              <a:ext cx="1612564" cy="1612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81" name="!!Circle_2c">
              <a:extLst>
                <a:ext uri="{FF2B5EF4-FFF2-40B4-BE49-F238E27FC236}">
                  <a16:creationId xmlns:a16="http://schemas.microsoft.com/office/drawing/2014/main" id="{5491DA73-1EB3-12AC-D789-9312482C81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BF19F49-E3E9-DF4D-8999-2E44CBD8BF44}"/>
              </a:ext>
            </a:extLst>
          </p:cNvPr>
          <p:cNvGrpSpPr/>
          <p:nvPr/>
        </p:nvGrpSpPr>
        <p:grpSpPr>
          <a:xfrm>
            <a:off x="13212257" y="6211946"/>
            <a:ext cx="1612564" cy="1612563"/>
            <a:chOff x="13212255" y="6211946"/>
            <a:chExt cx="1612564" cy="1612563"/>
          </a:xfrm>
        </p:grpSpPr>
        <p:sp>
          <p:nvSpPr>
            <p:cNvPr id="176" name="!!Circle_2b">
              <a:extLst>
                <a:ext uri="{FF2B5EF4-FFF2-40B4-BE49-F238E27FC236}">
                  <a16:creationId xmlns:a16="http://schemas.microsoft.com/office/drawing/2014/main" id="{B14A0AD8-4B9E-D7C3-5AA3-13BE7332AA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6211946"/>
              <a:ext cx="1612564" cy="1612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77" name="!!Circle_2c">
              <a:extLst>
                <a:ext uri="{FF2B5EF4-FFF2-40B4-BE49-F238E27FC236}">
                  <a16:creationId xmlns:a16="http://schemas.microsoft.com/office/drawing/2014/main" id="{E6ABABBE-821B-C37B-B928-5DB574F28B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031BA1-85ED-D0C6-CF3B-68D0A42418D4}"/>
              </a:ext>
            </a:extLst>
          </p:cNvPr>
          <p:cNvGrpSpPr/>
          <p:nvPr/>
        </p:nvGrpSpPr>
        <p:grpSpPr>
          <a:xfrm>
            <a:off x="9559181" y="6211946"/>
            <a:ext cx="1612564" cy="1612563"/>
            <a:chOff x="9559181" y="6211946"/>
            <a:chExt cx="1612564" cy="1612563"/>
          </a:xfrm>
        </p:grpSpPr>
        <p:sp>
          <p:nvSpPr>
            <p:cNvPr id="123" name="!!Circle_2b">
              <a:extLst>
                <a:ext uri="{FF2B5EF4-FFF2-40B4-BE49-F238E27FC236}">
                  <a16:creationId xmlns:a16="http://schemas.microsoft.com/office/drawing/2014/main" id="{A1EEE711-1BA1-ADBB-C5A3-377A2D388100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6211946"/>
              <a:ext cx="1612564" cy="161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29" name="!!Circle_2c">
              <a:extLst>
                <a:ext uri="{FF2B5EF4-FFF2-40B4-BE49-F238E27FC236}">
                  <a16:creationId xmlns:a16="http://schemas.microsoft.com/office/drawing/2014/main" id="{3DB4CDC1-1135-59A2-4717-A2C1BCED3F48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288970F-2A67-8AF7-44FC-43B8EDFA8771}"/>
              </a:ext>
            </a:extLst>
          </p:cNvPr>
          <p:cNvGrpSpPr/>
          <p:nvPr/>
        </p:nvGrpSpPr>
        <p:grpSpPr>
          <a:xfrm>
            <a:off x="9559181" y="3805472"/>
            <a:ext cx="1612564" cy="1612563"/>
            <a:chOff x="9559181" y="3805472"/>
            <a:chExt cx="1612564" cy="1612563"/>
          </a:xfrm>
        </p:grpSpPr>
        <p:sp>
          <p:nvSpPr>
            <p:cNvPr id="151" name="!!Circle_2b">
              <a:extLst>
                <a:ext uri="{FF2B5EF4-FFF2-40B4-BE49-F238E27FC236}">
                  <a16:creationId xmlns:a16="http://schemas.microsoft.com/office/drawing/2014/main" id="{94DAC9A8-E16F-14BA-8E7A-D88DDC382E8E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3805472"/>
              <a:ext cx="1612564" cy="1612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2" name="!!Circle_2c">
              <a:extLst>
                <a:ext uri="{FF2B5EF4-FFF2-40B4-BE49-F238E27FC236}">
                  <a16:creationId xmlns:a16="http://schemas.microsoft.com/office/drawing/2014/main" id="{B4F239DB-5FD3-0E49-78A8-FF67E13C79F2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3927353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CF16FE6-4821-17A0-84B8-842BBAB60162}"/>
              </a:ext>
            </a:extLst>
          </p:cNvPr>
          <p:cNvGrpSpPr/>
          <p:nvPr/>
        </p:nvGrpSpPr>
        <p:grpSpPr>
          <a:xfrm>
            <a:off x="13212257" y="3809538"/>
            <a:ext cx="1612564" cy="1612563"/>
            <a:chOff x="13212255" y="3809538"/>
            <a:chExt cx="1612564" cy="1612563"/>
          </a:xfrm>
        </p:grpSpPr>
        <p:sp>
          <p:nvSpPr>
            <p:cNvPr id="172" name="!!Circle_2b">
              <a:extLst>
                <a:ext uri="{FF2B5EF4-FFF2-40B4-BE49-F238E27FC236}">
                  <a16:creationId xmlns:a16="http://schemas.microsoft.com/office/drawing/2014/main" id="{6FBED39B-61D9-2F48-E94C-8DD417A060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3809538"/>
              <a:ext cx="1612564" cy="1612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73" name="!!Circle_2c">
              <a:extLst>
                <a:ext uri="{FF2B5EF4-FFF2-40B4-BE49-F238E27FC236}">
                  <a16:creationId xmlns:a16="http://schemas.microsoft.com/office/drawing/2014/main" id="{E31D203F-03D7-261F-CC9F-BC747DADAA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3931419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40" name="Freeform 30">
            <a:extLst>
              <a:ext uri="{FF2B5EF4-FFF2-40B4-BE49-F238E27FC236}">
                <a16:creationId xmlns:a16="http://schemas.microsoft.com/office/drawing/2014/main" id="{0781FE88-B01E-E4F3-C7E1-D86E405F09B0}"/>
              </a:ext>
            </a:extLst>
          </p:cNvPr>
          <p:cNvSpPr>
            <a:spLocks noEditPoints="1"/>
          </p:cNvSpPr>
          <p:nvPr/>
        </p:nvSpPr>
        <p:spPr bwMode="auto">
          <a:xfrm>
            <a:off x="10138963" y="9172636"/>
            <a:ext cx="453000" cy="483842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B5A67A9-8E59-AA6D-AAE9-B9D6C6BEFA0C}"/>
              </a:ext>
            </a:extLst>
          </p:cNvPr>
          <p:cNvSpPr/>
          <p:nvPr/>
        </p:nvSpPr>
        <p:spPr>
          <a:xfrm>
            <a:off x="10115639" y="6727196"/>
            <a:ext cx="499648" cy="51815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53E1EF7-4C0C-10A6-B8F3-132C6E961344}"/>
              </a:ext>
            </a:extLst>
          </p:cNvPr>
          <p:cNvSpPr/>
          <p:nvPr/>
        </p:nvSpPr>
        <p:spPr>
          <a:xfrm>
            <a:off x="13768715" y="4298814"/>
            <a:ext cx="499648" cy="518154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71C2B853-C0F3-892E-FA19-2E25F6E762C2}"/>
              </a:ext>
            </a:extLst>
          </p:cNvPr>
          <p:cNvSpPr/>
          <p:nvPr/>
        </p:nvSpPr>
        <p:spPr>
          <a:xfrm>
            <a:off x="13740956" y="9136849"/>
            <a:ext cx="555166" cy="462638"/>
          </a:xfrm>
          <a:custGeom>
            <a:avLst/>
            <a:gdLst>
              <a:gd name="connsiteX0" fmla="*/ 51740 w 457200"/>
              <a:gd name="connsiteY0" fmla="*/ 375895 h 381000"/>
              <a:gd name="connsiteX1" fmla="*/ 51740 w 457200"/>
              <a:gd name="connsiteY1" fmla="*/ 375895 h 381000"/>
              <a:gd name="connsiteX2" fmla="*/ 19431 w 457200"/>
              <a:gd name="connsiteY2" fmla="*/ 343586 h 381000"/>
              <a:gd name="connsiteX3" fmla="*/ 19431 w 457200"/>
              <a:gd name="connsiteY3" fmla="*/ 219227 h 381000"/>
              <a:gd name="connsiteX4" fmla="*/ 51740 w 457200"/>
              <a:gd name="connsiteY4" fmla="*/ 186918 h 381000"/>
              <a:gd name="connsiteX5" fmla="*/ 51740 w 457200"/>
              <a:gd name="connsiteY5" fmla="*/ 186918 h 381000"/>
              <a:gd name="connsiteX6" fmla="*/ 84049 w 457200"/>
              <a:gd name="connsiteY6" fmla="*/ 219227 h 381000"/>
              <a:gd name="connsiteX7" fmla="*/ 84049 w 457200"/>
              <a:gd name="connsiteY7" fmla="*/ 343586 h 381000"/>
              <a:gd name="connsiteX8" fmla="*/ 51740 w 457200"/>
              <a:gd name="connsiteY8" fmla="*/ 375895 h 381000"/>
              <a:gd name="connsiteX9" fmla="*/ 221818 w 457200"/>
              <a:gd name="connsiteY9" fmla="*/ 260680 h 381000"/>
              <a:gd name="connsiteX10" fmla="*/ 221818 w 457200"/>
              <a:gd name="connsiteY10" fmla="*/ 260680 h 381000"/>
              <a:gd name="connsiteX11" fmla="*/ 287198 w 457200"/>
              <a:gd name="connsiteY11" fmla="*/ 276682 h 381000"/>
              <a:gd name="connsiteX12" fmla="*/ 325603 w 457200"/>
              <a:gd name="connsiteY12" fmla="*/ 253822 h 381000"/>
              <a:gd name="connsiteX13" fmla="*/ 302285 w 457200"/>
              <a:gd name="connsiteY13" fmla="*/ 219685 h 381000"/>
              <a:gd name="connsiteX14" fmla="*/ 217856 w 457200"/>
              <a:gd name="connsiteY14" fmla="*/ 194538 h 381000"/>
              <a:gd name="connsiteX15" fmla="*/ 130835 w 457200"/>
              <a:gd name="connsiteY15" fmla="*/ 202768 h 381000"/>
              <a:gd name="connsiteX16" fmla="*/ 84049 w 457200"/>
              <a:gd name="connsiteY16" fmla="*/ 227609 h 381000"/>
              <a:gd name="connsiteX17" fmla="*/ 84049 w 457200"/>
              <a:gd name="connsiteY17" fmla="*/ 334594 h 381000"/>
              <a:gd name="connsiteX18" fmla="*/ 115291 w 457200"/>
              <a:gd name="connsiteY18" fmla="*/ 325907 h 381000"/>
              <a:gd name="connsiteX19" fmla="*/ 115291 w 457200"/>
              <a:gd name="connsiteY19" fmla="*/ 325907 h 381000"/>
              <a:gd name="connsiteX20" fmla="*/ 147295 w 457200"/>
              <a:gd name="connsiteY20" fmla="*/ 322859 h 381000"/>
              <a:gd name="connsiteX21" fmla="*/ 178842 w 457200"/>
              <a:gd name="connsiteY21" fmla="*/ 332613 h 381000"/>
              <a:gd name="connsiteX22" fmla="*/ 365074 w 457200"/>
              <a:gd name="connsiteY22" fmla="*/ 352730 h 381000"/>
              <a:gd name="connsiteX23" fmla="*/ 422986 w 457200"/>
              <a:gd name="connsiteY23" fmla="*/ 348005 h 381000"/>
              <a:gd name="connsiteX24" fmla="*/ 450723 w 457200"/>
              <a:gd name="connsiteY24" fmla="*/ 313106 h 381000"/>
              <a:gd name="connsiteX25" fmla="*/ 450723 w 457200"/>
              <a:gd name="connsiteY25" fmla="*/ 313106 h 381000"/>
              <a:gd name="connsiteX26" fmla="*/ 423596 w 457200"/>
              <a:gd name="connsiteY26" fmla="*/ 287198 h 381000"/>
              <a:gd name="connsiteX27" fmla="*/ 376047 w 457200"/>
              <a:gd name="connsiteY27" fmla="*/ 289179 h 381000"/>
              <a:gd name="connsiteX28" fmla="*/ 256565 w 457200"/>
              <a:gd name="connsiteY28" fmla="*/ 272415 h 381000"/>
              <a:gd name="connsiteX29" fmla="*/ 221818 w 457200"/>
              <a:gd name="connsiteY29" fmla="*/ 260985 h 381000"/>
              <a:gd name="connsiteX30" fmla="*/ 394640 w 457200"/>
              <a:gd name="connsiteY30" fmla="*/ 288112 h 381000"/>
              <a:gd name="connsiteX31" fmla="*/ 397688 w 457200"/>
              <a:gd name="connsiteY31" fmla="*/ 273482 h 381000"/>
              <a:gd name="connsiteX32" fmla="*/ 372694 w 457200"/>
              <a:gd name="connsiteY32" fmla="*/ 94564 h 381000"/>
              <a:gd name="connsiteX33" fmla="*/ 351054 w 457200"/>
              <a:gd name="connsiteY33" fmla="*/ 75667 h 381000"/>
              <a:gd name="connsiteX34" fmla="*/ 208559 w 457200"/>
              <a:gd name="connsiteY34" fmla="*/ 75667 h 381000"/>
              <a:gd name="connsiteX35" fmla="*/ 186919 w 457200"/>
              <a:gd name="connsiteY35" fmla="*/ 94564 h 381000"/>
              <a:gd name="connsiteX36" fmla="*/ 173660 w 457200"/>
              <a:gd name="connsiteY36" fmla="*/ 189509 h 381000"/>
              <a:gd name="connsiteX37" fmla="*/ 314782 w 457200"/>
              <a:gd name="connsiteY37" fmla="*/ 98374 h 381000"/>
              <a:gd name="connsiteX38" fmla="*/ 314782 w 457200"/>
              <a:gd name="connsiteY38" fmla="*/ 54330 h 381000"/>
              <a:gd name="connsiteX39" fmla="*/ 279883 w 457200"/>
              <a:gd name="connsiteY39" fmla="*/ 19431 h 381000"/>
              <a:gd name="connsiteX40" fmla="*/ 279883 w 457200"/>
              <a:gd name="connsiteY40" fmla="*/ 19431 h 381000"/>
              <a:gd name="connsiteX41" fmla="*/ 244983 w 457200"/>
              <a:gd name="connsiteY41" fmla="*/ 54330 h 381000"/>
              <a:gd name="connsiteX42" fmla="*/ 244983 w 457200"/>
              <a:gd name="connsiteY42" fmla="*/ 98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57200" h="381000">
                <a:moveTo>
                  <a:pt x="51740" y="375895"/>
                </a:moveTo>
                <a:lnTo>
                  <a:pt x="51740" y="375895"/>
                </a:lnTo>
                <a:cubicBezTo>
                  <a:pt x="33909" y="375895"/>
                  <a:pt x="19431" y="361417"/>
                  <a:pt x="19431" y="343586"/>
                </a:cubicBezTo>
                <a:lnTo>
                  <a:pt x="19431" y="219227"/>
                </a:lnTo>
                <a:cubicBezTo>
                  <a:pt x="19431" y="201397"/>
                  <a:pt x="33909" y="186918"/>
                  <a:pt x="51740" y="186918"/>
                </a:cubicBezTo>
                <a:lnTo>
                  <a:pt x="51740" y="186918"/>
                </a:lnTo>
                <a:cubicBezTo>
                  <a:pt x="69571" y="186918"/>
                  <a:pt x="84049" y="201397"/>
                  <a:pt x="84049" y="219227"/>
                </a:cubicBezTo>
                <a:lnTo>
                  <a:pt x="84049" y="343586"/>
                </a:lnTo>
                <a:cubicBezTo>
                  <a:pt x="84049" y="361417"/>
                  <a:pt x="69571" y="375895"/>
                  <a:pt x="51740" y="375895"/>
                </a:cubicBezTo>
                <a:close/>
                <a:moveTo>
                  <a:pt x="221818" y="260680"/>
                </a:moveTo>
                <a:lnTo>
                  <a:pt x="221818" y="260680"/>
                </a:lnTo>
                <a:lnTo>
                  <a:pt x="287198" y="276682"/>
                </a:lnTo>
                <a:cubicBezTo>
                  <a:pt x="309601" y="281254"/>
                  <a:pt x="322859" y="273329"/>
                  <a:pt x="325603" y="253822"/>
                </a:cubicBezTo>
                <a:cubicBezTo>
                  <a:pt x="327736" y="238430"/>
                  <a:pt x="317068" y="224257"/>
                  <a:pt x="302285" y="219685"/>
                </a:cubicBezTo>
                <a:lnTo>
                  <a:pt x="217856" y="194538"/>
                </a:lnTo>
                <a:cubicBezTo>
                  <a:pt x="188900" y="185699"/>
                  <a:pt x="157658" y="188595"/>
                  <a:pt x="130835" y="202768"/>
                </a:cubicBezTo>
                <a:lnTo>
                  <a:pt x="84049" y="227609"/>
                </a:lnTo>
                <a:moveTo>
                  <a:pt x="84049" y="334594"/>
                </a:moveTo>
                <a:cubicBezTo>
                  <a:pt x="94869" y="333985"/>
                  <a:pt x="105537" y="331089"/>
                  <a:pt x="115291" y="325907"/>
                </a:cubicBezTo>
                <a:lnTo>
                  <a:pt x="115291" y="325907"/>
                </a:lnTo>
                <a:cubicBezTo>
                  <a:pt x="125044" y="320726"/>
                  <a:pt x="136627" y="319659"/>
                  <a:pt x="147295" y="322859"/>
                </a:cubicBezTo>
                <a:lnTo>
                  <a:pt x="178842" y="332613"/>
                </a:lnTo>
                <a:cubicBezTo>
                  <a:pt x="239039" y="351053"/>
                  <a:pt x="302285" y="357911"/>
                  <a:pt x="365074" y="352730"/>
                </a:cubicBezTo>
                <a:lnTo>
                  <a:pt x="422986" y="348005"/>
                </a:lnTo>
                <a:cubicBezTo>
                  <a:pt x="440512" y="346481"/>
                  <a:pt x="453162" y="330632"/>
                  <a:pt x="450723" y="313106"/>
                </a:cubicBezTo>
                <a:lnTo>
                  <a:pt x="450723" y="313106"/>
                </a:lnTo>
                <a:cubicBezTo>
                  <a:pt x="448742" y="299237"/>
                  <a:pt x="437617" y="288569"/>
                  <a:pt x="423596" y="287198"/>
                </a:cubicBezTo>
                <a:lnTo>
                  <a:pt x="376047" y="289179"/>
                </a:lnTo>
                <a:cubicBezTo>
                  <a:pt x="335509" y="290855"/>
                  <a:pt x="295123" y="285217"/>
                  <a:pt x="256565" y="272415"/>
                </a:cubicBezTo>
                <a:lnTo>
                  <a:pt x="221818" y="260985"/>
                </a:lnTo>
                <a:moveTo>
                  <a:pt x="394640" y="288112"/>
                </a:moveTo>
                <a:cubicBezTo>
                  <a:pt x="397230" y="283997"/>
                  <a:pt x="398450" y="278816"/>
                  <a:pt x="397688" y="273482"/>
                </a:cubicBezTo>
                <a:lnTo>
                  <a:pt x="372694" y="94564"/>
                </a:lnTo>
                <a:cubicBezTo>
                  <a:pt x="371170" y="83744"/>
                  <a:pt x="362026" y="75667"/>
                  <a:pt x="351054" y="75667"/>
                </a:cubicBezTo>
                <a:lnTo>
                  <a:pt x="208559" y="75667"/>
                </a:lnTo>
                <a:cubicBezTo>
                  <a:pt x="197587" y="75667"/>
                  <a:pt x="188443" y="83744"/>
                  <a:pt x="186919" y="94564"/>
                </a:cubicBezTo>
                <a:lnTo>
                  <a:pt x="173660" y="189509"/>
                </a:lnTo>
                <a:moveTo>
                  <a:pt x="314782" y="98374"/>
                </a:moveTo>
                <a:lnTo>
                  <a:pt x="314782" y="54330"/>
                </a:lnTo>
                <a:cubicBezTo>
                  <a:pt x="314782" y="34976"/>
                  <a:pt x="299085" y="19431"/>
                  <a:pt x="279883" y="19431"/>
                </a:cubicBezTo>
                <a:lnTo>
                  <a:pt x="279883" y="19431"/>
                </a:lnTo>
                <a:cubicBezTo>
                  <a:pt x="260528" y="19431"/>
                  <a:pt x="244983" y="35128"/>
                  <a:pt x="244983" y="54330"/>
                </a:cubicBezTo>
                <a:lnTo>
                  <a:pt x="244983" y="983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 16">
            <a:extLst>
              <a:ext uri="{FF2B5EF4-FFF2-40B4-BE49-F238E27FC236}">
                <a16:creationId xmlns:a16="http://schemas.microsoft.com/office/drawing/2014/main" id="{30CBB77C-9B2F-6F3E-601B-AAC30516A9B4}"/>
              </a:ext>
            </a:extLst>
          </p:cNvPr>
          <p:cNvSpPr>
            <a:spLocks noEditPoints="1"/>
          </p:cNvSpPr>
          <p:nvPr/>
        </p:nvSpPr>
        <p:spPr bwMode="auto">
          <a:xfrm>
            <a:off x="13817099" y="6788482"/>
            <a:ext cx="402882" cy="52046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 50">
            <a:extLst>
              <a:ext uri="{FF2B5EF4-FFF2-40B4-BE49-F238E27FC236}">
                <a16:creationId xmlns:a16="http://schemas.microsoft.com/office/drawing/2014/main" id="{8C470A9A-4C3F-886F-F1B1-C5919A31E195}"/>
              </a:ext>
            </a:extLst>
          </p:cNvPr>
          <p:cNvSpPr>
            <a:spLocks noEditPoints="1"/>
          </p:cNvSpPr>
          <p:nvPr/>
        </p:nvSpPr>
        <p:spPr bwMode="auto">
          <a:xfrm>
            <a:off x="10177517" y="4324472"/>
            <a:ext cx="375894" cy="537818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5C8EB97-5DD5-84EE-1660-99FD96CD11A3}"/>
              </a:ext>
            </a:extLst>
          </p:cNvPr>
          <p:cNvGrpSpPr/>
          <p:nvPr/>
        </p:nvGrpSpPr>
        <p:grpSpPr>
          <a:xfrm>
            <a:off x="10951875" y="11078005"/>
            <a:ext cx="2470073" cy="1604151"/>
            <a:chOff x="10951875" y="11078005"/>
            <a:chExt cx="2470073" cy="1604151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E438FB2-5D91-A145-8F27-B7CFCCF0ABC6}"/>
                </a:ext>
              </a:extLst>
            </p:cNvPr>
            <p:cNvSpPr/>
            <p:nvPr/>
          </p:nvSpPr>
          <p:spPr>
            <a:xfrm>
              <a:off x="11242229" y="11256344"/>
              <a:ext cx="1890624" cy="862684"/>
            </a:xfrm>
            <a:custGeom>
              <a:avLst/>
              <a:gdLst>
                <a:gd name="connsiteX0" fmla="*/ 944614 w 1890624"/>
                <a:gd name="connsiteY0" fmla="*/ 0 h 862684"/>
                <a:gd name="connsiteX1" fmla="*/ 1866204 w 1890624"/>
                <a:gd name="connsiteY1" fmla="*/ 382771 h 862684"/>
                <a:gd name="connsiteX2" fmla="*/ 1890624 w 1890624"/>
                <a:gd name="connsiteY2" fmla="*/ 414171 h 862684"/>
                <a:gd name="connsiteX3" fmla="*/ 1316553 w 1890624"/>
                <a:gd name="connsiteY3" fmla="*/ 862684 h 862684"/>
                <a:gd name="connsiteX4" fmla="*/ 1297756 w 1890624"/>
                <a:gd name="connsiteY4" fmla="*/ 844888 h 862684"/>
                <a:gd name="connsiteX5" fmla="*/ 944614 w 1890624"/>
                <a:gd name="connsiteY5" fmla="*/ 730623 h 862684"/>
                <a:gd name="connsiteX6" fmla="*/ 591472 w 1890624"/>
                <a:gd name="connsiteY6" fmla="*/ 844888 h 862684"/>
                <a:gd name="connsiteX7" fmla="*/ 574345 w 1890624"/>
                <a:gd name="connsiteY7" fmla="*/ 861104 h 862684"/>
                <a:gd name="connsiteX8" fmla="*/ 0 w 1890624"/>
                <a:gd name="connsiteY8" fmla="*/ 412376 h 862684"/>
                <a:gd name="connsiteX9" fmla="*/ 23024 w 1890624"/>
                <a:gd name="connsiteY9" fmla="*/ 382771 h 862684"/>
                <a:gd name="connsiteX10" fmla="*/ 944614 w 1890624"/>
                <a:gd name="connsiteY10" fmla="*/ 0 h 86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90624" h="862684">
                  <a:moveTo>
                    <a:pt x="944614" y="0"/>
                  </a:moveTo>
                  <a:cubicBezTo>
                    <a:pt x="1328245" y="0"/>
                    <a:pt x="1666477" y="151834"/>
                    <a:pt x="1866204" y="382771"/>
                  </a:cubicBezTo>
                  <a:lnTo>
                    <a:pt x="1890624" y="414171"/>
                  </a:lnTo>
                  <a:lnTo>
                    <a:pt x="1316553" y="862684"/>
                  </a:lnTo>
                  <a:lnTo>
                    <a:pt x="1297756" y="844888"/>
                  </a:lnTo>
                  <a:cubicBezTo>
                    <a:pt x="1207379" y="774289"/>
                    <a:pt x="1082525" y="730623"/>
                    <a:pt x="944614" y="730623"/>
                  </a:cubicBezTo>
                  <a:cubicBezTo>
                    <a:pt x="806703" y="730623"/>
                    <a:pt x="681849" y="774289"/>
                    <a:pt x="591472" y="844888"/>
                  </a:cubicBezTo>
                  <a:lnTo>
                    <a:pt x="574345" y="861104"/>
                  </a:lnTo>
                  <a:lnTo>
                    <a:pt x="0" y="412376"/>
                  </a:lnTo>
                  <a:lnTo>
                    <a:pt x="23024" y="382771"/>
                  </a:lnTo>
                  <a:cubicBezTo>
                    <a:pt x="222751" y="151834"/>
                    <a:pt x="560983" y="0"/>
                    <a:pt x="944614" y="0"/>
                  </a:cubicBez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C9B821F-8619-39D9-0BD3-BBA597BC310A}"/>
                </a:ext>
              </a:extLst>
            </p:cNvPr>
            <p:cNvSpPr/>
            <p:nvPr/>
          </p:nvSpPr>
          <p:spPr>
            <a:xfrm>
              <a:off x="10951875" y="11078005"/>
              <a:ext cx="2470073" cy="1604151"/>
            </a:xfrm>
            <a:custGeom>
              <a:avLst/>
              <a:gdLst>
                <a:gd name="connsiteX0" fmla="*/ 745892 w 2470073"/>
                <a:gd name="connsiteY0" fmla="*/ 1219971 h 1604151"/>
                <a:gd name="connsiteX1" fmla="*/ 745892 w 2470073"/>
                <a:gd name="connsiteY1" fmla="*/ 1219972 h 1604151"/>
                <a:gd name="connsiteX2" fmla="*/ 1062724 w 2470073"/>
                <a:gd name="connsiteY2" fmla="*/ 1466185 h 1604151"/>
                <a:gd name="connsiteX3" fmla="*/ 1062725 w 2470073"/>
                <a:gd name="connsiteY3" fmla="*/ 1466185 h 1604151"/>
                <a:gd name="connsiteX4" fmla="*/ 917 w 2470073"/>
                <a:gd name="connsiteY4" fmla="*/ 638563 h 1604151"/>
                <a:gd name="connsiteX5" fmla="*/ 178652 w 2470073"/>
                <a:gd name="connsiteY5" fmla="*/ 777425 h 1604151"/>
                <a:gd name="connsiteX6" fmla="*/ 178055 w 2470073"/>
                <a:gd name="connsiteY6" fmla="*/ 778699 h 1604151"/>
                <a:gd name="connsiteX7" fmla="*/ 0 w 2470073"/>
                <a:gd name="connsiteY7" fmla="*/ 640330 h 1604151"/>
                <a:gd name="connsiteX8" fmla="*/ 547 w 2470073"/>
                <a:gd name="connsiteY8" fmla="*/ 639164 h 1604151"/>
                <a:gd name="connsiteX9" fmla="*/ 1234968 w 2470073"/>
                <a:gd name="connsiteY9" fmla="*/ 178340 h 1604151"/>
                <a:gd name="connsiteX10" fmla="*/ 313378 w 2470073"/>
                <a:gd name="connsiteY10" fmla="*/ 561111 h 1604151"/>
                <a:gd name="connsiteX11" fmla="*/ 290355 w 2470073"/>
                <a:gd name="connsiteY11" fmla="*/ 590715 h 1604151"/>
                <a:gd name="connsiteX12" fmla="*/ 864700 w 2470073"/>
                <a:gd name="connsiteY12" fmla="*/ 1039443 h 1604151"/>
                <a:gd name="connsiteX13" fmla="*/ 881826 w 2470073"/>
                <a:gd name="connsiteY13" fmla="*/ 1023228 h 1604151"/>
                <a:gd name="connsiteX14" fmla="*/ 1234968 w 2470073"/>
                <a:gd name="connsiteY14" fmla="*/ 908963 h 1604151"/>
                <a:gd name="connsiteX15" fmla="*/ 1588110 w 2470073"/>
                <a:gd name="connsiteY15" fmla="*/ 1023228 h 1604151"/>
                <a:gd name="connsiteX16" fmla="*/ 1606907 w 2470073"/>
                <a:gd name="connsiteY16" fmla="*/ 1041024 h 1604151"/>
                <a:gd name="connsiteX17" fmla="*/ 1606907 w 2470073"/>
                <a:gd name="connsiteY17" fmla="*/ 1041023 h 1604151"/>
                <a:gd name="connsiteX18" fmla="*/ 2180977 w 2470073"/>
                <a:gd name="connsiteY18" fmla="*/ 592510 h 1604151"/>
                <a:gd name="connsiteX19" fmla="*/ 2156558 w 2470073"/>
                <a:gd name="connsiteY19" fmla="*/ 561111 h 1604151"/>
                <a:gd name="connsiteX20" fmla="*/ 1234968 w 2470073"/>
                <a:gd name="connsiteY20" fmla="*/ 178340 h 1604151"/>
                <a:gd name="connsiteX21" fmla="*/ 1234968 w 2470073"/>
                <a:gd name="connsiteY21" fmla="*/ 0 h 1604151"/>
                <a:gd name="connsiteX22" fmla="*/ 2345869 w 2470073"/>
                <a:gd name="connsiteY22" fmla="*/ 461399 h 1604151"/>
                <a:gd name="connsiteX23" fmla="*/ 2346974 w 2470073"/>
                <a:gd name="connsiteY23" fmla="*/ 462820 h 1604151"/>
                <a:gd name="connsiteX24" fmla="*/ 2412974 w 2470073"/>
                <a:gd name="connsiteY24" fmla="*/ 547684 h 1604151"/>
                <a:gd name="connsiteX25" fmla="*/ 2469389 w 2470073"/>
                <a:gd name="connsiteY25" fmla="*/ 639165 h 1604151"/>
                <a:gd name="connsiteX26" fmla="*/ 2469936 w 2470073"/>
                <a:gd name="connsiteY26" fmla="*/ 640332 h 1604151"/>
                <a:gd name="connsiteX27" fmla="*/ 2470073 w 2470073"/>
                <a:gd name="connsiteY27" fmla="*/ 640624 h 1604151"/>
                <a:gd name="connsiteX28" fmla="*/ 2292273 w 2470073"/>
                <a:gd name="connsiteY28" fmla="*/ 779536 h 1604151"/>
                <a:gd name="connsiteX29" fmla="*/ 2291881 w 2470073"/>
                <a:gd name="connsiteY29" fmla="*/ 778701 h 1604151"/>
                <a:gd name="connsiteX30" fmla="*/ 2291881 w 2470073"/>
                <a:gd name="connsiteY30" fmla="*/ 778700 h 1604151"/>
                <a:gd name="connsiteX31" fmla="*/ 1724046 w 2470073"/>
                <a:gd name="connsiteY31" fmla="*/ 1219971 h 1604151"/>
                <a:gd name="connsiteX32" fmla="*/ 1724046 w 2470073"/>
                <a:gd name="connsiteY32" fmla="*/ 1219972 h 1604151"/>
                <a:gd name="connsiteX33" fmla="*/ 1409065 w 2470073"/>
                <a:gd name="connsiteY33" fmla="*/ 1464747 h 1604151"/>
                <a:gd name="connsiteX34" fmla="*/ 1236816 w 2470073"/>
                <a:gd name="connsiteY34" fmla="*/ 1330172 h 1604151"/>
                <a:gd name="connsiteX35" fmla="*/ 1236815 w 2470073"/>
                <a:gd name="connsiteY35" fmla="*/ 1330172 h 1604151"/>
                <a:gd name="connsiteX36" fmla="*/ 1409064 w 2470073"/>
                <a:gd name="connsiteY36" fmla="*/ 1464747 h 1604151"/>
                <a:gd name="connsiteX37" fmla="*/ 1409065 w 2470073"/>
                <a:gd name="connsiteY37" fmla="*/ 1464747 h 1604151"/>
                <a:gd name="connsiteX38" fmla="*/ 1724045 w 2470073"/>
                <a:gd name="connsiteY38" fmla="*/ 1219973 h 1604151"/>
                <a:gd name="connsiteX39" fmla="*/ 2291881 w 2470073"/>
                <a:gd name="connsiteY39" fmla="*/ 778701 h 1604151"/>
                <a:gd name="connsiteX40" fmla="*/ 2292273 w 2470073"/>
                <a:gd name="connsiteY40" fmla="*/ 779537 h 1604151"/>
                <a:gd name="connsiteX41" fmla="*/ 1724576 w 2470073"/>
                <a:gd name="connsiteY41" fmla="*/ 1223070 h 1604151"/>
                <a:gd name="connsiteX42" fmla="*/ 1412153 w 2470073"/>
                <a:gd name="connsiteY42" fmla="*/ 1467162 h 1604151"/>
                <a:gd name="connsiteX43" fmla="*/ 1412152 w 2470073"/>
                <a:gd name="connsiteY43" fmla="*/ 1467161 h 1604151"/>
                <a:gd name="connsiteX44" fmla="*/ 1236814 w 2470073"/>
                <a:gd name="connsiteY44" fmla="*/ 1604151 h 1604151"/>
                <a:gd name="connsiteX45" fmla="*/ 1061475 w 2470073"/>
                <a:gd name="connsiteY45" fmla="*/ 1467161 h 1604151"/>
                <a:gd name="connsiteX46" fmla="*/ 745700 w 2470073"/>
                <a:gd name="connsiteY46" fmla="*/ 1220451 h 1604151"/>
                <a:gd name="connsiteX47" fmla="*/ 745700 w 2470073"/>
                <a:gd name="connsiteY47" fmla="*/ 1220450 h 1604151"/>
                <a:gd name="connsiteX48" fmla="*/ 595075 w 2470073"/>
                <a:gd name="connsiteY48" fmla="*/ 1102769 h 1604151"/>
                <a:gd name="connsiteX49" fmla="*/ 178056 w 2470073"/>
                <a:gd name="connsiteY49" fmla="*/ 778699 h 1604151"/>
                <a:gd name="connsiteX50" fmla="*/ 178653 w 2470073"/>
                <a:gd name="connsiteY50" fmla="*/ 777425 h 1604151"/>
                <a:gd name="connsiteX51" fmla="*/ 918 w 2470073"/>
                <a:gd name="connsiteY51" fmla="*/ 638563 h 1604151"/>
                <a:gd name="connsiteX52" fmla="*/ 56963 w 2470073"/>
                <a:gd name="connsiteY52" fmla="*/ 547683 h 1604151"/>
                <a:gd name="connsiteX53" fmla="*/ 124068 w 2470073"/>
                <a:gd name="connsiteY53" fmla="*/ 461398 h 1604151"/>
                <a:gd name="connsiteX54" fmla="*/ 124396 w 2470073"/>
                <a:gd name="connsiteY54" fmla="*/ 461056 h 1604151"/>
                <a:gd name="connsiteX55" fmla="*/ 201190 w 2470073"/>
                <a:gd name="connsiteY55" fmla="*/ 380835 h 1604151"/>
                <a:gd name="connsiteX56" fmla="*/ 1234968 w 2470073"/>
                <a:gd name="connsiteY56" fmla="*/ 0 h 160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70073" h="1604151">
                  <a:moveTo>
                    <a:pt x="745892" y="1219971"/>
                  </a:moveTo>
                  <a:lnTo>
                    <a:pt x="745892" y="1219972"/>
                  </a:lnTo>
                  <a:lnTo>
                    <a:pt x="1062724" y="1466185"/>
                  </a:lnTo>
                  <a:lnTo>
                    <a:pt x="1062725" y="1466185"/>
                  </a:lnTo>
                  <a:close/>
                  <a:moveTo>
                    <a:pt x="917" y="638563"/>
                  </a:moveTo>
                  <a:lnTo>
                    <a:pt x="178652" y="777425"/>
                  </a:lnTo>
                  <a:lnTo>
                    <a:pt x="178055" y="778699"/>
                  </a:lnTo>
                  <a:lnTo>
                    <a:pt x="0" y="640330"/>
                  </a:lnTo>
                  <a:lnTo>
                    <a:pt x="547" y="639164"/>
                  </a:lnTo>
                  <a:close/>
                  <a:moveTo>
                    <a:pt x="1234968" y="178340"/>
                  </a:moveTo>
                  <a:cubicBezTo>
                    <a:pt x="851337" y="178340"/>
                    <a:pt x="513105" y="330174"/>
                    <a:pt x="313378" y="561111"/>
                  </a:cubicBezTo>
                  <a:lnTo>
                    <a:pt x="290355" y="590715"/>
                  </a:lnTo>
                  <a:lnTo>
                    <a:pt x="864700" y="1039443"/>
                  </a:lnTo>
                  <a:lnTo>
                    <a:pt x="881826" y="1023228"/>
                  </a:lnTo>
                  <a:cubicBezTo>
                    <a:pt x="972203" y="952629"/>
                    <a:pt x="1097057" y="908963"/>
                    <a:pt x="1234968" y="908963"/>
                  </a:cubicBezTo>
                  <a:cubicBezTo>
                    <a:pt x="1372879" y="908963"/>
                    <a:pt x="1497733" y="952629"/>
                    <a:pt x="1588110" y="1023228"/>
                  </a:cubicBezTo>
                  <a:lnTo>
                    <a:pt x="1606907" y="1041024"/>
                  </a:lnTo>
                  <a:lnTo>
                    <a:pt x="1606907" y="1041023"/>
                  </a:lnTo>
                  <a:lnTo>
                    <a:pt x="2180977" y="592510"/>
                  </a:lnTo>
                  <a:lnTo>
                    <a:pt x="2156558" y="561111"/>
                  </a:lnTo>
                  <a:cubicBezTo>
                    <a:pt x="1956831" y="330174"/>
                    <a:pt x="1618599" y="178340"/>
                    <a:pt x="1234968" y="178340"/>
                  </a:cubicBezTo>
                  <a:close/>
                  <a:moveTo>
                    <a:pt x="1234968" y="0"/>
                  </a:moveTo>
                  <a:cubicBezTo>
                    <a:pt x="1697403" y="0"/>
                    <a:pt x="2105115" y="183024"/>
                    <a:pt x="2345869" y="461399"/>
                  </a:cubicBezTo>
                  <a:lnTo>
                    <a:pt x="2346974" y="462820"/>
                  </a:lnTo>
                  <a:lnTo>
                    <a:pt x="2412974" y="547684"/>
                  </a:lnTo>
                  <a:cubicBezTo>
                    <a:pt x="2433598" y="577341"/>
                    <a:pt x="2452440" y="607864"/>
                    <a:pt x="2469389" y="639165"/>
                  </a:cubicBezTo>
                  <a:lnTo>
                    <a:pt x="2469936" y="640332"/>
                  </a:lnTo>
                  <a:lnTo>
                    <a:pt x="2470073" y="640624"/>
                  </a:lnTo>
                  <a:lnTo>
                    <a:pt x="2292273" y="779536"/>
                  </a:lnTo>
                  <a:lnTo>
                    <a:pt x="2291881" y="778701"/>
                  </a:lnTo>
                  <a:lnTo>
                    <a:pt x="2291881" y="778700"/>
                  </a:lnTo>
                  <a:lnTo>
                    <a:pt x="1724046" y="1219971"/>
                  </a:lnTo>
                  <a:lnTo>
                    <a:pt x="1724046" y="1219972"/>
                  </a:lnTo>
                  <a:lnTo>
                    <a:pt x="1409065" y="1464747"/>
                  </a:lnTo>
                  <a:lnTo>
                    <a:pt x="1236816" y="1330172"/>
                  </a:lnTo>
                  <a:lnTo>
                    <a:pt x="1236815" y="1330172"/>
                  </a:lnTo>
                  <a:lnTo>
                    <a:pt x="1409064" y="1464747"/>
                  </a:lnTo>
                  <a:lnTo>
                    <a:pt x="1409065" y="1464747"/>
                  </a:lnTo>
                  <a:lnTo>
                    <a:pt x="1724045" y="1219973"/>
                  </a:lnTo>
                  <a:lnTo>
                    <a:pt x="2291881" y="778701"/>
                  </a:lnTo>
                  <a:lnTo>
                    <a:pt x="2292273" y="779537"/>
                  </a:lnTo>
                  <a:lnTo>
                    <a:pt x="1724576" y="1223070"/>
                  </a:lnTo>
                  <a:lnTo>
                    <a:pt x="1412153" y="1467162"/>
                  </a:lnTo>
                  <a:lnTo>
                    <a:pt x="1412152" y="1467161"/>
                  </a:lnTo>
                  <a:lnTo>
                    <a:pt x="1236814" y="1604151"/>
                  </a:lnTo>
                  <a:lnTo>
                    <a:pt x="1061475" y="1467161"/>
                  </a:lnTo>
                  <a:lnTo>
                    <a:pt x="745700" y="1220451"/>
                  </a:lnTo>
                  <a:lnTo>
                    <a:pt x="745700" y="1220450"/>
                  </a:lnTo>
                  <a:lnTo>
                    <a:pt x="595075" y="1102769"/>
                  </a:lnTo>
                  <a:lnTo>
                    <a:pt x="178056" y="778699"/>
                  </a:lnTo>
                  <a:lnTo>
                    <a:pt x="178653" y="777425"/>
                  </a:lnTo>
                  <a:lnTo>
                    <a:pt x="918" y="638563"/>
                  </a:lnTo>
                  <a:lnTo>
                    <a:pt x="56963" y="547683"/>
                  </a:lnTo>
                  <a:cubicBezTo>
                    <a:pt x="77587" y="518026"/>
                    <a:pt x="99993" y="489235"/>
                    <a:pt x="124068" y="461398"/>
                  </a:cubicBezTo>
                  <a:lnTo>
                    <a:pt x="124396" y="461056"/>
                  </a:lnTo>
                  <a:lnTo>
                    <a:pt x="201190" y="380835"/>
                  </a:lnTo>
                  <a:cubicBezTo>
                    <a:pt x="446911" y="148249"/>
                    <a:pt x="818777" y="0"/>
                    <a:pt x="123496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4000"/>
    </mc:Choice>
    <mc:Fallback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0" grpId="0" animBg="1"/>
          <p:bldP spid="171" grpId="0" animBg="1"/>
          <p:bldP spid="115" grpId="0" animBg="1"/>
          <p:bldP spid="15" grpId="0" animBg="1"/>
          <p:bldP spid="122" grpId="0" animBg="1"/>
          <p:bldP spid="148" grpId="0" animBg="1"/>
          <p:bldP spid="162" grpId="0" animBg="1"/>
          <p:bldP spid="179" grpId="0" animBg="1"/>
          <p:bldP spid="166" grpId="0" animBg="1"/>
          <p:bldP spid="175" grpId="0" animBg="1"/>
          <p:bldP spid="168" grpId="0" animBg="1"/>
          <p:bldP spid="169" grpId="0" animBg="1"/>
          <p:bldP spid="225" grpId="0"/>
          <p:bldP spid="226" grpId="0"/>
          <p:bldP spid="228" grpId="0" animBg="1"/>
          <p:bldP spid="40" grpId="0" animBg="1"/>
          <p:bldP spid="41" grpId="0" animBg="1"/>
          <p:bldP spid="42" grpId="0" animBg="1"/>
          <p:bldP spid="44" grpId="0" animBg="1"/>
          <p:bldP spid="45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0" grpId="0" animBg="1"/>
          <p:bldP spid="171" grpId="0" animBg="1"/>
          <p:bldP spid="115" grpId="0" animBg="1"/>
          <p:bldP spid="15" grpId="0" animBg="1"/>
          <p:bldP spid="122" grpId="0" animBg="1"/>
          <p:bldP spid="148" grpId="0" animBg="1"/>
          <p:bldP spid="162" grpId="0" animBg="1"/>
          <p:bldP spid="179" grpId="0" animBg="1"/>
          <p:bldP spid="166" grpId="0" animBg="1"/>
          <p:bldP spid="175" grpId="0" animBg="1"/>
          <p:bldP spid="168" grpId="0" animBg="1"/>
          <p:bldP spid="169" grpId="0" animBg="1"/>
          <p:bldP spid="225" grpId="0"/>
          <p:bldP spid="226" grpId="0"/>
          <p:bldP spid="228" grpId="0" animBg="1"/>
          <p:bldP spid="40" grpId="0" animBg="1"/>
          <p:bldP spid="41" grpId="0" animBg="1"/>
          <p:bldP spid="42" grpId="0" animBg="1"/>
          <p:bldP spid="44" grpId="0" animBg="1"/>
          <p:bldP spid="45" grpId="0" animBg="1"/>
          <p:bldP spid="4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!!Circle_2a">
            <a:extLst>
              <a:ext uri="{FF2B5EF4-FFF2-40B4-BE49-F238E27FC236}">
                <a16:creationId xmlns:a16="http://schemas.microsoft.com/office/drawing/2014/main" id="{B29E8405-32F2-563E-A560-62B7FC94B3DD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3643007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5" name="!!Circle_2a">
            <a:extLst>
              <a:ext uri="{FF2B5EF4-FFF2-40B4-BE49-F238E27FC236}">
                <a16:creationId xmlns:a16="http://schemas.microsoft.com/office/drawing/2014/main" id="{0AEFD3B0-0C44-F3A3-04BB-32D8F13022F1}"/>
              </a:ext>
            </a:extLst>
          </p:cNvPr>
          <p:cNvSpPr>
            <a:spLocks noChangeAspect="1"/>
          </p:cNvSpPr>
          <p:nvPr/>
        </p:nvSpPr>
        <p:spPr>
          <a:xfrm>
            <a:off x="13049792" y="3647073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6" name="!!Circle_2a">
            <a:extLst>
              <a:ext uri="{FF2B5EF4-FFF2-40B4-BE49-F238E27FC236}">
                <a16:creationId xmlns:a16="http://schemas.microsoft.com/office/drawing/2014/main" id="{5526CE6B-F702-20F3-F04C-44F58185F125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7" name="Rectangle 366">
            <a:extLst>
              <a:ext uri="{FF2B5EF4-FFF2-40B4-BE49-F238E27FC236}">
                <a16:creationId xmlns:a16="http://schemas.microsoft.com/office/drawing/2014/main" id="{53C0F355-E548-99A4-53CC-6A55D4706515}"/>
              </a:ext>
            </a:extLst>
          </p:cNvPr>
          <p:cNvSpPr/>
          <p:nvPr/>
        </p:nvSpPr>
        <p:spPr>
          <a:xfrm>
            <a:off x="10951461" y="9417478"/>
            <a:ext cx="215900" cy="22990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!!Circle_2a">
            <a:extLst>
              <a:ext uri="{FF2B5EF4-FFF2-40B4-BE49-F238E27FC236}">
                <a16:creationId xmlns:a16="http://schemas.microsoft.com/office/drawing/2014/main" id="{804971D0-8E34-E69F-E51A-965C2CFD651E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FD012EFF-513C-5014-62DD-7C12A4CE429E}"/>
              </a:ext>
            </a:extLst>
          </p:cNvPr>
          <p:cNvSpPr/>
          <p:nvPr/>
        </p:nvSpPr>
        <p:spPr>
          <a:xfrm>
            <a:off x="11029690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A1BDBF35-A370-5B3B-B168-752E1EE950AC}"/>
              </a:ext>
            </a:extLst>
          </p:cNvPr>
          <p:cNvSpPr/>
          <p:nvPr/>
        </p:nvSpPr>
        <p:spPr>
          <a:xfrm>
            <a:off x="11149027" y="4434153"/>
            <a:ext cx="908725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!!Circle_2a">
            <a:extLst>
              <a:ext uri="{FF2B5EF4-FFF2-40B4-BE49-F238E27FC236}">
                <a16:creationId xmlns:a16="http://schemas.microsoft.com/office/drawing/2014/main" id="{5D175DCE-09AF-384E-FAB1-3F5AF32DA19C}"/>
              </a:ext>
            </a:extLst>
          </p:cNvPr>
          <p:cNvSpPr>
            <a:spLocks noChangeAspect="1"/>
          </p:cNvSpPr>
          <p:nvPr/>
        </p:nvSpPr>
        <p:spPr>
          <a:xfrm>
            <a:off x="13049792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679E2BEB-6B46-01E3-4F71-480620C6DD7A}"/>
              </a:ext>
            </a:extLst>
          </p:cNvPr>
          <p:cNvSpPr/>
          <p:nvPr/>
        </p:nvSpPr>
        <p:spPr>
          <a:xfrm flipH="1">
            <a:off x="13211876" y="9417478"/>
            <a:ext cx="215900" cy="2299089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!!Circle_2a">
            <a:extLst>
              <a:ext uri="{FF2B5EF4-FFF2-40B4-BE49-F238E27FC236}">
                <a16:creationId xmlns:a16="http://schemas.microsoft.com/office/drawing/2014/main" id="{D8A301CF-6A2D-508C-655D-51E352B28F05}"/>
              </a:ext>
            </a:extLst>
          </p:cNvPr>
          <p:cNvSpPr>
            <a:spLocks noChangeAspect="1"/>
          </p:cNvSpPr>
          <p:nvPr/>
        </p:nvSpPr>
        <p:spPr>
          <a:xfrm>
            <a:off x="13049792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36BE1E39-407D-514F-671E-D8ABC4A79BDD}"/>
              </a:ext>
            </a:extLst>
          </p:cNvPr>
          <p:cNvSpPr/>
          <p:nvPr/>
        </p:nvSpPr>
        <p:spPr>
          <a:xfrm flipH="1">
            <a:off x="12765523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5D256E23-716C-C457-A53F-4D7A8064B399}"/>
              </a:ext>
            </a:extLst>
          </p:cNvPr>
          <p:cNvSpPr/>
          <p:nvPr/>
        </p:nvSpPr>
        <p:spPr>
          <a:xfrm flipH="1">
            <a:off x="12305821" y="4434153"/>
            <a:ext cx="919010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6" name="Group 375">
            <a:extLst>
              <a:ext uri="{FF2B5EF4-FFF2-40B4-BE49-F238E27FC236}">
                <a16:creationId xmlns:a16="http://schemas.microsoft.com/office/drawing/2014/main" id="{A1AD8372-59E8-F610-BB06-CE01AF4321C2}"/>
              </a:ext>
            </a:extLst>
          </p:cNvPr>
          <p:cNvGrpSpPr/>
          <p:nvPr/>
        </p:nvGrpSpPr>
        <p:grpSpPr>
          <a:xfrm>
            <a:off x="3673199" y="8908997"/>
            <a:ext cx="5229152" cy="1336557"/>
            <a:chOff x="3673199" y="8908997"/>
            <a:chExt cx="5229152" cy="1336557"/>
          </a:xfrm>
        </p:grpSpPr>
        <p:sp>
          <p:nvSpPr>
            <p:cNvPr id="377" name="TextBox 376">
              <a:extLst>
                <a:ext uri="{FF2B5EF4-FFF2-40B4-BE49-F238E27FC236}">
                  <a16:creationId xmlns:a16="http://schemas.microsoft.com/office/drawing/2014/main" id="{20759797-BFAE-DE9D-9483-5A51A5BC9CD5}"/>
                </a:ext>
              </a:extLst>
            </p:cNvPr>
            <p:cNvSpPr txBox="1"/>
            <p:nvPr/>
          </p:nvSpPr>
          <p:spPr>
            <a:xfrm>
              <a:off x="367319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Quan sát thế giới và hiện tượng xung quanh.</a:t>
              </a:r>
            </a:p>
          </p:txBody>
        </p:sp>
        <p:sp>
          <p:nvSpPr>
            <p:cNvPr id="378" name="TextBox 377">
              <a:extLst>
                <a:ext uri="{FF2B5EF4-FFF2-40B4-BE49-F238E27FC236}">
                  <a16:creationId xmlns:a16="http://schemas.microsoft.com/office/drawing/2014/main" id="{6864E8CD-6ADB-5478-FA8D-B47DC981787A}"/>
                </a:ext>
              </a:extLst>
            </p:cNvPr>
            <p:cNvSpPr txBox="1"/>
            <p:nvPr/>
          </p:nvSpPr>
          <p:spPr>
            <a:xfrm flipH="1">
              <a:off x="4966952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OBSERVE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39A52D5D-3317-081F-ACC1-DC1191300404}"/>
              </a:ext>
            </a:extLst>
          </p:cNvPr>
          <p:cNvGrpSpPr/>
          <p:nvPr/>
        </p:nvGrpSpPr>
        <p:grpSpPr>
          <a:xfrm>
            <a:off x="3673199" y="6506589"/>
            <a:ext cx="5229152" cy="1336557"/>
            <a:chOff x="3673199" y="6506589"/>
            <a:chExt cx="5229152" cy="1336557"/>
          </a:xfrm>
        </p:grpSpPr>
        <p:sp>
          <p:nvSpPr>
            <p:cNvPr id="380" name="TextBox 379">
              <a:extLst>
                <a:ext uri="{FF2B5EF4-FFF2-40B4-BE49-F238E27FC236}">
                  <a16:creationId xmlns:a16="http://schemas.microsoft.com/office/drawing/2014/main" id="{42D4CF61-FC2A-AD7E-FB9F-1A0F1219E86D}"/>
                </a:ext>
              </a:extLst>
            </p:cNvPr>
            <p:cNvSpPr txBox="1"/>
            <p:nvPr/>
          </p:nvSpPr>
          <p:spPr>
            <a:xfrm>
              <a:off x="367319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Hiểu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bản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chất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quy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luật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bên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trong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sự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vật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81" name="TextBox 380">
              <a:extLst>
                <a:ext uri="{FF2B5EF4-FFF2-40B4-BE49-F238E27FC236}">
                  <a16:creationId xmlns:a16="http://schemas.microsoft.com/office/drawing/2014/main" id="{8EC66477-EDA2-DCBC-7414-5B0287EA258F}"/>
                </a:ext>
              </a:extLst>
            </p:cNvPr>
            <p:cNvSpPr txBox="1"/>
            <p:nvPr/>
          </p:nvSpPr>
          <p:spPr>
            <a:xfrm flipH="1">
              <a:off x="4966952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UNDERSTAND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74EA3AD6-58B6-1A57-EDF0-BAA4757448AF}"/>
              </a:ext>
            </a:extLst>
          </p:cNvPr>
          <p:cNvGrpSpPr/>
          <p:nvPr/>
        </p:nvGrpSpPr>
        <p:grpSpPr>
          <a:xfrm>
            <a:off x="3673199" y="4100115"/>
            <a:ext cx="5229152" cy="1336557"/>
            <a:chOff x="3673199" y="4100115"/>
            <a:chExt cx="5229152" cy="1336557"/>
          </a:xfrm>
        </p:grpSpPr>
        <p:sp>
          <p:nvSpPr>
            <p:cNvPr id="383" name="TextBox 382">
              <a:extLst>
                <a:ext uri="{FF2B5EF4-FFF2-40B4-BE49-F238E27FC236}">
                  <a16:creationId xmlns:a16="http://schemas.microsoft.com/office/drawing/2014/main" id="{935478A2-3C4A-82EC-6F0A-E5C3EEB71AF0}"/>
                </a:ext>
              </a:extLst>
            </p:cNvPr>
            <p:cNvSpPr txBox="1"/>
            <p:nvPr/>
          </p:nvSpPr>
          <p:spPr>
            <a:xfrm>
              <a:off x="367319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Ứng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dụng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kiến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thức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qua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thực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hành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có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chủ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đích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84" name="TextBox 383">
              <a:extLst>
                <a:ext uri="{FF2B5EF4-FFF2-40B4-BE49-F238E27FC236}">
                  <a16:creationId xmlns:a16="http://schemas.microsoft.com/office/drawing/2014/main" id="{5E1D0FF5-4479-8EE4-DC29-A0FA6237747F}"/>
                </a:ext>
              </a:extLst>
            </p:cNvPr>
            <p:cNvSpPr txBox="1"/>
            <p:nvPr/>
          </p:nvSpPr>
          <p:spPr>
            <a:xfrm flipH="1">
              <a:off x="4966952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PRACTICE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5BB2B064-6258-4287-E228-4AAC81406025}"/>
              </a:ext>
            </a:extLst>
          </p:cNvPr>
          <p:cNvGrpSpPr/>
          <p:nvPr/>
        </p:nvGrpSpPr>
        <p:grpSpPr>
          <a:xfrm>
            <a:off x="15481649" y="8908997"/>
            <a:ext cx="5229152" cy="1336557"/>
            <a:chOff x="15481649" y="8908997"/>
            <a:chExt cx="5229152" cy="1336557"/>
          </a:xfrm>
        </p:grpSpPr>
        <p:sp>
          <p:nvSpPr>
            <p:cNvPr id="386" name="TextBox 385">
              <a:extLst>
                <a:ext uri="{FF2B5EF4-FFF2-40B4-BE49-F238E27FC236}">
                  <a16:creationId xmlns:a16="http://schemas.microsoft.com/office/drawing/2014/main" id="{29C54E7E-8F1E-9C0E-3567-A30004F6CE97}"/>
                </a:ext>
              </a:extLst>
            </p:cNvPr>
            <p:cNvSpPr txBox="1"/>
            <p:nvPr/>
          </p:nvSpPr>
          <p:spPr>
            <a:xfrm>
              <a:off x="1548164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Sáng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tạo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giá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trị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mới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từ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tri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thức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đã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tích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lũy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87" name="TextBox 386">
              <a:extLst>
                <a:ext uri="{FF2B5EF4-FFF2-40B4-BE49-F238E27FC236}">
                  <a16:creationId xmlns:a16="http://schemas.microsoft.com/office/drawing/2014/main" id="{49DC4241-22CC-50D0-2B2A-C0B279105804}"/>
                </a:ext>
              </a:extLst>
            </p:cNvPr>
            <p:cNvSpPr txBox="1"/>
            <p:nvPr/>
          </p:nvSpPr>
          <p:spPr>
            <a:xfrm flipH="1">
              <a:off x="15481649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CREATE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EE12CFDF-BCE3-F860-331C-652041B3836D}"/>
              </a:ext>
            </a:extLst>
          </p:cNvPr>
          <p:cNvGrpSpPr/>
          <p:nvPr/>
        </p:nvGrpSpPr>
        <p:grpSpPr>
          <a:xfrm>
            <a:off x="15481649" y="6506589"/>
            <a:ext cx="5229152" cy="1336557"/>
            <a:chOff x="15481649" y="6506589"/>
            <a:chExt cx="5229152" cy="1336557"/>
          </a:xfrm>
        </p:grpSpPr>
        <p:sp>
          <p:nvSpPr>
            <p:cNvPr id="389" name="TextBox 388">
              <a:extLst>
                <a:ext uri="{FF2B5EF4-FFF2-40B4-BE49-F238E27FC236}">
                  <a16:creationId xmlns:a16="http://schemas.microsoft.com/office/drawing/2014/main" id="{E9A3CADB-876A-D131-7CFD-D8D80BD22403}"/>
                </a:ext>
              </a:extLst>
            </p:cNvPr>
            <p:cNvSpPr txBox="1"/>
            <p:nvPr/>
          </p:nvSpPr>
          <p:spPr>
            <a:xfrm>
              <a:off x="1548164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Điều chỉnh phương pháp để học hiệu quả hơn.</a:t>
              </a:r>
            </a:p>
          </p:txBody>
        </p:sp>
        <p:sp>
          <p:nvSpPr>
            <p:cNvPr id="390" name="TextBox 389">
              <a:extLst>
                <a:ext uri="{FF2B5EF4-FFF2-40B4-BE49-F238E27FC236}">
                  <a16:creationId xmlns:a16="http://schemas.microsoft.com/office/drawing/2014/main" id="{5FF73E5B-B284-7768-B9E5-900988708B8C}"/>
                </a:ext>
              </a:extLst>
            </p:cNvPr>
            <p:cNvSpPr txBox="1"/>
            <p:nvPr/>
          </p:nvSpPr>
          <p:spPr>
            <a:xfrm flipH="1">
              <a:off x="15481649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REFINE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1768623B-2863-FE3F-25E2-E49D17741A10}"/>
              </a:ext>
            </a:extLst>
          </p:cNvPr>
          <p:cNvGrpSpPr/>
          <p:nvPr/>
        </p:nvGrpSpPr>
        <p:grpSpPr>
          <a:xfrm>
            <a:off x="15481649" y="4100115"/>
            <a:ext cx="5229152" cy="1336557"/>
            <a:chOff x="15481649" y="4100115"/>
            <a:chExt cx="5229152" cy="1336557"/>
          </a:xfrm>
        </p:grpSpPr>
        <p:sp>
          <p:nvSpPr>
            <p:cNvPr id="392" name="TextBox 391">
              <a:extLst>
                <a:ext uri="{FF2B5EF4-FFF2-40B4-BE49-F238E27FC236}">
                  <a16:creationId xmlns:a16="http://schemas.microsoft.com/office/drawing/2014/main" id="{F4B8D9AB-3AA2-CDBD-AC5E-7175B47749D1}"/>
                </a:ext>
              </a:extLst>
            </p:cNvPr>
            <p:cNvSpPr txBox="1"/>
            <p:nvPr/>
          </p:nvSpPr>
          <p:spPr>
            <a:xfrm>
              <a:off x="1548164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Tự đánh giá, nhận ra điểm mạnh và hạn chế.</a:t>
              </a:r>
            </a:p>
          </p:txBody>
        </p:sp>
        <p:sp>
          <p:nvSpPr>
            <p:cNvPr id="393" name="TextBox 392">
              <a:extLst>
                <a:ext uri="{FF2B5EF4-FFF2-40B4-BE49-F238E27FC236}">
                  <a16:creationId xmlns:a16="http://schemas.microsoft.com/office/drawing/2014/main" id="{CAE04815-62C5-4E4B-2D4E-8F7821CDC46F}"/>
                </a:ext>
              </a:extLst>
            </p:cNvPr>
            <p:cNvSpPr txBox="1"/>
            <p:nvPr/>
          </p:nvSpPr>
          <p:spPr>
            <a:xfrm flipH="1">
              <a:off x="15481649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REFLECT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394" name="!!SubTitle">
            <a:extLst>
              <a:ext uri="{FF2B5EF4-FFF2-40B4-BE49-F238E27FC236}">
                <a16:creationId xmlns:a16="http://schemas.microsoft.com/office/drawing/2014/main" id="{55DC1A99-89C0-05F9-53B0-3818D0609692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5" name="!!MainTitle1">
            <a:extLst>
              <a:ext uri="{FF2B5EF4-FFF2-40B4-BE49-F238E27FC236}">
                <a16:creationId xmlns:a16="http://schemas.microsoft.com/office/drawing/2014/main" id="{D5D9D5C8-8264-4E77-DAEF-6AC3186F0A47}"/>
              </a:ext>
            </a:extLst>
          </p:cNvPr>
          <p:cNvSpPr txBox="1"/>
          <p:nvPr/>
        </p:nvSpPr>
        <p:spPr>
          <a:xfrm>
            <a:off x="5934426" y="1190307"/>
            <a:ext cx="1251515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 Evolution </a:t>
            </a:r>
            <a:r>
              <a:rPr lang="en-US" sz="75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96" name="Oval 395">
            <a:extLst>
              <a:ext uri="{FF2B5EF4-FFF2-40B4-BE49-F238E27FC236}">
                <a16:creationId xmlns:a16="http://schemas.microsoft.com/office/drawing/2014/main" id="{E335C701-1BC7-9E52-5706-C9F40C39269F}"/>
              </a:ext>
            </a:extLst>
          </p:cNvPr>
          <p:cNvSpPr/>
          <p:nvPr/>
        </p:nvSpPr>
        <p:spPr>
          <a:xfrm>
            <a:off x="9261526" y="12109837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97" name="!!SlideOcean">
            <a:extLst>
              <a:ext uri="{FF2B5EF4-FFF2-40B4-BE49-F238E27FC236}">
                <a16:creationId xmlns:a16="http://schemas.microsoft.com/office/drawing/2014/main" id="{E086903A-31B4-6CE2-1AE9-F0D1F21881ED}"/>
              </a:ext>
            </a:extLst>
          </p:cNvPr>
          <p:cNvSpPr txBox="1"/>
          <p:nvPr/>
        </p:nvSpPr>
        <p:spPr>
          <a:xfrm>
            <a:off x="11147484" y="1290082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6040A0C7-E4DB-C242-91D3-ED407B7A40AA}"/>
              </a:ext>
            </a:extLst>
          </p:cNvPr>
          <p:cNvGrpSpPr/>
          <p:nvPr/>
        </p:nvGrpSpPr>
        <p:grpSpPr>
          <a:xfrm>
            <a:off x="9559181" y="8614354"/>
            <a:ext cx="1612564" cy="1612563"/>
            <a:chOff x="9559181" y="8614354"/>
            <a:chExt cx="1612564" cy="1612563"/>
          </a:xfrm>
        </p:grpSpPr>
        <p:sp>
          <p:nvSpPr>
            <p:cNvPr id="399" name="!!Circle_2b">
              <a:extLst>
                <a:ext uri="{FF2B5EF4-FFF2-40B4-BE49-F238E27FC236}">
                  <a16:creationId xmlns:a16="http://schemas.microsoft.com/office/drawing/2014/main" id="{0561EF9F-6FBB-8414-C022-470FFD72A29D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8614354"/>
              <a:ext cx="1612564" cy="1612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00" name="!!Circle_2c">
              <a:extLst>
                <a:ext uri="{FF2B5EF4-FFF2-40B4-BE49-F238E27FC236}">
                  <a16:creationId xmlns:a16="http://schemas.microsoft.com/office/drawing/2014/main" id="{1AE43B45-094A-3FCF-ACA4-2C3EDBF5633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01" name="Group 400">
            <a:extLst>
              <a:ext uri="{FF2B5EF4-FFF2-40B4-BE49-F238E27FC236}">
                <a16:creationId xmlns:a16="http://schemas.microsoft.com/office/drawing/2014/main" id="{87428738-6D54-2F6A-826E-320FEA8EFB2B}"/>
              </a:ext>
            </a:extLst>
          </p:cNvPr>
          <p:cNvGrpSpPr/>
          <p:nvPr/>
        </p:nvGrpSpPr>
        <p:grpSpPr>
          <a:xfrm>
            <a:off x="13212257" y="8614354"/>
            <a:ext cx="1612564" cy="1612563"/>
            <a:chOff x="13212255" y="8614354"/>
            <a:chExt cx="1612564" cy="1612563"/>
          </a:xfrm>
        </p:grpSpPr>
        <p:sp>
          <p:nvSpPr>
            <p:cNvPr id="402" name="!!Circle_2b">
              <a:extLst>
                <a:ext uri="{FF2B5EF4-FFF2-40B4-BE49-F238E27FC236}">
                  <a16:creationId xmlns:a16="http://schemas.microsoft.com/office/drawing/2014/main" id="{7AC9EA12-D898-72C7-4525-8E6B04BDA0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8614354"/>
              <a:ext cx="1612564" cy="1612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03" name="!!Circle_2c">
              <a:extLst>
                <a:ext uri="{FF2B5EF4-FFF2-40B4-BE49-F238E27FC236}">
                  <a16:creationId xmlns:a16="http://schemas.microsoft.com/office/drawing/2014/main" id="{8B396FC6-D6B6-365C-144F-88E2C88D2E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94874519-F847-CC78-A4E9-A3DFCAFCFDD7}"/>
              </a:ext>
            </a:extLst>
          </p:cNvPr>
          <p:cNvGrpSpPr/>
          <p:nvPr/>
        </p:nvGrpSpPr>
        <p:grpSpPr>
          <a:xfrm>
            <a:off x="13212257" y="6211946"/>
            <a:ext cx="1612564" cy="1612563"/>
            <a:chOff x="13212255" y="6211946"/>
            <a:chExt cx="1612564" cy="1612563"/>
          </a:xfrm>
        </p:grpSpPr>
        <p:sp>
          <p:nvSpPr>
            <p:cNvPr id="405" name="!!Circle_2b">
              <a:extLst>
                <a:ext uri="{FF2B5EF4-FFF2-40B4-BE49-F238E27FC236}">
                  <a16:creationId xmlns:a16="http://schemas.microsoft.com/office/drawing/2014/main" id="{54330DF5-0E2A-D6A7-5F23-24D5C3C772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6211946"/>
              <a:ext cx="1612564" cy="1612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06" name="!!Circle_2c">
              <a:extLst>
                <a:ext uri="{FF2B5EF4-FFF2-40B4-BE49-F238E27FC236}">
                  <a16:creationId xmlns:a16="http://schemas.microsoft.com/office/drawing/2014/main" id="{01755B07-F916-36BE-3996-ADC22268FD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07" name="Group 406">
            <a:extLst>
              <a:ext uri="{FF2B5EF4-FFF2-40B4-BE49-F238E27FC236}">
                <a16:creationId xmlns:a16="http://schemas.microsoft.com/office/drawing/2014/main" id="{D3CEEDEE-DAC0-5F73-973B-8A9E496598CA}"/>
              </a:ext>
            </a:extLst>
          </p:cNvPr>
          <p:cNvGrpSpPr/>
          <p:nvPr/>
        </p:nvGrpSpPr>
        <p:grpSpPr>
          <a:xfrm>
            <a:off x="9559181" y="6211946"/>
            <a:ext cx="1612564" cy="1612563"/>
            <a:chOff x="9559181" y="6211946"/>
            <a:chExt cx="1612564" cy="1612563"/>
          </a:xfrm>
        </p:grpSpPr>
        <p:sp>
          <p:nvSpPr>
            <p:cNvPr id="408" name="!!Circle_2b">
              <a:extLst>
                <a:ext uri="{FF2B5EF4-FFF2-40B4-BE49-F238E27FC236}">
                  <a16:creationId xmlns:a16="http://schemas.microsoft.com/office/drawing/2014/main" id="{9277681C-8FE6-EABE-C817-58D133002F82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6211946"/>
              <a:ext cx="1612564" cy="161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09" name="!!Circle_2c">
              <a:extLst>
                <a:ext uri="{FF2B5EF4-FFF2-40B4-BE49-F238E27FC236}">
                  <a16:creationId xmlns:a16="http://schemas.microsoft.com/office/drawing/2014/main" id="{AE9DF327-A1B9-0398-1189-A93214353C4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10" name="Group 409">
            <a:extLst>
              <a:ext uri="{FF2B5EF4-FFF2-40B4-BE49-F238E27FC236}">
                <a16:creationId xmlns:a16="http://schemas.microsoft.com/office/drawing/2014/main" id="{3803FA77-F5BA-F408-B8CE-67F18287D76F}"/>
              </a:ext>
            </a:extLst>
          </p:cNvPr>
          <p:cNvGrpSpPr/>
          <p:nvPr/>
        </p:nvGrpSpPr>
        <p:grpSpPr>
          <a:xfrm>
            <a:off x="9559181" y="3805472"/>
            <a:ext cx="1612564" cy="1612563"/>
            <a:chOff x="9559181" y="3805472"/>
            <a:chExt cx="1612564" cy="1612563"/>
          </a:xfrm>
        </p:grpSpPr>
        <p:sp>
          <p:nvSpPr>
            <p:cNvPr id="411" name="!!Circle_2b">
              <a:extLst>
                <a:ext uri="{FF2B5EF4-FFF2-40B4-BE49-F238E27FC236}">
                  <a16:creationId xmlns:a16="http://schemas.microsoft.com/office/drawing/2014/main" id="{C917B98E-4B63-1E15-6BC3-119B4EF3047F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3805472"/>
              <a:ext cx="1612564" cy="1612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12" name="!!Circle_2c">
              <a:extLst>
                <a:ext uri="{FF2B5EF4-FFF2-40B4-BE49-F238E27FC236}">
                  <a16:creationId xmlns:a16="http://schemas.microsoft.com/office/drawing/2014/main" id="{2E0A56A9-ADA7-1147-9F97-97E34471E90E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3927353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13" name="Group 412">
            <a:extLst>
              <a:ext uri="{FF2B5EF4-FFF2-40B4-BE49-F238E27FC236}">
                <a16:creationId xmlns:a16="http://schemas.microsoft.com/office/drawing/2014/main" id="{51A387C4-64EA-75DA-6192-A37E9C2AFE87}"/>
              </a:ext>
            </a:extLst>
          </p:cNvPr>
          <p:cNvGrpSpPr/>
          <p:nvPr/>
        </p:nvGrpSpPr>
        <p:grpSpPr>
          <a:xfrm>
            <a:off x="13212257" y="3809538"/>
            <a:ext cx="1612564" cy="1612563"/>
            <a:chOff x="13212255" y="3809538"/>
            <a:chExt cx="1612564" cy="1612563"/>
          </a:xfrm>
        </p:grpSpPr>
        <p:sp>
          <p:nvSpPr>
            <p:cNvPr id="414" name="!!Circle_2b">
              <a:extLst>
                <a:ext uri="{FF2B5EF4-FFF2-40B4-BE49-F238E27FC236}">
                  <a16:creationId xmlns:a16="http://schemas.microsoft.com/office/drawing/2014/main" id="{9171E416-B5E3-87D1-489F-9E4AB22FA7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3809538"/>
              <a:ext cx="1612564" cy="1612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15" name="!!Circle_2c">
              <a:extLst>
                <a:ext uri="{FF2B5EF4-FFF2-40B4-BE49-F238E27FC236}">
                  <a16:creationId xmlns:a16="http://schemas.microsoft.com/office/drawing/2014/main" id="{C5BE253A-0A65-1CB0-4F6E-8EAEAF34D0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3931419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416" name="Freeform 30">
            <a:extLst>
              <a:ext uri="{FF2B5EF4-FFF2-40B4-BE49-F238E27FC236}">
                <a16:creationId xmlns:a16="http://schemas.microsoft.com/office/drawing/2014/main" id="{E6091167-56B0-B10A-6220-15F1333AA4D5}"/>
              </a:ext>
            </a:extLst>
          </p:cNvPr>
          <p:cNvSpPr>
            <a:spLocks noEditPoints="1"/>
          </p:cNvSpPr>
          <p:nvPr/>
        </p:nvSpPr>
        <p:spPr bwMode="auto">
          <a:xfrm>
            <a:off x="10138963" y="9172636"/>
            <a:ext cx="453000" cy="483842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AA4FC889-50AA-1A18-EF44-536EBA2BC934}"/>
              </a:ext>
            </a:extLst>
          </p:cNvPr>
          <p:cNvSpPr/>
          <p:nvPr/>
        </p:nvSpPr>
        <p:spPr>
          <a:xfrm>
            <a:off x="10115639" y="6727196"/>
            <a:ext cx="499648" cy="51815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74A523C4-AAAF-077B-FE88-2BCF3B5E9A94}"/>
              </a:ext>
            </a:extLst>
          </p:cNvPr>
          <p:cNvSpPr/>
          <p:nvPr/>
        </p:nvSpPr>
        <p:spPr>
          <a:xfrm>
            <a:off x="13768715" y="4298814"/>
            <a:ext cx="499648" cy="518154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CDA41582-3D88-AF35-857B-D27508CAF883}"/>
              </a:ext>
            </a:extLst>
          </p:cNvPr>
          <p:cNvSpPr/>
          <p:nvPr/>
        </p:nvSpPr>
        <p:spPr>
          <a:xfrm>
            <a:off x="13740956" y="9136849"/>
            <a:ext cx="555166" cy="462638"/>
          </a:xfrm>
          <a:custGeom>
            <a:avLst/>
            <a:gdLst>
              <a:gd name="connsiteX0" fmla="*/ 51740 w 457200"/>
              <a:gd name="connsiteY0" fmla="*/ 375895 h 381000"/>
              <a:gd name="connsiteX1" fmla="*/ 51740 w 457200"/>
              <a:gd name="connsiteY1" fmla="*/ 375895 h 381000"/>
              <a:gd name="connsiteX2" fmla="*/ 19431 w 457200"/>
              <a:gd name="connsiteY2" fmla="*/ 343586 h 381000"/>
              <a:gd name="connsiteX3" fmla="*/ 19431 w 457200"/>
              <a:gd name="connsiteY3" fmla="*/ 219227 h 381000"/>
              <a:gd name="connsiteX4" fmla="*/ 51740 w 457200"/>
              <a:gd name="connsiteY4" fmla="*/ 186918 h 381000"/>
              <a:gd name="connsiteX5" fmla="*/ 51740 w 457200"/>
              <a:gd name="connsiteY5" fmla="*/ 186918 h 381000"/>
              <a:gd name="connsiteX6" fmla="*/ 84049 w 457200"/>
              <a:gd name="connsiteY6" fmla="*/ 219227 h 381000"/>
              <a:gd name="connsiteX7" fmla="*/ 84049 w 457200"/>
              <a:gd name="connsiteY7" fmla="*/ 343586 h 381000"/>
              <a:gd name="connsiteX8" fmla="*/ 51740 w 457200"/>
              <a:gd name="connsiteY8" fmla="*/ 375895 h 381000"/>
              <a:gd name="connsiteX9" fmla="*/ 221818 w 457200"/>
              <a:gd name="connsiteY9" fmla="*/ 260680 h 381000"/>
              <a:gd name="connsiteX10" fmla="*/ 221818 w 457200"/>
              <a:gd name="connsiteY10" fmla="*/ 260680 h 381000"/>
              <a:gd name="connsiteX11" fmla="*/ 287198 w 457200"/>
              <a:gd name="connsiteY11" fmla="*/ 276682 h 381000"/>
              <a:gd name="connsiteX12" fmla="*/ 325603 w 457200"/>
              <a:gd name="connsiteY12" fmla="*/ 253822 h 381000"/>
              <a:gd name="connsiteX13" fmla="*/ 302285 w 457200"/>
              <a:gd name="connsiteY13" fmla="*/ 219685 h 381000"/>
              <a:gd name="connsiteX14" fmla="*/ 217856 w 457200"/>
              <a:gd name="connsiteY14" fmla="*/ 194538 h 381000"/>
              <a:gd name="connsiteX15" fmla="*/ 130835 w 457200"/>
              <a:gd name="connsiteY15" fmla="*/ 202768 h 381000"/>
              <a:gd name="connsiteX16" fmla="*/ 84049 w 457200"/>
              <a:gd name="connsiteY16" fmla="*/ 227609 h 381000"/>
              <a:gd name="connsiteX17" fmla="*/ 84049 w 457200"/>
              <a:gd name="connsiteY17" fmla="*/ 334594 h 381000"/>
              <a:gd name="connsiteX18" fmla="*/ 115291 w 457200"/>
              <a:gd name="connsiteY18" fmla="*/ 325907 h 381000"/>
              <a:gd name="connsiteX19" fmla="*/ 115291 w 457200"/>
              <a:gd name="connsiteY19" fmla="*/ 325907 h 381000"/>
              <a:gd name="connsiteX20" fmla="*/ 147295 w 457200"/>
              <a:gd name="connsiteY20" fmla="*/ 322859 h 381000"/>
              <a:gd name="connsiteX21" fmla="*/ 178842 w 457200"/>
              <a:gd name="connsiteY21" fmla="*/ 332613 h 381000"/>
              <a:gd name="connsiteX22" fmla="*/ 365074 w 457200"/>
              <a:gd name="connsiteY22" fmla="*/ 352730 h 381000"/>
              <a:gd name="connsiteX23" fmla="*/ 422986 w 457200"/>
              <a:gd name="connsiteY23" fmla="*/ 348005 h 381000"/>
              <a:gd name="connsiteX24" fmla="*/ 450723 w 457200"/>
              <a:gd name="connsiteY24" fmla="*/ 313106 h 381000"/>
              <a:gd name="connsiteX25" fmla="*/ 450723 w 457200"/>
              <a:gd name="connsiteY25" fmla="*/ 313106 h 381000"/>
              <a:gd name="connsiteX26" fmla="*/ 423596 w 457200"/>
              <a:gd name="connsiteY26" fmla="*/ 287198 h 381000"/>
              <a:gd name="connsiteX27" fmla="*/ 376047 w 457200"/>
              <a:gd name="connsiteY27" fmla="*/ 289179 h 381000"/>
              <a:gd name="connsiteX28" fmla="*/ 256565 w 457200"/>
              <a:gd name="connsiteY28" fmla="*/ 272415 h 381000"/>
              <a:gd name="connsiteX29" fmla="*/ 221818 w 457200"/>
              <a:gd name="connsiteY29" fmla="*/ 260985 h 381000"/>
              <a:gd name="connsiteX30" fmla="*/ 394640 w 457200"/>
              <a:gd name="connsiteY30" fmla="*/ 288112 h 381000"/>
              <a:gd name="connsiteX31" fmla="*/ 397688 w 457200"/>
              <a:gd name="connsiteY31" fmla="*/ 273482 h 381000"/>
              <a:gd name="connsiteX32" fmla="*/ 372694 w 457200"/>
              <a:gd name="connsiteY32" fmla="*/ 94564 h 381000"/>
              <a:gd name="connsiteX33" fmla="*/ 351054 w 457200"/>
              <a:gd name="connsiteY33" fmla="*/ 75667 h 381000"/>
              <a:gd name="connsiteX34" fmla="*/ 208559 w 457200"/>
              <a:gd name="connsiteY34" fmla="*/ 75667 h 381000"/>
              <a:gd name="connsiteX35" fmla="*/ 186919 w 457200"/>
              <a:gd name="connsiteY35" fmla="*/ 94564 h 381000"/>
              <a:gd name="connsiteX36" fmla="*/ 173660 w 457200"/>
              <a:gd name="connsiteY36" fmla="*/ 189509 h 381000"/>
              <a:gd name="connsiteX37" fmla="*/ 314782 w 457200"/>
              <a:gd name="connsiteY37" fmla="*/ 98374 h 381000"/>
              <a:gd name="connsiteX38" fmla="*/ 314782 w 457200"/>
              <a:gd name="connsiteY38" fmla="*/ 54330 h 381000"/>
              <a:gd name="connsiteX39" fmla="*/ 279883 w 457200"/>
              <a:gd name="connsiteY39" fmla="*/ 19431 h 381000"/>
              <a:gd name="connsiteX40" fmla="*/ 279883 w 457200"/>
              <a:gd name="connsiteY40" fmla="*/ 19431 h 381000"/>
              <a:gd name="connsiteX41" fmla="*/ 244983 w 457200"/>
              <a:gd name="connsiteY41" fmla="*/ 54330 h 381000"/>
              <a:gd name="connsiteX42" fmla="*/ 244983 w 457200"/>
              <a:gd name="connsiteY42" fmla="*/ 98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57200" h="381000">
                <a:moveTo>
                  <a:pt x="51740" y="375895"/>
                </a:moveTo>
                <a:lnTo>
                  <a:pt x="51740" y="375895"/>
                </a:lnTo>
                <a:cubicBezTo>
                  <a:pt x="33909" y="375895"/>
                  <a:pt x="19431" y="361417"/>
                  <a:pt x="19431" y="343586"/>
                </a:cubicBezTo>
                <a:lnTo>
                  <a:pt x="19431" y="219227"/>
                </a:lnTo>
                <a:cubicBezTo>
                  <a:pt x="19431" y="201397"/>
                  <a:pt x="33909" y="186918"/>
                  <a:pt x="51740" y="186918"/>
                </a:cubicBezTo>
                <a:lnTo>
                  <a:pt x="51740" y="186918"/>
                </a:lnTo>
                <a:cubicBezTo>
                  <a:pt x="69571" y="186918"/>
                  <a:pt x="84049" y="201397"/>
                  <a:pt x="84049" y="219227"/>
                </a:cubicBezTo>
                <a:lnTo>
                  <a:pt x="84049" y="343586"/>
                </a:lnTo>
                <a:cubicBezTo>
                  <a:pt x="84049" y="361417"/>
                  <a:pt x="69571" y="375895"/>
                  <a:pt x="51740" y="375895"/>
                </a:cubicBezTo>
                <a:close/>
                <a:moveTo>
                  <a:pt x="221818" y="260680"/>
                </a:moveTo>
                <a:lnTo>
                  <a:pt x="221818" y="260680"/>
                </a:lnTo>
                <a:lnTo>
                  <a:pt x="287198" y="276682"/>
                </a:lnTo>
                <a:cubicBezTo>
                  <a:pt x="309601" y="281254"/>
                  <a:pt x="322859" y="273329"/>
                  <a:pt x="325603" y="253822"/>
                </a:cubicBezTo>
                <a:cubicBezTo>
                  <a:pt x="327736" y="238430"/>
                  <a:pt x="317068" y="224257"/>
                  <a:pt x="302285" y="219685"/>
                </a:cubicBezTo>
                <a:lnTo>
                  <a:pt x="217856" y="194538"/>
                </a:lnTo>
                <a:cubicBezTo>
                  <a:pt x="188900" y="185699"/>
                  <a:pt x="157658" y="188595"/>
                  <a:pt x="130835" y="202768"/>
                </a:cubicBezTo>
                <a:lnTo>
                  <a:pt x="84049" y="227609"/>
                </a:lnTo>
                <a:moveTo>
                  <a:pt x="84049" y="334594"/>
                </a:moveTo>
                <a:cubicBezTo>
                  <a:pt x="94869" y="333985"/>
                  <a:pt x="105537" y="331089"/>
                  <a:pt x="115291" y="325907"/>
                </a:cubicBezTo>
                <a:lnTo>
                  <a:pt x="115291" y="325907"/>
                </a:lnTo>
                <a:cubicBezTo>
                  <a:pt x="125044" y="320726"/>
                  <a:pt x="136627" y="319659"/>
                  <a:pt x="147295" y="322859"/>
                </a:cubicBezTo>
                <a:lnTo>
                  <a:pt x="178842" y="332613"/>
                </a:lnTo>
                <a:cubicBezTo>
                  <a:pt x="239039" y="351053"/>
                  <a:pt x="302285" y="357911"/>
                  <a:pt x="365074" y="352730"/>
                </a:cubicBezTo>
                <a:lnTo>
                  <a:pt x="422986" y="348005"/>
                </a:lnTo>
                <a:cubicBezTo>
                  <a:pt x="440512" y="346481"/>
                  <a:pt x="453162" y="330632"/>
                  <a:pt x="450723" y="313106"/>
                </a:cubicBezTo>
                <a:lnTo>
                  <a:pt x="450723" y="313106"/>
                </a:lnTo>
                <a:cubicBezTo>
                  <a:pt x="448742" y="299237"/>
                  <a:pt x="437617" y="288569"/>
                  <a:pt x="423596" y="287198"/>
                </a:cubicBezTo>
                <a:lnTo>
                  <a:pt x="376047" y="289179"/>
                </a:lnTo>
                <a:cubicBezTo>
                  <a:pt x="335509" y="290855"/>
                  <a:pt x="295123" y="285217"/>
                  <a:pt x="256565" y="272415"/>
                </a:cubicBezTo>
                <a:lnTo>
                  <a:pt x="221818" y="260985"/>
                </a:lnTo>
                <a:moveTo>
                  <a:pt x="394640" y="288112"/>
                </a:moveTo>
                <a:cubicBezTo>
                  <a:pt x="397230" y="283997"/>
                  <a:pt x="398450" y="278816"/>
                  <a:pt x="397688" y="273482"/>
                </a:cubicBezTo>
                <a:lnTo>
                  <a:pt x="372694" y="94564"/>
                </a:lnTo>
                <a:cubicBezTo>
                  <a:pt x="371170" y="83744"/>
                  <a:pt x="362026" y="75667"/>
                  <a:pt x="351054" y="75667"/>
                </a:cubicBezTo>
                <a:lnTo>
                  <a:pt x="208559" y="75667"/>
                </a:lnTo>
                <a:cubicBezTo>
                  <a:pt x="197587" y="75667"/>
                  <a:pt x="188443" y="83744"/>
                  <a:pt x="186919" y="94564"/>
                </a:cubicBezTo>
                <a:lnTo>
                  <a:pt x="173660" y="189509"/>
                </a:lnTo>
                <a:moveTo>
                  <a:pt x="314782" y="98374"/>
                </a:moveTo>
                <a:lnTo>
                  <a:pt x="314782" y="54330"/>
                </a:lnTo>
                <a:cubicBezTo>
                  <a:pt x="314782" y="34976"/>
                  <a:pt x="299085" y="19431"/>
                  <a:pt x="279883" y="19431"/>
                </a:cubicBezTo>
                <a:lnTo>
                  <a:pt x="279883" y="19431"/>
                </a:lnTo>
                <a:cubicBezTo>
                  <a:pt x="260528" y="19431"/>
                  <a:pt x="244983" y="35128"/>
                  <a:pt x="244983" y="54330"/>
                </a:cubicBezTo>
                <a:lnTo>
                  <a:pt x="244983" y="98374"/>
                </a:ln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0" name="Freeform 16">
            <a:extLst>
              <a:ext uri="{FF2B5EF4-FFF2-40B4-BE49-F238E27FC236}">
                <a16:creationId xmlns:a16="http://schemas.microsoft.com/office/drawing/2014/main" id="{0FBC11A7-893D-C7DF-15B0-C94A4D82916D}"/>
              </a:ext>
            </a:extLst>
          </p:cNvPr>
          <p:cNvSpPr>
            <a:spLocks noEditPoints="1"/>
          </p:cNvSpPr>
          <p:nvPr/>
        </p:nvSpPr>
        <p:spPr bwMode="auto">
          <a:xfrm>
            <a:off x="13817099" y="6788482"/>
            <a:ext cx="402882" cy="52046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1" name="Freeform 50">
            <a:extLst>
              <a:ext uri="{FF2B5EF4-FFF2-40B4-BE49-F238E27FC236}">
                <a16:creationId xmlns:a16="http://schemas.microsoft.com/office/drawing/2014/main" id="{706D1FBC-1D7A-F8C9-5301-34E0F33A7F44}"/>
              </a:ext>
            </a:extLst>
          </p:cNvPr>
          <p:cNvSpPr>
            <a:spLocks noEditPoints="1"/>
          </p:cNvSpPr>
          <p:nvPr/>
        </p:nvSpPr>
        <p:spPr bwMode="auto">
          <a:xfrm>
            <a:off x="10177517" y="4324472"/>
            <a:ext cx="375894" cy="537818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22" name="Group 421">
            <a:extLst>
              <a:ext uri="{FF2B5EF4-FFF2-40B4-BE49-F238E27FC236}">
                <a16:creationId xmlns:a16="http://schemas.microsoft.com/office/drawing/2014/main" id="{276517A5-C6F8-5B56-A635-9DA13B95ABF3}"/>
              </a:ext>
            </a:extLst>
          </p:cNvPr>
          <p:cNvGrpSpPr/>
          <p:nvPr/>
        </p:nvGrpSpPr>
        <p:grpSpPr>
          <a:xfrm>
            <a:off x="10951875" y="11078005"/>
            <a:ext cx="2470073" cy="1604151"/>
            <a:chOff x="10951875" y="11078005"/>
            <a:chExt cx="2470073" cy="1604151"/>
          </a:xfrm>
        </p:grpSpPr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FD4355B8-B2FD-B747-07A4-3F1A661F4615}"/>
                </a:ext>
              </a:extLst>
            </p:cNvPr>
            <p:cNvSpPr/>
            <p:nvPr/>
          </p:nvSpPr>
          <p:spPr>
            <a:xfrm>
              <a:off x="11242229" y="11256344"/>
              <a:ext cx="1890624" cy="862684"/>
            </a:xfrm>
            <a:custGeom>
              <a:avLst/>
              <a:gdLst>
                <a:gd name="connsiteX0" fmla="*/ 944614 w 1890624"/>
                <a:gd name="connsiteY0" fmla="*/ 0 h 862684"/>
                <a:gd name="connsiteX1" fmla="*/ 1866204 w 1890624"/>
                <a:gd name="connsiteY1" fmla="*/ 382771 h 862684"/>
                <a:gd name="connsiteX2" fmla="*/ 1890624 w 1890624"/>
                <a:gd name="connsiteY2" fmla="*/ 414171 h 862684"/>
                <a:gd name="connsiteX3" fmla="*/ 1316553 w 1890624"/>
                <a:gd name="connsiteY3" fmla="*/ 862684 h 862684"/>
                <a:gd name="connsiteX4" fmla="*/ 1297756 w 1890624"/>
                <a:gd name="connsiteY4" fmla="*/ 844888 h 862684"/>
                <a:gd name="connsiteX5" fmla="*/ 944614 w 1890624"/>
                <a:gd name="connsiteY5" fmla="*/ 730623 h 862684"/>
                <a:gd name="connsiteX6" fmla="*/ 591472 w 1890624"/>
                <a:gd name="connsiteY6" fmla="*/ 844888 h 862684"/>
                <a:gd name="connsiteX7" fmla="*/ 574345 w 1890624"/>
                <a:gd name="connsiteY7" fmla="*/ 861104 h 862684"/>
                <a:gd name="connsiteX8" fmla="*/ 0 w 1890624"/>
                <a:gd name="connsiteY8" fmla="*/ 412376 h 862684"/>
                <a:gd name="connsiteX9" fmla="*/ 23024 w 1890624"/>
                <a:gd name="connsiteY9" fmla="*/ 382771 h 862684"/>
                <a:gd name="connsiteX10" fmla="*/ 944614 w 1890624"/>
                <a:gd name="connsiteY10" fmla="*/ 0 h 86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90624" h="862684">
                  <a:moveTo>
                    <a:pt x="944614" y="0"/>
                  </a:moveTo>
                  <a:cubicBezTo>
                    <a:pt x="1328245" y="0"/>
                    <a:pt x="1666477" y="151834"/>
                    <a:pt x="1866204" y="382771"/>
                  </a:cubicBezTo>
                  <a:lnTo>
                    <a:pt x="1890624" y="414171"/>
                  </a:lnTo>
                  <a:lnTo>
                    <a:pt x="1316553" y="862684"/>
                  </a:lnTo>
                  <a:lnTo>
                    <a:pt x="1297756" y="844888"/>
                  </a:lnTo>
                  <a:cubicBezTo>
                    <a:pt x="1207379" y="774289"/>
                    <a:pt x="1082525" y="730623"/>
                    <a:pt x="944614" y="730623"/>
                  </a:cubicBezTo>
                  <a:cubicBezTo>
                    <a:pt x="806703" y="730623"/>
                    <a:pt x="681849" y="774289"/>
                    <a:pt x="591472" y="844888"/>
                  </a:cubicBezTo>
                  <a:lnTo>
                    <a:pt x="574345" y="861104"/>
                  </a:lnTo>
                  <a:lnTo>
                    <a:pt x="0" y="412376"/>
                  </a:lnTo>
                  <a:lnTo>
                    <a:pt x="23024" y="382771"/>
                  </a:lnTo>
                  <a:cubicBezTo>
                    <a:pt x="222751" y="151834"/>
                    <a:pt x="560983" y="0"/>
                    <a:pt x="944614" y="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4153EAAB-088E-9745-3908-9F1A867BD5AE}"/>
                </a:ext>
              </a:extLst>
            </p:cNvPr>
            <p:cNvSpPr/>
            <p:nvPr/>
          </p:nvSpPr>
          <p:spPr>
            <a:xfrm>
              <a:off x="10951875" y="11078005"/>
              <a:ext cx="2470073" cy="1604151"/>
            </a:xfrm>
            <a:custGeom>
              <a:avLst/>
              <a:gdLst>
                <a:gd name="connsiteX0" fmla="*/ 745892 w 2470073"/>
                <a:gd name="connsiteY0" fmla="*/ 1219971 h 1604151"/>
                <a:gd name="connsiteX1" fmla="*/ 745892 w 2470073"/>
                <a:gd name="connsiteY1" fmla="*/ 1219972 h 1604151"/>
                <a:gd name="connsiteX2" fmla="*/ 1062724 w 2470073"/>
                <a:gd name="connsiteY2" fmla="*/ 1466185 h 1604151"/>
                <a:gd name="connsiteX3" fmla="*/ 1062725 w 2470073"/>
                <a:gd name="connsiteY3" fmla="*/ 1466185 h 1604151"/>
                <a:gd name="connsiteX4" fmla="*/ 917 w 2470073"/>
                <a:gd name="connsiteY4" fmla="*/ 638563 h 1604151"/>
                <a:gd name="connsiteX5" fmla="*/ 178652 w 2470073"/>
                <a:gd name="connsiteY5" fmla="*/ 777425 h 1604151"/>
                <a:gd name="connsiteX6" fmla="*/ 178055 w 2470073"/>
                <a:gd name="connsiteY6" fmla="*/ 778699 h 1604151"/>
                <a:gd name="connsiteX7" fmla="*/ 0 w 2470073"/>
                <a:gd name="connsiteY7" fmla="*/ 640330 h 1604151"/>
                <a:gd name="connsiteX8" fmla="*/ 547 w 2470073"/>
                <a:gd name="connsiteY8" fmla="*/ 639164 h 1604151"/>
                <a:gd name="connsiteX9" fmla="*/ 1234968 w 2470073"/>
                <a:gd name="connsiteY9" fmla="*/ 178340 h 1604151"/>
                <a:gd name="connsiteX10" fmla="*/ 313378 w 2470073"/>
                <a:gd name="connsiteY10" fmla="*/ 561111 h 1604151"/>
                <a:gd name="connsiteX11" fmla="*/ 290355 w 2470073"/>
                <a:gd name="connsiteY11" fmla="*/ 590715 h 1604151"/>
                <a:gd name="connsiteX12" fmla="*/ 864700 w 2470073"/>
                <a:gd name="connsiteY12" fmla="*/ 1039443 h 1604151"/>
                <a:gd name="connsiteX13" fmla="*/ 881826 w 2470073"/>
                <a:gd name="connsiteY13" fmla="*/ 1023228 h 1604151"/>
                <a:gd name="connsiteX14" fmla="*/ 1234968 w 2470073"/>
                <a:gd name="connsiteY14" fmla="*/ 908963 h 1604151"/>
                <a:gd name="connsiteX15" fmla="*/ 1588110 w 2470073"/>
                <a:gd name="connsiteY15" fmla="*/ 1023228 h 1604151"/>
                <a:gd name="connsiteX16" fmla="*/ 1606907 w 2470073"/>
                <a:gd name="connsiteY16" fmla="*/ 1041024 h 1604151"/>
                <a:gd name="connsiteX17" fmla="*/ 1606907 w 2470073"/>
                <a:gd name="connsiteY17" fmla="*/ 1041023 h 1604151"/>
                <a:gd name="connsiteX18" fmla="*/ 2180977 w 2470073"/>
                <a:gd name="connsiteY18" fmla="*/ 592510 h 1604151"/>
                <a:gd name="connsiteX19" fmla="*/ 2156558 w 2470073"/>
                <a:gd name="connsiteY19" fmla="*/ 561111 h 1604151"/>
                <a:gd name="connsiteX20" fmla="*/ 1234968 w 2470073"/>
                <a:gd name="connsiteY20" fmla="*/ 178340 h 1604151"/>
                <a:gd name="connsiteX21" fmla="*/ 1234968 w 2470073"/>
                <a:gd name="connsiteY21" fmla="*/ 0 h 1604151"/>
                <a:gd name="connsiteX22" fmla="*/ 2345869 w 2470073"/>
                <a:gd name="connsiteY22" fmla="*/ 461399 h 1604151"/>
                <a:gd name="connsiteX23" fmla="*/ 2346974 w 2470073"/>
                <a:gd name="connsiteY23" fmla="*/ 462820 h 1604151"/>
                <a:gd name="connsiteX24" fmla="*/ 2412974 w 2470073"/>
                <a:gd name="connsiteY24" fmla="*/ 547684 h 1604151"/>
                <a:gd name="connsiteX25" fmla="*/ 2469389 w 2470073"/>
                <a:gd name="connsiteY25" fmla="*/ 639165 h 1604151"/>
                <a:gd name="connsiteX26" fmla="*/ 2469936 w 2470073"/>
                <a:gd name="connsiteY26" fmla="*/ 640332 h 1604151"/>
                <a:gd name="connsiteX27" fmla="*/ 2470073 w 2470073"/>
                <a:gd name="connsiteY27" fmla="*/ 640624 h 1604151"/>
                <a:gd name="connsiteX28" fmla="*/ 2292273 w 2470073"/>
                <a:gd name="connsiteY28" fmla="*/ 779536 h 1604151"/>
                <a:gd name="connsiteX29" fmla="*/ 2291881 w 2470073"/>
                <a:gd name="connsiteY29" fmla="*/ 778701 h 1604151"/>
                <a:gd name="connsiteX30" fmla="*/ 2291881 w 2470073"/>
                <a:gd name="connsiteY30" fmla="*/ 778700 h 1604151"/>
                <a:gd name="connsiteX31" fmla="*/ 1724046 w 2470073"/>
                <a:gd name="connsiteY31" fmla="*/ 1219971 h 1604151"/>
                <a:gd name="connsiteX32" fmla="*/ 1724046 w 2470073"/>
                <a:gd name="connsiteY32" fmla="*/ 1219972 h 1604151"/>
                <a:gd name="connsiteX33" fmla="*/ 1409065 w 2470073"/>
                <a:gd name="connsiteY33" fmla="*/ 1464747 h 1604151"/>
                <a:gd name="connsiteX34" fmla="*/ 1236816 w 2470073"/>
                <a:gd name="connsiteY34" fmla="*/ 1330172 h 1604151"/>
                <a:gd name="connsiteX35" fmla="*/ 1236815 w 2470073"/>
                <a:gd name="connsiteY35" fmla="*/ 1330172 h 1604151"/>
                <a:gd name="connsiteX36" fmla="*/ 1409064 w 2470073"/>
                <a:gd name="connsiteY36" fmla="*/ 1464747 h 1604151"/>
                <a:gd name="connsiteX37" fmla="*/ 1409065 w 2470073"/>
                <a:gd name="connsiteY37" fmla="*/ 1464747 h 1604151"/>
                <a:gd name="connsiteX38" fmla="*/ 1724045 w 2470073"/>
                <a:gd name="connsiteY38" fmla="*/ 1219973 h 1604151"/>
                <a:gd name="connsiteX39" fmla="*/ 2291881 w 2470073"/>
                <a:gd name="connsiteY39" fmla="*/ 778701 h 1604151"/>
                <a:gd name="connsiteX40" fmla="*/ 2292273 w 2470073"/>
                <a:gd name="connsiteY40" fmla="*/ 779537 h 1604151"/>
                <a:gd name="connsiteX41" fmla="*/ 1724576 w 2470073"/>
                <a:gd name="connsiteY41" fmla="*/ 1223070 h 1604151"/>
                <a:gd name="connsiteX42" fmla="*/ 1412153 w 2470073"/>
                <a:gd name="connsiteY42" fmla="*/ 1467162 h 1604151"/>
                <a:gd name="connsiteX43" fmla="*/ 1412152 w 2470073"/>
                <a:gd name="connsiteY43" fmla="*/ 1467161 h 1604151"/>
                <a:gd name="connsiteX44" fmla="*/ 1236814 w 2470073"/>
                <a:gd name="connsiteY44" fmla="*/ 1604151 h 1604151"/>
                <a:gd name="connsiteX45" fmla="*/ 1061475 w 2470073"/>
                <a:gd name="connsiteY45" fmla="*/ 1467161 h 1604151"/>
                <a:gd name="connsiteX46" fmla="*/ 745700 w 2470073"/>
                <a:gd name="connsiteY46" fmla="*/ 1220451 h 1604151"/>
                <a:gd name="connsiteX47" fmla="*/ 745700 w 2470073"/>
                <a:gd name="connsiteY47" fmla="*/ 1220450 h 1604151"/>
                <a:gd name="connsiteX48" fmla="*/ 595075 w 2470073"/>
                <a:gd name="connsiteY48" fmla="*/ 1102769 h 1604151"/>
                <a:gd name="connsiteX49" fmla="*/ 178056 w 2470073"/>
                <a:gd name="connsiteY49" fmla="*/ 778699 h 1604151"/>
                <a:gd name="connsiteX50" fmla="*/ 178653 w 2470073"/>
                <a:gd name="connsiteY50" fmla="*/ 777425 h 1604151"/>
                <a:gd name="connsiteX51" fmla="*/ 918 w 2470073"/>
                <a:gd name="connsiteY51" fmla="*/ 638563 h 1604151"/>
                <a:gd name="connsiteX52" fmla="*/ 56963 w 2470073"/>
                <a:gd name="connsiteY52" fmla="*/ 547683 h 1604151"/>
                <a:gd name="connsiteX53" fmla="*/ 124068 w 2470073"/>
                <a:gd name="connsiteY53" fmla="*/ 461398 h 1604151"/>
                <a:gd name="connsiteX54" fmla="*/ 124396 w 2470073"/>
                <a:gd name="connsiteY54" fmla="*/ 461056 h 1604151"/>
                <a:gd name="connsiteX55" fmla="*/ 201190 w 2470073"/>
                <a:gd name="connsiteY55" fmla="*/ 380835 h 1604151"/>
                <a:gd name="connsiteX56" fmla="*/ 1234968 w 2470073"/>
                <a:gd name="connsiteY56" fmla="*/ 0 h 160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70073" h="1604151">
                  <a:moveTo>
                    <a:pt x="745892" y="1219971"/>
                  </a:moveTo>
                  <a:lnTo>
                    <a:pt x="745892" y="1219972"/>
                  </a:lnTo>
                  <a:lnTo>
                    <a:pt x="1062724" y="1466185"/>
                  </a:lnTo>
                  <a:lnTo>
                    <a:pt x="1062725" y="1466185"/>
                  </a:lnTo>
                  <a:close/>
                  <a:moveTo>
                    <a:pt x="917" y="638563"/>
                  </a:moveTo>
                  <a:lnTo>
                    <a:pt x="178652" y="777425"/>
                  </a:lnTo>
                  <a:lnTo>
                    <a:pt x="178055" y="778699"/>
                  </a:lnTo>
                  <a:lnTo>
                    <a:pt x="0" y="640330"/>
                  </a:lnTo>
                  <a:lnTo>
                    <a:pt x="547" y="639164"/>
                  </a:lnTo>
                  <a:close/>
                  <a:moveTo>
                    <a:pt x="1234968" y="178340"/>
                  </a:moveTo>
                  <a:cubicBezTo>
                    <a:pt x="851337" y="178340"/>
                    <a:pt x="513105" y="330174"/>
                    <a:pt x="313378" y="561111"/>
                  </a:cubicBezTo>
                  <a:lnTo>
                    <a:pt x="290355" y="590715"/>
                  </a:lnTo>
                  <a:lnTo>
                    <a:pt x="864700" y="1039443"/>
                  </a:lnTo>
                  <a:lnTo>
                    <a:pt x="881826" y="1023228"/>
                  </a:lnTo>
                  <a:cubicBezTo>
                    <a:pt x="972203" y="952629"/>
                    <a:pt x="1097057" y="908963"/>
                    <a:pt x="1234968" y="908963"/>
                  </a:cubicBezTo>
                  <a:cubicBezTo>
                    <a:pt x="1372879" y="908963"/>
                    <a:pt x="1497733" y="952629"/>
                    <a:pt x="1588110" y="1023228"/>
                  </a:cubicBezTo>
                  <a:lnTo>
                    <a:pt x="1606907" y="1041024"/>
                  </a:lnTo>
                  <a:lnTo>
                    <a:pt x="1606907" y="1041023"/>
                  </a:lnTo>
                  <a:lnTo>
                    <a:pt x="2180977" y="592510"/>
                  </a:lnTo>
                  <a:lnTo>
                    <a:pt x="2156558" y="561111"/>
                  </a:lnTo>
                  <a:cubicBezTo>
                    <a:pt x="1956831" y="330174"/>
                    <a:pt x="1618599" y="178340"/>
                    <a:pt x="1234968" y="178340"/>
                  </a:cubicBezTo>
                  <a:close/>
                  <a:moveTo>
                    <a:pt x="1234968" y="0"/>
                  </a:moveTo>
                  <a:cubicBezTo>
                    <a:pt x="1697403" y="0"/>
                    <a:pt x="2105115" y="183024"/>
                    <a:pt x="2345869" y="461399"/>
                  </a:cubicBezTo>
                  <a:lnTo>
                    <a:pt x="2346974" y="462820"/>
                  </a:lnTo>
                  <a:lnTo>
                    <a:pt x="2412974" y="547684"/>
                  </a:lnTo>
                  <a:cubicBezTo>
                    <a:pt x="2433598" y="577341"/>
                    <a:pt x="2452440" y="607864"/>
                    <a:pt x="2469389" y="639165"/>
                  </a:cubicBezTo>
                  <a:lnTo>
                    <a:pt x="2469936" y="640332"/>
                  </a:lnTo>
                  <a:lnTo>
                    <a:pt x="2470073" y="640624"/>
                  </a:lnTo>
                  <a:lnTo>
                    <a:pt x="2292273" y="779536"/>
                  </a:lnTo>
                  <a:lnTo>
                    <a:pt x="2291881" y="778701"/>
                  </a:lnTo>
                  <a:lnTo>
                    <a:pt x="2291881" y="778700"/>
                  </a:lnTo>
                  <a:lnTo>
                    <a:pt x="1724046" y="1219971"/>
                  </a:lnTo>
                  <a:lnTo>
                    <a:pt x="1724046" y="1219972"/>
                  </a:lnTo>
                  <a:lnTo>
                    <a:pt x="1409065" y="1464747"/>
                  </a:lnTo>
                  <a:lnTo>
                    <a:pt x="1236816" y="1330172"/>
                  </a:lnTo>
                  <a:lnTo>
                    <a:pt x="1236815" y="1330172"/>
                  </a:lnTo>
                  <a:lnTo>
                    <a:pt x="1409064" y="1464747"/>
                  </a:lnTo>
                  <a:lnTo>
                    <a:pt x="1409065" y="1464747"/>
                  </a:lnTo>
                  <a:lnTo>
                    <a:pt x="1724045" y="1219973"/>
                  </a:lnTo>
                  <a:lnTo>
                    <a:pt x="2291881" y="778701"/>
                  </a:lnTo>
                  <a:lnTo>
                    <a:pt x="2292273" y="779537"/>
                  </a:lnTo>
                  <a:lnTo>
                    <a:pt x="1724576" y="1223070"/>
                  </a:lnTo>
                  <a:lnTo>
                    <a:pt x="1412153" y="1467162"/>
                  </a:lnTo>
                  <a:lnTo>
                    <a:pt x="1412152" y="1467161"/>
                  </a:lnTo>
                  <a:lnTo>
                    <a:pt x="1236814" y="1604151"/>
                  </a:lnTo>
                  <a:lnTo>
                    <a:pt x="1061475" y="1467161"/>
                  </a:lnTo>
                  <a:lnTo>
                    <a:pt x="745700" y="1220451"/>
                  </a:lnTo>
                  <a:lnTo>
                    <a:pt x="745700" y="1220450"/>
                  </a:lnTo>
                  <a:lnTo>
                    <a:pt x="595075" y="1102769"/>
                  </a:lnTo>
                  <a:lnTo>
                    <a:pt x="178056" y="778699"/>
                  </a:lnTo>
                  <a:lnTo>
                    <a:pt x="178653" y="777425"/>
                  </a:lnTo>
                  <a:lnTo>
                    <a:pt x="918" y="638563"/>
                  </a:lnTo>
                  <a:lnTo>
                    <a:pt x="56963" y="547683"/>
                  </a:lnTo>
                  <a:cubicBezTo>
                    <a:pt x="77587" y="518026"/>
                    <a:pt x="99993" y="489235"/>
                    <a:pt x="124068" y="461398"/>
                  </a:cubicBezTo>
                  <a:lnTo>
                    <a:pt x="124396" y="461056"/>
                  </a:lnTo>
                  <a:lnTo>
                    <a:pt x="201190" y="380835"/>
                  </a:lnTo>
                  <a:cubicBezTo>
                    <a:pt x="446911" y="148249"/>
                    <a:pt x="818777" y="0"/>
                    <a:pt x="123496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4" grpId="0" animBg="1"/>
          <p:bldP spid="365" grpId="0" animBg="1"/>
          <p:bldP spid="366" grpId="0" animBg="1"/>
          <p:bldP spid="367" grpId="0" animBg="1"/>
          <p:bldP spid="368" grpId="0" animBg="1"/>
          <p:bldP spid="369" grpId="0" animBg="1"/>
          <p:bldP spid="370" grpId="0" animBg="1"/>
          <p:bldP spid="371" grpId="0" animBg="1"/>
          <p:bldP spid="372" grpId="0" animBg="1"/>
          <p:bldP spid="373" grpId="0" animBg="1"/>
          <p:bldP spid="374" grpId="0" animBg="1"/>
          <p:bldP spid="375" grpId="0" animBg="1"/>
          <p:bldP spid="394" grpId="0"/>
          <p:bldP spid="395" grpId="0"/>
          <p:bldP spid="396" grpId="0" animBg="1"/>
          <p:bldP spid="416" grpId="0" animBg="1"/>
          <p:bldP spid="417" grpId="0" animBg="1"/>
          <p:bldP spid="418" grpId="0" animBg="1"/>
          <p:bldP spid="419" grpId="0" animBg="1"/>
          <p:bldP spid="420" grpId="0" animBg="1"/>
          <p:bldP spid="4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4" grpId="0" animBg="1"/>
          <p:bldP spid="365" grpId="0" animBg="1"/>
          <p:bldP spid="366" grpId="0" animBg="1"/>
          <p:bldP spid="367" grpId="0" animBg="1"/>
          <p:bldP spid="368" grpId="0" animBg="1"/>
          <p:bldP spid="369" grpId="0" animBg="1"/>
          <p:bldP spid="370" grpId="0" animBg="1"/>
          <p:bldP spid="371" grpId="0" animBg="1"/>
          <p:bldP spid="372" grpId="0" animBg="1"/>
          <p:bldP spid="373" grpId="0" animBg="1"/>
          <p:bldP spid="374" grpId="0" animBg="1"/>
          <p:bldP spid="375" grpId="0" animBg="1"/>
          <p:bldP spid="394" grpId="0"/>
          <p:bldP spid="395" grpId="0"/>
          <p:bldP spid="396" grpId="0" animBg="1"/>
          <p:bldP spid="416" grpId="0" animBg="1"/>
          <p:bldP spid="417" grpId="0" animBg="1"/>
          <p:bldP spid="418" grpId="0" animBg="1"/>
          <p:bldP spid="419" grpId="0" animBg="1"/>
          <p:bldP spid="420" grpId="0" animBg="1"/>
          <p:bldP spid="421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Circle_2a">
            <a:extLst>
              <a:ext uri="{FF2B5EF4-FFF2-40B4-BE49-F238E27FC236}">
                <a16:creationId xmlns:a16="http://schemas.microsoft.com/office/drawing/2014/main" id="{FBEC6450-6CB5-E726-3763-8D4CFE44B594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3643007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" name="!!Circle_2a">
            <a:extLst>
              <a:ext uri="{FF2B5EF4-FFF2-40B4-BE49-F238E27FC236}">
                <a16:creationId xmlns:a16="http://schemas.microsoft.com/office/drawing/2014/main" id="{7F222F81-6FB0-383A-23DE-16C01C0AFA2E}"/>
              </a:ext>
            </a:extLst>
          </p:cNvPr>
          <p:cNvSpPr>
            <a:spLocks noChangeAspect="1"/>
          </p:cNvSpPr>
          <p:nvPr/>
        </p:nvSpPr>
        <p:spPr>
          <a:xfrm>
            <a:off x="13049792" y="3647073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!!Circle_2a">
            <a:extLst>
              <a:ext uri="{FF2B5EF4-FFF2-40B4-BE49-F238E27FC236}">
                <a16:creationId xmlns:a16="http://schemas.microsoft.com/office/drawing/2014/main" id="{70A651AF-827E-3830-486F-66DE69ADC001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8DCAF7-7AB2-23F6-E7A4-20939F2B459B}"/>
              </a:ext>
            </a:extLst>
          </p:cNvPr>
          <p:cNvSpPr/>
          <p:nvPr/>
        </p:nvSpPr>
        <p:spPr>
          <a:xfrm>
            <a:off x="10951461" y="9417478"/>
            <a:ext cx="215900" cy="22990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Circle_2a">
            <a:extLst>
              <a:ext uri="{FF2B5EF4-FFF2-40B4-BE49-F238E27FC236}">
                <a16:creationId xmlns:a16="http://schemas.microsoft.com/office/drawing/2014/main" id="{406D9079-2A29-3862-A45A-C19A90D42EBF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6439227-2034-4068-7728-1802AC8BAA7E}"/>
              </a:ext>
            </a:extLst>
          </p:cNvPr>
          <p:cNvSpPr/>
          <p:nvPr/>
        </p:nvSpPr>
        <p:spPr>
          <a:xfrm>
            <a:off x="11029690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2E844A7-91CE-3074-316A-61F49FB31F78}"/>
              </a:ext>
            </a:extLst>
          </p:cNvPr>
          <p:cNvSpPr/>
          <p:nvPr/>
        </p:nvSpPr>
        <p:spPr>
          <a:xfrm>
            <a:off x="11149027" y="4434153"/>
            <a:ext cx="908725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2a">
            <a:extLst>
              <a:ext uri="{FF2B5EF4-FFF2-40B4-BE49-F238E27FC236}">
                <a16:creationId xmlns:a16="http://schemas.microsoft.com/office/drawing/2014/main" id="{02C8AB12-5D6C-E398-655C-67428F160D79}"/>
              </a:ext>
            </a:extLst>
          </p:cNvPr>
          <p:cNvSpPr>
            <a:spLocks noChangeAspect="1"/>
          </p:cNvSpPr>
          <p:nvPr/>
        </p:nvSpPr>
        <p:spPr>
          <a:xfrm>
            <a:off x="13049792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D1C543-D0FB-F844-1AFF-7CCA3B2E7A4A}"/>
              </a:ext>
            </a:extLst>
          </p:cNvPr>
          <p:cNvSpPr/>
          <p:nvPr/>
        </p:nvSpPr>
        <p:spPr>
          <a:xfrm flipH="1">
            <a:off x="13211876" y="9417478"/>
            <a:ext cx="215900" cy="2299089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Circle_2a">
            <a:extLst>
              <a:ext uri="{FF2B5EF4-FFF2-40B4-BE49-F238E27FC236}">
                <a16:creationId xmlns:a16="http://schemas.microsoft.com/office/drawing/2014/main" id="{4C0C46A2-0CBB-12BD-9136-BCED9DCE0870}"/>
              </a:ext>
            </a:extLst>
          </p:cNvPr>
          <p:cNvSpPr>
            <a:spLocks noChangeAspect="1"/>
          </p:cNvSpPr>
          <p:nvPr/>
        </p:nvSpPr>
        <p:spPr>
          <a:xfrm>
            <a:off x="13049792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8DD9CB2-39AF-657E-9123-72D0C93AE7AD}"/>
              </a:ext>
            </a:extLst>
          </p:cNvPr>
          <p:cNvSpPr/>
          <p:nvPr/>
        </p:nvSpPr>
        <p:spPr>
          <a:xfrm flipH="1">
            <a:off x="12765523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5A6B1A9-7487-A914-CAD7-3BF22D13F55D}"/>
              </a:ext>
            </a:extLst>
          </p:cNvPr>
          <p:cNvSpPr/>
          <p:nvPr/>
        </p:nvSpPr>
        <p:spPr>
          <a:xfrm flipH="1">
            <a:off x="12305821" y="4434153"/>
            <a:ext cx="919010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C59E4E2-C879-3B65-FEFF-2A6A2A1388AD}"/>
              </a:ext>
            </a:extLst>
          </p:cNvPr>
          <p:cNvGrpSpPr/>
          <p:nvPr/>
        </p:nvGrpSpPr>
        <p:grpSpPr>
          <a:xfrm>
            <a:off x="3673199" y="8908997"/>
            <a:ext cx="5229152" cy="1336557"/>
            <a:chOff x="3673199" y="8908997"/>
            <a:chExt cx="5229152" cy="133655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7948ACF-7FAB-6CC9-0348-309D7D62BD87}"/>
                </a:ext>
              </a:extLst>
            </p:cNvPr>
            <p:cNvSpPr txBox="1"/>
            <p:nvPr/>
          </p:nvSpPr>
          <p:spPr>
            <a:xfrm>
              <a:off x="367319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400" dirty="0">
                  <a:solidFill>
                    <a:schemeClr val="tx2"/>
                  </a:solidFill>
                </a:rPr>
                <a:t>Quan sát thế giới và hiện tượng xung quanh.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CDA993F-5F79-3E99-C2E7-76617DF32CE4}"/>
                </a:ext>
              </a:extLst>
            </p:cNvPr>
            <p:cNvSpPr txBox="1"/>
            <p:nvPr/>
          </p:nvSpPr>
          <p:spPr>
            <a:xfrm flipH="1">
              <a:off x="4966952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OBSERVE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62A4C90-D33E-9472-0269-27FD079B4E74}"/>
              </a:ext>
            </a:extLst>
          </p:cNvPr>
          <p:cNvGrpSpPr/>
          <p:nvPr/>
        </p:nvGrpSpPr>
        <p:grpSpPr>
          <a:xfrm>
            <a:off x="3673199" y="6506589"/>
            <a:ext cx="5229152" cy="1336557"/>
            <a:chOff x="3673199" y="6506589"/>
            <a:chExt cx="5229152" cy="133655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C98D070-0D33-7E7D-7351-4843F00D867C}"/>
                </a:ext>
              </a:extLst>
            </p:cNvPr>
            <p:cNvSpPr txBox="1"/>
            <p:nvPr/>
          </p:nvSpPr>
          <p:spPr>
            <a:xfrm>
              <a:off x="367319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Hiểu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bản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chất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quy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luật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bên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sự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vật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7045DFB-B84D-A9EB-72C0-0751B7F047CA}"/>
                </a:ext>
              </a:extLst>
            </p:cNvPr>
            <p:cNvSpPr txBox="1"/>
            <p:nvPr/>
          </p:nvSpPr>
          <p:spPr>
            <a:xfrm flipH="1">
              <a:off x="4966952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F5119C2-D786-481C-AE90-5FAFEF7342CE}"/>
              </a:ext>
            </a:extLst>
          </p:cNvPr>
          <p:cNvGrpSpPr/>
          <p:nvPr/>
        </p:nvGrpSpPr>
        <p:grpSpPr>
          <a:xfrm>
            <a:off x="3673199" y="4100115"/>
            <a:ext cx="5229152" cy="1336557"/>
            <a:chOff x="3673199" y="4100115"/>
            <a:chExt cx="5229152" cy="133655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B36158F-DD0A-AF6F-EE30-8B85A70F4FF9}"/>
                </a:ext>
              </a:extLst>
            </p:cNvPr>
            <p:cNvSpPr txBox="1"/>
            <p:nvPr/>
          </p:nvSpPr>
          <p:spPr>
            <a:xfrm>
              <a:off x="367319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Ứng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dụng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kiến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qua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có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chủ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đích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06E8FD3-CCF0-0EC6-ED2D-E1394DBAB1D1}"/>
                </a:ext>
              </a:extLst>
            </p:cNvPr>
            <p:cNvSpPr txBox="1"/>
            <p:nvPr/>
          </p:nvSpPr>
          <p:spPr>
            <a:xfrm flipH="1">
              <a:off x="4966952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PRACTICE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7F973DF-0DEA-452A-226F-FD7A588E0C32}"/>
              </a:ext>
            </a:extLst>
          </p:cNvPr>
          <p:cNvGrpSpPr/>
          <p:nvPr/>
        </p:nvGrpSpPr>
        <p:grpSpPr>
          <a:xfrm>
            <a:off x="15481649" y="8908997"/>
            <a:ext cx="5229152" cy="1336557"/>
            <a:chOff x="15481649" y="8908997"/>
            <a:chExt cx="5229152" cy="133655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85A4F90-CB49-0C2F-077C-E64B93D46D7A}"/>
                </a:ext>
              </a:extLst>
            </p:cNvPr>
            <p:cNvSpPr txBox="1"/>
            <p:nvPr/>
          </p:nvSpPr>
          <p:spPr>
            <a:xfrm>
              <a:off x="1548164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</a:rPr>
                <a:t>Sáng </a:t>
              </a: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giá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trị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từ</a:t>
              </a:r>
              <a:r>
                <a:rPr lang="en-US" sz="2400" dirty="0">
                  <a:solidFill>
                    <a:schemeClr val="tx2"/>
                  </a:solidFill>
                </a:rPr>
                <a:t> tri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đã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tích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lũy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8F954AC-5B7C-2C24-CDB0-B1BAD4ACD903}"/>
                </a:ext>
              </a:extLst>
            </p:cNvPr>
            <p:cNvSpPr txBox="1"/>
            <p:nvPr/>
          </p:nvSpPr>
          <p:spPr>
            <a:xfrm flipH="1">
              <a:off x="15481649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CREATE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0DB9675-EAE6-B84F-6502-4F9C74C57443}"/>
              </a:ext>
            </a:extLst>
          </p:cNvPr>
          <p:cNvGrpSpPr/>
          <p:nvPr/>
        </p:nvGrpSpPr>
        <p:grpSpPr>
          <a:xfrm>
            <a:off x="15481649" y="6506589"/>
            <a:ext cx="5229152" cy="1336557"/>
            <a:chOff x="15481649" y="6506589"/>
            <a:chExt cx="5229152" cy="133655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51F5B62-353E-E5AD-7877-C95005CA1F5C}"/>
                </a:ext>
              </a:extLst>
            </p:cNvPr>
            <p:cNvSpPr txBox="1"/>
            <p:nvPr/>
          </p:nvSpPr>
          <p:spPr>
            <a:xfrm>
              <a:off x="1548164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Điều chỉnh phương pháp để học hiệu quả hơn.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0EC12B6-CB73-2C43-30D4-C1C2D6673F72}"/>
                </a:ext>
              </a:extLst>
            </p:cNvPr>
            <p:cNvSpPr txBox="1"/>
            <p:nvPr/>
          </p:nvSpPr>
          <p:spPr>
            <a:xfrm flipH="1">
              <a:off x="15481649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REFINE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11701AF-7326-190F-9021-66A2820F219A}"/>
              </a:ext>
            </a:extLst>
          </p:cNvPr>
          <p:cNvGrpSpPr/>
          <p:nvPr/>
        </p:nvGrpSpPr>
        <p:grpSpPr>
          <a:xfrm>
            <a:off x="15481649" y="4100115"/>
            <a:ext cx="5229152" cy="1336557"/>
            <a:chOff x="15481649" y="4100115"/>
            <a:chExt cx="5229152" cy="133655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94DAD8-1860-5170-5F4F-F29E90EF117E}"/>
                </a:ext>
              </a:extLst>
            </p:cNvPr>
            <p:cNvSpPr txBox="1"/>
            <p:nvPr/>
          </p:nvSpPr>
          <p:spPr>
            <a:xfrm>
              <a:off x="1548164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Tự đánh giá, nhận ra điểm mạnh và hạn chế.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F9CFF4-CA73-4721-A656-9876C6E90E12}"/>
                </a:ext>
              </a:extLst>
            </p:cNvPr>
            <p:cNvSpPr txBox="1"/>
            <p:nvPr/>
          </p:nvSpPr>
          <p:spPr>
            <a:xfrm flipH="1">
              <a:off x="15481649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2" name="!!SubTitle">
            <a:extLst>
              <a:ext uri="{FF2B5EF4-FFF2-40B4-BE49-F238E27FC236}">
                <a16:creationId xmlns:a16="http://schemas.microsoft.com/office/drawing/2014/main" id="{B8F63F49-947D-0CBC-4615-4EE4BAE75C99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3" name="!!MainTitle1">
            <a:extLst>
              <a:ext uri="{FF2B5EF4-FFF2-40B4-BE49-F238E27FC236}">
                <a16:creationId xmlns:a16="http://schemas.microsoft.com/office/drawing/2014/main" id="{1D8AEAD2-C25F-5B4B-618B-1E8964DF4F62}"/>
              </a:ext>
            </a:extLst>
          </p:cNvPr>
          <p:cNvSpPr txBox="1"/>
          <p:nvPr/>
        </p:nvSpPr>
        <p:spPr>
          <a:xfrm>
            <a:off x="5934426" y="1190307"/>
            <a:ext cx="1251515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 Evolution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2EECF62-9FAE-2187-3DC3-9DA2F93C543F}"/>
              </a:ext>
            </a:extLst>
          </p:cNvPr>
          <p:cNvSpPr/>
          <p:nvPr/>
        </p:nvSpPr>
        <p:spPr>
          <a:xfrm>
            <a:off x="9261526" y="12109837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5" name="!!SlideOcean">
            <a:extLst>
              <a:ext uri="{FF2B5EF4-FFF2-40B4-BE49-F238E27FC236}">
                <a16:creationId xmlns:a16="http://schemas.microsoft.com/office/drawing/2014/main" id="{AA3767DC-725A-4C49-52A5-C0F66670D027}"/>
              </a:ext>
            </a:extLst>
          </p:cNvPr>
          <p:cNvSpPr txBox="1"/>
          <p:nvPr/>
        </p:nvSpPr>
        <p:spPr>
          <a:xfrm>
            <a:off x="11147484" y="1290082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D1AE0CA-A2F8-777E-A5B2-500EEC6870DD}"/>
              </a:ext>
            </a:extLst>
          </p:cNvPr>
          <p:cNvGrpSpPr/>
          <p:nvPr/>
        </p:nvGrpSpPr>
        <p:grpSpPr>
          <a:xfrm>
            <a:off x="9559181" y="8614354"/>
            <a:ext cx="1612564" cy="1612563"/>
            <a:chOff x="9559181" y="8614354"/>
            <a:chExt cx="1612564" cy="1612563"/>
          </a:xfrm>
        </p:grpSpPr>
        <p:sp>
          <p:nvSpPr>
            <p:cNvPr id="37" name="!!Circle_2b">
              <a:extLst>
                <a:ext uri="{FF2B5EF4-FFF2-40B4-BE49-F238E27FC236}">
                  <a16:creationId xmlns:a16="http://schemas.microsoft.com/office/drawing/2014/main" id="{1C1BA5E2-6258-F08E-74ED-E7BA2A0D48D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8614354"/>
              <a:ext cx="1612564" cy="1612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8" name="!!Circle_2c">
              <a:extLst>
                <a:ext uri="{FF2B5EF4-FFF2-40B4-BE49-F238E27FC236}">
                  <a16:creationId xmlns:a16="http://schemas.microsoft.com/office/drawing/2014/main" id="{C848BE33-6291-BB62-F950-F431C28A5E4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C116EEC-D994-EA5A-28D2-DDBD5E1CC30F}"/>
              </a:ext>
            </a:extLst>
          </p:cNvPr>
          <p:cNvGrpSpPr/>
          <p:nvPr/>
        </p:nvGrpSpPr>
        <p:grpSpPr>
          <a:xfrm>
            <a:off x="13212257" y="8614354"/>
            <a:ext cx="1612564" cy="1612563"/>
            <a:chOff x="13212255" y="8614354"/>
            <a:chExt cx="1612564" cy="1612563"/>
          </a:xfrm>
        </p:grpSpPr>
        <p:sp>
          <p:nvSpPr>
            <p:cNvPr id="40" name="!!Circle_2b">
              <a:extLst>
                <a:ext uri="{FF2B5EF4-FFF2-40B4-BE49-F238E27FC236}">
                  <a16:creationId xmlns:a16="http://schemas.microsoft.com/office/drawing/2014/main" id="{73152A42-1267-9815-6D54-B31F854513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8614354"/>
              <a:ext cx="1612564" cy="1612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1" name="!!Circle_2c">
              <a:extLst>
                <a:ext uri="{FF2B5EF4-FFF2-40B4-BE49-F238E27FC236}">
                  <a16:creationId xmlns:a16="http://schemas.microsoft.com/office/drawing/2014/main" id="{CCB4DC2E-EFBF-307A-57F0-3B44866550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9E7E910-91E3-5806-C985-AA66F3179CB8}"/>
              </a:ext>
            </a:extLst>
          </p:cNvPr>
          <p:cNvGrpSpPr/>
          <p:nvPr/>
        </p:nvGrpSpPr>
        <p:grpSpPr>
          <a:xfrm>
            <a:off x="13212257" y="6211946"/>
            <a:ext cx="1612564" cy="1612563"/>
            <a:chOff x="13212255" y="6211946"/>
            <a:chExt cx="1612564" cy="1612563"/>
          </a:xfrm>
        </p:grpSpPr>
        <p:sp>
          <p:nvSpPr>
            <p:cNvPr id="43" name="!!Circle_2b">
              <a:extLst>
                <a:ext uri="{FF2B5EF4-FFF2-40B4-BE49-F238E27FC236}">
                  <a16:creationId xmlns:a16="http://schemas.microsoft.com/office/drawing/2014/main" id="{06CB2C7B-2BBF-2069-1F85-BFD7471D33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6211946"/>
              <a:ext cx="1612564" cy="1612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4" name="!!Circle_2c">
              <a:extLst>
                <a:ext uri="{FF2B5EF4-FFF2-40B4-BE49-F238E27FC236}">
                  <a16:creationId xmlns:a16="http://schemas.microsoft.com/office/drawing/2014/main" id="{5022C677-681F-6DEF-9A35-8C4DB3E5F6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ACBF0DD-AFE3-F5FF-A3CB-647E81E992D5}"/>
              </a:ext>
            </a:extLst>
          </p:cNvPr>
          <p:cNvGrpSpPr/>
          <p:nvPr/>
        </p:nvGrpSpPr>
        <p:grpSpPr>
          <a:xfrm>
            <a:off x="9559181" y="6211946"/>
            <a:ext cx="1612564" cy="1612563"/>
            <a:chOff x="9559181" y="6211946"/>
            <a:chExt cx="1612564" cy="1612563"/>
          </a:xfrm>
        </p:grpSpPr>
        <p:sp>
          <p:nvSpPr>
            <p:cNvPr id="46" name="!!Circle_2b">
              <a:extLst>
                <a:ext uri="{FF2B5EF4-FFF2-40B4-BE49-F238E27FC236}">
                  <a16:creationId xmlns:a16="http://schemas.microsoft.com/office/drawing/2014/main" id="{9025F9E4-0683-AB41-AFD1-0EFDEAFC985F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6211946"/>
              <a:ext cx="1612564" cy="161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7" name="!!Circle_2c">
              <a:extLst>
                <a:ext uri="{FF2B5EF4-FFF2-40B4-BE49-F238E27FC236}">
                  <a16:creationId xmlns:a16="http://schemas.microsoft.com/office/drawing/2014/main" id="{0BBDED52-E1C2-95F5-B5ED-C5905544F46E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7B9CE85-B666-B769-7AD9-B4C9FBEF32D6}"/>
              </a:ext>
            </a:extLst>
          </p:cNvPr>
          <p:cNvGrpSpPr/>
          <p:nvPr/>
        </p:nvGrpSpPr>
        <p:grpSpPr>
          <a:xfrm>
            <a:off x="9559181" y="3805472"/>
            <a:ext cx="1612564" cy="1612563"/>
            <a:chOff x="9559181" y="3805472"/>
            <a:chExt cx="1612564" cy="1612563"/>
          </a:xfrm>
        </p:grpSpPr>
        <p:sp>
          <p:nvSpPr>
            <p:cNvPr id="49" name="!!Circle_2b">
              <a:extLst>
                <a:ext uri="{FF2B5EF4-FFF2-40B4-BE49-F238E27FC236}">
                  <a16:creationId xmlns:a16="http://schemas.microsoft.com/office/drawing/2014/main" id="{D4E432E1-5C6F-D1DF-2113-7D2DE9C524FF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3805472"/>
              <a:ext cx="1612564" cy="1612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0" name="!!Circle_2c">
              <a:extLst>
                <a:ext uri="{FF2B5EF4-FFF2-40B4-BE49-F238E27FC236}">
                  <a16:creationId xmlns:a16="http://schemas.microsoft.com/office/drawing/2014/main" id="{B1253211-E870-9B37-D2ED-91FED114DE5C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3927353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150ACCF-BDBB-3281-E30C-7AAAC6AC5EEE}"/>
              </a:ext>
            </a:extLst>
          </p:cNvPr>
          <p:cNvGrpSpPr/>
          <p:nvPr/>
        </p:nvGrpSpPr>
        <p:grpSpPr>
          <a:xfrm>
            <a:off x="13212257" y="3809538"/>
            <a:ext cx="1612564" cy="1612563"/>
            <a:chOff x="13212255" y="3809538"/>
            <a:chExt cx="1612564" cy="1612563"/>
          </a:xfrm>
        </p:grpSpPr>
        <p:sp>
          <p:nvSpPr>
            <p:cNvPr id="52" name="!!Circle_2b">
              <a:extLst>
                <a:ext uri="{FF2B5EF4-FFF2-40B4-BE49-F238E27FC236}">
                  <a16:creationId xmlns:a16="http://schemas.microsoft.com/office/drawing/2014/main" id="{DA7CDF40-2D5D-0FC5-B222-AEAB7EBA9F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3809538"/>
              <a:ext cx="1612564" cy="1612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3" name="!!Circle_2c">
              <a:extLst>
                <a:ext uri="{FF2B5EF4-FFF2-40B4-BE49-F238E27FC236}">
                  <a16:creationId xmlns:a16="http://schemas.microsoft.com/office/drawing/2014/main" id="{711324B5-5B2A-B5C4-DE74-C560911A79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3931419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54" name="Freeform 30">
            <a:extLst>
              <a:ext uri="{FF2B5EF4-FFF2-40B4-BE49-F238E27FC236}">
                <a16:creationId xmlns:a16="http://schemas.microsoft.com/office/drawing/2014/main" id="{45261BD6-8759-C517-9F87-1991919BD530}"/>
              </a:ext>
            </a:extLst>
          </p:cNvPr>
          <p:cNvSpPr>
            <a:spLocks noEditPoints="1"/>
          </p:cNvSpPr>
          <p:nvPr/>
        </p:nvSpPr>
        <p:spPr bwMode="auto">
          <a:xfrm>
            <a:off x="10138963" y="9172636"/>
            <a:ext cx="453000" cy="483842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7F2987D-6CF6-4FCA-D63E-C66DC545A709}"/>
              </a:ext>
            </a:extLst>
          </p:cNvPr>
          <p:cNvSpPr/>
          <p:nvPr/>
        </p:nvSpPr>
        <p:spPr>
          <a:xfrm>
            <a:off x="10115639" y="6727196"/>
            <a:ext cx="499648" cy="51815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32EDFFD-F60D-B468-6A9D-242235F1ED77}"/>
              </a:ext>
            </a:extLst>
          </p:cNvPr>
          <p:cNvSpPr/>
          <p:nvPr/>
        </p:nvSpPr>
        <p:spPr>
          <a:xfrm>
            <a:off x="13768715" y="4298814"/>
            <a:ext cx="499648" cy="518154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218B0BD-7236-0E8B-1E1C-AC213BCE126E}"/>
              </a:ext>
            </a:extLst>
          </p:cNvPr>
          <p:cNvSpPr/>
          <p:nvPr/>
        </p:nvSpPr>
        <p:spPr>
          <a:xfrm>
            <a:off x="13740956" y="9136849"/>
            <a:ext cx="555166" cy="462638"/>
          </a:xfrm>
          <a:custGeom>
            <a:avLst/>
            <a:gdLst>
              <a:gd name="connsiteX0" fmla="*/ 51740 w 457200"/>
              <a:gd name="connsiteY0" fmla="*/ 375895 h 381000"/>
              <a:gd name="connsiteX1" fmla="*/ 51740 w 457200"/>
              <a:gd name="connsiteY1" fmla="*/ 375895 h 381000"/>
              <a:gd name="connsiteX2" fmla="*/ 19431 w 457200"/>
              <a:gd name="connsiteY2" fmla="*/ 343586 h 381000"/>
              <a:gd name="connsiteX3" fmla="*/ 19431 w 457200"/>
              <a:gd name="connsiteY3" fmla="*/ 219227 h 381000"/>
              <a:gd name="connsiteX4" fmla="*/ 51740 w 457200"/>
              <a:gd name="connsiteY4" fmla="*/ 186918 h 381000"/>
              <a:gd name="connsiteX5" fmla="*/ 51740 w 457200"/>
              <a:gd name="connsiteY5" fmla="*/ 186918 h 381000"/>
              <a:gd name="connsiteX6" fmla="*/ 84049 w 457200"/>
              <a:gd name="connsiteY6" fmla="*/ 219227 h 381000"/>
              <a:gd name="connsiteX7" fmla="*/ 84049 w 457200"/>
              <a:gd name="connsiteY7" fmla="*/ 343586 h 381000"/>
              <a:gd name="connsiteX8" fmla="*/ 51740 w 457200"/>
              <a:gd name="connsiteY8" fmla="*/ 375895 h 381000"/>
              <a:gd name="connsiteX9" fmla="*/ 221818 w 457200"/>
              <a:gd name="connsiteY9" fmla="*/ 260680 h 381000"/>
              <a:gd name="connsiteX10" fmla="*/ 221818 w 457200"/>
              <a:gd name="connsiteY10" fmla="*/ 260680 h 381000"/>
              <a:gd name="connsiteX11" fmla="*/ 287198 w 457200"/>
              <a:gd name="connsiteY11" fmla="*/ 276682 h 381000"/>
              <a:gd name="connsiteX12" fmla="*/ 325603 w 457200"/>
              <a:gd name="connsiteY12" fmla="*/ 253822 h 381000"/>
              <a:gd name="connsiteX13" fmla="*/ 302285 w 457200"/>
              <a:gd name="connsiteY13" fmla="*/ 219685 h 381000"/>
              <a:gd name="connsiteX14" fmla="*/ 217856 w 457200"/>
              <a:gd name="connsiteY14" fmla="*/ 194538 h 381000"/>
              <a:gd name="connsiteX15" fmla="*/ 130835 w 457200"/>
              <a:gd name="connsiteY15" fmla="*/ 202768 h 381000"/>
              <a:gd name="connsiteX16" fmla="*/ 84049 w 457200"/>
              <a:gd name="connsiteY16" fmla="*/ 227609 h 381000"/>
              <a:gd name="connsiteX17" fmla="*/ 84049 w 457200"/>
              <a:gd name="connsiteY17" fmla="*/ 334594 h 381000"/>
              <a:gd name="connsiteX18" fmla="*/ 115291 w 457200"/>
              <a:gd name="connsiteY18" fmla="*/ 325907 h 381000"/>
              <a:gd name="connsiteX19" fmla="*/ 115291 w 457200"/>
              <a:gd name="connsiteY19" fmla="*/ 325907 h 381000"/>
              <a:gd name="connsiteX20" fmla="*/ 147295 w 457200"/>
              <a:gd name="connsiteY20" fmla="*/ 322859 h 381000"/>
              <a:gd name="connsiteX21" fmla="*/ 178842 w 457200"/>
              <a:gd name="connsiteY21" fmla="*/ 332613 h 381000"/>
              <a:gd name="connsiteX22" fmla="*/ 365074 w 457200"/>
              <a:gd name="connsiteY22" fmla="*/ 352730 h 381000"/>
              <a:gd name="connsiteX23" fmla="*/ 422986 w 457200"/>
              <a:gd name="connsiteY23" fmla="*/ 348005 h 381000"/>
              <a:gd name="connsiteX24" fmla="*/ 450723 w 457200"/>
              <a:gd name="connsiteY24" fmla="*/ 313106 h 381000"/>
              <a:gd name="connsiteX25" fmla="*/ 450723 w 457200"/>
              <a:gd name="connsiteY25" fmla="*/ 313106 h 381000"/>
              <a:gd name="connsiteX26" fmla="*/ 423596 w 457200"/>
              <a:gd name="connsiteY26" fmla="*/ 287198 h 381000"/>
              <a:gd name="connsiteX27" fmla="*/ 376047 w 457200"/>
              <a:gd name="connsiteY27" fmla="*/ 289179 h 381000"/>
              <a:gd name="connsiteX28" fmla="*/ 256565 w 457200"/>
              <a:gd name="connsiteY28" fmla="*/ 272415 h 381000"/>
              <a:gd name="connsiteX29" fmla="*/ 221818 w 457200"/>
              <a:gd name="connsiteY29" fmla="*/ 260985 h 381000"/>
              <a:gd name="connsiteX30" fmla="*/ 394640 w 457200"/>
              <a:gd name="connsiteY30" fmla="*/ 288112 h 381000"/>
              <a:gd name="connsiteX31" fmla="*/ 397688 w 457200"/>
              <a:gd name="connsiteY31" fmla="*/ 273482 h 381000"/>
              <a:gd name="connsiteX32" fmla="*/ 372694 w 457200"/>
              <a:gd name="connsiteY32" fmla="*/ 94564 h 381000"/>
              <a:gd name="connsiteX33" fmla="*/ 351054 w 457200"/>
              <a:gd name="connsiteY33" fmla="*/ 75667 h 381000"/>
              <a:gd name="connsiteX34" fmla="*/ 208559 w 457200"/>
              <a:gd name="connsiteY34" fmla="*/ 75667 h 381000"/>
              <a:gd name="connsiteX35" fmla="*/ 186919 w 457200"/>
              <a:gd name="connsiteY35" fmla="*/ 94564 h 381000"/>
              <a:gd name="connsiteX36" fmla="*/ 173660 w 457200"/>
              <a:gd name="connsiteY36" fmla="*/ 189509 h 381000"/>
              <a:gd name="connsiteX37" fmla="*/ 314782 w 457200"/>
              <a:gd name="connsiteY37" fmla="*/ 98374 h 381000"/>
              <a:gd name="connsiteX38" fmla="*/ 314782 w 457200"/>
              <a:gd name="connsiteY38" fmla="*/ 54330 h 381000"/>
              <a:gd name="connsiteX39" fmla="*/ 279883 w 457200"/>
              <a:gd name="connsiteY39" fmla="*/ 19431 h 381000"/>
              <a:gd name="connsiteX40" fmla="*/ 279883 w 457200"/>
              <a:gd name="connsiteY40" fmla="*/ 19431 h 381000"/>
              <a:gd name="connsiteX41" fmla="*/ 244983 w 457200"/>
              <a:gd name="connsiteY41" fmla="*/ 54330 h 381000"/>
              <a:gd name="connsiteX42" fmla="*/ 244983 w 457200"/>
              <a:gd name="connsiteY42" fmla="*/ 98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57200" h="381000">
                <a:moveTo>
                  <a:pt x="51740" y="375895"/>
                </a:moveTo>
                <a:lnTo>
                  <a:pt x="51740" y="375895"/>
                </a:lnTo>
                <a:cubicBezTo>
                  <a:pt x="33909" y="375895"/>
                  <a:pt x="19431" y="361417"/>
                  <a:pt x="19431" y="343586"/>
                </a:cubicBezTo>
                <a:lnTo>
                  <a:pt x="19431" y="219227"/>
                </a:lnTo>
                <a:cubicBezTo>
                  <a:pt x="19431" y="201397"/>
                  <a:pt x="33909" y="186918"/>
                  <a:pt x="51740" y="186918"/>
                </a:cubicBezTo>
                <a:lnTo>
                  <a:pt x="51740" y="186918"/>
                </a:lnTo>
                <a:cubicBezTo>
                  <a:pt x="69571" y="186918"/>
                  <a:pt x="84049" y="201397"/>
                  <a:pt x="84049" y="219227"/>
                </a:cubicBezTo>
                <a:lnTo>
                  <a:pt x="84049" y="343586"/>
                </a:lnTo>
                <a:cubicBezTo>
                  <a:pt x="84049" y="361417"/>
                  <a:pt x="69571" y="375895"/>
                  <a:pt x="51740" y="375895"/>
                </a:cubicBezTo>
                <a:close/>
                <a:moveTo>
                  <a:pt x="221818" y="260680"/>
                </a:moveTo>
                <a:lnTo>
                  <a:pt x="221818" y="260680"/>
                </a:lnTo>
                <a:lnTo>
                  <a:pt x="287198" y="276682"/>
                </a:lnTo>
                <a:cubicBezTo>
                  <a:pt x="309601" y="281254"/>
                  <a:pt x="322859" y="273329"/>
                  <a:pt x="325603" y="253822"/>
                </a:cubicBezTo>
                <a:cubicBezTo>
                  <a:pt x="327736" y="238430"/>
                  <a:pt x="317068" y="224257"/>
                  <a:pt x="302285" y="219685"/>
                </a:cubicBezTo>
                <a:lnTo>
                  <a:pt x="217856" y="194538"/>
                </a:lnTo>
                <a:cubicBezTo>
                  <a:pt x="188900" y="185699"/>
                  <a:pt x="157658" y="188595"/>
                  <a:pt x="130835" y="202768"/>
                </a:cubicBezTo>
                <a:lnTo>
                  <a:pt x="84049" y="227609"/>
                </a:lnTo>
                <a:moveTo>
                  <a:pt x="84049" y="334594"/>
                </a:moveTo>
                <a:cubicBezTo>
                  <a:pt x="94869" y="333985"/>
                  <a:pt x="105537" y="331089"/>
                  <a:pt x="115291" y="325907"/>
                </a:cubicBezTo>
                <a:lnTo>
                  <a:pt x="115291" y="325907"/>
                </a:lnTo>
                <a:cubicBezTo>
                  <a:pt x="125044" y="320726"/>
                  <a:pt x="136627" y="319659"/>
                  <a:pt x="147295" y="322859"/>
                </a:cubicBezTo>
                <a:lnTo>
                  <a:pt x="178842" y="332613"/>
                </a:lnTo>
                <a:cubicBezTo>
                  <a:pt x="239039" y="351053"/>
                  <a:pt x="302285" y="357911"/>
                  <a:pt x="365074" y="352730"/>
                </a:cubicBezTo>
                <a:lnTo>
                  <a:pt x="422986" y="348005"/>
                </a:lnTo>
                <a:cubicBezTo>
                  <a:pt x="440512" y="346481"/>
                  <a:pt x="453162" y="330632"/>
                  <a:pt x="450723" y="313106"/>
                </a:cubicBezTo>
                <a:lnTo>
                  <a:pt x="450723" y="313106"/>
                </a:lnTo>
                <a:cubicBezTo>
                  <a:pt x="448742" y="299237"/>
                  <a:pt x="437617" y="288569"/>
                  <a:pt x="423596" y="287198"/>
                </a:cubicBezTo>
                <a:lnTo>
                  <a:pt x="376047" y="289179"/>
                </a:lnTo>
                <a:cubicBezTo>
                  <a:pt x="335509" y="290855"/>
                  <a:pt x="295123" y="285217"/>
                  <a:pt x="256565" y="272415"/>
                </a:cubicBezTo>
                <a:lnTo>
                  <a:pt x="221818" y="260985"/>
                </a:lnTo>
                <a:moveTo>
                  <a:pt x="394640" y="288112"/>
                </a:moveTo>
                <a:cubicBezTo>
                  <a:pt x="397230" y="283997"/>
                  <a:pt x="398450" y="278816"/>
                  <a:pt x="397688" y="273482"/>
                </a:cubicBezTo>
                <a:lnTo>
                  <a:pt x="372694" y="94564"/>
                </a:lnTo>
                <a:cubicBezTo>
                  <a:pt x="371170" y="83744"/>
                  <a:pt x="362026" y="75667"/>
                  <a:pt x="351054" y="75667"/>
                </a:cubicBezTo>
                <a:lnTo>
                  <a:pt x="208559" y="75667"/>
                </a:lnTo>
                <a:cubicBezTo>
                  <a:pt x="197587" y="75667"/>
                  <a:pt x="188443" y="83744"/>
                  <a:pt x="186919" y="94564"/>
                </a:cubicBezTo>
                <a:lnTo>
                  <a:pt x="173660" y="189509"/>
                </a:lnTo>
                <a:moveTo>
                  <a:pt x="314782" y="98374"/>
                </a:moveTo>
                <a:lnTo>
                  <a:pt x="314782" y="54330"/>
                </a:lnTo>
                <a:cubicBezTo>
                  <a:pt x="314782" y="34976"/>
                  <a:pt x="299085" y="19431"/>
                  <a:pt x="279883" y="19431"/>
                </a:cubicBezTo>
                <a:lnTo>
                  <a:pt x="279883" y="19431"/>
                </a:lnTo>
                <a:cubicBezTo>
                  <a:pt x="260528" y="19431"/>
                  <a:pt x="244983" y="35128"/>
                  <a:pt x="244983" y="54330"/>
                </a:cubicBezTo>
                <a:lnTo>
                  <a:pt x="244983" y="983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 16">
            <a:extLst>
              <a:ext uri="{FF2B5EF4-FFF2-40B4-BE49-F238E27FC236}">
                <a16:creationId xmlns:a16="http://schemas.microsoft.com/office/drawing/2014/main" id="{F7127461-A958-C164-0A43-F46149DCE0F0}"/>
              </a:ext>
            </a:extLst>
          </p:cNvPr>
          <p:cNvSpPr>
            <a:spLocks noEditPoints="1"/>
          </p:cNvSpPr>
          <p:nvPr/>
        </p:nvSpPr>
        <p:spPr bwMode="auto">
          <a:xfrm>
            <a:off x="13817099" y="6788482"/>
            <a:ext cx="402882" cy="52046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 50">
            <a:extLst>
              <a:ext uri="{FF2B5EF4-FFF2-40B4-BE49-F238E27FC236}">
                <a16:creationId xmlns:a16="http://schemas.microsoft.com/office/drawing/2014/main" id="{A8A096C9-BCF6-1C69-0E98-BEF3D45E2939}"/>
              </a:ext>
            </a:extLst>
          </p:cNvPr>
          <p:cNvSpPr>
            <a:spLocks noEditPoints="1"/>
          </p:cNvSpPr>
          <p:nvPr/>
        </p:nvSpPr>
        <p:spPr bwMode="auto">
          <a:xfrm>
            <a:off x="10177517" y="4324472"/>
            <a:ext cx="375894" cy="537818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967F73D-4482-A46D-5608-E77532BD5D4D}"/>
              </a:ext>
            </a:extLst>
          </p:cNvPr>
          <p:cNvGrpSpPr/>
          <p:nvPr/>
        </p:nvGrpSpPr>
        <p:grpSpPr>
          <a:xfrm>
            <a:off x="10951875" y="11078005"/>
            <a:ext cx="2470073" cy="1604151"/>
            <a:chOff x="10951875" y="11078005"/>
            <a:chExt cx="2470073" cy="1604151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86C59FF-9445-A906-770B-0391C664015F}"/>
                </a:ext>
              </a:extLst>
            </p:cNvPr>
            <p:cNvSpPr/>
            <p:nvPr/>
          </p:nvSpPr>
          <p:spPr>
            <a:xfrm>
              <a:off x="11242229" y="11256344"/>
              <a:ext cx="1890624" cy="862684"/>
            </a:xfrm>
            <a:custGeom>
              <a:avLst/>
              <a:gdLst>
                <a:gd name="connsiteX0" fmla="*/ 944614 w 1890624"/>
                <a:gd name="connsiteY0" fmla="*/ 0 h 862684"/>
                <a:gd name="connsiteX1" fmla="*/ 1866204 w 1890624"/>
                <a:gd name="connsiteY1" fmla="*/ 382771 h 862684"/>
                <a:gd name="connsiteX2" fmla="*/ 1890624 w 1890624"/>
                <a:gd name="connsiteY2" fmla="*/ 414171 h 862684"/>
                <a:gd name="connsiteX3" fmla="*/ 1316553 w 1890624"/>
                <a:gd name="connsiteY3" fmla="*/ 862684 h 862684"/>
                <a:gd name="connsiteX4" fmla="*/ 1297756 w 1890624"/>
                <a:gd name="connsiteY4" fmla="*/ 844888 h 862684"/>
                <a:gd name="connsiteX5" fmla="*/ 944614 w 1890624"/>
                <a:gd name="connsiteY5" fmla="*/ 730623 h 862684"/>
                <a:gd name="connsiteX6" fmla="*/ 591472 w 1890624"/>
                <a:gd name="connsiteY6" fmla="*/ 844888 h 862684"/>
                <a:gd name="connsiteX7" fmla="*/ 574345 w 1890624"/>
                <a:gd name="connsiteY7" fmla="*/ 861104 h 862684"/>
                <a:gd name="connsiteX8" fmla="*/ 0 w 1890624"/>
                <a:gd name="connsiteY8" fmla="*/ 412376 h 862684"/>
                <a:gd name="connsiteX9" fmla="*/ 23024 w 1890624"/>
                <a:gd name="connsiteY9" fmla="*/ 382771 h 862684"/>
                <a:gd name="connsiteX10" fmla="*/ 944614 w 1890624"/>
                <a:gd name="connsiteY10" fmla="*/ 0 h 86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90624" h="862684">
                  <a:moveTo>
                    <a:pt x="944614" y="0"/>
                  </a:moveTo>
                  <a:cubicBezTo>
                    <a:pt x="1328245" y="0"/>
                    <a:pt x="1666477" y="151834"/>
                    <a:pt x="1866204" y="382771"/>
                  </a:cubicBezTo>
                  <a:lnTo>
                    <a:pt x="1890624" y="414171"/>
                  </a:lnTo>
                  <a:lnTo>
                    <a:pt x="1316553" y="862684"/>
                  </a:lnTo>
                  <a:lnTo>
                    <a:pt x="1297756" y="844888"/>
                  </a:lnTo>
                  <a:cubicBezTo>
                    <a:pt x="1207379" y="774289"/>
                    <a:pt x="1082525" y="730623"/>
                    <a:pt x="944614" y="730623"/>
                  </a:cubicBezTo>
                  <a:cubicBezTo>
                    <a:pt x="806703" y="730623"/>
                    <a:pt x="681849" y="774289"/>
                    <a:pt x="591472" y="844888"/>
                  </a:cubicBezTo>
                  <a:lnTo>
                    <a:pt x="574345" y="861104"/>
                  </a:lnTo>
                  <a:lnTo>
                    <a:pt x="0" y="412376"/>
                  </a:lnTo>
                  <a:lnTo>
                    <a:pt x="23024" y="382771"/>
                  </a:lnTo>
                  <a:cubicBezTo>
                    <a:pt x="222751" y="151834"/>
                    <a:pt x="560983" y="0"/>
                    <a:pt x="944614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4066271-73F7-5F92-18AC-8A3BE26AB4FA}"/>
                </a:ext>
              </a:extLst>
            </p:cNvPr>
            <p:cNvSpPr/>
            <p:nvPr/>
          </p:nvSpPr>
          <p:spPr>
            <a:xfrm>
              <a:off x="10951875" y="11078005"/>
              <a:ext cx="2470073" cy="1604151"/>
            </a:xfrm>
            <a:custGeom>
              <a:avLst/>
              <a:gdLst>
                <a:gd name="connsiteX0" fmla="*/ 745892 w 2470073"/>
                <a:gd name="connsiteY0" fmla="*/ 1219971 h 1604151"/>
                <a:gd name="connsiteX1" fmla="*/ 745892 w 2470073"/>
                <a:gd name="connsiteY1" fmla="*/ 1219972 h 1604151"/>
                <a:gd name="connsiteX2" fmla="*/ 1062724 w 2470073"/>
                <a:gd name="connsiteY2" fmla="*/ 1466185 h 1604151"/>
                <a:gd name="connsiteX3" fmla="*/ 1062725 w 2470073"/>
                <a:gd name="connsiteY3" fmla="*/ 1466185 h 1604151"/>
                <a:gd name="connsiteX4" fmla="*/ 917 w 2470073"/>
                <a:gd name="connsiteY4" fmla="*/ 638563 h 1604151"/>
                <a:gd name="connsiteX5" fmla="*/ 178652 w 2470073"/>
                <a:gd name="connsiteY5" fmla="*/ 777425 h 1604151"/>
                <a:gd name="connsiteX6" fmla="*/ 178055 w 2470073"/>
                <a:gd name="connsiteY6" fmla="*/ 778699 h 1604151"/>
                <a:gd name="connsiteX7" fmla="*/ 0 w 2470073"/>
                <a:gd name="connsiteY7" fmla="*/ 640330 h 1604151"/>
                <a:gd name="connsiteX8" fmla="*/ 547 w 2470073"/>
                <a:gd name="connsiteY8" fmla="*/ 639164 h 1604151"/>
                <a:gd name="connsiteX9" fmla="*/ 1234968 w 2470073"/>
                <a:gd name="connsiteY9" fmla="*/ 178340 h 1604151"/>
                <a:gd name="connsiteX10" fmla="*/ 313378 w 2470073"/>
                <a:gd name="connsiteY10" fmla="*/ 561111 h 1604151"/>
                <a:gd name="connsiteX11" fmla="*/ 290355 w 2470073"/>
                <a:gd name="connsiteY11" fmla="*/ 590715 h 1604151"/>
                <a:gd name="connsiteX12" fmla="*/ 864700 w 2470073"/>
                <a:gd name="connsiteY12" fmla="*/ 1039443 h 1604151"/>
                <a:gd name="connsiteX13" fmla="*/ 881826 w 2470073"/>
                <a:gd name="connsiteY13" fmla="*/ 1023228 h 1604151"/>
                <a:gd name="connsiteX14" fmla="*/ 1234968 w 2470073"/>
                <a:gd name="connsiteY14" fmla="*/ 908963 h 1604151"/>
                <a:gd name="connsiteX15" fmla="*/ 1588110 w 2470073"/>
                <a:gd name="connsiteY15" fmla="*/ 1023228 h 1604151"/>
                <a:gd name="connsiteX16" fmla="*/ 1606907 w 2470073"/>
                <a:gd name="connsiteY16" fmla="*/ 1041024 h 1604151"/>
                <a:gd name="connsiteX17" fmla="*/ 1606907 w 2470073"/>
                <a:gd name="connsiteY17" fmla="*/ 1041023 h 1604151"/>
                <a:gd name="connsiteX18" fmla="*/ 2180977 w 2470073"/>
                <a:gd name="connsiteY18" fmla="*/ 592510 h 1604151"/>
                <a:gd name="connsiteX19" fmla="*/ 2156558 w 2470073"/>
                <a:gd name="connsiteY19" fmla="*/ 561111 h 1604151"/>
                <a:gd name="connsiteX20" fmla="*/ 1234968 w 2470073"/>
                <a:gd name="connsiteY20" fmla="*/ 178340 h 1604151"/>
                <a:gd name="connsiteX21" fmla="*/ 1234968 w 2470073"/>
                <a:gd name="connsiteY21" fmla="*/ 0 h 1604151"/>
                <a:gd name="connsiteX22" fmla="*/ 2345869 w 2470073"/>
                <a:gd name="connsiteY22" fmla="*/ 461399 h 1604151"/>
                <a:gd name="connsiteX23" fmla="*/ 2346974 w 2470073"/>
                <a:gd name="connsiteY23" fmla="*/ 462820 h 1604151"/>
                <a:gd name="connsiteX24" fmla="*/ 2412974 w 2470073"/>
                <a:gd name="connsiteY24" fmla="*/ 547684 h 1604151"/>
                <a:gd name="connsiteX25" fmla="*/ 2469389 w 2470073"/>
                <a:gd name="connsiteY25" fmla="*/ 639165 h 1604151"/>
                <a:gd name="connsiteX26" fmla="*/ 2469936 w 2470073"/>
                <a:gd name="connsiteY26" fmla="*/ 640332 h 1604151"/>
                <a:gd name="connsiteX27" fmla="*/ 2470073 w 2470073"/>
                <a:gd name="connsiteY27" fmla="*/ 640624 h 1604151"/>
                <a:gd name="connsiteX28" fmla="*/ 2292273 w 2470073"/>
                <a:gd name="connsiteY28" fmla="*/ 779536 h 1604151"/>
                <a:gd name="connsiteX29" fmla="*/ 2291881 w 2470073"/>
                <a:gd name="connsiteY29" fmla="*/ 778701 h 1604151"/>
                <a:gd name="connsiteX30" fmla="*/ 2291881 w 2470073"/>
                <a:gd name="connsiteY30" fmla="*/ 778700 h 1604151"/>
                <a:gd name="connsiteX31" fmla="*/ 1724046 w 2470073"/>
                <a:gd name="connsiteY31" fmla="*/ 1219971 h 1604151"/>
                <a:gd name="connsiteX32" fmla="*/ 1724046 w 2470073"/>
                <a:gd name="connsiteY32" fmla="*/ 1219972 h 1604151"/>
                <a:gd name="connsiteX33" fmla="*/ 1409065 w 2470073"/>
                <a:gd name="connsiteY33" fmla="*/ 1464747 h 1604151"/>
                <a:gd name="connsiteX34" fmla="*/ 1236816 w 2470073"/>
                <a:gd name="connsiteY34" fmla="*/ 1330172 h 1604151"/>
                <a:gd name="connsiteX35" fmla="*/ 1236815 w 2470073"/>
                <a:gd name="connsiteY35" fmla="*/ 1330172 h 1604151"/>
                <a:gd name="connsiteX36" fmla="*/ 1409064 w 2470073"/>
                <a:gd name="connsiteY36" fmla="*/ 1464747 h 1604151"/>
                <a:gd name="connsiteX37" fmla="*/ 1409065 w 2470073"/>
                <a:gd name="connsiteY37" fmla="*/ 1464747 h 1604151"/>
                <a:gd name="connsiteX38" fmla="*/ 1724045 w 2470073"/>
                <a:gd name="connsiteY38" fmla="*/ 1219973 h 1604151"/>
                <a:gd name="connsiteX39" fmla="*/ 2291881 w 2470073"/>
                <a:gd name="connsiteY39" fmla="*/ 778701 h 1604151"/>
                <a:gd name="connsiteX40" fmla="*/ 2292273 w 2470073"/>
                <a:gd name="connsiteY40" fmla="*/ 779537 h 1604151"/>
                <a:gd name="connsiteX41" fmla="*/ 1724576 w 2470073"/>
                <a:gd name="connsiteY41" fmla="*/ 1223070 h 1604151"/>
                <a:gd name="connsiteX42" fmla="*/ 1412153 w 2470073"/>
                <a:gd name="connsiteY42" fmla="*/ 1467162 h 1604151"/>
                <a:gd name="connsiteX43" fmla="*/ 1412152 w 2470073"/>
                <a:gd name="connsiteY43" fmla="*/ 1467161 h 1604151"/>
                <a:gd name="connsiteX44" fmla="*/ 1236814 w 2470073"/>
                <a:gd name="connsiteY44" fmla="*/ 1604151 h 1604151"/>
                <a:gd name="connsiteX45" fmla="*/ 1061475 w 2470073"/>
                <a:gd name="connsiteY45" fmla="*/ 1467161 h 1604151"/>
                <a:gd name="connsiteX46" fmla="*/ 745700 w 2470073"/>
                <a:gd name="connsiteY46" fmla="*/ 1220451 h 1604151"/>
                <a:gd name="connsiteX47" fmla="*/ 745700 w 2470073"/>
                <a:gd name="connsiteY47" fmla="*/ 1220450 h 1604151"/>
                <a:gd name="connsiteX48" fmla="*/ 595075 w 2470073"/>
                <a:gd name="connsiteY48" fmla="*/ 1102769 h 1604151"/>
                <a:gd name="connsiteX49" fmla="*/ 178056 w 2470073"/>
                <a:gd name="connsiteY49" fmla="*/ 778699 h 1604151"/>
                <a:gd name="connsiteX50" fmla="*/ 178653 w 2470073"/>
                <a:gd name="connsiteY50" fmla="*/ 777425 h 1604151"/>
                <a:gd name="connsiteX51" fmla="*/ 918 w 2470073"/>
                <a:gd name="connsiteY51" fmla="*/ 638563 h 1604151"/>
                <a:gd name="connsiteX52" fmla="*/ 56963 w 2470073"/>
                <a:gd name="connsiteY52" fmla="*/ 547683 h 1604151"/>
                <a:gd name="connsiteX53" fmla="*/ 124068 w 2470073"/>
                <a:gd name="connsiteY53" fmla="*/ 461398 h 1604151"/>
                <a:gd name="connsiteX54" fmla="*/ 124396 w 2470073"/>
                <a:gd name="connsiteY54" fmla="*/ 461056 h 1604151"/>
                <a:gd name="connsiteX55" fmla="*/ 201190 w 2470073"/>
                <a:gd name="connsiteY55" fmla="*/ 380835 h 1604151"/>
                <a:gd name="connsiteX56" fmla="*/ 1234968 w 2470073"/>
                <a:gd name="connsiteY56" fmla="*/ 0 h 160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70073" h="1604151">
                  <a:moveTo>
                    <a:pt x="745892" y="1219971"/>
                  </a:moveTo>
                  <a:lnTo>
                    <a:pt x="745892" y="1219972"/>
                  </a:lnTo>
                  <a:lnTo>
                    <a:pt x="1062724" y="1466185"/>
                  </a:lnTo>
                  <a:lnTo>
                    <a:pt x="1062725" y="1466185"/>
                  </a:lnTo>
                  <a:close/>
                  <a:moveTo>
                    <a:pt x="917" y="638563"/>
                  </a:moveTo>
                  <a:lnTo>
                    <a:pt x="178652" y="777425"/>
                  </a:lnTo>
                  <a:lnTo>
                    <a:pt x="178055" y="778699"/>
                  </a:lnTo>
                  <a:lnTo>
                    <a:pt x="0" y="640330"/>
                  </a:lnTo>
                  <a:lnTo>
                    <a:pt x="547" y="639164"/>
                  </a:lnTo>
                  <a:close/>
                  <a:moveTo>
                    <a:pt x="1234968" y="178340"/>
                  </a:moveTo>
                  <a:cubicBezTo>
                    <a:pt x="851337" y="178340"/>
                    <a:pt x="513105" y="330174"/>
                    <a:pt x="313378" y="561111"/>
                  </a:cubicBezTo>
                  <a:lnTo>
                    <a:pt x="290355" y="590715"/>
                  </a:lnTo>
                  <a:lnTo>
                    <a:pt x="864700" y="1039443"/>
                  </a:lnTo>
                  <a:lnTo>
                    <a:pt x="881826" y="1023228"/>
                  </a:lnTo>
                  <a:cubicBezTo>
                    <a:pt x="972203" y="952629"/>
                    <a:pt x="1097057" y="908963"/>
                    <a:pt x="1234968" y="908963"/>
                  </a:cubicBezTo>
                  <a:cubicBezTo>
                    <a:pt x="1372879" y="908963"/>
                    <a:pt x="1497733" y="952629"/>
                    <a:pt x="1588110" y="1023228"/>
                  </a:cubicBezTo>
                  <a:lnTo>
                    <a:pt x="1606907" y="1041024"/>
                  </a:lnTo>
                  <a:lnTo>
                    <a:pt x="1606907" y="1041023"/>
                  </a:lnTo>
                  <a:lnTo>
                    <a:pt x="2180977" y="592510"/>
                  </a:lnTo>
                  <a:lnTo>
                    <a:pt x="2156558" y="561111"/>
                  </a:lnTo>
                  <a:cubicBezTo>
                    <a:pt x="1956831" y="330174"/>
                    <a:pt x="1618599" y="178340"/>
                    <a:pt x="1234968" y="178340"/>
                  </a:cubicBezTo>
                  <a:close/>
                  <a:moveTo>
                    <a:pt x="1234968" y="0"/>
                  </a:moveTo>
                  <a:cubicBezTo>
                    <a:pt x="1697403" y="0"/>
                    <a:pt x="2105115" y="183024"/>
                    <a:pt x="2345869" y="461399"/>
                  </a:cubicBezTo>
                  <a:lnTo>
                    <a:pt x="2346974" y="462820"/>
                  </a:lnTo>
                  <a:lnTo>
                    <a:pt x="2412974" y="547684"/>
                  </a:lnTo>
                  <a:cubicBezTo>
                    <a:pt x="2433598" y="577341"/>
                    <a:pt x="2452440" y="607864"/>
                    <a:pt x="2469389" y="639165"/>
                  </a:cubicBezTo>
                  <a:lnTo>
                    <a:pt x="2469936" y="640332"/>
                  </a:lnTo>
                  <a:lnTo>
                    <a:pt x="2470073" y="640624"/>
                  </a:lnTo>
                  <a:lnTo>
                    <a:pt x="2292273" y="779536"/>
                  </a:lnTo>
                  <a:lnTo>
                    <a:pt x="2291881" y="778701"/>
                  </a:lnTo>
                  <a:lnTo>
                    <a:pt x="2291881" y="778700"/>
                  </a:lnTo>
                  <a:lnTo>
                    <a:pt x="1724046" y="1219971"/>
                  </a:lnTo>
                  <a:lnTo>
                    <a:pt x="1724046" y="1219972"/>
                  </a:lnTo>
                  <a:lnTo>
                    <a:pt x="1409065" y="1464747"/>
                  </a:lnTo>
                  <a:lnTo>
                    <a:pt x="1236816" y="1330172"/>
                  </a:lnTo>
                  <a:lnTo>
                    <a:pt x="1236815" y="1330172"/>
                  </a:lnTo>
                  <a:lnTo>
                    <a:pt x="1409064" y="1464747"/>
                  </a:lnTo>
                  <a:lnTo>
                    <a:pt x="1409065" y="1464747"/>
                  </a:lnTo>
                  <a:lnTo>
                    <a:pt x="1724045" y="1219973"/>
                  </a:lnTo>
                  <a:lnTo>
                    <a:pt x="2291881" y="778701"/>
                  </a:lnTo>
                  <a:lnTo>
                    <a:pt x="2292273" y="779537"/>
                  </a:lnTo>
                  <a:lnTo>
                    <a:pt x="1724576" y="1223070"/>
                  </a:lnTo>
                  <a:lnTo>
                    <a:pt x="1412153" y="1467162"/>
                  </a:lnTo>
                  <a:lnTo>
                    <a:pt x="1412152" y="1467161"/>
                  </a:lnTo>
                  <a:lnTo>
                    <a:pt x="1236814" y="1604151"/>
                  </a:lnTo>
                  <a:lnTo>
                    <a:pt x="1061475" y="1467161"/>
                  </a:lnTo>
                  <a:lnTo>
                    <a:pt x="745700" y="1220451"/>
                  </a:lnTo>
                  <a:lnTo>
                    <a:pt x="745700" y="1220450"/>
                  </a:lnTo>
                  <a:lnTo>
                    <a:pt x="595075" y="1102769"/>
                  </a:lnTo>
                  <a:lnTo>
                    <a:pt x="178056" y="778699"/>
                  </a:lnTo>
                  <a:lnTo>
                    <a:pt x="178653" y="777425"/>
                  </a:lnTo>
                  <a:lnTo>
                    <a:pt x="918" y="638563"/>
                  </a:lnTo>
                  <a:lnTo>
                    <a:pt x="56963" y="547683"/>
                  </a:lnTo>
                  <a:cubicBezTo>
                    <a:pt x="77587" y="518026"/>
                    <a:pt x="99993" y="489235"/>
                    <a:pt x="124068" y="461398"/>
                  </a:cubicBezTo>
                  <a:lnTo>
                    <a:pt x="124396" y="461056"/>
                  </a:lnTo>
                  <a:lnTo>
                    <a:pt x="201190" y="380835"/>
                  </a:lnTo>
                  <a:cubicBezTo>
                    <a:pt x="446911" y="148249"/>
                    <a:pt x="818777" y="0"/>
                    <a:pt x="123496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32" grpId="0"/>
          <p:bldP spid="33" grpId="0"/>
          <p:bldP spid="34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32" grpId="0"/>
          <p:bldP spid="33" grpId="0"/>
          <p:bldP spid="34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!!Circle_2a">
            <a:extLst>
              <a:ext uri="{FF2B5EF4-FFF2-40B4-BE49-F238E27FC236}">
                <a16:creationId xmlns:a16="http://schemas.microsoft.com/office/drawing/2014/main" id="{73B28D65-100F-B6BD-4C2B-AD66153EDA7D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3643007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2" name="!!Circle_2a">
            <a:extLst>
              <a:ext uri="{FF2B5EF4-FFF2-40B4-BE49-F238E27FC236}">
                <a16:creationId xmlns:a16="http://schemas.microsoft.com/office/drawing/2014/main" id="{83C34FBD-11EC-14FC-BEC6-610D359757CF}"/>
              </a:ext>
            </a:extLst>
          </p:cNvPr>
          <p:cNvSpPr>
            <a:spLocks noChangeAspect="1"/>
          </p:cNvSpPr>
          <p:nvPr/>
        </p:nvSpPr>
        <p:spPr>
          <a:xfrm>
            <a:off x="13049792" y="3647073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3" name="!!Circle_2a">
            <a:extLst>
              <a:ext uri="{FF2B5EF4-FFF2-40B4-BE49-F238E27FC236}">
                <a16:creationId xmlns:a16="http://schemas.microsoft.com/office/drawing/2014/main" id="{71B83573-397C-BECF-9E9C-9C4E46AD7301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FFACEA6-D9C5-43F1-7896-B43F57992C2F}"/>
              </a:ext>
            </a:extLst>
          </p:cNvPr>
          <p:cNvSpPr/>
          <p:nvPr/>
        </p:nvSpPr>
        <p:spPr>
          <a:xfrm>
            <a:off x="10951461" y="9417478"/>
            <a:ext cx="215900" cy="22990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!!Circle_2a">
            <a:extLst>
              <a:ext uri="{FF2B5EF4-FFF2-40B4-BE49-F238E27FC236}">
                <a16:creationId xmlns:a16="http://schemas.microsoft.com/office/drawing/2014/main" id="{58FC5719-5A29-4AB7-B772-AEBCC8D58B6A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2C6D933F-002C-76E8-CE14-C9EA0C4DBEAE}"/>
              </a:ext>
            </a:extLst>
          </p:cNvPr>
          <p:cNvSpPr/>
          <p:nvPr/>
        </p:nvSpPr>
        <p:spPr>
          <a:xfrm>
            <a:off x="11029690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2855C520-5786-DDBA-7971-3411B5C43F5C}"/>
              </a:ext>
            </a:extLst>
          </p:cNvPr>
          <p:cNvSpPr/>
          <p:nvPr/>
        </p:nvSpPr>
        <p:spPr>
          <a:xfrm>
            <a:off x="11149027" y="4434153"/>
            <a:ext cx="908725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!!Circle_2a">
            <a:extLst>
              <a:ext uri="{FF2B5EF4-FFF2-40B4-BE49-F238E27FC236}">
                <a16:creationId xmlns:a16="http://schemas.microsoft.com/office/drawing/2014/main" id="{C64D7A1F-B683-C4A7-7342-FE5A0E3A83CF}"/>
              </a:ext>
            </a:extLst>
          </p:cNvPr>
          <p:cNvSpPr>
            <a:spLocks noChangeAspect="1"/>
          </p:cNvSpPr>
          <p:nvPr/>
        </p:nvSpPr>
        <p:spPr>
          <a:xfrm>
            <a:off x="13049792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F41E33E-C590-004A-0EFC-222528FA41F8}"/>
              </a:ext>
            </a:extLst>
          </p:cNvPr>
          <p:cNvSpPr/>
          <p:nvPr/>
        </p:nvSpPr>
        <p:spPr>
          <a:xfrm flipH="1">
            <a:off x="13211876" y="9417478"/>
            <a:ext cx="215900" cy="2299089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!!Circle_2a">
            <a:extLst>
              <a:ext uri="{FF2B5EF4-FFF2-40B4-BE49-F238E27FC236}">
                <a16:creationId xmlns:a16="http://schemas.microsoft.com/office/drawing/2014/main" id="{A2CF54E2-2F9C-8396-4202-AC9D36E0FC3E}"/>
              </a:ext>
            </a:extLst>
          </p:cNvPr>
          <p:cNvSpPr>
            <a:spLocks noChangeAspect="1"/>
          </p:cNvSpPr>
          <p:nvPr/>
        </p:nvSpPr>
        <p:spPr>
          <a:xfrm>
            <a:off x="13049792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F9C75B0F-C6AF-D536-23EA-39FC0F7C0446}"/>
              </a:ext>
            </a:extLst>
          </p:cNvPr>
          <p:cNvSpPr/>
          <p:nvPr/>
        </p:nvSpPr>
        <p:spPr>
          <a:xfrm flipH="1">
            <a:off x="12765523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F30CE778-045E-90EA-733E-F226E062E0D0}"/>
              </a:ext>
            </a:extLst>
          </p:cNvPr>
          <p:cNvSpPr/>
          <p:nvPr/>
        </p:nvSpPr>
        <p:spPr>
          <a:xfrm flipH="1">
            <a:off x="12305821" y="4434153"/>
            <a:ext cx="919010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DE8CC18C-1FFC-94EC-9F2F-580C7AFBEB9D}"/>
              </a:ext>
            </a:extLst>
          </p:cNvPr>
          <p:cNvGrpSpPr/>
          <p:nvPr/>
        </p:nvGrpSpPr>
        <p:grpSpPr>
          <a:xfrm>
            <a:off x="3673199" y="8908997"/>
            <a:ext cx="5229152" cy="1336557"/>
            <a:chOff x="3673199" y="8908997"/>
            <a:chExt cx="5229152" cy="1336557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80CFA1CB-0E62-F01F-C967-8A7E724C7D2A}"/>
                </a:ext>
              </a:extLst>
            </p:cNvPr>
            <p:cNvSpPr txBox="1"/>
            <p:nvPr/>
          </p:nvSpPr>
          <p:spPr>
            <a:xfrm>
              <a:off x="367319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Quan sát thế giới và hiện tượng xung quanh.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E58FAA31-3D93-5D3D-5BC1-255260B0944F}"/>
                </a:ext>
              </a:extLst>
            </p:cNvPr>
            <p:cNvSpPr txBox="1"/>
            <p:nvPr/>
          </p:nvSpPr>
          <p:spPr>
            <a:xfrm flipH="1">
              <a:off x="4966952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OBSERVE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964EEA51-317A-601C-9464-F2F4D87F65B2}"/>
              </a:ext>
            </a:extLst>
          </p:cNvPr>
          <p:cNvGrpSpPr/>
          <p:nvPr/>
        </p:nvGrpSpPr>
        <p:grpSpPr>
          <a:xfrm>
            <a:off x="3673199" y="6506589"/>
            <a:ext cx="5229152" cy="1336557"/>
            <a:chOff x="3673199" y="6506589"/>
            <a:chExt cx="5229152" cy="1336557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2DD035EB-7313-F271-12EE-1ABCE4EF7C26}"/>
                </a:ext>
              </a:extLst>
            </p:cNvPr>
            <p:cNvSpPr txBox="1"/>
            <p:nvPr/>
          </p:nvSpPr>
          <p:spPr>
            <a:xfrm>
              <a:off x="367319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Hiểu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bản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chất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quy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luật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bên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trong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sự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vật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91AAB69C-046B-14C5-96DA-069F80E75310}"/>
                </a:ext>
              </a:extLst>
            </p:cNvPr>
            <p:cNvSpPr txBox="1"/>
            <p:nvPr/>
          </p:nvSpPr>
          <p:spPr>
            <a:xfrm flipH="1">
              <a:off x="4966952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UNDERSTAND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66D4329-DE75-2323-04A9-1CF54D2924C5}"/>
              </a:ext>
            </a:extLst>
          </p:cNvPr>
          <p:cNvGrpSpPr/>
          <p:nvPr/>
        </p:nvGrpSpPr>
        <p:grpSpPr>
          <a:xfrm>
            <a:off x="3673199" y="4100115"/>
            <a:ext cx="5229152" cy="1336557"/>
            <a:chOff x="3673199" y="4100115"/>
            <a:chExt cx="5229152" cy="1336557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CDA91061-76CB-0CB2-B782-C48A4845417B}"/>
                </a:ext>
              </a:extLst>
            </p:cNvPr>
            <p:cNvSpPr txBox="1"/>
            <p:nvPr/>
          </p:nvSpPr>
          <p:spPr>
            <a:xfrm>
              <a:off x="367319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Ứng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dụng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kiến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thức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qua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thực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hành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có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chủ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đích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BC3EC593-0D28-2E25-D414-5E64FC574B13}"/>
                </a:ext>
              </a:extLst>
            </p:cNvPr>
            <p:cNvSpPr txBox="1"/>
            <p:nvPr/>
          </p:nvSpPr>
          <p:spPr>
            <a:xfrm flipH="1">
              <a:off x="4966952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PRACTICE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DF1C0BA8-8C85-ABBF-3C00-9149D9171009}"/>
              </a:ext>
            </a:extLst>
          </p:cNvPr>
          <p:cNvGrpSpPr/>
          <p:nvPr/>
        </p:nvGrpSpPr>
        <p:grpSpPr>
          <a:xfrm>
            <a:off x="15481649" y="8908997"/>
            <a:ext cx="5229152" cy="1336557"/>
            <a:chOff x="15481649" y="8908997"/>
            <a:chExt cx="5229152" cy="1336557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FC436D0F-B15F-76E8-8C99-E1E8D39ADA5C}"/>
                </a:ext>
              </a:extLst>
            </p:cNvPr>
            <p:cNvSpPr txBox="1"/>
            <p:nvPr/>
          </p:nvSpPr>
          <p:spPr>
            <a:xfrm>
              <a:off x="1548164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Sáng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tạo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giá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trị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mới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từ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tri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thức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đã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tích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lũy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C39A4D6-AF0A-6F09-C882-929AF64684B5}"/>
                </a:ext>
              </a:extLst>
            </p:cNvPr>
            <p:cNvSpPr txBox="1"/>
            <p:nvPr/>
          </p:nvSpPr>
          <p:spPr>
            <a:xfrm flipH="1">
              <a:off x="15481649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CREATE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DC685DF1-EC6B-3504-6663-100303FACFD3}"/>
              </a:ext>
            </a:extLst>
          </p:cNvPr>
          <p:cNvGrpSpPr/>
          <p:nvPr/>
        </p:nvGrpSpPr>
        <p:grpSpPr>
          <a:xfrm>
            <a:off x="15481649" y="6506589"/>
            <a:ext cx="5229152" cy="1336557"/>
            <a:chOff x="15481649" y="6506589"/>
            <a:chExt cx="5229152" cy="1336557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12A708BA-852D-B1FE-284D-10A544729E49}"/>
                </a:ext>
              </a:extLst>
            </p:cNvPr>
            <p:cNvSpPr txBox="1"/>
            <p:nvPr/>
          </p:nvSpPr>
          <p:spPr>
            <a:xfrm>
              <a:off x="1548164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Điều chỉnh phương pháp để học hiệu quả hơn.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F439277-89BE-6376-C35B-5B3CB7B8AF0B}"/>
                </a:ext>
              </a:extLst>
            </p:cNvPr>
            <p:cNvSpPr txBox="1"/>
            <p:nvPr/>
          </p:nvSpPr>
          <p:spPr>
            <a:xfrm flipH="1">
              <a:off x="15481649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REFINE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B15F4551-26A0-F4EA-EBB0-ACC6BADBAF9A}"/>
              </a:ext>
            </a:extLst>
          </p:cNvPr>
          <p:cNvGrpSpPr/>
          <p:nvPr/>
        </p:nvGrpSpPr>
        <p:grpSpPr>
          <a:xfrm>
            <a:off x="15481649" y="4100115"/>
            <a:ext cx="5229152" cy="1336557"/>
            <a:chOff x="15481649" y="4100115"/>
            <a:chExt cx="5229152" cy="1336557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A660481D-25F2-114E-9CAF-03274C8A3388}"/>
                </a:ext>
              </a:extLst>
            </p:cNvPr>
            <p:cNvSpPr txBox="1"/>
            <p:nvPr/>
          </p:nvSpPr>
          <p:spPr>
            <a:xfrm>
              <a:off x="1548164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Tự đánh giá, nhận ra điểm mạnh và hạn chế.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440A85A3-7961-78F7-A7B5-3A7EAEA64F01}"/>
                </a:ext>
              </a:extLst>
            </p:cNvPr>
            <p:cNvSpPr txBox="1"/>
            <p:nvPr/>
          </p:nvSpPr>
          <p:spPr>
            <a:xfrm flipH="1">
              <a:off x="15481649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REFLECT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141" name="!!SubTitle">
            <a:extLst>
              <a:ext uri="{FF2B5EF4-FFF2-40B4-BE49-F238E27FC236}">
                <a16:creationId xmlns:a16="http://schemas.microsoft.com/office/drawing/2014/main" id="{27860DD8-11DD-BFC9-8825-598CF99AFB58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2" name="!!MainTitle1">
            <a:extLst>
              <a:ext uri="{FF2B5EF4-FFF2-40B4-BE49-F238E27FC236}">
                <a16:creationId xmlns:a16="http://schemas.microsoft.com/office/drawing/2014/main" id="{54DFAA75-9A5D-D08B-38C6-86BBFE8DEC40}"/>
              </a:ext>
            </a:extLst>
          </p:cNvPr>
          <p:cNvSpPr txBox="1"/>
          <p:nvPr/>
        </p:nvSpPr>
        <p:spPr>
          <a:xfrm>
            <a:off x="5934426" y="1190307"/>
            <a:ext cx="1251515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 Evolution </a:t>
            </a:r>
            <a:r>
              <a:rPr lang="en-US" sz="75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616AB158-6F21-9D1B-57F0-80D9B5000C37}"/>
              </a:ext>
            </a:extLst>
          </p:cNvPr>
          <p:cNvSpPr/>
          <p:nvPr/>
        </p:nvSpPr>
        <p:spPr>
          <a:xfrm>
            <a:off x="9261526" y="12109837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4" name="!!SlideOcean">
            <a:extLst>
              <a:ext uri="{FF2B5EF4-FFF2-40B4-BE49-F238E27FC236}">
                <a16:creationId xmlns:a16="http://schemas.microsoft.com/office/drawing/2014/main" id="{53E9121E-00D6-B1FD-51B8-5CF341A11B10}"/>
              </a:ext>
            </a:extLst>
          </p:cNvPr>
          <p:cNvSpPr txBox="1"/>
          <p:nvPr/>
        </p:nvSpPr>
        <p:spPr>
          <a:xfrm>
            <a:off x="11147484" y="1290082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60E27221-2A91-46DF-5275-BF4F06C935CB}"/>
              </a:ext>
            </a:extLst>
          </p:cNvPr>
          <p:cNvGrpSpPr/>
          <p:nvPr/>
        </p:nvGrpSpPr>
        <p:grpSpPr>
          <a:xfrm>
            <a:off x="9559181" y="8614354"/>
            <a:ext cx="1612564" cy="1612563"/>
            <a:chOff x="9559181" y="8614354"/>
            <a:chExt cx="1612564" cy="1612563"/>
          </a:xfrm>
        </p:grpSpPr>
        <p:sp>
          <p:nvSpPr>
            <p:cNvPr id="146" name="!!Circle_2b">
              <a:extLst>
                <a:ext uri="{FF2B5EF4-FFF2-40B4-BE49-F238E27FC236}">
                  <a16:creationId xmlns:a16="http://schemas.microsoft.com/office/drawing/2014/main" id="{D459E068-8B93-18A2-82E7-A561F09D086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8614354"/>
              <a:ext cx="1612564" cy="1612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7" name="!!Circle_2c">
              <a:extLst>
                <a:ext uri="{FF2B5EF4-FFF2-40B4-BE49-F238E27FC236}">
                  <a16:creationId xmlns:a16="http://schemas.microsoft.com/office/drawing/2014/main" id="{D9E85A12-B30D-B481-11D8-9B7DC75269D4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25A50201-4FD1-6735-D67E-582D6ECD267C}"/>
              </a:ext>
            </a:extLst>
          </p:cNvPr>
          <p:cNvGrpSpPr/>
          <p:nvPr/>
        </p:nvGrpSpPr>
        <p:grpSpPr>
          <a:xfrm>
            <a:off x="13212257" y="8614354"/>
            <a:ext cx="1612564" cy="1612563"/>
            <a:chOff x="13212255" y="8614354"/>
            <a:chExt cx="1612564" cy="1612563"/>
          </a:xfrm>
        </p:grpSpPr>
        <p:sp>
          <p:nvSpPr>
            <p:cNvPr id="149" name="!!Circle_2b">
              <a:extLst>
                <a:ext uri="{FF2B5EF4-FFF2-40B4-BE49-F238E27FC236}">
                  <a16:creationId xmlns:a16="http://schemas.microsoft.com/office/drawing/2014/main" id="{37995CE3-46FA-C60C-AD1C-7920347048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8614354"/>
              <a:ext cx="1612564" cy="1612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0" name="!!Circle_2c">
              <a:extLst>
                <a:ext uri="{FF2B5EF4-FFF2-40B4-BE49-F238E27FC236}">
                  <a16:creationId xmlns:a16="http://schemas.microsoft.com/office/drawing/2014/main" id="{9FCEEBFE-DE8B-F570-0D03-D2FC31F3BEF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1D6B017-DABE-A590-CEE8-EC42FE74AD1C}"/>
              </a:ext>
            </a:extLst>
          </p:cNvPr>
          <p:cNvGrpSpPr/>
          <p:nvPr/>
        </p:nvGrpSpPr>
        <p:grpSpPr>
          <a:xfrm>
            <a:off x="13212257" y="6211946"/>
            <a:ext cx="1612564" cy="1612563"/>
            <a:chOff x="13212255" y="6211946"/>
            <a:chExt cx="1612564" cy="1612563"/>
          </a:xfrm>
        </p:grpSpPr>
        <p:sp>
          <p:nvSpPr>
            <p:cNvPr id="152" name="!!Circle_2b">
              <a:extLst>
                <a:ext uri="{FF2B5EF4-FFF2-40B4-BE49-F238E27FC236}">
                  <a16:creationId xmlns:a16="http://schemas.microsoft.com/office/drawing/2014/main" id="{517C2218-5D9F-079D-3B55-AFF4916504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6211946"/>
              <a:ext cx="1612564" cy="1612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3" name="!!Circle_2c">
              <a:extLst>
                <a:ext uri="{FF2B5EF4-FFF2-40B4-BE49-F238E27FC236}">
                  <a16:creationId xmlns:a16="http://schemas.microsoft.com/office/drawing/2014/main" id="{77720279-B4FD-6AB1-B897-0970D126A3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F8340020-BDFC-2A10-7455-C7A8E6D1B820}"/>
              </a:ext>
            </a:extLst>
          </p:cNvPr>
          <p:cNvGrpSpPr/>
          <p:nvPr/>
        </p:nvGrpSpPr>
        <p:grpSpPr>
          <a:xfrm>
            <a:off x="9559181" y="6211946"/>
            <a:ext cx="1612564" cy="1612563"/>
            <a:chOff x="9559181" y="6211946"/>
            <a:chExt cx="1612564" cy="1612563"/>
          </a:xfrm>
        </p:grpSpPr>
        <p:sp>
          <p:nvSpPr>
            <p:cNvPr id="155" name="!!Circle_2b">
              <a:extLst>
                <a:ext uri="{FF2B5EF4-FFF2-40B4-BE49-F238E27FC236}">
                  <a16:creationId xmlns:a16="http://schemas.microsoft.com/office/drawing/2014/main" id="{266592A0-7CA9-8362-9ACE-6331A31E1DC0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6211946"/>
              <a:ext cx="1612564" cy="161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6" name="!!Circle_2c">
              <a:extLst>
                <a:ext uri="{FF2B5EF4-FFF2-40B4-BE49-F238E27FC236}">
                  <a16:creationId xmlns:a16="http://schemas.microsoft.com/office/drawing/2014/main" id="{74560D2E-6BC5-8A2D-D2C6-1D01A135F011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DAD88023-903E-44B8-8D44-E63D9A49E106}"/>
              </a:ext>
            </a:extLst>
          </p:cNvPr>
          <p:cNvGrpSpPr/>
          <p:nvPr/>
        </p:nvGrpSpPr>
        <p:grpSpPr>
          <a:xfrm>
            <a:off x="9559181" y="3805472"/>
            <a:ext cx="1612564" cy="1612563"/>
            <a:chOff x="9559181" y="3805472"/>
            <a:chExt cx="1612564" cy="1612563"/>
          </a:xfrm>
        </p:grpSpPr>
        <p:sp>
          <p:nvSpPr>
            <p:cNvPr id="158" name="!!Circle_2b">
              <a:extLst>
                <a:ext uri="{FF2B5EF4-FFF2-40B4-BE49-F238E27FC236}">
                  <a16:creationId xmlns:a16="http://schemas.microsoft.com/office/drawing/2014/main" id="{74D34F46-C2EA-E0E0-5311-0C3F0955B1BE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3805472"/>
              <a:ext cx="1612564" cy="1612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9" name="!!Circle_2c">
              <a:extLst>
                <a:ext uri="{FF2B5EF4-FFF2-40B4-BE49-F238E27FC236}">
                  <a16:creationId xmlns:a16="http://schemas.microsoft.com/office/drawing/2014/main" id="{512BB518-9EA3-E14B-B9D0-F6D062219D2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3927353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2663E34E-05AE-CBE9-AB39-B0B49E4F2F5A}"/>
              </a:ext>
            </a:extLst>
          </p:cNvPr>
          <p:cNvGrpSpPr/>
          <p:nvPr/>
        </p:nvGrpSpPr>
        <p:grpSpPr>
          <a:xfrm>
            <a:off x="13212257" y="3809538"/>
            <a:ext cx="1612564" cy="1612563"/>
            <a:chOff x="13212255" y="3809538"/>
            <a:chExt cx="1612564" cy="1612563"/>
          </a:xfrm>
        </p:grpSpPr>
        <p:sp>
          <p:nvSpPr>
            <p:cNvPr id="161" name="!!Circle_2b">
              <a:extLst>
                <a:ext uri="{FF2B5EF4-FFF2-40B4-BE49-F238E27FC236}">
                  <a16:creationId xmlns:a16="http://schemas.microsoft.com/office/drawing/2014/main" id="{0CC1C912-CD09-4065-C064-73E7FB9DAE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3809538"/>
              <a:ext cx="1612564" cy="1612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62" name="!!Circle_2c">
              <a:extLst>
                <a:ext uri="{FF2B5EF4-FFF2-40B4-BE49-F238E27FC236}">
                  <a16:creationId xmlns:a16="http://schemas.microsoft.com/office/drawing/2014/main" id="{20848128-BE2D-1914-47E7-92897DAE45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3931419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63" name="Freeform 30">
            <a:extLst>
              <a:ext uri="{FF2B5EF4-FFF2-40B4-BE49-F238E27FC236}">
                <a16:creationId xmlns:a16="http://schemas.microsoft.com/office/drawing/2014/main" id="{AD30CEF3-FEEB-68BC-38B3-93C5FB4CBF44}"/>
              </a:ext>
            </a:extLst>
          </p:cNvPr>
          <p:cNvSpPr>
            <a:spLocks noEditPoints="1"/>
          </p:cNvSpPr>
          <p:nvPr/>
        </p:nvSpPr>
        <p:spPr bwMode="auto">
          <a:xfrm>
            <a:off x="10138963" y="9172636"/>
            <a:ext cx="453000" cy="483842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2EABBE77-D3D4-9F5F-B055-51251B3253D5}"/>
              </a:ext>
            </a:extLst>
          </p:cNvPr>
          <p:cNvSpPr/>
          <p:nvPr/>
        </p:nvSpPr>
        <p:spPr>
          <a:xfrm>
            <a:off x="10115639" y="6727196"/>
            <a:ext cx="499648" cy="51815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FA63CCC2-540C-3615-C76C-E286E9CA21BD}"/>
              </a:ext>
            </a:extLst>
          </p:cNvPr>
          <p:cNvSpPr/>
          <p:nvPr/>
        </p:nvSpPr>
        <p:spPr>
          <a:xfrm>
            <a:off x="13768715" y="4298814"/>
            <a:ext cx="499648" cy="518154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512D9AFD-25DD-3233-7EA5-E42AE95EA5EF}"/>
              </a:ext>
            </a:extLst>
          </p:cNvPr>
          <p:cNvSpPr/>
          <p:nvPr/>
        </p:nvSpPr>
        <p:spPr>
          <a:xfrm>
            <a:off x="13740956" y="9136849"/>
            <a:ext cx="555166" cy="462638"/>
          </a:xfrm>
          <a:custGeom>
            <a:avLst/>
            <a:gdLst>
              <a:gd name="connsiteX0" fmla="*/ 51740 w 457200"/>
              <a:gd name="connsiteY0" fmla="*/ 375895 h 381000"/>
              <a:gd name="connsiteX1" fmla="*/ 51740 w 457200"/>
              <a:gd name="connsiteY1" fmla="*/ 375895 h 381000"/>
              <a:gd name="connsiteX2" fmla="*/ 19431 w 457200"/>
              <a:gd name="connsiteY2" fmla="*/ 343586 h 381000"/>
              <a:gd name="connsiteX3" fmla="*/ 19431 w 457200"/>
              <a:gd name="connsiteY3" fmla="*/ 219227 h 381000"/>
              <a:gd name="connsiteX4" fmla="*/ 51740 w 457200"/>
              <a:gd name="connsiteY4" fmla="*/ 186918 h 381000"/>
              <a:gd name="connsiteX5" fmla="*/ 51740 w 457200"/>
              <a:gd name="connsiteY5" fmla="*/ 186918 h 381000"/>
              <a:gd name="connsiteX6" fmla="*/ 84049 w 457200"/>
              <a:gd name="connsiteY6" fmla="*/ 219227 h 381000"/>
              <a:gd name="connsiteX7" fmla="*/ 84049 w 457200"/>
              <a:gd name="connsiteY7" fmla="*/ 343586 h 381000"/>
              <a:gd name="connsiteX8" fmla="*/ 51740 w 457200"/>
              <a:gd name="connsiteY8" fmla="*/ 375895 h 381000"/>
              <a:gd name="connsiteX9" fmla="*/ 221818 w 457200"/>
              <a:gd name="connsiteY9" fmla="*/ 260680 h 381000"/>
              <a:gd name="connsiteX10" fmla="*/ 221818 w 457200"/>
              <a:gd name="connsiteY10" fmla="*/ 260680 h 381000"/>
              <a:gd name="connsiteX11" fmla="*/ 287198 w 457200"/>
              <a:gd name="connsiteY11" fmla="*/ 276682 h 381000"/>
              <a:gd name="connsiteX12" fmla="*/ 325603 w 457200"/>
              <a:gd name="connsiteY12" fmla="*/ 253822 h 381000"/>
              <a:gd name="connsiteX13" fmla="*/ 302285 w 457200"/>
              <a:gd name="connsiteY13" fmla="*/ 219685 h 381000"/>
              <a:gd name="connsiteX14" fmla="*/ 217856 w 457200"/>
              <a:gd name="connsiteY14" fmla="*/ 194538 h 381000"/>
              <a:gd name="connsiteX15" fmla="*/ 130835 w 457200"/>
              <a:gd name="connsiteY15" fmla="*/ 202768 h 381000"/>
              <a:gd name="connsiteX16" fmla="*/ 84049 w 457200"/>
              <a:gd name="connsiteY16" fmla="*/ 227609 h 381000"/>
              <a:gd name="connsiteX17" fmla="*/ 84049 w 457200"/>
              <a:gd name="connsiteY17" fmla="*/ 334594 h 381000"/>
              <a:gd name="connsiteX18" fmla="*/ 115291 w 457200"/>
              <a:gd name="connsiteY18" fmla="*/ 325907 h 381000"/>
              <a:gd name="connsiteX19" fmla="*/ 115291 w 457200"/>
              <a:gd name="connsiteY19" fmla="*/ 325907 h 381000"/>
              <a:gd name="connsiteX20" fmla="*/ 147295 w 457200"/>
              <a:gd name="connsiteY20" fmla="*/ 322859 h 381000"/>
              <a:gd name="connsiteX21" fmla="*/ 178842 w 457200"/>
              <a:gd name="connsiteY21" fmla="*/ 332613 h 381000"/>
              <a:gd name="connsiteX22" fmla="*/ 365074 w 457200"/>
              <a:gd name="connsiteY22" fmla="*/ 352730 h 381000"/>
              <a:gd name="connsiteX23" fmla="*/ 422986 w 457200"/>
              <a:gd name="connsiteY23" fmla="*/ 348005 h 381000"/>
              <a:gd name="connsiteX24" fmla="*/ 450723 w 457200"/>
              <a:gd name="connsiteY24" fmla="*/ 313106 h 381000"/>
              <a:gd name="connsiteX25" fmla="*/ 450723 w 457200"/>
              <a:gd name="connsiteY25" fmla="*/ 313106 h 381000"/>
              <a:gd name="connsiteX26" fmla="*/ 423596 w 457200"/>
              <a:gd name="connsiteY26" fmla="*/ 287198 h 381000"/>
              <a:gd name="connsiteX27" fmla="*/ 376047 w 457200"/>
              <a:gd name="connsiteY27" fmla="*/ 289179 h 381000"/>
              <a:gd name="connsiteX28" fmla="*/ 256565 w 457200"/>
              <a:gd name="connsiteY28" fmla="*/ 272415 h 381000"/>
              <a:gd name="connsiteX29" fmla="*/ 221818 w 457200"/>
              <a:gd name="connsiteY29" fmla="*/ 260985 h 381000"/>
              <a:gd name="connsiteX30" fmla="*/ 394640 w 457200"/>
              <a:gd name="connsiteY30" fmla="*/ 288112 h 381000"/>
              <a:gd name="connsiteX31" fmla="*/ 397688 w 457200"/>
              <a:gd name="connsiteY31" fmla="*/ 273482 h 381000"/>
              <a:gd name="connsiteX32" fmla="*/ 372694 w 457200"/>
              <a:gd name="connsiteY32" fmla="*/ 94564 h 381000"/>
              <a:gd name="connsiteX33" fmla="*/ 351054 w 457200"/>
              <a:gd name="connsiteY33" fmla="*/ 75667 h 381000"/>
              <a:gd name="connsiteX34" fmla="*/ 208559 w 457200"/>
              <a:gd name="connsiteY34" fmla="*/ 75667 h 381000"/>
              <a:gd name="connsiteX35" fmla="*/ 186919 w 457200"/>
              <a:gd name="connsiteY35" fmla="*/ 94564 h 381000"/>
              <a:gd name="connsiteX36" fmla="*/ 173660 w 457200"/>
              <a:gd name="connsiteY36" fmla="*/ 189509 h 381000"/>
              <a:gd name="connsiteX37" fmla="*/ 314782 w 457200"/>
              <a:gd name="connsiteY37" fmla="*/ 98374 h 381000"/>
              <a:gd name="connsiteX38" fmla="*/ 314782 w 457200"/>
              <a:gd name="connsiteY38" fmla="*/ 54330 h 381000"/>
              <a:gd name="connsiteX39" fmla="*/ 279883 w 457200"/>
              <a:gd name="connsiteY39" fmla="*/ 19431 h 381000"/>
              <a:gd name="connsiteX40" fmla="*/ 279883 w 457200"/>
              <a:gd name="connsiteY40" fmla="*/ 19431 h 381000"/>
              <a:gd name="connsiteX41" fmla="*/ 244983 w 457200"/>
              <a:gd name="connsiteY41" fmla="*/ 54330 h 381000"/>
              <a:gd name="connsiteX42" fmla="*/ 244983 w 457200"/>
              <a:gd name="connsiteY42" fmla="*/ 98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57200" h="381000">
                <a:moveTo>
                  <a:pt x="51740" y="375895"/>
                </a:moveTo>
                <a:lnTo>
                  <a:pt x="51740" y="375895"/>
                </a:lnTo>
                <a:cubicBezTo>
                  <a:pt x="33909" y="375895"/>
                  <a:pt x="19431" y="361417"/>
                  <a:pt x="19431" y="343586"/>
                </a:cubicBezTo>
                <a:lnTo>
                  <a:pt x="19431" y="219227"/>
                </a:lnTo>
                <a:cubicBezTo>
                  <a:pt x="19431" y="201397"/>
                  <a:pt x="33909" y="186918"/>
                  <a:pt x="51740" y="186918"/>
                </a:cubicBezTo>
                <a:lnTo>
                  <a:pt x="51740" y="186918"/>
                </a:lnTo>
                <a:cubicBezTo>
                  <a:pt x="69571" y="186918"/>
                  <a:pt x="84049" y="201397"/>
                  <a:pt x="84049" y="219227"/>
                </a:cubicBezTo>
                <a:lnTo>
                  <a:pt x="84049" y="343586"/>
                </a:lnTo>
                <a:cubicBezTo>
                  <a:pt x="84049" y="361417"/>
                  <a:pt x="69571" y="375895"/>
                  <a:pt x="51740" y="375895"/>
                </a:cubicBezTo>
                <a:close/>
                <a:moveTo>
                  <a:pt x="221818" y="260680"/>
                </a:moveTo>
                <a:lnTo>
                  <a:pt x="221818" y="260680"/>
                </a:lnTo>
                <a:lnTo>
                  <a:pt x="287198" y="276682"/>
                </a:lnTo>
                <a:cubicBezTo>
                  <a:pt x="309601" y="281254"/>
                  <a:pt x="322859" y="273329"/>
                  <a:pt x="325603" y="253822"/>
                </a:cubicBezTo>
                <a:cubicBezTo>
                  <a:pt x="327736" y="238430"/>
                  <a:pt x="317068" y="224257"/>
                  <a:pt x="302285" y="219685"/>
                </a:cubicBezTo>
                <a:lnTo>
                  <a:pt x="217856" y="194538"/>
                </a:lnTo>
                <a:cubicBezTo>
                  <a:pt x="188900" y="185699"/>
                  <a:pt x="157658" y="188595"/>
                  <a:pt x="130835" y="202768"/>
                </a:cubicBezTo>
                <a:lnTo>
                  <a:pt x="84049" y="227609"/>
                </a:lnTo>
                <a:moveTo>
                  <a:pt x="84049" y="334594"/>
                </a:moveTo>
                <a:cubicBezTo>
                  <a:pt x="94869" y="333985"/>
                  <a:pt x="105537" y="331089"/>
                  <a:pt x="115291" y="325907"/>
                </a:cubicBezTo>
                <a:lnTo>
                  <a:pt x="115291" y="325907"/>
                </a:lnTo>
                <a:cubicBezTo>
                  <a:pt x="125044" y="320726"/>
                  <a:pt x="136627" y="319659"/>
                  <a:pt x="147295" y="322859"/>
                </a:cubicBezTo>
                <a:lnTo>
                  <a:pt x="178842" y="332613"/>
                </a:lnTo>
                <a:cubicBezTo>
                  <a:pt x="239039" y="351053"/>
                  <a:pt x="302285" y="357911"/>
                  <a:pt x="365074" y="352730"/>
                </a:cubicBezTo>
                <a:lnTo>
                  <a:pt x="422986" y="348005"/>
                </a:lnTo>
                <a:cubicBezTo>
                  <a:pt x="440512" y="346481"/>
                  <a:pt x="453162" y="330632"/>
                  <a:pt x="450723" y="313106"/>
                </a:cubicBezTo>
                <a:lnTo>
                  <a:pt x="450723" y="313106"/>
                </a:lnTo>
                <a:cubicBezTo>
                  <a:pt x="448742" y="299237"/>
                  <a:pt x="437617" y="288569"/>
                  <a:pt x="423596" y="287198"/>
                </a:cubicBezTo>
                <a:lnTo>
                  <a:pt x="376047" y="289179"/>
                </a:lnTo>
                <a:cubicBezTo>
                  <a:pt x="335509" y="290855"/>
                  <a:pt x="295123" y="285217"/>
                  <a:pt x="256565" y="272415"/>
                </a:cubicBezTo>
                <a:lnTo>
                  <a:pt x="221818" y="260985"/>
                </a:lnTo>
                <a:moveTo>
                  <a:pt x="394640" y="288112"/>
                </a:moveTo>
                <a:cubicBezTo>
                  <a:pt x="397230" y="283997"/>
                  <a:pt x="398450" y="278816"/>
                  <a:pt x="397688" y="273482"/>
                </a:cubicBezTo>
                <a:lnTo>
                  <a:pt x="372694" y="94564"/>
                </a:lnTo>
                <a:cubicBezTo>
                  <a:pt x="371170" y="83744"/>
                  <a:pt x="362026" y="75667"/>
                  <a:pt x="351054" y="75667"/>
                </a:cubicBezTo>
                <a:lnTo>
                  <a:pt x="208559" y="75667"/>
                </a:lnTo>
                <a:cubicBezTo>
                  <a:pt x="197587" y="75667"/>
                  <a:pt x="188443" y="83744"/>
                  <a:pt x="186919" y="94564"/>
                </a:cubicBezTo>
                <a:lnTo>
                  <a:pt x="173660" y="189509"/>
                </a:lnTo>
                <a:moveTo>
                  <a:pt x="314782" y="98374"/>
                </a:moveTo>
                <a:lnTo>
                  <a:pt x="314782" y="54330"/>
                </a:lnTo>
                <a:cubicBezTo>
                  <a:pt x="314782" y="34976"/>
                  <a:pt x="299085" y="19431"/>
                  <a:pt x="279883" y="19431"/>
                </a:cubicBezTo>
                <a:lnTo>
                  <a:pt x="279883" y="19431"/>
                </a:lnTo>
                <a:cubicBezTo>
                  <a:pt x="260528" y="19431"/>
                  <a:pt x="244983" y="35128"/>
                  <a:pt x="244983" y="54330"/>
                </a:cubicBezTo>
                <a:lnTo>
                  <a:pt x="244983" y="98374"/>
                </a:ln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7" name="Freeform 16">
            <a:extLst>
              <a:ext uri="{FF2B5EF4-FFF2-40B4-BE49-F238E27FC236}">
                <a16:creationId xmlns:a16="http://schemas.microsoft.com/office/drawing/2014/main" id="{9AD15024-4378-035A-A553-51D7A73E68C9}"/>
              </a:ext>
            </a:extLst>
          </p:cNvPr>
          <p:cNvSpPr>
            <a:spLocks noEditPoints="1"/>
          </p:cNvSpPr>
          <p:nvPr/>
        </p:nvSpPr>
        <p:spPr bwMode="auto">
          <a:xfrm>
            <a:off x="13817099" y="6788482"/>
            <a:ext cx="402882" cy="52046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8" name="Freeform 50">
            <a:extLst>
              <a:ext uri="{FF2B5EF4-FFF2-40B4-BE49-F238E27FC236}">
                <a16:creationId xmlns:a16="http://schemas.microsoft.com/office/drawing/2014/main" id="{58E7AE53-ED10-3BEC-92A8-67E6A936D6C5}"/>
              </a:ext>
            </a:extLst>
          </p:cNvPr>
          <p:cNvSpPr>
            <a:spLocks noEditPoints="1"/>
          </p:cNvSpPr>
          <p:nvPr/>
        </p:nvSpPr>
        <p:spPr bwMode="auto">
          <a:xfrm>
            <a:off x="10177517" y="4324472"/>
            <a:ext cx="375894" cy="537818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AFCE3381-644B-5157-8627-CE2A098D89BD}"/>
              </a:ext>
            </a:extLst>
          </p:cNvPr>
          <p:cNvGrpSpPr/>
          <p:nvPr/>
        </p:nvGrpSpPr>
        <p:grpSpPr>
          <a:xfrm>
            <a:off x="10951875" y="11078005"/>
            <a:ext cx="2470073" cy="1604151"/>
            <a:chOff x="10951875" y="11078005"/>
            <a:chExt cx="2470073" cy="1604151"/>
          </a:xfrm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2ECA254A-A6D2-EDF0-6CE9-FC6640C110CB}"/>
                </a:ext>
              </a:extLst>
            </p:cNvPr>
            <p:cNvSpPr/>
            <p:nvPr/>
          </p:nvSpPr>
          <p:spPr>
            <a:xfrm>
              <a:off x="11242229" y="11256344"/>
              <a:ext cx="1890624" cy="862684"/>
            </a:xfrm>
            <a:custGeom>
              <a:avLst/>
              <a:gdLst>
                <a:gd name="connsiteX0" fmla="*/ 944614 w 1890624"/>
                <a:gd name="connsiteY0" fmla="*/ 0 h 862684"/>
                <a:gd name="connsiteX1" fmla="*/ 1866204 w 1890624"/>
                <a:gd name="connsiteY1" fmla="*/ 382771 h 862684"/>
                <a:gd name="connsiteX2" fmla="*/ 1890624 w 1890624"/>
                <a:gd name="connsiteY2" fmla="*/ 414171 h 862684"/>
                <a:gd name="connsiteX3" fmla="*/ 1316553 w 1890624"/>
                <a:gd name="connsiteY3" fmla="*/ 862684 h 862684"/>
                <a:gd name="connsiteX4" fmla="*/ 1297756 w 1890624"/>
                <a:gd name="connsiteY4" fmla="*/ 844888 h 862684"/>
                <a:gd name="connsiteX5" fmla="*/ 944614 w 1890624"/>
                <a:gd name="connsiteY5" fmla="*/ 730623 h 862684"/>
                <a:gd name="connsiteX6" fmla="*/ 591472 w 1890624"/>
                <a:gd name="connsiteY6" fmla="*/ 844888 h 862684"/>
                <a:gd name="connsiteX7" fmla="*/ 574345 w 1890624"/>
                <a:gd name="connsiteY7" fmla="*/ 861104 h 862684"/>
                <a:gd name="connsiteX8" fmla="*/ 0 w 1890624"/>
                <a:gd name="connsiteY8" fmla="*/ 412376 h 862684"/>
                <a:gd name="connsiteX9" fmla="*/ 23024 w 1890624"/>
                <a:gd name="connsiteY9" fmla="*/ 382771 h 862684"/>
                <a:gd name="connsiteX10" fmla="*/ 944614 w 1890624"/>
                <a:gd name="connsiteY10" fmla="*/ 0 h 86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90624" h="862684">
                  <a:moveTo>
                    <a:pt x="944614" y="0"/>
                  </a:moveTo>
                  <a:cubicBezTo>
                    <a:pt x="1328245" y="0"/>
                    <a:pt x="1666477" y="151834"/>
                    <a:pt x="1866204" y="382771"/>
                  </a:cubicBezTo>
                  <a:lnTo>
                    <a:pt x="1890624" y="414171"/>
                  </a:lnTo>
                  <a:lnTo>
                    <a:pt x="1316553" y="862684"/>
                  </a:lnTo>
                  <a:lnTo>
                    <a:pt x="1297756" y="844888"/>
                  </a:lnTo>
                  <a:cubicBezTo>
                    <a:pt x="1207379" y="774289"/>
                    <a:pt x="1082525" y="730623"/>
                    <a:pt x="944614" y="730623"/>
                  </a:cubicBezTo>
                  <a:cubicBezTo>
                    <a:pt x="806703" y="730623"/>
                    <a:pt x="681849" y="774289"/>
                    <a:pt x="591472" y="844888"/>
                  </a:cubicBezTo>
                  <a:lnTo>
                    <a:pt x="574345" y="861104"/>
                  </a:lnTo>
                  <a:lnTo>
                    <a:pt x="0" y="412376"/>
                  </a:lnTo>
                  <a:lnTo>
                    <a:pt x="23024" y="382771"/>
                  </a:lnTo>
                  <a:cubicBezTo>
                    <a:pt x="222751" y="151834"/>
                    <a:pt x="560983" y="0"/>
                    <a:pt x="944614" y="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4A68A189-C9EC-036D-2425-4AD364AB96E4}"/>
                </a:ext>
              </a:extLst>
            </p:cNvPr>
            <p:cNvSpPr/>
            <p:nvPr/>
          </p:nvSpPr>
          <p:spPr>
            <a:xfrm>
              <a:off x="10951875" y="11078005"/>
              <a:ext cx="2470073" cy="1604151"/>
            </a:xfrm>
            <a:custGeom>
              <a:avLst/>
              <a:gdLst>
                <a:gd name="connsiteX0" fmla="*/ 745892 w 2470073"/>
                <a:gd name="connsiteY0" fmla="*/ 1219971 h 1604151"/>
                <a:gd name="connsiteX1" fmla="*/ 745892 w 2470073"/>
                <a:gd name="connsiteY1" fmla="*/ 1219972 h 1604151"/>
                <a:gd name="connsiteX2" fmla="*/ 1062724 w 2470073"/>
                <a:gd name="connsiteY2" fmla="*/ 1466185 h 1604151"/>
                <a:gd name="connsiteX3" fmla="*/ 1062725 w 2470073"/>
                <a:gd name="connsiteY3" fmla="*/ 1466185 h 1604151"/>
                <a:gd name="connsiteX4" fmla="*/ 917 w 2470073"/>
                <a:gd name="connsiteY4" fmla="*/ 638563 h 1604151"/>
                <a:gd name="connsiteX5" fmla="*/ 178652 w 2470073"/>
                <a:gd name="connsiteY5" fmla="*/ 777425 h 1604151"/>
                <a:gd name="connsiteX6" fmla="*/ 178055 w 2470073"/>
                <a:gd name="connsiteY6" fmla="*/ 778699 h 1604151"/>
                <a:gd name="connsiteX7" fmla="*/ 0 w 2470073"/>
                <a:gd name="connsiteY7" fmla="*/ 640330 h 1604151"/>
                <a:gd name="connsiteX8" fmla="*/ 547 w 2470073"/>
                <a:gd name="connsiteY8" fmla="*/ 639164 h 1604151"/>
                <a:gd name="connsiteX9" fmla="*/ 1234968 w 2470073"/>
                <a:gd name="connsiteY9" fmla="*/ 178340 h 1604151"/>
                <a:gd name="connsiteX10" fmla="*/ 313378 w 2470073"/>
                <a:gd name="connsiteY10" fmla="*/ 561111 h 1604151"/>
                <a:gd name="connsiteX11" fmla="*/ 290355 w 2470073"/>
                <a:gd name="connsiteY11" fmla="*/ 590715 h 1604151"/>
                <a:gd name="connsiteX12" fmla="*/ 864700 w 2470073"/>
                <a:gd name="connsiteY12" fmla="*/ 1039443 h 1604151"/>
                <a:gd name="connsiteX13" fmla="*/ 881826 w 2470073"/>
                <a:gd name="connsiteY13" fmla="*/ 1023228 h 1604151"/>
                <a:gd name="connsiteX14" fmla="*/ 1234968 w 2470073"/>
                <a:gd name="connsiteY14" fmla="*/ 908963 h 1604151"/>
                <a:gd name="connsiteX15" fmla="*/ 1588110 w 2470073"/>
                <a:gd name="connsiteY15" fmla="*/ 1023228 h 1604151"/>
                <a:gd name="connsiteX16" fmla="*/ 1606907 w 2470073"/>
                <a:gd name="connsiteY16" fmla="*/ 1041024 h 1604151"/>
                <a:gd name="connsiteX17" fmla="*/ 1606907 w 2470073"/>
                <a:gd name="connsiteY17" fmla="*/ 1041023 h 1604151"/>
                <a:gd name="connsiteX18" fmla="*/ 2180977 w 2470073"/>
                <a:gd name="connsiteY18" fmla="*/ 592510 h 1604151"/>
                <a:gd name="connsiteX19" fmla="*/ 2156558 w 2470073"/>
                <a:gd name="connsiteY19" fmla="*/ 561111 h 1604151"/>
                <a:gd name="connsiteX20" fmla="*/ 1234968 w 2470073"/>
                <a:gd name="connsiteY20" fmla="*/ 178340 h 1604151"/>
                <a:gd name="connsiteX21" fmla="*/ 1234968 w 2470073"/>
                <a:gd name="connsiteY21" fmla="*/ 0 h 1604151"/>
                <a:gd name="connsiteX22" fmla="*/ 2345869 w 2470073"/>
                <a:gd name="connsiteY22" fmla="*/ 461399 h 1604151"/>
                <a:gd name="connsiteX23" fmla="*/ 2346974 w 2470073"/>
                <a:gd name="connsiteY23" fmla="*/ 462820 h 1604151"/>
                <a:gd name="connsiteX24" fmla="*/ 2412974 w 2470073"/>
                <a:gd name="connsiteY24" fmla="*/ 547684 h 1604151"/>
                <a:gd name="connsiteX25" fmla="*/ 2469389 w 2470073"/>
                <a:gd name="connsiteY25" fmla="*/ 639165 h 1604151"/>
                <a:gd name="connsiteX26" fmla="*/ 2469936 w 2470073"/>
                <a:gd name="connsiteY26" fmla="*/ 640332 h 1604151"/>
                <a:gd name="connsiteX27" fmla="*/ 2470073 w 2470073"/>
                <a:gd name="connsiteY27" fmla="*/ 640624 h 1604151"/>
                <a:gd name="connsiteX28" fmla="*/ 2292273 w 2470073"/>
                <a:gd name="connsiteY28" fmla="*/ 779536 h 1604151"/>
                <a:gd name="connsiteX29" fmla="*/ 2291881 w 2470073"/>
                <a:gd name="connsiteY29" fmla="*/ 778701 h 1604151"/>
                <a:gd name="connsiteX30" fmla="*/ 2291881 w 2470073"/>
                <a:gd name="connsiteY30" fmla="*/ 778700 h 1604151"/>
                <a:gd name="connsiteX31" fmla="*/ 1724046 w 2470073"/>
                <a:gd name="connsiteY31" fmla="*/ 1219971 h 1604151"/>
                <a:gd name="connsiteX32" fmla="*/ 1724046 w 2470073"/>
                <a:gd name="connsiteY32" fmla="*/ 1219972 h 1604151"/>
                <a:gd name="connsiteX33" fmla="*/ 1409065 w 2470073"/>
                <a:gd name="connsiteY33" fmla="*/ 1464747 h 1604151"/>
                <a:gd name="connsiteX34" fmla="*/ 1236816 w 2470073"/>
                <a:gd name="connsiteY34" fmla="*/ 1330172 h 1604151"/>
                <a:gd name="connsiteX35" fmla="*/ 1236815 w 2470073"/>
                <a:gd name="connsiteY35" fmla="*/ 1330172 h 1604151"/>
                <a:gd name="connsiteX36" fmla="*/ 1409064 w 2470073"/>
                <a:gd name="connsiteY36" fmla="*/ 1464747 h 1604151"/>
                <a:gd name="connsiteX37" fmla="*/ 1409065 w 2470073"/>
                <a:gd name="connsiteY37" fmla="*/ 1464747 h 1604151"/>
                <a:gd name="connsiteX38" fmla="*/ 1724045 w 2470073"/>
                <a:gd name="connsiteY38" fmla="*/ 1219973 h 1604151"/>
                <a:gd name="connsiteX39" fmla="*/ 2291881 w 2470073"/>
                <a:gd name="connsiteY39" fmla="*/ 778701 h 1604151"/>
                <a:gd name="connsiteX40" fmla="*/ 2292273 w 2470073"/>
                <a:gd name="connsiteY40" fmla="*/ 779537 h 1604151"/>
                <a:gd name="connsiteX41" fmla="*/ 1724576 w 2470073"/>
                <a:gd name="connsiteY41" fmla="*/ 1223070 h 1604151"/>
                <a:gd name="connsiteX42" fmla="*/ 1412153 w 2470073"/>
                <a:gd name="connsiteY42" fmla="*/ 1467162 h 1604151"/>
                <a:gd name="connsiteX43" fmla="*/ 1412152 w 2470073"/>
                <a:gd name="connsiteY43" fmla="*/ 1467161 h 1604151"/>
                <a:gd name="connsiteX44" fmla="*/ 1236814 w 2470073"/>
                <a:gd name="connsiteY44" fmla="*/ 1604151 h 1604151"/>
                <a:gd name="connsiteX45" fmla="*/ 1061475 w 2470073"/>
                <a:gd name="connsiteY45" fmla="*/ 1467161 h 1604151"/>
                <a:gd name="connsiteX46" fmla="*/ 745700 w 2470073"/>
                <a:gd name="connsiteY46" fmla="*/ 1220451 h 1604151"/>
                <a:gd name="connsiteX47" fmla="*/ 745700 w 2470073"/>
                <a:gd name="connsiteY47" fmla="*/ 1220450 h 1604151"/>
                <a:gd name="connsiteX48" fmla="*/ 595075 w 2470073"/>
                <a:gd name="connsiteY48" fmla="*/ 1102769 h 1604151"/>
                <a:gd name="connsiteX49" fmla="*/ 178056 w 2470073"/>
                <a:gd name="connsiteY49" fmla="*/ 778699 h 1604151"/>
                <a:gd name="connsiteX50" fmla="*/ 178653 w 2470073"/>
                <a:gd name="connsiteY50" fmla="*/ 777425 h 1604151"/>
                <a:gd name="connsiteX51" fmla="*/ 918 w 2470073"/>
                <a:gd name="connsiteY51" fmla="*/ 638563 h 1604151"/>
                <a:gd name="connsiteX52" fmla="*/ 56963 w 2470073"/>
                <a:gd name="connsiteY52" fmla="*/ 547683 h 1604151"/>
                <a:gd name="connsiteX53" fmla="*/ 124068 w 2470073"/>
                <a:gd name="connsiteY53" fmla="*/ 461398 h 1604151"/>
                <a:gd name="connsiteX54" fmla="*/ 124396 w 2470073"/>
                <a:gd name="connsiteY54" fmla="*/ 461056 h 1604151"/>
                <a:gd name="connsiteX55" fmla="*/ 201190 w 2470073"/>
                <a:gd name="connsiteY55" fmla="*/ 380835 h 1604151"/>
                <a:gd name="connsiteX56" fmla="*/ 1234968 w 2470073"/>
                <a:gd name="connsiteY56" fmla="*/ 0 h 160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70073" h="1604151">
                  <a:moveTo>
                    <a:pt x="745892" y="1219971"/>
                  </a:moveTo>
                  <a:lnTo>
                    <a:pt x="745892" y="1219972"/>
                  </a:lnTo>
                  <a:lnTo>
                    <a:pt x="1062724" y="1466185"/>
                  </a:lnTo>
                  <a:lnTo>
                    <a:pt x="1062725" y="1466185"/>
                  </a:lnTo>
                  <a:close/>
                  <a:moveTo>
                    <a:pt x="917" y="638563"/>
                  </a:moveTo>
                  <a:lnTo>
                    <a:pt x="178652" y="777425"/>
                  </a:lnTo>
                  <a:lnTo>
                    <a:pt x="178055" y="778699"/>
                  </a:lnTo>
                  <a:lnTo>
                    <a:pt x="0" y="640330"/>
                  </a:lnTo>
                  <a:lnTo>
                    <a:pt x="547" y="639164"/>
                  </a:lnTo>
                  <a:close/>
                  <a:moveTo>
                    <a:pt x="1234968" y="178340"/>
                  </a:moveTo>
                  <a:cubicBezTo>
                    <a:pt x="851337" y="178340"/>
                    <a:pt x="513105" y="330174"/>
                    <a:pt x="313378" y="561111"/>
                  </a:cubicBezTo>
                  <a:lnTo>
                    <a:pt x="290355" y="590715"/>
                  </a:lnTo>
                  <a:lnTo>
                    <a:pt x="864700" y="1039443"/>
                  </a:lnTo>
                  <a:lnTo>
                    <a:pt x="881826" y="1023228"/>
                  </a:lnTo>
                  <a:cubicBezTo>
                    <a:pt x="972203" y="952629"/>
                    <a:pt x="1097057" y="908963"/>
                    <a:pt x="1234968" y="908963"/>
                  </a:cubicBezTo>
                  <a:cubicBezTo>
                    <a:pt x="1372879" y="908963"/>
                    <a:pt x="1497733" y="952629"/>
                    <a:pt x="1588110" y="1023228"/>
                  </a:cubicBezTo>
                  <a:lnTo>
                    <a:pt x="1606907" y="1041024"/>
                  </a:lnTo>
                  <a:lnTo>
                    <a:pt x="1606907" y="1041023"/>
                  </a:lnTo>
                  <a:lnTo>
                    <a:pt x="2180977" y="592510"/>
                  </a:lnTo>
                  <a:lnTo>
                    <a:pt x="2156558" y="561111"/>
                  </a:lnTo>
                  <a:cubicBezTo>
                    <a:pt x="1956831" y="330174"/>
                    <a:pt x="1618599" y="178340"/>
                    <a:pt x="1234968" y="178340"/>
                  </a:cubicBezTo>
                  <a:close/>
                  <a:moveTo>
                    <a:pt x="1234968" y="0"/>
                  </a:moveTo>
                  <a:cubicBezTo>
                    <a:pt x="1697403" y="0"/>
                    <a:pt x="2105115" y="183024"/>
                    <a:pt x="2345869" y="461399"/>
                  </a:cubicBezTo>
                  <a:lnTo>
                    <a:pt x="2346974" y="462820"/>
                  </a:lnTo>
                  <a:lnTo>
                    <a:pt x="2412974" y="547684"/>
                  </a:lnTo>
                  <a:cubicBezTo>
                    <a:pt x="2433598" y="577341"/>
                    <a:pt x="2452440" y="607864"/>
                    <a:pt x="2469389" y="639165"/>
                  </a:cubicBezTo>
                  <a:lnTo>
                    <a:pt x="2469936" y="640332"/>
                  </a:lnTo>
                  <a:lnTo>
                    <a:pt x="2470073" y="640624"/>
                  </a:lnTo>
                  <a:lnTo>
                    <a:pt x="2292273" y="779536"/>
                  </a:lnTo>
                  <a:lnTo>
                    <a:pt x="2291881" y="778701"/>
                  </a:lnTo>
                  <a:lnTo>
                    <a:pt x="2291881" y="778700"/>
                  </a:lnTo>
                  <a:lnTo>
                    <a:pt x="1724046" y="1219971"/>
                  </a:lnTo>
                  <a:lnTo>
                    <a:pt x="1724046" y="1219972"/>
                  </a:lnTo>
                  <a:lnTo>
                    <a:pt x="1409065" y="1464747"/>
                  </a:lnTo>
                  <a:lnTo>
                    <a:pt x="1236816" y="1330172"/>
                  </a:lnTo>
                  <a:lnTo>
                    <a:pt x="1236815" y="1330172"/>
                  </a:lnTo>
                  <a:lnTo>
                    <a:pt x="1409064" y="1464747"/>
                  </a:lnTo>
                  <a:lnTo>
                    <a:pt x="1409065" y="1464747"/>
                  </a:lnTo>
                  <a:lnTo>
                    <a:pt x="1724045" y="1219973"/>
                  </a:lnTo>
                  <a:lnTo>
                    <a:pt x="2291881" y="778701"/>
                  </a:lnTo>
                  <a:lnTo>
                    <a:pt x="2292273" y="779537"/>
                  </a:lnTo>
                  <a:lnTo>
                    <a:pt x="1724576" y="1223070"/>
                  </a:lnTo>
                  <a:lnTo>
                    <a:pt x="1412153" y="1467162"/>
                  </a:lnTo>
                  <a:lnTo>
                    <a:pt x="1412152" y="1467161"/>
                  </a:lnTo>
                  <a:lnTo>
                    <a:pt x="1236814" y="1604151"/>
                  </a:lnTo>
                  <a:lnTo>
                    <a:pt x="1061475" y="1467161"/>
                  </a:lnTo>
                  <a:lnTo>
                    <a:pt x="745700" y="1220451"/>
                  </a:lnTo>
                  <a:lnTo>
                    <a:pt x="745700" y="1220450"/>
                  </a:lnTo>
                  <a:lnTo>
                    <a:pt x="595075" y="1102769"/>
                  </a:lnTo>
                  <a:lnTo>
                    <a:pt x="178056" y="778699"/>
                  </a:lnTo>
                  <a:lnTo>
                    <a:pt x="178653" y="777425"/>
                  </a:lnTo>
                  <a:lnTo>
                    <a:pt x="918" y="638563"/>
                  </a:lnTo>
                  <a:lnTo>
                    <a:pt x="56963" y="547683"/>
                  </a:lnTo>
                  <a:cubicBezTo>
                    <a:pt x="77587" y="518026"/>
                    <a:pt x="99993" y="489235"/>
                    <a:pt x="124068" y="461398"/>
                  </a:cubicBezTo>
                  <a:lnTo>
                    <a:pt x="124396" y="461056"/>
                  </a:lnTo>
                  <a:lnTo>
                    <a:pt x="201190" y="380835"/>
                  </a:lnTo>
                  <a:cubicBezTo>
                    <a:pt x="446911" y="148249"/>
                    <a:pt x="818777" y="0"/>
                    <a:pt x="123496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41" grpId="0"/>
          <p:bldP spid="142" grpId="0"/>
          <p:bldP spid="143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41" grpId="0"/>
          <p:bldP spid="142" grpId="0"/>
          <p:bldP spid="143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!!Circle_2a">
            <a:extLst>
              <a:ext uri="{FF2B5EF4-FFF2-40B4-BE49-F238E27FC236}">
                <a16:creationId xmlns:a16="http://schemas.microsoft.com/office/drawing/2014/main" id="{936B825B-74E2-2947-494B-34FF0FB4791C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3643007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" name="!!Circle_2a">
            <a:extLst>
              <a:ext uri="{FF2B5EF4-FFF2-40B4-BE49-F238E27FC236}">
                <a16:creationId xmlns:a16="http://schemas.microsoft.com/office/drawing/2014/main" id="{5A8FBEA2-1588-F752-9CBE-FDCF2A0F6BE2}"/>
              </a:ext>
            </a:extLst>
          </p:cNvPr>
          <p:cNvSpPr>
            <a:spLocks noChangeAspect="1"/>
          </p:cNvSpPr>
          <p:nvPr/>
        </p:nvSpPr>
        <p:spPr>
          <a:xfrm>
            <a:off x="13049792" y="3647073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" name="!!Circle_2a">
            <a:extLst>
              <a:ext uri="{FF2B5EF4-FFF2-40B4-BE49-F238E27FC236}">
                <a16:creationId xmlns:a16="http://schemas.microsoft.com/office/drawing/2014/main" id="{4919C74E-704F-0007-F8F1-DF2DE83862B4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7D644A-E948-325C-4C80-23CB7BFAABA1}"/>
              </a:ext>
            </a:extLst>
          </p:cNvPr>
          <p:cNvSpPr/>
          <p:nvPr/>
        </p:nvSpPr>
        <p:spPr>
          <a:xfrm>
            <a:off x="10951461" y="9417478"/>
            <a:ext cx="215900" cy="22990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Circle_2a">
            <a:extLst>
              <a:ext uri="{FF2B5EF4-FFF2-40B4-BE49-F238E27FC236}">
                <a16:creationId xmlns:a16="http://schemas.microsoft.com/office/drawing/2014/main" id="{91FCEEE4-605F-1D12-41E8-A3ACB1ACA398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94DEF12-D64C-C328-A650-41EEC668CFFB}"/>
              </a:ext>
            </a:extLst>
          </p:cNvPr>
          <p:cNvSpPr/>
          <p:nvPr/>
        </p:nvSpPr>
        <p:spPr>
          <a:xfrm>
            <a:off x="11029690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F839004-5BB2-E65E-5079-9E3F98B0383C}"/>
              </a:ext>
            </a:extLst>
          </p:cNvPr>
          <p:cNvSpPr/>
          <p:nvPr/>
        </p:nvSpPr>
        <p:spPr>
          <a:xfrm>
            <a:off x="11149027" y="4434153"/>
            <a:ext cx="908725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!!Circle_2a">
            <a:extLst>
              <a:ext uri="{FF2B5EF4-FFF2-40B4-BE49-F238E27FC236}">
                <a16:creationId xmlns:a16="http://schemas.microsoft.com/office/drawing/2014/main" id="{2E240600-7B94-3C04-41B3-ACB43320C5B6}"/>
              </a:ext>
            </a:extLst>
          </p:cNvPr>
          <p:cNvSpPr>
            <a:spLocks noChangeAspect="1"/>
          </p:cNvSpPr>
          <p:nvPr/>
        </p:nvSpPr>
        <p:spPr>
          <a:xfrm>
            <a:off x="13049792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ECAB1C3-9075-0273-A93E-73F998F95724}"/>
              </a:ext>
            </a:extLst>
          </p:cNvPr>
          <p:cNvSpPr/>
          <p:nvPr/>
        </p:nvSpPr>
        <p:spPr>
          <a:xfrm flipH="1">
            <a:off x="13211876" y="9417478"/>
            <a:ext cx="215900" cy="2299089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!!Circle_2a">
            <a:extLst>
              <a:ext uri="{FF2B5EF4-FFF2-40B4-BE49-F238E27FC236}">
                <a16:creationId xmlns:a16="http://schemas.microsoft.com/office/drawing/2014/main" id="{5A5D2F19-4A4C-92F5-2BFB-AA588294BFB5}"/>
              </a:ext>
            </a:extLst>
          </p:cNvPr>
          <p:cNvSpPr>
            <a:spLocks noChangeAspect="1"/>
          </p:cNvSpPr>
          <p:nvPr/>
        </p:nvSpPr>
        <p:spPr>
          <a:xfrm>
            <a:off x="13049792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3C3015F-A503-3DAF-94BA-A9D4D610CE8A}"/>
              </a:ext>
            </a:extLst>
          </p:cNvPr>
          <p:cNvSpPr/>
          <p:nvPr/>
        </p:nvSpPr>
        <p:spPr>
          <a:xfrm flipH="1">
            <a:off x="12765523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C542691-B857-A337-77EE-EE348D2964EE}"/>
              </a:ext>
            </a:extLst>
          </p:cNvPr>
          <p:cNvSpPr/>
          <p:nvPr/>
        </p:nvSpPr>
        <p:spPr>
          <a:xfrm flipH="1">
            <a:off x="12305821" y="4434153"/>
            <a:ext cx="919010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E26DAF2-5908-71A7-705F-E89B294ECD90}"/>
              </a:ext>
            </a:extLst>
          </p:cNvPr>
          <p:cNvGrpSpPr/>
          <p:nvPr/>
        </p:nvGrpSpPr>
        <p:grpSpPr>
          <a:xfrm>
            <a:off x="3673199" y="8908997"/>
            <a:ext cx="5229152" cy="1336557"/>
            <a:chOff x="3673199" y="8908997"/>
            <a:chExt cx="5229152" cy="133655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60B8C48-3F3D-7E52-31FF-AD12925E7108}"/>
                </a:ext>
              </a:extLst>
            </p:cNvPr>
            <p:cNvSpPr txBox="1"/>
            <p:nvPr/>
          </p:nvSpPr>
          <p:spPr>
            <a:xfrm>
              <a:off x="367319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400" dirty="0">
                  <a:solidFill>
                    <a:schemeClr val="tx2"/>
                  </a:solidFill>
                </a:rPr>
                <a:t>Quan sát thế giới và hiện tượng xung quanh.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4B566F6-A5D2-68D2-6515-944B7FAC0394}"/>
                </a:ext>
              </a:extLst>
            </p:cNvPr>
            <p:cNvSpPr txBox="1"/>
            <p:nvPr/>
          </p:nvSpPr>
          <p:spPr>
            <a:xfrm flipH="1">
              <a:off x="4966952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OBSERVE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3C91BB2-EC57-A244-105E-D6CD9A65627F}"/>
              </a:ext>
            </a:extLst>
          </p:cNvPr>
          <p:cNvGrpSpPr/>
          <p:nvPr/>
        </p:nvGrpSpPr>
        <p:grpSpPr>
          <a:xfrm>
            <a:off x="3673199" y="6506589"/>
            <a:ext cx="5229152" cy="1336557"/>
            <a:chOff x="3673199" y="6506589"/>
            <a:chExt cx="5229152" cy="133655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961A588-7089-BEF7-C717-702F3F853EB4}"/>
                </a:ext>
              </a:extLst>
            </p:cNvPr>
            <p:cNvSpPr txBox="1"/>
            <p:nvPr/>
          </p:nvSpPr>
          <p:spPr>
            <a:xfrm>
              <a:off x="367319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Hiểu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bản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chất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quy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luật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bên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sự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vật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67964BA-CD02-DA2F-FBA2-2E2AC263CD4D}"/>
                </a:ext>
              </a:extLst>
            </p:cNvPr>
            <p:cNvSpPr txBox="1"/>
            <p:nvPr/>
          </p:nvSpPr>
          <p:spPr>
            <a:xfrm flipH="1">
              <a:off x="4966952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A493909-C484-6283-D436-CFCE02D1444A}"/>
              </a:ext>
            </a:extLst>
          </p:cNvPr>
          <p:cNvGrpSpPr/>
          <p:nvPr/>
        </p:nvGrpSpPr>
        <p:grpSpPr>
          <a:xfrm>
            <a:off x="3673199" y="4100115"/>
            <a:ext cx="5229152" cy="1336557"/>
            <a:chOff x="3673199" y="4100115"/>
            <a:chExt cx="5229152" cy="1336557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F43D131-47BD-458F-0FC2-06F4A6B98DA1}"/>
                </a:ext>
              </a:extLst>
            </p:cNvPr>
            <p:cNvSpPr txBox="1"/>
            <p:nvPr/>
          </p:nvSpPr>
          <p:spPr>
            <a:xfrm>
              <a:off x="367319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Ứng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dụng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kiến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qua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có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chủ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đích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DF2BE68-5176-3870-2A4F-508C1D0B1852}"/>
                </a:ext>
              </a:extLst>
            </p:cNvPr>
            <p:cNvSpPr txBox="1"/>
            <p:nvPr/>
          </p:nvSpPr>
          <p:spPr>
            <a:xfrm flipH="1">
              <a:off x="4966952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PRACTICE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23C2F4B-1F01-EDB0-7E1A-7CF44EB8EB86}"/>
              </a:ext>
            </a:extLst>
          </p:cNvPr>
          <p:cNvGrpSpPr/>
          <p:nvPr/>
        </p:nvGrpSpPr>
        <p:grpSpPr>
          <a:xfrm>
            <a:off x="15481649" y="8908997"/>
            <a:ext cx="5229152" cy="1336557"/>
            <a:chOff x="15481649" y="8908997"/>
            <a:chExt cx="5229152" cy="133655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5A80958-FCD4-CEA4-BF40-BAB730B7F8E9}"/>
                </a:ext>
              </a:extLst>
            </p:cNvPr>
            <p:cNvSpPr txBox="1"/>
            <p:nvPr/>
          </p:nvSpPr>
          <p:spPr>
            <a:xfrm>
              <a:off x="1548164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</a:rPr>
                <a:t>Sáng </a:t>
              </a: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giá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trị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từ</a:t>
              </a:r>
              <a:r>
                <a:rPr lang="en-US" sz="2400" dirty="0">
                  <a:solidFill>
                    <a:schemeClr val="tx2"/>
                  </a:solidFill>
                </a:rPr>
                <a:t> tri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đã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tích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lũy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CFDB38D-2B5A-ABDC-B4A4-37D40AECEDB8}"/>
                </a:ext>
              </a:extLst>
            </p:cNvPr>
            <p:cNvSpPr txBox="1"/>
            <p:nvPr/>
          </p:nvSpPr>
          <p:spPr>
            <a:xfrm flipH="1">
              <a:off x="15481649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CREATE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D2F55F1-E40D-0F04-221F-C6AF1CAADF01}"/>
              </a:ext>
            </a:extLst>
          </p:cNvPr>
          <p:cNvGrpSpPr/>
          <p:nvPr/>
        </p:nvGrpSpPr>
        <p:grpSpPr>
          <a:xfrm>
            <a:off x="15481649" y="6506589"/>
            <a:ext cx="5229152" cy="1336557"/>
            <a:chOff x="15481649" y="6506589"/>
            <a:chExt cx="5229152" cy="1336557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8E1F0E2-401D-E16D-8ED8-FC512C974C54}"/>
                </a:ext>
              </a:extLst>
            </p:cNvPr>
            <p:cNvSpPr txBox="1"/>
            <p:nvPr/>
          </p:nvSpPr>
          <p:spPr>
            <a:xfrm>
              <a:off x="1548164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Điều chỉnh phương pháp để học hiệu quả hơn.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C50439D-B4CF-0726-5CC6-1FEA2204EA6E}"/>
                </a:ext>
              </a:extLst>
            </p:cNvPr>
            <p:cNvSpPr txBox="1"/>
            <p:nvPr/>
          </p:nvSpPr>
          <p:spPr>
            <a:xfrm flipH="1">
              <a:off x="15481649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REFINE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2924925-9CE3-8E53-2D54-D19C39D986C1}"/>
              </a:ext>
            </a:extLst>
          </p:cNvPr>
          <p:cNvGrpSpPr/>
          <p:nvPr/>
        </p:nvGrpSpPr>
        <p:grpSpPr>
          <a:xfrm>
            <a:off x="15481649" y="4100115"/>
            <a:ext cx="5229152" cy="1336557"/>
            <a:chOff x="15481649" y="4100115"/>
            <a:chExt cx="5229152" cy="1336557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F921A96-5A4E-DE2A-37FE-325A58BB9608}"/>
                </a:ext>
              </a:extLst>
            </p:cNvPr>
            <p:cNvSpPr txBox="1"/>
            <p:nvPr/>
          </p:nvSpPr>
          <p:spPr>
            <a:xfrm>
              <a:off x="1548164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Tự đánh giá, nhận ra điểm mạnh và hạn chế.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A53E36B-C083-9E6B-7ECA-40F66D366EB6}"/>
                </a:ext>
              </a:extLst>
            </p:cNvPr>
            <p:cNvSpPr txBox="1"/>
            <p:nvPr/>
          </p:nvSpPr>
          <p:spPr>
            <a:xfrm flipH="1">
              <a:off x="15481649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80" name="!!SubTitle">
            <a:extLst>
              <a:ext uri="{FF2B5EF4-FFF2-40B4-BE49-F238E27FC236}">
                <a16:creationId xmlns:a16="http://schemas.microsoft.com/office/drawing/2014/main" id="{53DD2409-A728-9CBB-5A1F-B1543EBC887E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1" name="!!MainTitle1">
            <a:extLst>
              <a:ext uri="{FF2B5EF4-FFF2-40B4-BE49-F238E27FC236}">
                <a16:creationId xmlns:a16="http://schemas.microsoft.com/office/drawing/2014/main" id="{CACC426C-5108-1621-B022-61E133D4DF6C}"/>
              </a:ext>
            </a:extLst>
          </p:cNvPr>
          <p:cNvSpPr txBox="1"/>
          <p:nvPr/>
        </p:nvSpPr>
        <p:spPr>
          <a:xfrm>
            <a:off x="5934426" y="1190307"/>
            <a:ext cx="1251515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 Evolution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77A61C1B-FD3B-5873-36A3-B17E6598B72D}"/>
              </a:ext>
            </a:extLst>
          </p:cNvPr>
          <p:cNvSpPr/>
          <p:nvPr/>
        </p:nvSpPr>
        <p:spPr>
          <a:xfrm>
            <a:off x="9261526" y="12109837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3" name="!!SlideOcean">
            <a:extLst>
              <a:ext uri="{FF2B5EF4-FFF2-40B4-BE49-F238E27FC236}">
                <a16:creationId xmlns:a16="http://schemas.microsoft.com/office/drawing/2014/main" id="{DED7E82A-AC82-91A5-3BC2-7F4BD2866CAF}"/>
              </a:ext>
            </a:extLst>
          </p:cNvPr>
          <p:cNvSpPr txBox="1"/>
          <p:nvPr/>
        </p:nvSpPr>
        <p:spPr>
          <a:xfrm>
            <a:off x="11147484" y="1290082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92B4631-4E00-B86E-2B5A-B3E633CAB464}"/>
              </a:ext>
            </a:extLst>
          </p:cNvPr>
          <p:cNvGrpSpPr/>
          <p:nvPr/>
        </p:nvGrpSpPr>
        <p:grpSpPr>
          <a:xfrm>
            <a:off x="9559181" y="8614354"/>
            <a:ext cx="1612564" cy="1612563"/>
            <a:chOff x="9559181" y="8614354"/>
            <a:chExt cx="1612564" cy="1612563"/>
          </a:xfrm>
        </p:grpSpPr>
        <p:sp>
          <p:nvSpPr>
            <p:cNvPr id="85" name="!!Circle_2b">
              <a:extLst>
                <a:ext uri="{FF2B5EF4-FFF2-40B4-BE49-F238E27FC236}">
                  <a16:creationId xmlns:a16="http://schemas.microsoft.com/office/drawing/2014/main" id="{32824075-362A-2808-FF60-D75922197434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8614354"/>
              <a:ext cx="1612564" cy="1612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86" name="!!Circle_2c">
              <a:extLst>
                <a:ext uri="{FF2B5EF4-FFF2-40B4-BE49-F238E27FC236}">
                  <a16:creationId xmlns:a16="http://schemas.microsoft.com/office/drawing/2014/main" id="{BCF97776-D6D9-4F9D-B359-74F00E24C781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2CA120B-84CD-51A8-034A-C322D37A54A8}"/>
              </a:ext>
            </a:extLst>
          </p:cNvPr>
          <p:cNvGrpSpPr/>
          <p:nvPr/>
        </p:nvGrpSpPr>
        <p:grpSpPr>
          <a:xfrm>
            <a:off x="13212257" y="8614354"/>
            <a:ext cx="1612564" cy="1612563"/>
            <a:chOff x="13212255" y="8614354"/>
            <a:chExt cx="1612564" cy="1612563"/>
          </a:xfrm>
        </p:grpSpPr>
        <p:sp>
          <p:nvSpPr>
            <p:cNvPr id="88" name="!!Circle_2b">
              <a:extLst>
                <a:ext uri="{FF2B5EF4-FFF2-40B4-BE49-F238E27FC236}">
                  <a16:creationId xmlns:a16="http://schemas.microsoft.com/office/drawing/2014/main" id="{7944E3EF-694C-59E0-C146-68F8AFB41C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8614354"/>
              <a:ext cx="1612564" cy="1612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89" name="!!Circle_2c">
              <a:extLst>
                <a:ext uri="{FF2B5EF4-FFF2-40B4-BE49-F238E27FC236}">
                  <a16:creationId xmlns:a16="http://schemas.microsoft.com/office/drawing/2014/main" id="{127C9B8F-7AB6-E56B-1F04-E0C22AD766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51F7513-DF16-6C86-1154-EE2C9C74F71B}"/>
              </a:ext>
            </a:extLst>
          </p:cNvPr>
          <p:cNvGrpSpPr/>
          <p:nvPr/>
        </p:nvGrpSpPr>
        <p:grpSpPr>
          <a:xfrm>
            <a:off x="13212257" y="6211946"/>
            <a:ext cx="1612564" cy="1612563"/>
            <a:chOff x="13212255" y="6211946"/>
            <a:chExt cx="1612564" cy="1612563"/>
          </a:xfrm>
        </p:grpSpPr>
        <p:sp>
          <p:nvSpPr>
            <p:cNvPr id="91" name="!!Circle_2b">
              <a:extLst>
                <a:ext uri="{FF2B5EF4-FFF2-40B4-BE49-F238E27FC236}">
                  <a16:creationId xmlns:a16="http://schemas.microsoft.com/office/drawing/2014/main" id="{A9BD5783-3C66-7523-CF21-B682A6CFF25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6211946"/>
              <a:ext cx="1612564" cy="1612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92" name="!!Circle_2c">
              <a:extLst>
                <a:ext uri="{FF2B5EF4-FFF2-40B4-BE49-F238E27FC236}">
                  <a16:creationId xmlns:a16="http://schemas.microsoft.com/office/drawing/2014/main" id="{7A21AFAD-AA3E-10E3-384B-1D697EFF8D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2774AD7-D3CF-4F73-2E50-CD2D00F29622}"/>
              </a:ext>
            </a:extLst>
          </p:cNvPr>
          <p:cNvGrpSpPr/>
          <p:nvPr/>
        </p:nvGrpSpPr>
        <p:grpSpPr>
          <a:xfrm>
            <a:off x="9559181" y="6211946"/>
            <a:ext cx="1612564" cy="1612563"/>
            <a:chOff x="9559181" y="6211946"/>
            <a:chExt cx="1612564" cy="1612563"/>
          </a:xfrm>
        </p:grpSpPr>
        <p:sp>
          <p:nvSpPr>
            <p:cNvPr id="94" name="!!Circle_2b">
              <a:extLst>
                <a:ext uri="{FF2B5EF4-FFF2-40B4-BE49-F238E27FC236}">
                  <a16:creationId xmlns:a16="http://schemas.microsoft.com/office/drawing/2014/main" id="{2FF84B8C-9E97-7F92-2DB2-6A304EE4B728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6211946"/>
              <a:ext cx="1612564" cy="161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95" name="!!Circle_2c">
              <a:extLst>
                <a:ext uri="{FF2B5EF4-FFF2-40B4-BE49-F238E27FC236}">
                  <a16:creationId xmlns:a16="http://schemas.microsoft.com/office/drawing/2014/main" id="{6A139F58-4623-52E6-BDF1-6C59258BC99E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3A6BC01-3ADA-19E5-C6BF-47D485B76C8E}"/>
              </a:ext>
            </a:extLst>
          </p:cNvPr>
          <p:cNvGrpSpPr/>
          <p:nvPr/>
        </p:nvGrpSpPr>
        <p:grpSpPr>
          <a:xfrm>
            <a:off x="9559181" y="3805472"/>
            <a:ext cx="1612564" cy="1612563"/>
            <a:chOff x="9559181" y="3805472"/>
            <a:chExt cx="1612564" cy="1612563"/>
          </a:xfrm>
        </p:grpSpPr>
        <p:sp>
          <p:nvSpPr>
            <p:cNvPr id="97" name="!!Circle_2b">
              <a:extLst>
                <a:ext uri="{FF2B5EF4-FFF2-40B4-BE49-F238E27FC236}">
                  <a16:creationId xmlns:a16="http://schemas.microsoft.com/office/drawing/2014/main" id="{341FF7D6-0321-F4D8-FDB4-49596FFC2193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3805472"/>
              <a:ext cx="1612564" cy="1612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98" name="!!Circle_2c">
              <a:extLst>
                <a:ext uri="{FF2B5EF4-FFF2-40B4-BE49-F238E27FC236}">
                  <a16:creationId xmlns:a16="http://schemas.microsoft.com/office/drawing/2014/main" id="{3345C5D5-A7AE-C2B3-7D78-74A0441BC3A3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3927353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360D20A-8A1F-7095-812A-9E20CBFB0B84}"/>
              </a:ext>
            </a:extLst>
          </p:cNvPr>
          <p:cNvGrpSpPr/>
          <p:nvPr/>
        </p:nvGrpSpPr>
        <p:grpSpPr>
          <a:xfrm>
            <a:off x="13212257" y="3809538"/>
            <a:ext cx="1612564" cy="1612563"/>
            <a:chOff x="13212255" y="3809538"/>
            <a:chExt cx="1612564" cy="1612563"/>
          </a:xfrm>
        </p:grpSpPr>
        <p:sp>
          <p:nvSpPr>
            <p:cNvPr id="100" name="!!Circle_2b">
              <a:extLst>
                <a:ext uri="{FF2B5EF4-FFF2-40B4-BE49-F238E27FC236}">
                  <a16:creationId xmlns:a16="http://schemas.microsoft.com/office/drawing/2014/main" id="{766B54E6-7732-5E51-BBED-F4537578F8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3809538"/>
              <a:ext cx="1612564" cy="1612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01" name="!!Circle_2c">
              <a:extLst>
                <a:ext uri="{FF2B5EF4-FFF2-40B4-BE49-F238E27FC236}">
                  <a16:creationId xmlns:a16="http://schemas.microsoft.com/office/drawing/2014/main" id="{2BA63FBC-047B-18C8-A5B2-0B29959868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3931419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02" name="Freeform 30">
            <a:extLst>
              <a:ext uri="{FF2B5EF4-FFF2-40B4-BE49-F238E27FC236}">
                <a16:creationId xmlns:a16="http://schemas.microsoft.com/office/drawing/2014/main" id="{A7C5E450-AC4A-8EBF-AA23-9C4600ECB11B}"/>
              </a:ext>
            </a:extLst>
          </p:cNvPr>
          <p:cNvSpPr>
            <a:spLocks noEditPoints="1"/>
          </p:cNvSpPr>
          <p:nvPr/>
        </p:nvSpPr>
        <p:spPr bwMode="auto">
          <a:xfrm>
            <a:off x="10138963" y="9172636"/>
            <a:ext cx="453000" cy="483842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CEE694B8-34FD-9815-2D9F-C8E04436709F}"/>
              </a:ext>
            </a:extLst>
          </p:cNvPr>
          <p:cNvSpPr/>
          <p:nvPr/>
        </p:nvSpPr>
        <p:spPr>
          <a:xfrm>
            <a:off x="10115639" y="6727196"/>
            <a:ext cx="499648" cy="51815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C03D40E1-3679-9568-0809-13A1448CF575}"/>
              </a:ext>
            </a:extLst>
          </p:cNvPr>
          <p:cNvSpPr/>
          <p:nvPr/>
        </p:nvSpPr>
        <p:spPr>
          <a:xfrm>
            <a:off x="13768715" y="4298814"/>
            <a:ext cx="499648" cy="518154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DD17021F-F8D5-1C38-A8EB-3234D7B6B8EE}"/>
              </a:ext>
            </a:extLst>
          </p:cNvPr>
          <p:cNvSpPr/>
          <p:nvPr/>
        </p:nvSpPr>
        <p:spPr>
          <a:xfrm>
            <a:off x="13740956" y="9136849"/>
            <a:ext cx="555166" cy="462638"/>
          </a:xfrm>
          <a:custGeom>
            <a:avLst/>
            <a:gdLst>
              <a:gd name="connsiteX0" fmla="*/ 51740 w 457200"/>
              <a:gd name="connsiteY0" fmla="*/ 375895 h 381000"/>
              <a:gd name="connsiteX1" fmla="*/ 51740 w 457200"/>
              <a:gd name="connsiteY1" fmla="*/ 375895 h 381000"/>
              <a:gd name="connsiteX2" fmla="*/ 19431 w 457200"/>
              <a:gd name="connsiteY2" fmla="*/ 343586 h 381000"/>
              <a:gd name="connsiteX3" fmla="*/ 19431 w 457200"/>
              <a:gd name="connsiteY3" fmla="*/ 219227 h 381000"/>
              <a:gd name="connsiteX4" fmla="*/ 51740 w 457200"/>
              <a:gd name="connsiteY4" fmla="*/ 186918 h 381000"/>
              <a:gd name="connsiteX5" fmla="*/ 51740 w 457200"/>
              <a:gd name="connsiteY5" fmla="*/ 186918 h 381000"/>
              <a:gd name="connsiteX6" fmla="*/ 84049 w 457200"/>
              <a:gd name="connsiteY6" fmla="*/ 219227 h 381000"/>
              <a:gd name="connsiteX7" fmla="*/ 84049 w 457200"/>
              <a:gd name="connsiteY7" fmla="*/ 343586 h 381000"/>
              <a:gd name="connsiteX8" fmla="*/ 51740 w 457200"/>
              <a:gd name="connsiteY8" fmla="*/ 375895 h 381000"/>
              <a:gd name="connsiteX9" fmla="*/ 221818 w 457200"/>
              <a:gd name="connsiteY9" fmla="*/ 260680 h 381000"/>
              <a:gd name="connsiteX10" fmla="*/ 221818 w 457200"/>
              <a:gd name="connsiteY10" fmla="*/ 260680 h 381000"/>
              <a:gd name="connsiteX11" fmla="*/ 287198 w 457200"/>
              <a:gd name="connsiteY11" fmla="*/ 276682 h 381000"/>
              <a:gd name="connsiteX12" fmla="*/ 325603 w 457200"/>
              <a:gd name="connsiteY12" fmla="*/ 253822 h 381000"/>
              <a:gd name="connsiteX13" fmla="*/ 302285 w 457200"/>
              <a:gd name="connsiteY13" fmla="*/ 219685 h 381000"/>
              <a:gd name="connsiteX14" fmla="*/ 217856 w 457200"/>
              <a:gd name="connsiteY14" fmla="*/ 194538 h 381000"/>
              <a:gd name="connsiteX15" fmla="*/ 130835 w 457200"/>
              <a:gd name="connsiteY15" fmla="*/ 202768 h 381000"/>
              <a:gd name="connsiteX16" fmla="*/ 84049 w 457200"/>
              <a:gd name="connsiteY16" fmla="*/ 227609 h 381000"/>
              <a:gd name="connsiteX17" fmla="*/ 84049 w 457200"/>
              <a:gd name="connsiteY17" fmla="*/ 334594 h 381000"/>
              <a:gd name="connsiteX18" fmla="*/ 115291 w 457200"/>
              <a:gd name="connsiteY18" fmla="*/ 325907 h 381000"/>
              <a:gd name="connsiteX19" fmla="*/ 115291 w 457200"/>
              <a:gd name="connsiteY19" fmla="*/ 325907 h 381000"/>
              <a:gd name="connsiteX20" fmla="*/ 147295 w 457200"/>
              <a:gd name="connsiteY20" fmla="*/ 322859 h 381000"/>
              <a:gd name="connsiteX21" fmla="*/ 178842 w 457200"/>
              <a:gd name="connsiteY21" fmla="*/ 332613 h 381000"/>
              <a:gd name="connsiteX22" fmla="*/ 365074 w 457200"/>
              <a:gd name="connsiteY22" fmla="*/ 352730 h 381000"/>
              <a:gd name="connsiteX23" fmla="*/ 422986 w 457200"/>
              <a:gd name="connsiteY23" fmla="*/ 348005 h 381000"/>
              <a:gd name="connsiteX24" fmla="*/ 450723 w 457200"/>
              <a:gd name="connsiteY24" fmla="*/ 313106 h 381000"/>
              <a:gd name="connsiteX25" fmla="*/ 450723 w 457200"/>
              <a:gd name="connsiteY25" fmla="*/ 313106 h 381000"/>
              <a:gd name="connsiteX26" fmla="*/ 423596 w 457200"/>
              <a:gd name="connsiteY26" fmla="*/ 287198 h 381000"/>
              <a:gd name="connsiteX27" fmla="*/ 376047 w 457200"/>
              <a:gd name="connsiteY27" fmla="*/ 289179 h 381000"/>
              <a:gd name="connsiteX28" fmla="*/ 256565 w 457200"/>
              <a:gd name="connsiteY28" fmla="*/ 272415 h 381000"/>
              <a:gd name="connsiteX29" fmla="*/ 221818 w 457200"/>
              <a:gd name="connsiteY29" fmla="*/ 260985 h 381000"/>
              <a:gd name="connsiteX30" fmla="*/ 394640 w 457200"/>
              <a:gd name="connsiteY30" fmla="*/ 288112 h 381000"/>
              <a:gd name="connsiteX31" fmla="*/ 397688 w 457200"/>
              <a:gd name="connsiteY31" fmla="*/ 273482 h 381000"/>
              <a:gd name="connsiteX32" fmla="*/ 372694 w 457200"/>
              <a:gd name="connsiteY32" fmla="*/ 94564 h 381000"/>
              <a:gd name="connsiteX33" fmla="*/ 351054 w 457200"/>
              <a:gd name="connsiteY33" fmla="*/ 75667 h 381000"/>
              <a:gd name="connsiteX34" fmla="*/ 208559 w 457200"/>
              <a:gd name="connsiteY34" fmla="*/ 75667 h 381000"/>
              <a:gd name="connsiteX35" fmla="*/ 186919 w 457200"/>
              <a:gd name="connsiteY35" fmla="*/ 94564 h 381000"/>
              <a:gd name="connsiteX36" fmla="*/ 173660 w 457200"/>
              <a:gd name="connsiteY36" fmla="*/ 189509 h 381000"/>
              <a:gd name="connsiteX37" fmla="*/ 314782 w 457200"/>
              <a:gd name="connsiteY37" fmla="*/ 98374 h 381000"/>
              <a:gd name="connsiteX38" fmla="*/ 314782 w 457200"/>
              <a:gd name="connsiteY38" fmla="*/ 54330 h 381000"/>
              <a:gd name="connsiteX39" fmla="*/ 279883 w 457200"/>
              <a:gd name="connsiteY39" fmla="*/ 19431 h 381000"/>
              <a:gd name="connsiteX40" fmla="*/ 279883 w 457200"/>
              <a:gd name="connsiteY40" fmla="*/ 19431 h 381000"/>
              <a:gd name="connsiteX41" fmla="*/ 244983 w 457200"/>
              <a:gd name="connsiteY41" fmla="*/ 54330 h 381000"/>
              <a:gd name="connsiteX42" fmla="*/ 244983 w 457200"/>
              <a:gd name="connsiteY42" fmla="*/ 98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57200" h="381000">
                <a:moveTo>
                  <a:pt x="51740" y="375895"/>
                </a:moveTo>
                <a:lnTo>
                  <a:pt x="51740" y="375895"/>
                </a:lnTo>
                <a:cubicBezTo>
                  <a:pt x="33909" y="375895"/>
                  <a:pt x="19431" y="361417"/>
                  <a:pt x="19431" y="343586"/>
                </a:cubicBezTo>
                <a:lnTo>
                  <a:pt x="19431" y="219227"/>
                </a:lnTo>
                <a:cubicBezTo>
                  <a:pt x="19431" y="201397"/>
                  <a:pt x="33909" y="186918"/>
                  <a:pt x="51740" y="186918"/>
                </a:cubicBezTo>
                <a:lnTo>
                  <a:pt x="51740" y="186918"/>
                </a:lnTo>
                <a:cubicBezTo>
                  <a:pt x="69571" y="186918"/>
                  <a:pt x="84049" y="201397"/>
                  <a:pt x="84049" y="219227"/>
                </a:cubicBezTo>
                <a:lnTo>
                  <a:pt x="84049" y="343586"/>
                </a:lnTo>
                <a:cubicBezTo>
                  <a:pt x="84049" y="361417"/>
                  <a:pt x="69571" y="375895"/>
                  <a:pt x="51740" y="375895"/>
                </a:cubicBezTo>
                <a:close/>
                <a:moveTo>
                  <a:pt x="221818" y="260680"/>
                </a:moveTo>
                <a:lnTo>
                  <a:pt x="221818" y="260680"/>
                </a:lnTo>
                <a:lnTo>
                  <a:pt x="287198" y="276682"/>
                </a:lnTo>
                <a:cubicBezTo>
                  <a:pt x="309601" y="281254"/>
                  <a:pt x="322859" y="273329"/>
                  <a:pt x="325603" y="253822"/>
                </a:cubicBezTo>
                <a:cubicBezTo>
                  <a:pt x="327736" y="238430"/>
                  <a:pt x="317068" y="224257"/>
                  <a:pt x="302285" y="219685"/>
                </a:cubicBezTo>
                <a:lnTo>
                  <a:pt x="217856" y="194538"/>
                </a:lnTo>
                <a:cubicBezTo>
                  <a:pt x="188900" y="185699"/>
                  <a:pt x="157658" y="188595"/>
                  <a:pt x="130835" y="202768"/>
                </a:cubicBezTo>
                <a:lnTo>
                  <a:pt x="84049" y="227609"/>
                </a:lnTo>
                <a:moveTo>
                  <a:pt x="84049" y="334594"/>
                </a:moveTo>
                <a:cubicBezTo>
                  <a:pt x="94869" y="333985"/>
                  <a:pt x="105537" y="331089"/>
                  <a:pt x="115291" y="325907"/>
                </a:cubicBezTo>
                <a:lnTo>
                  <a:pt x="115291" y="325907"/>
                </a:lnTo>
                <a:cubicBezTo>
                  <a:pt x="125044" y="320726"/>
                  <a:pt x="136627" y="319659"/>
                  <a:pt x="147295" y="322859"/>
                </a:cubicBezTo>
                <a:lnTo>
                  <a:pt x="178842" y="332613"/>
                </a:lnTo>
                <a:cubicBezTo>
                  <a:pt x="239039" y="351053"/>
                  <a:pt x="302285" y="357911"/>
                  <a:pt x="365074" y="352730"/>
                </a:cubicBezTo>
                <a:lnTo>
                  <a:pt x="422986" y="348005"/>
                </a:lnTo>
                <a:cubicBezTo>
                  <a:pt x="440512" y="346481"/>
                  <a:pt x="453162" y="330632"/>
                  <a:pt x="450723" y="313106"/>
                </a:cubicBezTo>
                <a:lnTo>
                  <a:pt x="450723" y="313106"/>
                </a:lnTo>
                <a:cubicBezTo>
                  <a:pt x="448742" y="299237"/>
                  <a:pt x="437617" y="288569"/>
                  <a:pt x="423596" y="287198"/>
                </a:cubicBezTo>
                <a:lnTo>
                  <a:pt x="376047" y="289179"/>
                </a:lnTo>
                <a:cubicBezTo>
                  <a:pt x="335509" y="290855"/>
                  <a:pt x="295123" y="285217"/>
                  <a:pt x="256565" y="272415"/>
                </a:cubicBezTo>
                <a:lnTo>
                  <a:pt x="221818" y="260985"/>
                </a:lnTo>
                <a:moveTo>
                  <a:pt x="394640" y="288112"/>
                </a:moveTo>
                <a:cubicBezTo>
                  <a:pt x="397230" y="283997"/>
                  <a:pt x="398450" y="278816"/>
                  <a:pt x="397688" y="273482"/>
                </a:cubicBezTo>
                <a:lnTo>
                  <a:pt x="372694" y="94564"/>
                </a:lnTo>
                <a:cubicBezTo>
                  <a:pt x="371170" y="83744"/>
                  <a:pt x="362026" y="75667"/>
                  <a:pt x="351054" y="75667"/>
                </a:cubicBezTo>
                <a:lnTo>
                  <a:pt x="208559" y="75667"/>
                </a:lnTo>
                <a:cubicBezTo>
                  <a:pt x="197587" y="75667"/>
                  <a:pt x="188443" y="83744"/>
                  <a:pt x="186919" y="94564"/>
                </a:cubicBezTo>
                <a:lnTo>
                  <a:pt x="173660" y="189509"/>
                </a:lnTo>
                <a:moveTo>
                  <a:pt x="314782" y="98374"/>
                </a:moveTo>
                <a:lnTo>
                  <a:pt x="314782" y="54330"/>
                </a:lnTo>
                <a:cubicBezTo>
                  <a:pt x="314782" y="34976"/>
                  <a:pt x="299085" y="19431"/>
                  <a:pt x="279883" y="19431"/>
                </a:cubicBezTo>
                <a:lnTo>
                  <a:pt x="279883" y="19431"/>
                </a:lnTo>
                <a:cubicBezTo>
                  <a:pt x="260528" y="19431"/>
                  <a:pt x="244983" y="35128"/>
                  <a:pt x="244983" y="54330"/>
                </a:cubicBezTo>
                <a:lnTo>
                  <a:pt x="244983" y="983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16">
            <a:extLst>
              <a:ext uri="{FF2B5EF4-FFF2-40B4-BE49-F238E27FC236}">
                <a16:creationId xmlns:a16="http://schemas.microsoft.com/office/drawing/2014/main" id="{B6B37A4A-277D-3BD0-4E75-662F7F38FC8A}"/>
              </a:ext>
            </a:extLst>
          </p:cNvPr>
          <p:cNvSpPr>
            <a:spLocks noEditPoints="1"/>
          </p:cNvSpPr>
          <p:nvPr/>
        </p:nvSpPr>
        <p:spPr bwMode="auto">
          <a:xfrm>
            <a:off x="13817099" y="6788482"/>
            <a:ext cx="402882" cy="52046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" name="Freeform 50">
            <a:extLst>
              <a:ext uri="{FF2B5EF4-FFF2-40B4-BE49-F238E27FC236}">
                <a16:creationId xmlns:a16="http://schemas.microsoft.com/office/drawing/2014/main" id="{528A44D9-ED04-B3D7-9D6B-61DDD7ED4567}"/>
              </a:ext>
            </a:extLst>
          </p:cNvPr>
          <p:cNvSpPr>
            <a:spLocks noEditPoints="1"/>
          </p:cNvSpPr>
          <p:nvPr/>
        </p:nvSpPr>
        <p:spPr bwMode="auto">
          <a:xfrm>
            <a:off x="10177517" y="4324472"/>
            <a:ext cx="375894" cy="537818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98401596-BBD9-F57A-4014-DB5E7A167DFB}"/>
              </a:ext>
            </a:extLst>
          </p:cNvPr>
          <p:cNvGrpSpPr/>
          <p:nvPr/>
        </p:nvGrpSpPr>
        <p:grpSpPr>
          <a:xfrm>
            <a:off x="10951875" y="11078005"/>
            <a:ext cx="2470073" cy="1604151"/>
            <a:chOff x="10951875" y="11078005"/>
            <a:chExt cx="2470073" cy="1604151"/>
          </a:xfrm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DBDDA67-1048-CE51-48B7-33286F7D483C}"/>
                </a:ext>
              </a:extLst>
            </p:cNvPr>
            <p:cNvSpPr/>
            <p:nvPr/>
          </p:nvSpPr>
          <p:spPr>
            <a:xfrm>
              <a:off x="11242229" y="11256344"/>
              <a:ext cx="1890624" cy="862684"/>
            </a:xfrm>
            <a:custGeom>
              <a:avLst/>
              <a:gdLst>
                <a:gd name="connsiteX0" fmla="*/ 944614 w 1890624"/>
                <a:gd name="connsiteY0" fmla="*/ 0 h 862684"/>
                <a:gd name="connsiteX1" fmla="*/ 1866204 w 1890624"/>
                <a:gd name="connsiteY1" fmla="*/ 382771 h 862684"/>
                <a:gd name="connsiteX2" fmla="*/ 1890624 w 1890624"/>
                <a:gd name="connsiteY2" fmla="*/ 414171 h 862684"/>
                <a:gd name="connsiteX3" fmla="*/ 1316553 w 1890624"/>
                <a:gd name="connsiteY3" fmla="*/ 862684 h 862684"/>
                <a:gd name="connsiteX4" fmla="*/ 1297756 w 1890624"/>
                <a:gd name="connsiteY4" fmla="*/ 844888 h 862684"/>
                <a:gd name="connsiteX5" fmla="*/ 944614 w 1890624"/>
                <a:gd name="connsiteY5" fmla="*/ 730623 h 862684"/>
                <a:gd name="connsiteX6" fmla="*/ 591472 w 1890624"/>
                <a:gd name="connsiteY6" fmla="*/ 844888 h 862684"/>
                <a:gd name="connsiteX7" fmla="*/ 574345 w 1890624"/>
                <a:gd name="connsiteY7" fmla="*/ 861104 h 862684"/>
                <a:gd name="connsiteX8" fmla="*/ 0 w 1890624"/>
                <a:gd name="connsiteY8" fmla="*/ 412376 h 862684"/>
                <a:gd name="connsiteX9" fmla="*/ 23024 w 1890624"/>
                <a:gd name="connsiteY9" fmla="*/ 382771 h 862684"/>
                <a:gd name="connsiteX10" fmla="*/ 944614 w 1890624"/>
                <a:gd name="connsiteY10" fmla="*/ 0 h 86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90624" h="862684">
                  <a:moveTo>
                    <a:pt x="944614" y="0"/>
                  </a:moveTo>
                  <a:cubicBezTo>
                    <a:pt x="1328245" y="0"/>
                    <a:pt x="1666477" y="151834"/>
                    <a:pt x="1866204" y="382771"/>
                  </a:cubicBezTo>
                  <a:lnTo>
                    <a:pt x="1890624" y="414171"/>
                  </a:lnTo>
                  <a:lnTo>
                    <a:pt x="1316553" y="862684"/>
                  </a:lnTo>
                  <a:lnTo>
                    <a:pt x="1297756" y="844888"/>
                  </a:lnTo>
                  <a:cubicBezTo>
                    <a:pt x="1207379" y="774289"/>
                    <a:pt x="1082525" y="730623"/>
                    <a:pt x="944614" y="730623"/>
                  </a:cubicBezTo>
                  <a:cubicBezTo>
                    <a:pt x="806703" y="730623"/>
                    <a:pt x="681849" y="774289"/>
                    <a:pt x="591472" y="844888"/>
                  </a:cubicBezTo>
                  <a:lnTo>
                    <a:pt x="574345" y="861104"/>
                  </a:lnTo>
                  <a:lnTo>
                    <a:pt x="0" y="412376"/>
                  </a:lnTo>
                  <a:lnTo>
                    <a:pt x="23024" y="382771"/>
                  </a:lnTo>
                  <a:cubicBezTo>
                    <a:pt x="222751" y="151834"/>
                    <a:pt x="560983" y="0"/>
                    <a:pt x="944614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6107F99-7C16-B247-8BDE-5459C7FF30F0}"/>
                </a:ext>
              </a:extLst>
            </p:cNvPr>
            <p:cNvSpPr/>
            <p:nvPr/>
          </p:nvSpPr>
          <p:spPr>
            <a:xfrm>
              <a:off x="10951875" y="11078005"/>
              <a:ext cx="2470073" cy="1604151"/>
            </a:xfrm>
            <a:custGeom>
              <a:avLst/>
              <a:gdLst>
                <a:gd name="connsiteX0" fmla="*/ 745892 w 2470073"/>
                <a:gd name="connsiteY0" fmla="*/ 1219971 h 1604151"/>
                <a:gd name="connsiteX1" fmla="*/ 745892 w 2470073"/>
                <a:gd name="connsiteY1" fmla="*/ 1219972 h 1604151"/>
                <a:gd name="connsiteX2" fmla="*/ 1062724 w 2470073"/>
                <a:gd name="connsiteY2" fmla="*/ 1466185 h 1604151"/>
                <a:gd name="connsiteX3" fmla="*/ 1062725 w 2470073"/>
                <a:gd name="connsiteY3" fmla="*/ 1466185 h 1604151"/>
                <a:gd name="connsiteX4" fmla="*/ 917 w 2470073"/>
                <a:gd name="connsiteY4" fmla="*/ 638563 h 1604151"/>
                <a:gd name="connsiteX5" fmla="*/ 178652 w 2470073"/>
                <a:gd name="connsiteY5" fmla="*/ 777425 h 1604151"/>
                <a:gd name="connsiteX6" fmla="*/ 178055 w 2470073"/>
                <a:gd name="connsiteY6" fmla="*/ 778699 h 1604151"/>
                <a:gd name="connsiteX7" fmla="*/ 0 w 2470073"/>
                <a:gd name="connsiteY7" fmla="*/ 640330 h 1604151"/>
                <a:gd name="connsiteX8" fmla="*/ 547 w 2470073"/>
                <a:gd name="connsiteY8" fmla="*/ 639164 h 1604151"/>
                <a:gd name="connsiteX9" fmla="*/ 1234968 w 2470073"/>
                <a:gd name="connsiteY9" fmla="*/ 178340 h 1604151"/>
                <a:gd name="connsiteX10" fmla="*/ 313378 w 2470073"/>
                <a:gd name="connsiteY10" fmla="*/ 561111 h 1604151"/>
                <a:gd name="connsiteX11" fmla="*/ 290355 w 2470073"/>
                <a:gd name="connsiteY11" fmla="*/ 590715 h 1604151"/>
                <a:gd name="connsiteX12" fmla="*/ 864700 w 2470073"/>
                <a:gd name="connsiteY12" fmla="*/ 1039443 h 1604151"/>
                <a:gd name="connsiteX13" fmla="*/ 881826 w 2470073"/>
                <a:gd name="connsiteY13" fmla="*/ 1023228 h 1604151"/>
                <a:gd name="connsiteX14" fmla="*/ 1234968 w 2470073"/>
                <a:gd name="connsiteY14" fmla="*/ 908963 h 1604151"/>
                <a:gd name="connsiteX15" fmla="*/ 1588110 w 2470073"/>
                <a:gd name="connsiteY15" fmla="*/ 1023228 h 1604151"/>
                <a:gd name="connsiteX16" fmla="*/ 1606907 w 2470073"/>
                <a:gd name="connsiteY16" fmla="*/ 1041024 h 1604151"/>
                <a:gd name="connsiteX17" fmla="*/ 1606907 w 2470073"/>
                <a:gd name="connsiteY17" fmla="*/ 1041023 h 1604151"/>
                <a:gd name="connsiteX18" fmla="*/ 2180977 w 2470073"/>
                <a:gd name="connsiteY18" fmla="*/ 592510 h 1604151"/>
                <a:gd name="connsiteX19" fmla="*/ 2156558 w 2470073"/>
                <a:gd name="connsiteY19" fmla="*/ 561111 h 1604151"/>
                <a:gd name="connsiteX20" fmla="*/ 1234968 w 2470073"/>
                <a:gd name="connsiteY20" fmla="*/ 178340 h 1604151"/>
                <a:gd name="connsiteX21" fmla="*/ 1234968 w 2470073"/>
                <a:gd name="connsiteY21" fmla="*/ 0 h 1604151"/>
                <a:gd name="connsiteX22" fmla="*/ 2345869 w 2470073"/>
                <a:gd name="connsiteY22" fmla="*/ 461399 h 1604151"/>
                <a:gd name="connsiteX23" fmla="*/ 2346974 w 2470073"/>
                <a:gd name="connsiteY23" fmla="*/ 462820 h 1604151"/>
                <a:gd name="connsiteX24" fmla="*/ 2412974 w 2470073"/>
                <a:gd name="connsiteY24" fmla="*/ 547684 h 1604151"/>
                <a:gd name="connsiteX25" fmla="*/ 2469389 w 2470073"/>
                <a:gd name="connsiteY25" fmla="*/ 639165 h 1604151"/>
                <a:gd name="connsiteX26" fmla="*/ 2469936 w 2470073"/>
                <a:gd name="connsiteY26" fmla="*/ 640332 h 1604151"/>
                <a:gd name="connsiteX27" fmla="*/ 2470073 w 2470073"/>
                <a:gd name="connsiteY27" fmla="*/ 640624 h 1604151"/>
                <a:gd name="connsiteX28" fmla="*/ 2292273 w 2470073"/>
                <a:gd name="connsiteY28" fmla="*/ 779536 h 1604151"/>
                <a:gd name="connsiteX29" fmla="*/ 2291881 w 2470073"/>
                <a:gd name="connsiteY29" fmla="*/ 778701 h 1604151"/>
                <a:gd name="connsiteX30" fmla="*/ 2291881 w 2470073"/>
                <a:gd name="connsiteY30" fmla="*/ 778700 h 1604151"/>
                <a:gd name="connsiteX31" fmla="*/ 1724046 w 2470073"/>
                <a:gd name="connsiteY31" fmla="*/ 1219971 h 1604151"/>
                <a:gd name="connsiteX32" fmla="*/ 1724046 w 2470073"/>
                <a:gd name="connsiteY32" fmla="*/ 1219972 h 1604151"/>
                <a:gd name="connsiteX33" fmla="*/ 1409065 w 2470073"/>
                <a:gd name="connsiteY33" fmla="*/ 1464747 h 1604151"/>
                <a:gd name="connsiteX34" fmla="*/ 1236816 w 2470073"/>
                <a:gd name="connsiteY34" fmla="*/ 1330172 h 1604151"/>
                <a:gd name="connsiteX35" fmla="*/ 1236815 w 2470073"/>
                <a:gd name="connsiteY35" fmla="*/ 1330172 h 1604151"/>
                <a:gd name="connsiteX36" fmla="*/ 1409064 w 2470073"/>
                <a:gd name="connsiteY36" fmla="*/ 1464747 h 1604151"/>
                <a:gd name="connsiteX37" fmla="*/ 1409065 w 2470073"/>
                <a:gd name="connsiteY37" fmla="*/ 1464747 h 1604151"/>
                <a:gd name="connsiteX38" fmla="*/ 1724045 w 2470073"/>
                <a:gd name="connsiteY38" fmla="*/ 1219973 h 1604151"/>
                <a:gd name="connsiteX39" fmla="*/ 2291881 w 2470073"/>
                <a:gd name="connsiteY39" fmla="*/ 778701 h 1604151"/>
                <a:gd name="connsiteX40" fmla="*/ 2292273 w 2470073"/>
                <a:gd name="connsiteY40" fmla="*/ 779537 h 1604151"/>
                <a:gd name="connsiteX41" fmla="*/ 1724576 w 2470073"/>
                <a:gd name="connsiteY41" fmla="*/ 1223070 h 1604151"/>
                <a:gd name="connsiteX42" fmla="*/ 1412153 w 2470073"/>
                <a:gd name="connsiteY42" fmla="*/ 1467162 h 1604151"/>
                <a:gd name="connsiteX43" fmla="*/ 1412152 w 2470073"/>
                <a:gd name="connsiteY43" fmla="*/ 1467161 h 1604151"/>
                <a:gd name="connsiteX44" fmla="*/ 1236814 w 2470073"/>
                <a:gd name="connsiteY44" fmla="*/ 1604151 h 1604151"/>
                <a:gd name="connsiteX45" fmla="*/ 1061475 w 2470073"/>
                <a:gd name="connsiteY45" fmla="*/ 1467161 h 1604151"/>
                <a:gd name="connsiteX46" fmla="*/ 745700 w 2470073"/>
                <a:gd name="connsiteY46" fmla="*/ 1220451 h 1604151"/>
                <a:gd name="connsiteX47" fmla="*/ 745700 w 2470073"/>
                <a:gd name="connsiteY47" fmla="*/ 1220450 h 1604151"/>
                <a:gd name="connsiteX48" fmla="*/ 595075 w 2470073"/>
                <a:gd name="connsiteY48" fmla="*/ 1102769 h 1604151"/>
                <a:gd name="connsiteX49" fmla="*/ 178056 w 2470073"/>
                <a:gd name="connsiteY49" fmla="*/ 778699 h 1604151"/>
                <a:gd name="connsiteX50" fmla="*/ 178653 w 2470073"/>
                <a:gd name="connsiteY50" fmla="*/ 777425 h 1604151"/>
                <a:gd name="connsiteX51" fmla="*/ 918 w 2470073"/>
                <a:gd name="connsiteY51" fmla="*/ 638563 h 1604151"/>
                <a:gd name="connsiteX52" fmla="*/ 56963 w 2470073"/>
                <a:gd name="connsiteY52" fmla="*/ 547683 h 1604151"/>
                <a:gd name="connsiteX53" fmla="*/ 124068 w 2470073"/>
                <a:gd name="connsiteY53" fmla="*/ 461398 h 1604151"/>
                <a:gd name="connsiteX54" fmla="*/ 124396 w 2470073"/>
                <a:gd name="connsiteY54" fmla="*/ 461056 h 1604151"/>
                <a:gd name="connsiteX55" fmla="*/ 201190 w 2470073"/>
                <a:gd name="connsiteY55" fmla="*/ 380835 h 1604151"/>
                <a:gd name="connsiteX56" fmla="*/ 1234968 w 2470073"/>
                <a:gd name="connsiteY56" fmla="*/ 0 h 160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70073" h="1604151">
                  <a:moveTo>
                    <a:pt x="745892" y="1219971"/>
                  </a:moveTo>
                  <a:lnTo>
                    <a:pt x="745892" y="1219972"/>
                  </a:lnTo>
                  <a:lnTo>
                    <a:pt x="1062724" y="1466185"/>
                  </a:lnTo>
                  <a:lnTo>
                    <a:pt x="1062725" y="1466185"/>
                  </a:lnTo>
                  <a:close/>
                  <a:moveTo>
                    <a:pt x="917" y="638563"/>
                  </a:moveTo>
                  <a:lnTo>
                    <a:pt x="178652" y="777425"/>
                  </a:lnTo>
                  <a:lnTo>
                    <a:pt x="178055" y="778699"/>
                  </a:lnTo>
                  <a:lnTo>
                    <a:pt x="0" y="640330"/>
                  </a:lnTo>
                  <a:lnTo>
                    <a:pt x="547" y="639164"/>
                  </a:lnTo>
                  <a:close/>
                  <a:moveTo>
                    <a:pt x="1234968" y="178340"/>
                  </a:moveTo>
                  <a:cubicBezTo>
                    <a:pt x="851337" y="178340"/>
                    <a:pt x="513105" y="330174"/>
                    <a:pt x="313378" y="561111"/>
                  </a:cubicBezTo>
                  <a:lnTo>
                    <a:pt x="290355" y="590715"/>
                  </a:lnTo>
                  <a:lnTo>
                    <a:pt x="864700" y="1039443"/>
                  </a:lnTo>
                  <a:lnTo>
                    <a:pt x="881826" y="1023228"/>
                  </a:lnTo>
                  <a:cubicBezTo>
                    <a:pt x="972203" y="952629"/>
                    <a:pt x="1097057" y="908963"/>
                    <a:pt x="1234968" y="908963"/>
                  </a:cubicBezTo>
                  <a:cubicBezTo>
                    <a:pt x="1372879" y="908963"/>
                    <a:pt x="1497733" y="952629"/>
                    <a:pt x="1588110" y="1023228"/>
                  </a:cubicBezTo>
                  <a:lnTo>
                    <a:pt x="1606907" y="1041024"/>
                  </a:lnTo>
                  <a:lnTo>
                    <a:pt x="1606907" y="1041023"/>
                  </a:lnTo>
                  <a:lnTo>
                    <a:pt x="2180977" y="592510"/>
                  </a:lnTo>
                  <a:lnTo>
                    <a:pt x="2156558" y="561111"/>
                  </a:lnTo>
                  <a:cubicBezTo>
                    <a:pt x="1956831" y="330174"/>
                    <a:pt x="1618599" y="178340"/>
                    <a:pt x="1234968" y="178340"/>
                  </a:cubicBezTo>
                  <a:close/>
                  <a:moveTo>
                    <a:pt x="1234968" y="0"/>
                  </a:moveTo>
                  <a:cubicBezTo>
                    <a:pt x="1697403" y="0"/>
                    <a:pt x="2105115" y="183024"/>
                    <a:pt x="2345869" y="461399"/>
                  </a:cubicBezTo>
                  <a:lnTo>
                    <a:pt x="2346974" y="462820"/>
                  </a:lnTo>
                  <a:lnTo>
                    <a:pt x="2412974" y="547684"/>
                  </a:lnTo>
                  <a:cubicBezTo>
                    <a:pt x="2433598" y="577341"/>
                    <a:pt x="2452440" y="607864"/>
                    <a:pt x="2469389" y="639165"/>
                  </a:cubicBezTo>
                  <a:lnTo>
                    <a:pt x="2469936" y="640332"/>
                  </a:lnTo>
                  <a:lnTo>
                    <a:pt x="2470073" y="640624"/>
                  </a:lnTo>
                  <a:lnTo>
                    <a:pt x="2292273" y="779536"/>
                  </a:lnTo>
                  <a:lnTo>
                    <a:pt x="2291881" y="778701"/>
                  </a:lnTo>
                  <a:lnTo>
                    <a:pt x="2291881" y="778700"/>
                  </a:lnTo>
                  <a:lnTo>
                    <a:pt x="1724046" y="1219971"/>
                  </a:lnTo>
                  <a:lnTo>
                    <a:pt x="1724046" y="1219972"/>
                  </a:lnTo>
                  <a:lnTo>
                    <a:pt x="1409065" y="1464747"/>
                  </a:lnTo>
                  <a:lnTo>
                    <a:pt x="1236816" y="1330172"/>
                  </a:lnTo>
                  <a:lnTo>
                    <a:pt x="1236815" y="1330172"/>
                  </a:lnTo>
                  <a:lnTo>
                    <a:pt x="1409064" y="1464747"/>
                  </a:lnTo>
                  <a:lnTo>
                    <a:pt x="1409065" y="1464747"/>
                  </a:lnTo>
                  <a:lnTo>
                    <a:pt x="1724045" y="1219973"/>
                  </a:lnTo>
                  <a:lnTo>
                    <a:pt x="2291881" y="778701"/>
                  </a:lnTo>
                  <a:lnTo>
                    <a:pt x="2292273" y="779537"/>
                  </a:lnTo>
                  <a:lnTo>
                    <a:pt x="1724576" y="1223070"/>
                  </a:lnTo>
                  <a:lnTo>
                    <a:pt x="1412153" y="1467162"/>
                  </a:lnTo>
                  <a:lnTo>
                    <a:pt x="1412152" y="1467161"/>
                  </a:lnTo>
                  <a:lnTo>
                    <a:pt x="1236814" y="1604151"/>
                  </a:lnTo>
                  <a:lnTo>
                    <a:pt x="1061475" y="1467161"/>
                  </a:lnTo>
                  <a:lnTo>
                    <a:pt x="745700" y="1220451"/>
                  </a:lnTo>
                  <a:lnTo>
                    <a:pt x="745700" y="1220450"/>
                  </a:lnTo>
                  <a:lnTo>
                    <a:pt x="595075" y="1102769"/>
                  </a:lnTo>
                  <a:lnTo>
                    <a:pt x="178056" y="778699"/>
                  </a:lnTo>
                  <a:lnTo>
                    <a:pt x="178653" y="777425"/>
                  </a:lnTo>
                  <a:lnTo>
                    <a:pt x="918" y="638563"/>
                  </a:lnTo>
                  <a:lnTo>
                    <a:pt x="56963" y="547683"/>
                  </a:lnTo>
                  <a:cubicBezTo>
                    <a:pt x="77587" y="518026"/>
                    <a:pt x="99993" y="489235"/>
                    <a:pt x="124068" y="461398"/>
                  </a:cubicBezTo>
                  <a:lnTo>
                    <a:pt x="124396" y="461056"/>
                  </a:lnTo>
                  <a:lnTo>
                    <a:pt x="201190" y="380835"/>
                  </a:lnTo>
                  <a:cubicBezTo>
                    <a:pt x="446911" y="148249"/>
                    <a:pt x="818777" y="0"/>
                    <a:pt x="123496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86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0" grpId="0" animBg="1"/>
          <p:bldP spid="11" grpId="0" animBg="1"/>
          <p:bldP spid="12" grpId="0" animBg="1"/>
          <p:bldP spid="14" grpId="0" animBg="1"/>
          <p:bldP spid="15" grpId="0" animBg="1"/>
          <p:bldP spid="21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80" grpId="0"/>
          <p:bldP spid="81" grpId="0"/>
          <p:bldP spid="82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0" grpId="0" animBg="1"/>
          <p:bldP spid="11" grpId="0" animBg="1"/>
          <p:bldP spid="12" grpId="0" animBg="1"/>
          <p:bldP spid="14" grpId="0" animBg="1"/>
          <p:bldP spid="15" grpId="0" animBg="1"/>
          <p:bldP spid="21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80" grpId="0"/>
          <p:bldP spid="81" grpId="0"/>
          <p:bldP spid="82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!!Circle_2a">
            <a:extLst>
              <a:ext uri="{FF2B5EF4-FFF2-40B4-BE49-F238E27FC236}">
                <a16:creationId xmlns:a16="http://schemas.microsoft.com/office/drawing/2014/main" id="{DD20A7BC-AE20-7FC4-0772-0831437EBCB1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3643007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2" name="!!Circle_2a">
            <a:extLst>
              <a:ext uri="{FF2B5EF4-FFF2-40B4-BE49-F238E27FC236}">
                <a16:creationId xmlns:a16="http://schemas.microsoft.com/office/drawing/2014/main" id="{F16E8DB4-57FD-BDA7-B92B-983E84D1BBBB}"/>
              </a:ext>
            </a:extLst>
          </p:cNvPr>
          <p:cNvSpPr>
            <a:spLocks noChangeAspect="1"/>
          </p:cNvSpPr>
          <p:nvPr/>
        </p:nvSpPr>
        <p:spPr>
          <a:xfrm>
            <a:off x="13049792" y="3647073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3" name="!!Circle_2a">
            <a:extLst>
              <a:ext uri="{FF2B5EF4-FFF2-40B4-BE49-F238E27FC236}">
                <a16:creationId xmlns:a16="http://schemas.microsoft.com/office/drawing/2014/main" id="{41486F71-2FCA-7100-368C-9591D6156B2A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DB30987A-EF20-6D52-B187-6E349984E96B}"/>
              </a:ext>
            </a:extLst>
          </p:cNvPr>
          <p:cNvSpPr/>
          <p:nvPr/>
        </p:nvSpPr>
        <p:spPr>
          <a:xfrm>
            <a:off x="10951461" y="9417478"/>
            <a:ext cx="215900" cy="22990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!!Circle_2a">
            <a:extLst>
              <a:ext uri="{FF2B5EF4-FFF2-40B4-BE49-F238E27FC236}">
                <a16:creationId xmlns:a16="http://schemas.microsoft.com/office/drawing/2014/main" id="{CC9A0081-464F-E951-479E-35C898BCE1A8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9283C50C-BD36-7D9D-52F5-F7CDF2621F6E}"/>
              </a:ext>
            </a:extLst>
          </p:cNvPr>
          <p:cNvSpPr/>
          <p:nvPr/>
        </p:nvSpPr>
        <p:spPr>
          <a:xfrm>
            <a:off x="11029690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C2DC6AC6-EBBD-6F24-D88F-306C77121B0F}"/>
              </a:ext>
            </a:extLst>
          </p:cNvPr>
          <p:cNvSpPr/>
          <p:nvPr/>
        </p:nvSpPr>
        <p:spPr>
          <a:xfrm>
            <a:off x="11149027" y="4434153"/>
            <a:ext cx="908725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!!Circle_2a">
            <a:extLst>
              <a:ext uri="{FF2B5EF4-FFF2-40B4-BE49-F238E27FC236}">
                <a16:creationId xmlns:a16="http://schemas.microsoft.com/office/drawing/2014/main" id="{2FDF865D-437D-14E0-70E2-BC751389DBC7}"/>
              </a:ext>
            </a:extLst>
          </p:cNvPr>
          <p:cNvSpPr>
            <a:spLocks noChangeAspect="1"/>
          </p:cNvSpPr>
          <p:nvPr/>
        </p:nvSpPr>
        <p:spPr>
          <a:xfrm>
            <a:off x="13049792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5B62F46-2DD4-A806-D634-D66068BE1C78}"/>
              </a:ext>
            </a:extLst>
          </p:cNvPr>
          <p:cNvSpPr/>
          <p:nvPr/>
        </p:nvSpPr>
        <p:spPr>
          <a:xfrm flipH="1">
            <a:off x="13211876" y="9417478"/>
            <a:ext cx="215900" cy="2299089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!!Circle_2a">
            <a:extLst>
              <a:ext uri="{FF2B5EF4-FFF2-40B4-BE49-F238E27FC236}">
                <a16:creationId xmlns:a16="http://schemas.microsoft.com/office/drawing/2014/main" id="{D8ADA79B-17C4-8B54-39C9-BA3E5640283B}"/>
              </a:ext>
            </a:extLst>
          </p:cNvPr>
          <p:cNvSpPr>
            <a:spLocks noChangeAspect="1"/>
          </p:cNvSpPr>
          <p:nvPr/>
        </p:nvSpPr>
        <p:spPr>
          <a:xfrm>
            <a:off x="13049792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C06AE2EF-2833-EE1F-E9F4-79A291F1F415}"/>
              </a:ext>
            </a:extLst>
          </p:cNvPr>
          <p:cNvSpPr/>
          <p:nvPr/>
        </p:nvSpPr>
        <p:spPr>
          <a:xfrm flipH="1">
            <a:off x="12765523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C91C797F-EC59-1EED-3B49-BD005905F60B}"/>
              </a:ext>
            </a:extLst>
          </p:cNvPr>
          <p:cNvSpPr/>
          <p:nvPr/>
        </p:nvSpPr>
        <p:spPr>
          <a:xfrm flipH="1">
            <a:off x="12305821" y="4434153"/>
            <a:ext cx="919010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D37FE71-DC1C-7435-48EC-1A5E1480770E}"/>
              </a:ext>
            </a:extLst>
          </p:cNvPr>
          <p:cNvGrpSpPr/>
          <p:nvPr/>
        </p:nvGrpSpPr>
        <p:grpSpPr>
          <a:xfrm>
            <a:off x="3673199" y="8908997"/>
            <a:ext cx="5229152" cy="1336557"/>
            <a:chOff x="3673199" y="8908997"/>
            <a:chExt cx="5229152" cy="1336557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DEEEB82A-A2B1-3227-D508-C50CBCD3D51B}"/>
                </a:ext>
              </a:extLst>
            </p:cNvPr>
            <p:cNvSpPr txBox="1"/>
            <p:nvPr/>
          </p:nvSpPr>
          <p:spPr>
            <a:xfrm>
              <a:off x="367319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Quan sát thế giới và hiện tượng xung quanh.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005BCB14-66E2-DF98-2CF0-404FAEBE8FD9}"/>
                </a:ext>
              </a:extLst>
            </p:cNvPr>
            <p:cNvSpPr txBox="1"/>
            <p:nvPr/>
          </p:nvSpPr>
          <p:spPr>
            <a:xfrm flipH="1">
              <a:off x="4966952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OBSERVE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FD30A9BA-4857-EA48-6693-112A97AF0982}"/>
              </a:ext>
            </a:extLst>
          </p:cNvPr>
          <p:cNvGrpSpPr/>
          <p:nvPr/>
        </p:nvGrpSpPr>
        <p:grpSpPr>
          <a:xfrm>
            <a:off x="3673199" y="6506589"/>
            <a:ext cx="5229152" cy="1336557"/>
            <a:chOff x="3673199" y="6506589"/>
            <a:chExt cx="5229152" cy="1336557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B33F33A8-BED9-4A10-FE6A-A0B4DE9DAC44}"/>
                </a:ext>
              </a:extLst>
            </p:cNvPr>
            <p:cNvSpPr txBox="1"/>
            <p:nvPr/>
          </p:nvSpPr>
          <p:spPr>
            <a:xfrm>
              <a:off x="367319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Hiểu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bản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chất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quy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luật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bên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trong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sự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vật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57E50B06-E63D-0C0A-6481-9F2ADCE88343}"/>
                </a:ext>
              </a:extLst>
            </p:cNvPr>
            <p:cNvSpPr txBox="1"/>
            <p:nvPr/>
          </p:nvSpPr>
          <p:spPr>
            <a:xfrm flipH="1">
              <a:off x="4966952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UNDERSTAND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1E56CB07-A561-DB0B-E429-186A1F8004A5}"/>
              </a:ext>
            </a:extLst>
          </p:cNvPr>
          <p:cNvGrpSpPr/>
          <p:nvPr/>
        </p:nvGrpSpPr>
        <p:grpSpPr>
          <a:xfrm>
            <a:off x="3673199" y="4100115"/>
            <a:ext cx="5229152" cy="1336557"/>
            <a:chOff x="3673199" y="4100115"/>
            <a:chExt cx="5229152" cy="1336557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851150C9-B65B-1843-850A-E4855C575AF4}"/>
                </a:ext>
              </a:extLst>
            </p:cNvPr>
            <p:cNvSpPr txBox="1"/>
            <p:nvPr/>
          </p:nvSpPr>
          <p:spPr>
            <a:xfrm>
              <a:off x="367319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Ứng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dụng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kiến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thức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qua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thực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hành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có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chủ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đích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03DFC779-D4EC-B60B-17DD-6970D7BA6C24}"/>
                </a:ext>
              </a:extLst>
            </p:cNvPr>
            <p:cNvSpPr txBox="1"/>
            <p:nvPr/>
          </p:nvSpPr>
          <p:spPr>
            <a:xfrm flipH="1">
              <a:off x="4966952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PRACTICE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DF6AF012-5115-A409-825D-E38203A2383D}"/>
              </a:ext>
            </a:extLst>
          </p:cNvPr>
          <p:cNvGrpSpPr/>
          <p:nvPr/>
        </p:nvGrpSpPr>
        <p:grpSpPr>
          <a:xfrm>
            <a:off x="15481649" y="8908997"/>
            <a:ext cx="5229152" cy="1336557"/>
            <a:chOff x="15481649" y="8908997"/>
            <a:chExt cx="5229152" cy="1336557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B65C94D8-F905-39E6-10AA-B13EC457228A}"/>
                </a:ext>
              </a:extLst>
            </p:cNvPr>
            <p:cNvSpPr txBox="1"/>
            <p:nvPr/>
          </p:nvSpPr>
          <p:spPr>
            <a:xfrm>
              <a:off x="1548164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Sáng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tạo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giá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trị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mới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từ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tri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thức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đã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tích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lũy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AF92C88-6F1D-0E28-35B1-7075698D168E}"/>
                </a:ext>
              </a:extLst>
            </p:cNvPr>
            <p:cNvSpPr txBox="1"/>
            <p:nvPr/>
          </p:nvSpPr>
          <p:spPr>
            <a:xfrm flipH="1">
              <a:off x="15481649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CREATE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DBBDD2FC-DFB9-FBFF-E288-DF81AA94D16D}"/>
              </a:ext>
            </a:extLst>
          </p:cNvPr>
          <p:cNvGrpSpPr/>
          <p:nvPr/>
        </p:nvGrpSpPr>
        <p:grpSpPr>
          <a:xfrm>
            <a:off x="15481649" y="6506589"/>
            <a:ext cx="5229152" cy="1336557"/>
            <a:chOff x="15481649" y="6506589"/>
            <a:chExt cx="5229152" cy="1336557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131FDD3C-86A6-9B08-5829-D598D35C38E8}"/>
                </a:ext>
              </a:extLst>
            </p:cNvPr>
            <p:cNvSpPr txBox="1"/>
            <p:nvPr/>
          </p:nvSpPr>
          <p:spPr>
            <a:xfrm>
              <a:off x="1548164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Điều chỉnh phương pháp để học hiệu quả hơn.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70830FE0-20DA-C3D1-B074-60FDE6A2D39A}"/>
                </a:ext>
              </a:extLst>
            </p:cNvPr>
            <p:cNvSpPr txBox="1"/>
            <p:nvPr/>
          </p:nvSpPr>
          <p:spPr>
            <a:xfrm flipH="1">
              <a:off x="15481649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REFINE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79BFB135-D283-EC8A-EEA6-FC0554765E88}"/>
              </a:ext>
            </a:extLst>
          </p:cNvPr>
          <p:cNvGrpSpPr/>
          <p:nvPr/>
        </p:nvGrpSpPr>
        <p:grpSpPr>
          <a:xfrm>
            <a:off x="15481649" y="4100115"/>
            <a:ext cx="5229152" cy="1336557"/>
            <a:chOff x="15481649" y="4100115"/>
            <a:chExt cx="5229152" cy="1336557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A4A59AD5-0999-449F-CC47-BA14980F211E}"/>
                </a:ext>
              </a:extLst>
            </p:cNvPr>
            <p:cNvSpPr txBox="1"/>
            <p:nvPr/>
          </p:nvSpPr>
          <p:spPr>
            <a:xfrm>
              <a:off x="1548164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Tự đánh giá, nhận ra điểm mạnh và hạn chế.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F2248663-3A02-C051-C354-F3757A6E30F5}"/>
                </a:ext>
              </a:extLst>
            </p:cNvPr>
            <p:cNvSpPr txBox="1"/>
            <p:nvPr/>
          </p:nvSpPr>
          <p:spPr>
            <a:xfrm flipH="1">
              <a:off x="15481649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REFLECT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141" name="!!SubTitle">
            <a:extLst>
              <a:ext uri="{FF2B5EF4-FFF2-40B4-BE49-F238E27FC236}">
                <a16:creationId xmlns:a16="http://schemas.microsoft.com/office/drawing/2014/main" id="{1A969183-A709-3B8E-290D-D28C617E3257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2" name="!!MainTitle1">
            <a:extLst>
              <a:ext uri="{FF2B5EF4-FFF2-40B4-BE49-F238E27FC236}">
                <a16:creationId xmlns:a16="http://schemas.microsoft.com/office/drawing/2014/main" id="{4847E953-57B2-4669-0D1C-204F2ABD153C}"/>
              </a:ext>
            </a:extLst>
          </p:cNvPr>
          <p:cNvSpPr txBox="1"/>
          <p:nvPr/>
        </p:nvSpPr>
        <p:spPr>
          <a:xfrm>
            <a:off x="5934426" y="1190307"/>
            <a:ext cx="1251515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 Evolution </a:t>
            </a:r>
            <a:r>
              <a:rPr lang="en-US" sz="75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EC33BC6B-D9DF-9B5E-D753-9034202C69E9}"/>
              </a:ext>
            </a:extLst>
          </p:cNvPr>
          <p:cNvSpPr/>
          <p:nvPr/>
        </p:nvSpPr>
        <p:spPr>
          <a:xfrm>
            <a:off x="9261526" y="12109837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4" name="!!SlideOcean">
            <a:extLst>
              <a:ext uri="{FF2B5EF4-FFF2-40B4-BE49-F238E27FC236}">
                <a16:creationId xmlns:a16="http://schemas.microsoft.com/office/drawing/2014/main" id="{BED997CB-4B9D-42A7-2F32-FCC180BAA129}"/>
              </a:ext>
            </a:extLst>
          </p:cNvPr>
          <p:cNvSpPr txBox="1"/>
          <p:nvPr/>
        </p:nvSpPr>
        <p:spPr>
          <a:xfrm>
            <a:off x="11147484" y="1290082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2D4F3D5-2942-120C-EE2C-03296F790B7B}"/>
              </a:ext>
            </a:extLst>
          </p:cNvPr>
          <p:cNvGrpSpPr/>
          <p:nvPr/>
        </p:nvGrpSpPr>
        <p:grpSpPr>
          <a:xfrm>
            <a:off x="9559181" y="8614354"/>
            <a:ext cx="1612564" cy="1612563"/>
            <a:chOff x="9559181" y="8614354"/>
            <a:chExt cx="1612564" cy="1612563"/>
          </a:xfrm>
        </p:grpSpPr>
        <p:sp>
          <p:nvSpPr>
            <p:cNvPr id="146" name="!!Circle_2b">
              <a:extLst>
                <a:ext uri="{FF2B5EF4-FFF2-40B4-BE49-F238E27FC236}">
                  <a16:creationId xmlns:a16="http://schemas.microsoft.com/office/drawing/2014/main" id="{634453E5-3E19-51AA-878F-0CA5422791E3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8614354"/>
              <a:ext cx="1612564" cy="1612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7" name="!!Circle_2c">
              <a:extLst>
                <a:ext uri="{FF2B5EF4-FFF2-40B4-BE49-F238E27FC236}">
                  <a16:creationId xmlns:a16="http://schemas.microsoft.com/office/drawing/2014/main" id="{667C2209-7B91-013D-B63F-E764035310B0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F3FF9528-71E6-B293-35A2-949CE7A58A93}"/>
              </a:ext>
            </a:extLst>
          </p:cNvPr>
          <p:cNvGrpSpPr/>
          <p:nvPr/>
        </p:nvGrpSpPr>
        <p:grpSpPr>
          <a:xfrm>
            <a:off x="13212257" y="8614354"/>
            <a:ext cx="1612564" cy="1612563"/>
            <a:chOff x="13212255" y="8614354"/>
            <a:chExt cx="1612564" cy="1612563"/>
          </a:xfrm>
        </p:grpSpPr>
        <p:sp>
          <p:nvSpPr>
            <p:cNvPr id="149" name="!!Circle_2b">
              <a:extLst>
                <a:ext uri="{FF2B5EF4-FFF2-40B4-BE49-F238E27FC236}">
                  <a16:creationId xmlns:a16="http://schemas.microsoft.com/office/drawing/2014/main" id="{E2FA478E-E9FC-AABE-2B34-8292112A40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8614354"/>
              <a:ext cx="1612564" cy="1612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0" name="!!Circle_2c">
              <a:extLst>
                <a:ext uri="{FF2B5EF4-FFF2-40B4-BE49-F238E27FC236}">
                  <a16:creationId xmlns:a16="http://schemas.microsoft.com/office/drawing/2014/main" id="{91DE1662-AB69-34D7-60A5-659E5FA367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F081C2CA-64E4-B958-0C41-E9940B2ED482}"/>
              </a:ext>
            </a:extLst>
          </p:cNvPr>
          <p:cNvGrpSpPr/>
          <p:nvPr/>
        </p:nvGrpSpPr>
        <p:grpSpPr>
          <a:xfrm>
            <a:off x="13212257" y="6211946"/>
            <a:ext cx="1612564" cy="1612563"/>
            <a:chOff x="13212255" y="6211946"/>
            <a:chExt cx="1612564" cy="1612563"/>
          </a:xfrm>
        </p:grpSpPr>
        <p:sp>
          <p:nvSpPr>
            <p:cNvPr id="152" name="!!Circle_2b">
              <a:extLst>
                <a:ext uri="{FF2B5EF4-FFF2-40B4-BE49-F238E27FC236}">
                  <a16:creationId xmlns:a16="http://schemas.microsoft.com/office/drawing/2014/main" id="{804E132E-5BE3-E287-354F-A59E53D38F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6211946"/>
              <a:ext cx="1612564" cy="1612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3" name="!!Circle_2c">
              <a:extLst>
                <a:ext uri="{FF2B5EF4-FFF2-40B4-BE49-F238E27FC236}">
                  <a16:creationId xmlns:a16="http://schemas.microsoft.com/office/drawing/2014/main" id="{2947C7EB-46B0-0F83-2BED-13C6F193D5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4B2AFBB7-BE3B-E8FC-DF22-EEE45E6A4589}"/>
              </a:ext>
            </a:extLst>
          </p:cNvPr>
          <p:cNvGrpSpPr/>
          <p:nvPr/>
        </p:nvGrpSpPr>
        <p:grpSpPr>
          <a:xfrm>
            <a:off x="9559181" y="6211946"/>
            <a:ext cx="1612564" cy="1612563"/>
            <a:chOff x="9559181" y="6211946"/>
            <a:chExt cx="1612564" cy="1612563"/>
          </a:xfrm>
        </p:grpSpPr>
        <p:sp>
          <p:nvSpPr>
            <p:cNvPr id="155" name="!!Circle_2b">
              <a:extLst>
                <a:ext uri="{FF2B5EF4-FFF2-40B4-BE49-F238E27FC236}">
                  <a16:creationId xmlns:a16="http://schemas.microsoft.com/office/drawing/2014/main" id="{952FB7D1-736E-D9A0-7B7F-6966FC8FF5FC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6211946"/>
              <a:ext cx="1612564" cy="161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6" name="!!Circle_2c">
              <a:extLst>
                <a:ext uri="{FF2B5EF4-FFF2-40B4-BE49-F238E27FC236}">
                  <a16:creationId xmlns:a16="http://schemas.microsoft.com/office/drawing/2014/main" id="{D5F18FAF-4392-CC81-2D26-B9C355EF6AB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DBCDDEFC-C22D-18CA-E155-0B95675999A9}"/>
              </a:ext>
            </a:extLst>
          </p:cNvPr>
          <p:cNvGrpSpPr/>
          <p:nvPr/>
        </p:nvGrpSpPr>
        <p:grpSpPr>
          <a:xfrm>
            <a:off x="9559181" y="3805472"/>
            <a:ext cx="1612564" cy="1612563"/>
            <a:chOff x="9559181" y="3805472"/>
            <a:chExt cx="1612564" cy="1612563"/>
          </a:xfrm>
        </p:grpSpPr>
        <p:sp>
          <p:nvSpPr>
            <p:cNvPr id="158" name="!!Circle_2b">
              <a:extLst>
                <a:ext uri="{FF2B5EF4-FFF2-40B4-BE49-F238E27FC236}">
                  <a16:creationId xmlns:a16="http://schemas.microsoft.com/office/drawing/2014/main" id="{30DDB02E-8CF8-DE87-D069-C977B831926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3805472"/>
              <a:ext cx="1612564" cy="1612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9" name="!!Circle_2c">
              <a:extLst>
                <a:ext uri="{FF2B5EF4-FFF2-40B4-BE49-F238E27FC236}">
                  <a16:creationId xmlns:a16="http://schemas.microsoft.com/office/drawing/2014/main" id="{C04DBA65-C744-4075-CA6B-4148991BA9F3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3927353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D8E67046-F8A9-46D9-4B53-7230C32C3D72}"/>
              </a:ext>
            </a:extLst>
          </p:cNvPr>
          <p:cNvGrpSpPr/>
          <p:nvPr/>
        </p:nvGrpSpPr>
        <p:grpSpPr>
          <a:xfrm>
            <a:off x="13212257" y="3809538"/>
            <a:ext cx="1612564" cy="1612563"/>
            <a:chOff x="13212255" y="3809538"/>
            <a:chExt cx="1612564" cy="1612563"/>
          </a:xfrm>
        </p:grpSpPr>
        <p:sp>
          <p:nvSpPr>
            <p:cNvPr id="161" name="!!Circle_2b">
              <a:extLst>
                <a:ext uri="{FF2B5EF4-FFF2-40B4-BE49-F238E27FC236}">
                  <a16:creationId xmlns:a16="http://schemas.microsoft.com/office/drawing/2014/main" id="{8F4899B5-97ED-C4F8-9D79-613F57A4E9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3809538"/>
              <a:ext cx="1612564" cy="1612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62" name="!!Circle_2c">
              <a:extLst>
                <a:ext uri="{FF2B5EF4-FFF2-40B4-BE49-F238E27FC236}">
                  <a16:creationId xmlns:a16="http://schemas.microsoft.com/office/drawing/2014/main" id="{6F3FCA77-13C8-100D-6060-BDC8D6FB25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3931419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63" name="Freeform 30">
            <a:extLst>
              <a:ext uri="{FF2B5EF4-FFF2-40B4-BE49-F238E27FC236}">
                <a16:creationId xmlns:a16="http://schemas.microsoft.com/office/drawing/2014/main" id="{3ABF56B1-9442-54E5-9D64-3ACF329B951B}"/>
              </a:ext>
            </a:extLst>
          </p:cNvPr>
          <p:cNvSpPr>
            <a:spLocks noEditPoints="1"/>
          </p:cNvSpPr>
          <p:nvPr/>
        </p:nvSpPr>
        <p:spPr bwMode="auto">
          <a:xfrm>
            <a:off x="10138963" y="9172636"/>
            <a:ext cx="453000" cy="483842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D0EBD0F2-5C8D-B124-2F3F-AC5CC0F9C318}"/>
              </a:ext>
            </a:extLst>
          </p:cNvPr>
          <p:cNvSpPr/>
          <p:nvPr/>
        </p:nvSpPr>
        <p:spPr>
          <a:xfrm>
            <a:off x="10115639" y="6727196"/>
            <a:ext cx="499648" cy="51815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F993013F-9E1F-F65E-A37D-6E944CEE4D74}"/>
              </a:ext>
            </a:extLst>
          </p:cNvPr>
          <p:cNvSpPr/>
          <p:nvPr/>
        </p:nvSpPr>
        <p:spPr>
          <a:xfrm>
            <a:off x="13768715" y="4298814"/>
            <a:ext cx="499648" cy="518154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F49ECEE2-5947-280C-51D5-705CDDC40043}"/>
              </a:ext>
            </a:extLst>
          </p:cNvPr>
          <p:cNvSpPr/>
          <p:nvPr/>
        </p:nvSpPr>
        <p:spPr>
          <a:xfrm>
            <a:off x="13740956" y="9136849"/>
            <a:ext cx="555166" cy="462638"/>
          </a:xfrm>
          <a:custGeom>
            <a:avLst/>
            <a:gdLst>
              <a:gd name="connsiteX0" fmla="*/ 51740 w 457200"/>
              <a:gd name="connsiteY0" fmla="*/ 375895 h 381000"/>
              <a:gd name="connsiteX1" fmla="*/ 51740 w 457200"/>
              <a:gd name="connsiteY1" fmla="*/ 375895 h 381000"/>
              <a:gd name="connsiteX2" fmla="*/ 19431 w 457200"/>
              <a:gd name="connsiteY2" fmla="*/ 343586 h 381000"/>
              <a:gd name="connsiteX3" fmla="*/ 19431 w 457200"/>
              <a:gd name="connsiteY3" fmla="*/ 219227 h 381000"/>
              <a:gd name="connsiteX4" fmla="*/ 51740 w 457200"/>
              <a:gd name="connsiteY4" fmla="*/ 186918 h 381000"/>
              <a:gd name="connsiteX5" fmla="*/ 51740 w 457200"/>
              <a:gd name="connsiteY5" fmla="*/ 186918 h 381000"/>
              <a:gd name="connsiteX6" fmla="*/ 84049 w 457200"/>
              <a:gd name="connsiteY6" fmla="*/ 219227 h 381000"/>
              <a:gd name="connsiteX7" fmla="*/ 84049 w 457200"/>
              <a:gd name="connsiteY7" fmla="*/ 343586 h 381000"/>
              <a:gd name="connsiteX8" fmla="*/ 51740 w 457200"/>
              <a:gd name="connsiteY8" fmla="*/ 375895 h 381000"/>
              <a:gd name="connsiteX9" fmla="*/ 221818 w 457200"/>
              <a:gd name="connsiteY9" fmla="*/ 260680 h 381000"/>
              <a:gd name="connsiteX10" fmla="*/ 221818 w 457200"/>
              <a:gd name="connsiteY10" fmla="*/ 260680 h 381000"/>
              <a:gd name="connsiteX11" fmla="*/ 287198 w 457200"/>
              <a:gd name="connsiteY11" fmla="*/ 276682 h 381000"/>
              <a:gd name="connsiteX12" fmla="*/ 325603 w 457200"/>
              <a:gd name="connsiteY12" fmla="*/ 253822 h 381000"/>
              <a:gd name="connsiteX13" fmla="*/ 302285 w 457200"/>
              <a:gd name="connsiteY13" fmla="*/ 219685 h 381000"/>
              <a:gd name="connsiteX14" fmla="*/ 217856 w 457200"/>
              <a:gd name="connsiteY14" fmla="*/ 194538 h 381000"/>
              <a:gd name="connsiteX15" fmla="*/ 130835 w 457200"/>
              <a:gd name="connsiteY15" fmla="*/ 202768 h 381000"/>
              <a:gd name="connsiteX16" fmla="*/ 84049 w 457200"/>
              <a:gd name="connsiteY16" fmla="*/ 227609 h 381000"/>
              <a:gd name="connsiteX17" fmla="*/ 84049 w 457200"/>
              <a:gd name="connsiteY17" fmla="*/ 334594 h 381000"/>
              <a:gd name="connsiteX18" fmla="*/ 115291 w 457200"/>
              <a:gd name="connsiteY18" fmla="*/ 325907 h 381000"/>
              <a:gd name="connsiteX19" fmla="*/ 115291 w 457200"/>
              <a:gd name="connsiteY19" fmla="*/ 325907 h 381000"/>
              <a:gd name="connsiteX20" fmla="*/ 147295 w 457200"/>
              <a:gd name="connsiteY20" fmla="*/ 322859 h 381000"/>
              <a:gd name="connsiteX21" fmla="*/ 178842 w 457200"/>
              <a:gd name="connsiteY21" fmla="*/ 332613 h 381000"/>
              <a:gd name="connsiteX22" fmla="*/ 365074 w 457200"/>
              <a:gd name="connsiteY22" fmla="*/ 352730 h 381000"/>
              <a:gd name="connsiteX23" fmla="*/ 422986 w 457200"/>
              <a:gd name="connsiteY23" fmla="*/ 348005 h 381000"/>
              <a:gd name="connsiteX24" fmla="*/ 450723 w 457200"/>
              <a:gd name="connsiteY24" fmla="*/ 313106 h 381000"/>
              <a:gd name="connsiteX25" fmla="*/ 450723 w 457200"/>
              <a:gd name="connsiteY25" fmla="*/ 313106 h 381000"/>
              <a:gd name="connsiteX26" fmla="*/ 423596 w 457200"/>
              <a:gd name="connsiteY26" fmla="*/ 287198 h 381000"/>
              <a:gd name="connsiteX27" fmla="*/ 376047 w 457200"/>
              <a:gd name="connsiteY27" fmla="*/ 289179 h 381000"/>
              <a:gd name="connsiteX28" fmla="*/ 256565 w 457200"/>
              <a:gd name="connsiteY28" fmla="*/ 272415 h 381000"/>
              <a:gd name="connsiteX29" fmla="*/ 221818 w 457200"/>
              <a:gd name="connsiteY29" fmla="*/ 260985 h 381000"/>
              <a:gd name="connsiteX30" fmla="*/ 394640 w 457200"/>
              <a:gd name="connsiteY30" fmla="*/ 288112 h 381000"/>
              <a:gd name="connsiteX31" fmla="*/ 397688 w 457200"/>
              <a:gd name="connsiteY31" fmla="*/ 273482 h 381000"/>
              <a:gd name="connsiteX32" fmla="*/ 372694 w 457200"/>
              <a:gd name="connsiteY32" fmla="*/ 94564 h 381000"/>
              <a:gd name="connsiteX33" fmla="*/ 351054 w 457200"/>
              <a:gd name="connsiteY33" fmla="*/ 75667 h 381000"/>
              <a:gd name="connsiteX34" fmla="*/ 208559 w 457200"/>
              <a:gd name="connsiteY34" fmla="*/ 75667 h 381000"/>
              <a:gd name="connsiteX35" fmla="*/ 186919 w 457200"/>
              <a:gd name="connsiteY35" fmla="*/ 94564 h 381000"/>
              <a:gd name="connsiteX36" fmla="*/ 173660 w 457200"/>
              <a:gd name="connsiteY36" fmla="*/ 189509 h 381000"/>
              <a:gd name="connsiteX37" fmla="*/ 314782 w 457200"/>
              <a:gd name="connsiteY37" fmla="*/ 98374 h 381000"/>
              <a:gd name="connsiteX38" fmla="*/ 314782 w 457200"/>
              <a:gd name="connsiteY38" fmla="*/ 54330 h 381000"/>
              <a:gd name="connsiteX39" fmla="*/ 279883 w 457200"/>
              <a:gd name="connsiteY39" fmla="*/ 19431 h 381000"/>
              <a:gd name="connsiteX40" fmla="*/ 279883 w 457200"/>
              <a:gd name="connsiteY40" fmla="*/ 19431 h 381000"/>
              <a:gd name="connsiteX41" fmla="*/ 244983 w 457200"/>
              <a:gd name="connsiteY41" fmla="*/ 54330 h 381000"/>
              <a:gd name="connsiteX42" fmla="*/ 244983 w 457200"/>
              <a:gd name="connsiteY42" fmla="*/ 98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57200" h="381000">
                <a:moveTo>
                  <a:pt x="51740" y="375895"/>
                </a:moveTo>
                <a:lnTo>
                  <a:pt x="51740" y="375895"/>
                </a:lnTo>
                <a:cubicBezTo>
                  <a:pt x="33909" y="375895"/>
                  <a:pt x="19431" y="361417"/>
                  <a:pt x="19431" y="343586"/>
                </a:cubicBezTo>
                <a:lnTo>
                  <a:pt x="19431" y="219227"/>
                </a:lnTo>
                <a:cubicBezTo>
                  <a:pt x="19431" y="201397"/>
                  <a:pt x="33909" y="186918"/>
                  <a:pt x="51740" y="186918"/>
                </a:cubicBezTo>
                <a:lnTo>
                  <a:pt x="51740" y="186918"/>
                </a:lnTo>
                <a:cubicBezTo>
                  <a:pt x="69571" y="186918"/>
                  <a:pt x="84049" y="201397"/>
                  <a:pt x="84049" y="219227"/>
                </a:cubicBezTo>
                <a:lnTo>
                  <a:pt x="84049" y="343586"/>
                </a:lnTo>
                <a:cubicBezTo>
                  <a:pt x="84049" y="361417"/>
                  <a:pt x="69571" y="375895"/>
                  <a:pt x="51740" y="375895"/>
                </a:cubicBezTo>
                <a:close/>
                <a:moveTo>
                  <a:pt x="221818" y="260680"/>
                </a:moveTo>
                <a:lnTo>
                  <a:pt x="221818" y="260680"/>
                </a:lnTo>
                <a:lnTo>
                  <a:pt x="287198" y="276682"/>
                </a:lnTo>
                <a:cubicBezTo>
                  <a:pt x="309601" y="281254"/>
                  <a:pt x="322859" y="273329"/>
                  <a:pt x="325603" y="253822"/>
                </a:cubicBezTo>
                <a:cubicBezTo>
                  <a:pt x="327736" y="238430"/>
                  <a:pt x="317068" y="224257"/>
                  <a:pt x="302285" y="219685"/>
                </a:cubicBezTo>
                <a:lnTo>
                  <a:pt x="217856" y="194538"/>
                </a:lnTo>
                <a:cubicBezTo>
                  <a:pt x="188900" y="185699"/>
                  <a:pt x="157658" y="188595"/>
                  <a:pt x="130835" y="202768"/>
                </a:cubicBezTo>
                <a:lnTo>
                  <a:pt x="84049" y="227609"/>
                </a:lnTo>
                <a:moveTo>
                  <a:pt x="84049" y="334594"/>
                </a:moveTo>
                <a:cubicBezTo>
                  <a:pt x="94869" y="333985"/>
                  <a:pt x="105537" y="331089"/>
                  <a:pt x="115291" y="325907"/>
                </a:cubicBezTo>
                <a:lnTo>
                  <a:pt x="115291" y="325907"/>
                </a:lnTo>
                <a:cubicBezTo>
                  <a:pt x="125044" y="320726"/>
                  <a:pt x="136627" y="319659"/>
                  <a:pt x="147295" y="322859"/>
                </a:cubicBezTo>
                <a:lnTo>
                  <a:pt x="178842" y="332613"/>
                </a:lnTo>
                <a:cubicBezTo>
                  <a:pt x="239039" y="351053"/>
                  <a:pt x="302285" y="357911"/>
                  <a:pt x="365074" y="352730"/>
                </a:cubicBezTo>
                <a:lnTo>
                  <a:pt x="422986" y="348005"/>
                </a:lnTo>
                <a:cubicBezTo>
                  <a:pt x="440512" y="346481"/>
                  <a:pt x="453162" y="330632"/>
                  <a:pt x="450723" y="313106"/>
                </a:cubicBezTo>
                <a:lnTo>
                  <a:pt x="450723" y="313106"/>
                </a:lnTo>
                <a:cubicBezTo>
                  <a:pt x="448742" y="299237"/>
                  <a:pt x="437617" y="288569"/>
                  <a:pt x="423596" y="287198"/>
                </a:cubicBezTo>
                <a:lnTo>
                  <a:pt x="376047" y="289179"/>
                </a:lnTo>
                <a:cubicBezTo>
                  <a:pt x="335509" y="290855"/>
                  <a:pt x="295123" y="285217"/>
                  <a:pt x="256565" y="272415"/>
                </a:cubicBezTo>
                <a:lnTo>
                  <a:pt x="221818" y="260985"/>
                </a:lnTo>
                <a:moveTo>
                  <a:pt x="394640" y="288112"/>
                </a:moveTo>
                <a:cubicBezTo>
                  <a:pt x="397230" y="283997"/>
                  <a:pt x="398450" y="278816"/>
                  <a:pt x="397688" y="273482"/>
                </a:cubicBezTo>
                <a:lnTo>
                  <a:pt x="372694" y="94564"/>
                </a:lnTo>
                <a:cubicBezTo>
                  <a:pt x="371170" y="83744"/>
                  <a:pt x="362026" y="75667"/>
                  <a:pt x="351054" y="75667"/>
                </a:cubicBezTo>
                <a:lnTo>
                  <a:pt x="208559" y="75667"/>
                </a:lnTo>
                <a:cubicBezTo>
                  <a:pt x="197587" y="75667"/>
                  <a:pt x="188443" y="83744"/>
                  <a:pt x="186919" y="94564"/>
                </a:cubicBezTo>
                <a:lnTo>
                  <a:pt x="173660" y="189509"/>
                </a:lnTo>
                <a:moveTo>
                  <a:pt x="314782" y="98374"/>
                </a:moveTo>
                <a:lnTo>
                  <a:pt x="314782" y="54330"/>
                </a:lnTo>
                <a:cubicBezTo>
                  <a:pt x="314782" y="34976"/>
                  <a:pt x="299085" y="19431"/>
                  <a:pt x="279883" y="19431"/>
                </a:cubicBezTo>
                <a:lnTo>
                  <a:pt x="279883" y="19431"/>
                </a:lnTo>
                <a:cubicBezTo>
                  <a:pt x="260528" y="19431"/>
                  <a:pt x="244983" y="35128"/>
                  <a:pt x="244983" y="54330"/>
                </a:cubicBezTo>
                <a:lnTo>
                  <a:pt x="244983" y="98374"/>
                </a:ln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7" name="Freeform 16">
            <a:extLst>
              <a:ext uri="{FF2B5EF4-FFF2-40B4-BE49-F238E27FC236}">
                <a16:creationId xmlns:a16="http://schemas.microsoft.com/office/drawing/2014/main" id="{2F464DDE-0511-EE6E-1B9F-501E8BA6AC03}"/>
              </a:ext>
            </a:extLst>
          </p:cNvPr>
          <p:cNvSpPr>
            <a:spLocks noEditPoints="1"/>
          </p:cNvSpPr>
          <p:nvPr/>
        </p:nvSpPr>
        <p:spPr bwMode="auto">
          <a:xfrm>
            <a:off x="13817099" y="6788482"/>
            <a:ext cx="402882" cy="52046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8" name="Freeform 50">
            <a:extLst>
              <a:ext uri="{FF2B5EF4-FFF2-40B4-BE49-F238E27FC236}">
                <a16:creationId xmlns:a16="http://schemas.microsoft.com/office/drawing/2014/main" id="{E394C491-9E1A-D0C0-271E-E211E82193B3}"/>
              </a:ext>
            </a:extLst>
          </p:cNvPr>
          <p:cNvSpPr>
            <a:spLocks noEditPoints="1"/>
          </p:cNvSpPr>
          <p:nvPr/>
        </p:nvSpPr>
        <p:spPr bwMode="auto">
          <a:xfrm>
            <a:off x="10177517" y="4324472"/>
            <a:ext cx="375894" cy="537818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637046CD-553D-7D59-63F9-1C50FC6020A3}"/>
              </a:ext>
            </a:extLst>
          </p:cNvPr>
          <p:cNvGrpSpPr/>
          <p:nvPr/>
        </p:nvGrpSpPr>
        <p:grpSpPr>
          <a:xfrm>
            <a:off x="10951875" y="11078005"/>
            <a:ext cx="2470073" cy="1604151"/>
            <a:chOff x="10951875" y="11078005"/>
            <a:chExt cx="2470073" cy="1604151"/>
          </a:xfrm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B2B9004-AF3E-0615-405B-2677CF8CCBB9}"/>
                </a:ext>
              </a:extLst>
            </p:cNvPr>
            <p:cNvSpPr/>
            <p:nvPr/>
          </p:nvSpPr>
          <p:spPr>
            <a:xfrm>
              <a:off x="11242229" y="11256344"/>
              <a:ext cx="1890624" cy="862684"/>
            </a:xfrm>
            <a:custGeom>
              <a:avLst/>
              <a:gdLst>
                <a:gd name="connsiteX0" fmla="*/ 944614 w 1890624"/>
                <a:gd name="connsiteY0" fmla="*/ 0 h 862684"/>
                <a:gd name="connsiteX1" fmla="*/ 1866204 w 1890624"/>
                <a:gd name="connsiteY1" fmla="*/ 382771 h 862684"/>
                <a:gd name="connsiteX2" fmla="*/ 1890624 w 1890624"/>
                <a:gd name="connsiteY2" fmla="*/ 414171 h 862684"/>
                <a:gd name="connsiteX3" fmla="*/ 1316553 w 1890624"/>
                <a:gd name="connsiteY3" fmla="*/ 862684 h 862684"/>
                <a:gd name="connsiteX4" fmla="*/ 1297756 w 1890624"/>
                <a:gd name="connsiteY4" fmla="*/ 844888 h 862684"/>
                <a:gd name="connsiteX5" fmla="*/ 944614 w 1890624"/>
                <a:gd name="connsiteY5" fmla="*/ 730623 h 862684"/>
                <a:gd name="connsiteX6" fmla="*/ 591472 w 1890624"/>
                <a:gd name="connsiteY6" fmla="*/ 844888 h 862684"/>
                <a:gd name="connsiteX7" fmla="*/ 574345 w 1890624"/>
                <a:gd name="connsiteY7" fmla="*/ 861104 h 862684"/>
                <a:gd name="connsiteX8" fmla="*/ 0 w 1890624"/>
                <a:gd name="connsiteY8" fmla="*/ 412376 h 862684"/>
                <a:gd name="connsiteX9" fmla="*/ 23024 w 1890624"/>
                <a:gd name="connsiteY9" fmla="*/ 382771 h 862684"/>
                <a:gd name="connsiteX10" fmla="*/ 944614 w 1890624"/>
                <a:gd name="connsiteY10" fmla="*/ 0 h 86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90624" h="862684">
                  <a:moveTo>
                    <a:pt x="944614" y="0"/>
                  </a:moveTo>
                  <a:cubicBezTo>
                    <a:pt x="1328245" y="0"/>
                    <a:pt x="1666477" y="151834"/>
                    <a:pt x="1866204" y="382771"/>
                  </a:cubicBezTo>
                  <a:lnTo>
                    <a:pt x="1890624" y="414171"/>
                  </a:lnTo>
                  <a:lnTo>
                    <a:pt x="1316553" y="862684"/>
                  </a:lnTo>
                  <a:lnTo>
                    <a:pt x="1297756" y="844888"/>
                  </a:lnTo>
                  <a:cubicBezTo>
                    <a:pt x="1207379" y="774289"/>
                    <a:pt x="1082525" y="730623"/>
                    <a:pt x="944614" y="730623"/>
                  </a:cubicBezTo>
                  <a:cubicBezTo>
                    <a:pt x="806703" y="730623"/>
                    <a:pt x="681849" y="774289"/>
                    <a:pt x="591472" y="844888"/>
                  </a:cubicBezTo>
                  <a:lnTo>
                    <a:pt x="574345" y="861104"/>
                  </a:lnTo>
                  <a:lnTo>
                    <a:pt x="0" y="412376"/>
                  </a:lnTo>
                  <a:lnTo>
                    <a:pt x="23024" y="382771"/>
                  </a:lnTo>
                  <a:cubicBezTo>
                    <a:pt x="222751" y="151834"/>
                    <a:pt x="560983" y="0"/>
                    <a:pt x="944614" y="0"/>
                  </a:cubicBez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24A9D7A-1B45-532B-E36C-F96C60CB776E}"/>
                </a:ext>
              </a:extLst>
            </p:cNvPr>
            <p:cNvSpPr/>
            <p:nvPr/>
          </p:nvSpPr>
          <p:spPr>
            <a:xfrm>
              <a:off x="10951875" y="11078005"/>
              <a:ext cx="2470073" cy="1604151"/>
            </a:xfrm>
            <a:custGeom>
              <a:avLst/>
              <a:gdLst>
                <a:gd name="connsiteX0" fmla="*/ 745892 w 2470073"/>
                <a:gd name="connsiteY0" fmla="*/ 1219971 h 1604151"/>
                <a:gd name="connsiteX1" fmla="*/ 745892 w 2470073"/>
                <a:gd name="connsiteY1" fmla="*/ 1219972 h 1604151"/>
                <a:gd name="connsiteX2" fmla="*/ 1062724 w 2470073"/>
                <a:gd name="connsiteY2" fmla="*/ 1466185 h 1604151"/>
                <a:gd name="connsiteX3" fmla="*/ 1062725 w 2470073"/>
                <a:gd name="connsiteY3" fmla="*/ 1466185 h 1604151"/>
                <a:gd name="connsiteX4" fmla="*/ 917 w 2470073"/>
                <a:gd name="connsiteY4" fmla="*/ 638563 h 1604151"/>
                <a:gd name="connsiteX5" fmla="*/ 178652 w 2470073"/>
                <a:gd name="connsiteY5" fmla="*/ 777425 h 1604151"/>
                <a:gd name="connsiteX6" fmla="*/ 178055 w 2470073"/>
                <a:gd name="connsiteY6" fmla="*/ 778699 h 1604151"/>
                <a:gd name="connsiteX7" fmla="*/ 0 w 2470073"/>
                <a:gd name="connsiteY7" fmla="*/ 640330 h 1604151"/>
                <a:gd name="connsiteX8" fmla="*/ 547 w 2470073"/>
                <a:gd name="connsiteY8" fmla="*/ 639164 h 1604151"/>
                <a:gd name="connsiteX9" fmla="*/ 1234968 w 2470073"/>
                <a:gd name="connsiteY9" fmla="*/ 178340 h 1604151"/>
                <a:gd name="connsiteX10" fmla="*/ 313378 w 2470073"/>
                <a:gd name="connsiteY10" fmla="*/ 561111 h 1604151"/>
                <a:gd name="connsiteX11" fmla="*/ 290355 w 2470073"/>
                <a:gd name="connsiteY11" fmla="*/ 590715 h 1604151"/>
                <a:gd name="connsiteX12" fmla="*/ 864700 w 2470073"/>
                <a:gd name="connsiteY12" fmla="*/ 1039443 h 1604151"/>
                <a:gd name="connsiteX13" fmla="*/ 881826 w 2470073"/>
                <a:gd name="connsiteY13" fmla="*/ 1023228 h 1604151"/>
                <a:gd name="connsiteX14" fmla="*/ 1234968 w 2470073"/>
                <a:gd name="connsiteY14" fmla="*/ 908963 h 1604151"/>
                <a:gd name="connsiteX15" fmla="*/ 1588110 w 2470073"/>
                <a:gd name="connsiteY15" fmla="*/ 1023228 h 1604151"/>
                <a:gd name="connsiteX16" fmla="*/ 1606907 w 2470073"/>
                <a:gd name="connsiteY16" fmla="*/ 1041024 h 1604151"/>
                <a:gd name="connsiteX17" fmla="*/ 1606907 w 2470073"/>
                <a:gd name="connsiteY17" fmla="*/ 1041023 h 1604151"/>
                <a:gd name="connsiteX18" fmla="*/ 2180977 w 2470073"/>
                <a:gd name="connsiteY18" fmla="*/ 592510 h 1604151"/>
                <a:gd name="connsiteX19" fmla="*/ 2156558 w 2470073"/>
                <a:gd name="connsiteY19" fmla="*/ 561111 h 1604151"/>
                <a:gd name="connsiteX20" fmla="*/ 1234968 w 2470073"/>
                <a:gd name="connsiteY20" fmla="*/ 178340 h 1604151"/>
                <a:gd name="connsiteX21" fmla="*/ 1234968 w 2470073"/>
                <a:gd name="connsiteY21" fmla="*/ 0 h 1604151"/>
                <a:gd name="connsiteX22" fmla="*/ 2345869 w 2470073"/>
                <a:gd name="connsiteY22" fmla="*/ 461399 h 1604151"/>
                <a:gd name="connsiteX23" fmla="*/ 2346974 w 2470073"/>
                <a:gd name="connsiteY23" fmla="*/ 462820 h 1604151"/>
                <a:gd name="connsiteX24" fmla="*/ 2412974 w 2470073"/>
                <a:gd name="connsiteY24" fmla="*/ 547684 h 1604151"/>
                <a:gd name="connsiteX25" fmla="*/ 2469389 w 2470073"/>
                <a:gd name="connsiteY25" fmla="*/ 639165 h 1604151"/>
                <a:gd name="connsiteX26" fmla="*/ 2469936 w 2470073"/>
                <a:gd name="connsiteY26" fmla="*/ 640332 h 1604151"/>
                <a:gd name="connsiteX27" fmla="*/ 2470073 w 2470073"/>
                <a:gd name="connsiteY27" fmla="*/ 640624 h 1604151"/>
                <a:gd name="connsiteX28" fmla="*/ 2292273 w 2470073"/>
                <a:gd name="connsiteY28" fmla="*/ 779536 h 1604151"/>
                <a:gd name="connsiteX29" fmla="*/ 2291881 w 2470073"/>
                <a:gd name="connsiteY29" fmla="*/ 778701 h 1604151"/>
                <a:gd name="connsiteX30" fmla="*/ 2291881 w 2470073"/>
                <a:gd name="connsiteY30" fmla="*/ 778700 h 1604151"/>
                <a:gd name="connsiteX31" fmla="*/ 1724046 w 2470073"/>
                <a:gd name="connsiteY31" fmla="*/ 1219971 h 1604151"/>
                <a:gd name="connsiteX32" fmla="*/ 1724046 w 2470073"/>
                <a:gd name="connsiteY32" fmla="*/ 1219972 h 1604151"/>
                <a:gd name="connsiteX33" fmla="*/ 1409065 w 2470073"/>
                <a:gd name="connsiteY33" fmla="*/ 1464747 h 1604151"/>
                <a:gd name="connsiteX34" fmla="*/ 1236816 w 2470073"/>
                <a:gd name="connsiteY34" fmla="*/ 1330172 h 1604151"/>
                <a:gd name="connsiteX35" fmla="*/ 1236815 w 2470073"/>
                <a:gd name="connsiteY35" fmla="*/ 1330172 h 1604151"/>
                <a:gd name="connsiteX36" fmla="*/ 1409064 w 2470073"/>
                <a:gd name="connsiteY36" fmla="*/ 1464747 h 1604151"/>
                <a:gd name="connsiteX37" fmla="*/ 1409065 w 2470073"/>
                <a:gd name="connsiteY37" fmla="*/ 1464747 h 1604151"/>
                <a:gd name="connsiteX38" fmla="*/ 1724045 w 2470073"/>
                <a:gd name="connsiteY38" fmla="*/ 1219973 h 1604151"/>
                <a:gd name="connsiteX39" fmla="*/ 2291881 w 2470073"/>
                <a:gd name="connsiteY39" fmla="*/ 778701 h 1604151"/>
                <a:gd name="connsiteX40" fmla="*/ 2292273 w 2470073"/>
                <a:gd name="connsiteY40" fmla="*/ 779537 h 1604151"/>
                <a:gd name="connsiteX41" fmla="*/ 1724576 w 2470073"/>
                <a:gd name="connsiteY41" fmla="*/ 1223070 h 1604151"/>
                <a:gd name="connsiteX42" fmla="*/ 1412153 w 2470073"/>
                <a:gd name="connsiteY42" fmla="*/ 1467162 h 1604151"/>
                <a:gd name="connsiteX43" fmla="*/ 1412152 w 2470073"/>
                <a:gd name="connsiteY43" fmla="*/ 1467161 h 1604151"/>
                <a:gd name="connsiteX44" fmla="*/ 1236814 w 2470073"/>
                <a:gd name="connsiteY44" fmla="*/ 1604151 h 1604151"/>
                <a:gd name="connsiteX45" fmla="*/ 1061475 w 2470073"/>
                <a:gd name="connsiteY45" fmla="*/ 1467161 h 1604151"/>
                <a:gd name="connsiteX46" fmla="*/ 745700 w 2470073"/>
                <a:gd name="connsiteY46" fmla="*/ 1220451 h 1604151"/>
                <a:gd name="connsiteX47" fmla="*/ 745700 w 2470073"/>
                <a:gd name="connsiteY47" fmla="*/ 1220450 h 1604151"/>
                <a:gd name="connsiteX48" fmla="*/ 595075 w 2470073"/>
                <a:gd name="connsiteY48" fmla="*/ 1102769 h 1604151"/>
                <a:gd name="connsiteX49" fmla="*/ 178056 w 2470073"/>
                <a:gd name="connsiteY49" fmla="*/ 778699 h 1604151"/>
                <a:gd name="connsiteX50" fmla="*/ 178653 w 2470073"/>
                <a:gd name="connsiteY50" fmla="*/ 777425 h 1604151"/>
                <a:gd name="connsiteX51" fmla="*/ 918 w 2470073"/>
                <a:gd name="connsiteY51" fmla="*/ 638563 h 1604151"/>
                <a:gd name="connsiteX52" fmla="*/ 56963 w 2470073"/>
                <a:gd name="connsiteY52" fmla="*/ 547683 h 1604151"/>
                <a:gd name="connsiteX53" fmla="*/ 124068 w 2470073"/>
                <a:gd name="connsiteY53" fmla="*/ 461398 h 1604151"/>
                <a:gd name="connsiteX54" fmla="*/ 124396 w 2470073"/>
                <a:gd name="connsiteY54" fmla="*/ 461056 h 1604151"/>
                <a:gd name="connsiteX55" fmla="*/ 201190 w 2470073"/>
                <a:gd name="connsiteY55" fmla="*/ 380835 h 1604151"/>
                <a:gd name="connsiteX56" fmla="*/ 1234968 w 2470073"/>
                <a:gd name="connsiteY56" fmla="*/ 0 h 160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70073" h="1604151">
                  <a:moveTo>
                    <a:pt x="745892" y="1219971"/>
                  </a:moveTo>
                  <a:lnTo>
                    <a:pt x="745892" y="1219972"/>
                  </a:lnTo>
                  <a:lnTo>
                    <a:pt x="1062724" y="1466185"/>
                  </a:lnTo>
                  <a:lnTo>
                    <a:pt x="1062725" y="1466185"/>
                  </a:lnTo>
                  <a:close/>
                  <a:moveTo>
                    <a:pt x="917" y="638563"/>
                  </a:moveTo>
                  <a:lnTo>
                    <a:pt x="178652" y="777425"/>
                  </a:lnTo>
                  <a:lnTo>
                    <a:pt x="178055" y="778699"/>
                  </a:lnTo>
                  <a:lnTo>
                    <a:pt x="0" y="640330"/>
                  </a:lnTo>
                  <a:lnTo>
                    <a:pt x="547" y="639164"/>
                  </a:lnTo>
                  <a:close/>
                  <a:moveTo>
                    <a:pt x="1234968" y="178340"/>
                  </a:moveTo>
                  <a:cubicBezTo>
                    <a:pt x="851337" y="178340"/>
                    <a:pt x="513105" y="330174"/>
                    <a:pt x="313378" y="561111"/>
                  </a:cubicBezTo>
                  <a:lnTo>
                    <a:pt x="290355" y="590715"/>
                  </a:lnTo>
                  <a:lnTo>
                    <a:pt x="864700" y="1039443"/>
                  </a:lnTo>
                  <a:lnTo>
                    <a:pt x="881826" y="1023228"/>
                  </a:lnTo>
                  <a:cubicBezTo>
                    <a:pt x="972203" y="952629"/>
                    <a:pt x="1097057" y="908963"/>
                    <a:pt x="1234968" y="908963"/>
                  </a:cubicBezTo>
                  <a:cubicBezTo>
                    <a:pt x="1372879" y="908963"/>
                    <a:pt x="1497733" y="952629"/>
                    <a:pt x="1588110" y="1023228"/>
                  </a:cubicBezTo>
                  <a:lnTo>
                    <a:pt x="1606907" y="1041024"/>
                  </a:lnTo>
                  <a:lnTo>
                    <a:pt x="1606907" y="1041023"/>
                  </a:lnTo>
                  <a:lnTo>
                    <a:pt x="2180977" y="592510"/>
                  </a:lnTo>
                  <a:lnTo>
                    <a:pt x="2156558" y="561111"/>
                  </a:lnTo>
                  <a:cubicBezTo>
                    <a:pt x="1956831" y="330174"/>
                    <a:pt x="1618599" y="178340"/>
                    <a:pt x="1234968" y="178340"/>
                  </a:cubicBezTo>
                  <a:close/>
                  <a:moveTo>
                    <a:pt x="1234968" y="0"/>
                  </a:moveTo>
                  <a:cubicBezTo>
                    <a:pt x="1697403" y="0"/>
                    <a:pt x="2105115" y="183024"/>
                    <a:pt x="2345869" y="461399"/>
                  </a:cubicBezTo>
                  <a:lnTo>
                    <a:pt x="2346974" y="462820"/>
                  </a:lnTo>
                  <a:lnTo>
                    <a:pt x="2412974" y="547684"/>
                  </a:lnTo>
                  <a:cubicBezTo>
                    <a:pt x="2433598" y="577341"/>
                    <a:pt x="2452440" y="607864"/>
                    <a:pt x="2469389" y="639165"/>
                  </a:cubicBezTo>
                  <a:lnTo>
                    <a:pt x="2469936" y="640332"/>
                  </a:lnTo>
                  <a:lnTo>
                    <a:pt x="2470073" y="640624"/>
                  </a:lnTo>
                  <a:lnTo>
                    <a:pt x="2292273" y="779536"/>
                  </a:lnTo>
                  <a:lnTo>
                    <a:pt x="2291881" y="778701"/>
                  </a:lnTo>
                  <a:lnTo>
                    <a:pt x="2291881" y="778700"/>
                  </a:lnTo>
                  <a:lnTo>
                    <a:pt x="1724046" y="1219971"/>
                  </a:lnTo>
                  <a:lnTo>
                    <a:pt x="1724046" y="1219972"/>
                  </a:lnTo>
                  <a:lnTo>
                    <a:pt x="1409065" y="1464747"/>
                  </a:lnTo>
                  <a:lnTo>
                    <a:pt x="1236816" y="1330172"/>
                  </a:lnTo>
                  <a:lnTo>
                    <a:pt x="1236815" y="1330172"/>
                  </a:lnTo>
                  <a:lnTo>
                    <a:pt x="1409064" y="1464747"/>
                  </a:lnTo>
                  <a:lnTo>
                    <a:pt x="1409065" y="1464747"/>
                  </a:lnTo>
                  <a:lnTo>
                    <a:pt x="1724045" y="1219973"/>
                  </a:lnTo>
                  <a:lnTo>
                    <a:pt x="2291881" y="778701"/>
                  </a:lnTo>
                  <a:lnTo>
                    <a:pt x="2292273" y="779537"/>
                  </a:lnTo>
                  <a:lnTo>
                    <a:pt x="1724576" y="1223070"/>
                  </a:lnTo>
                  <a:lnTo>
                    <a:pt x="1412153" y="1467162"/>
                  </a:lnTo>
                  <a:lnTo>
                    <a:pt x="1412152" y="1467161"/>
                  </a:lnTo>
                  <a:lnTo>
                    <a:pt x="1236814" y="1604151"/>
                  </a:lnTo>
                  <a:lnTo>
                    <a:pt x="1061475" y="1467161"/>
                  </a:lnTo>
                  <a:lnTo>
                    <a:pt x="745700" y="1220451"/>
                  </a:lnTo>
                  <a:lnTo>
                    <a:pt x="745700" y="1220450"/>
                  </a:lnTo>
                  <a:lnTo>
                    <a:pt x="595075" y="1102769"/>
                  </a:lnTo>
                  <a:lnTo>
                    <a:pt x="178056" y="778699"/>
                  </a:lnTo>
                  <a:lnTo>
                    <a:pt x="178653" y="777425"/>
                  </a:lnTo>
                  <a:lnTo>
                    <a:pt x="918" y="638563"/>
                  </a:lnTo>
                  <a:lnTo>
                    <a:pt x="56963" y="547683"/>
                  </a:lnTo>
                  <a:cubicBezTo>
                    <a:pt x="77587" y="518026"/>
                    <a:pt x="99993" y="489235"/>
                    <a:pt x="124068" y="461398"/>
                  </a:cubicBezTo>
                  <a:lnTo>
                    <a:pt x="124396" y="461056"/>
                  </a:lnTo>
                  <a:lnTo>
                    <a:pt x="201190" y="380835"/>
                  </a:lnTo>
                  <a:cubicBezTo>
                    <a:pt x="446911" y="148249"/>
                    <a:pt x="818777" y="0"/>
                    <a:pt x="123496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41" grpId="0"/>
          <p:bldP spid="142" grpId="0"/>
          <p:bldP spid="143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41" grpId="0"/>
          <p:bldP spid="142" grpId="0"/>
          <p:bldP spid="143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Circle_2a">
            <a:extLst>
              <a:ext uri="{FF2B5EF4-FFF2-40B4-BE49-F238E27FC236}">
                <a16:creationId xmlns:a16="http://schemas.microsoft.com/office/drawing/2014/main" id="{D5252C98-F2DD-9EB0-5C30-D05F54ED1BC8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3643007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" name="!!Circle_2a">
            <a:extLst>
              <a:ext uri="{FF2B5EF4-FFF2-40B4-BE49-F238E27FC236}">
                <a16:creationId xmlns:a16="http://schemas.microsoft.com/office/drawing/2014/main" id="{BFF2D214-66DA-09A0-ED26-446A4B25CD8F}"/>
              </a:ext>
            </a:extLst>
          </p:cNvPr>
          <p:cNvSpPr>
            <a:spLocks noChangeAspect="1"/>
          </p:cNvSpPr>
          <p:nvPr/>
        </p:nvSpPr>
        <p:spPr>
          <a:xfrm>
            <a:off x="13049792" y="3647073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!!Circle_2a">
            <a:extLst>
              <a:ext uri="{FF2B5EF4-FFF2-40B4-BE49-F238E27FC236}">
                <a16:creationId xmlns:a16="http://schemas.microsoft.com/office/drawing/2014/main" id="{1FC0EA2A-0353-1931-13C1-C3059CBDF073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FBC4BD-8DF7-C1B0-BB76-A54C5DDE9915}"/>
              </a:ext>
            </a:extLst>
          </p:cNvPr>
          <p:cNvSpPr/>
          <p:nvPr/>
        </p:nvSpPr>
        <p:spPr>
          <a:xfrm>
            <a:off x="10951461" y="9417478"/>
            <a:ext cx="215900" cy="22990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Circle_2a">
            <a:extLst>
              <a:ext uri="{FF2B5EF4-FFF2-40B4-BE49-F238E27FC236}">
                <a16:creationId xmlns:a16="http://schemas.microsoft.com/office/drawing/2014/main" id="{07B0C5F1-2DF4-7263-94C2-15670546EE00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823705C-F27F-948E-5080-44FAB9EA6D1F}"/>
              </a:ext>
            </a:extLst>
          </p:cNvPr>
          <p:cNvSpPr/>
          <p:nvPr/>
        </p:nvSpPr>
        <p:spPr>
          <a:xfrm>
            <a:off x="11029690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61D8089-ABFF-D36E-0BAD-CE4338B2F0D3}"/>
              </a:ext>
            </a:extLst>
          </p:cNvPr>
          <p:cNvSpPr/>
          <p:nvPr/>
        </p:nvSpPr>
        <p:spPr>
          <a:xfrm>
            <a:off x="11149027" y="4434153"/>
            <a:ext cx="908725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2a">
            <a:extLst>
              <a:ext uri="{FF2B5EF4-FFF2-40B4-BE49-F238E27FC236}">
                <a16:creationId xmlns:a16="http://schemas.microsoft.com/office/drawing/2014/main" id="{D1A8EDBD-5200-748B-6C4C-430914277262}"/>
              </a:ext>
            </a:extLst>
          </p:cNvPr>
          <p:cNvSpPr>
            <a:spLocks noChangeAspect="1"/>
          </p:cNvSpPr>
          <p:nvPr/>
        </p:nvSpPr>
        <p:spPr>
          <a:xfrm>
            <a:off x="13049792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F10013-97A0-1127-03A4-384A0180B08E}"/>
              </a:ext>
            </a:extLst>
          </p:cNvPr>
          <p:cNvSpPr/>
          <p:nvPr/>
        </p:nvSpPr>
        <p:spPr>
          <a:xfrm flipH="1">
            <a:off x="13211876" y="9417478"/>
            <a:ext cx="215900" cy="2299089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Circle_2a">
            <a:extLst>
              <a:ext uri="{FF2B5EF4-FFF2-40B4-BE49-F238E27FC236}">
                <a16:creationId xmlns:a16="http://schemas.microsoft.com/office/drawing/2014/main" id="{F6F2BEA7-409C-5736-52C1-87F62F450A75}"/>
              </a:ext>
            </a:extLst>
          </p:cNvPr>
          <p:cNvSpPr>
            <a:spLocks noChangeAspect="1"/>
          </p:cNvSpPr>
          <p:nvPr/>
        </p:nvSpPr>
        <p:spPr>
          <a:xfrm>
            <a:off x="13049792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DA58D0C-9B6F-BE03-5509-78B629FF19BC}"/>
              </a:ext>
            </a:extLst>
          </p:cNvPr>
          <p:cNvSpPr/>
          <p:nvPr/>
        </p:nvSpPr>
        <p:spPr>
          <a:xfrm flipH="1">
            <a:off x="12765523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5F516BF-CFD4-839B-95DB-E50D56A6FEB6}"/>
              </a:ext>
            </a:extLst>
          </p:cNvPr>
          <p:cNvSpPr/>
          <p:nvPr/>
        </p:nvSpPr>
        <p:spPr>
          <a:xfrm flipH="1">
            <a:off x="12305821" y="4434153"/>
            <a:ext cx="919010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3522B76-E7C3-57BC-956A-4B0A6003CF53}"/>
              </a:ext>
            </a:extLst>
          </p:cNvPr>
          <p:cNvGrpSpPr/>
          <p:nvPr/>
        </p:nvGrpSpPr>
        <p:grpSpPr>
          <a:xfrm>
            <a:off x="3673199" y="8908997"/>
            <a:ext cx="5229152" cy="1336557"/>
            <a:chOff x="3673199" y="8908997"/>
            <a:chExt cx="5229152" cy="133655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93A07C1-F64B-B4D7-3500-964280FECF94}"/>
                </a:ext>
              </a:extLst>
            </p:cNvPr>
            <p:cNvSpPr txBox="1"/>
            <p:nvPr/>
          </p:nvSpPr>
          <p:spPr>
            <a:xfrm>
              <a:off x="367319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400" dirty="0">
                  <a:solidFill>
                    <a:schemeClr val="tx2"/>
                  </a:solidFill>
                </a:rPr>
                <a:t>Quan sát thế giới và hiện tượng xung quanh.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31B0408-9597-0C6F-AC49-0F77B52F7B1E}"/>
                </a:ext>
              </a:extLst>
            </p:cNvPr>
            <p:cNvSpPr txBox="1"/>
            <p:nvPr/>
          </p:nvSpPr>
          <p:spPr>
            <a:xfrm flipH="1">
              <a:off x="4966952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OBSERVE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C5BA796-52B6-3832-51C4-6E6A03429B8E}"/>
              </a:ext>
            </a:extLst>
          </p:cNvPr>
          <p:cNvGrpSpPr/>
          <p:nvPr/>
        </p:nvGrpSpPr>
        <p:grpSpPr>
          <a:xfrm>
            <a:off x="3673199" y="6506589"/>
            <a:ext cx="5229152" cy="1336557"/>
            <a:chOff x="3673199" y="6506589"/>
            <a:chExt cx="5229152" cy="133655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9F85274-5A24-EDA9-4A99-4521E052D694}"/>
                </a:ext>
              </a:extLst>
            </p:cNvPr>
            <p:cNvSpPr txBox="1"/>
            <p:nvPr/>
          </p:nvSpPr>
          <p:spPr>
            <a:xfrm>
              <a:off x="367319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Hiểu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bản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chất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quy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luật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bên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sự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vật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2AADA91-12BA-CBD8-9078-7A7B3DAAEC82}"/>
                </a:ext>
              </a:extLst>
            </p:cNvPr>
            <p:cNvSpPr txBox="1"/>
            <p:nvPr/>
          </p:nvSpPr>
          <p:spPr>
            <a:xfrm flipH="1">
              <a:off x="4966952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442FE2-1CF1-B52D-1476-844343933C30}"/>
              </a:ext>
            </a:extLst>
          </p:cNvPr>
          <p:cNvGrpSpPr/>
          <p:nvPr/>
        </p:nvGrpSpPr>
        <p:grpSpPr>
          <a:xfrm>
            <a:off x="3673199" y="4100115"/>
            <a:ext cx="5229152" cy="1336557"/>
            <a:chOff x="3673199" y="4100115"/>
            <a:chExt cx="5229152" cy="133655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86D941-DFC6-B949-94D5-738CCCF1E86D}"/>
                </a:ext>
              </a:extLst>
            </p:cNvPr>
            <p:cNvSpPr txBox="1"/>
            <p:nvPr/>
          </p:nvSpPr>
          <p:spPr>
            <a:xfrm>
              <a:off x="367319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Ứng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dụng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kiến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qua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có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chủ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đích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A46853B-6C38-5187-C155-70FC9D9FFE67}"/>
                </a:ext>
              </a:extLst>
            </p:cNvPr>
            <p:cNvSpPr txBox="1"/>
            <p:nvPr/>
          </p:nvSpPr>
          <p:spPr>
            <a:xfrm flipH="1">
              <a:off x="4966952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PRACTICE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5A865B9-F7D8-2F50-1AB8-86F0A5465BCE}"/>
              </a:ext>
            </a:extLst>
          </p:cNvPr>
          <p:cNvGrpSpPr/>
          <p:nvPr/>
        </p:nvGrpSpPr>
        <p:grpSpPr>
          <a:xfrm>
            <a:off x="15481649" y="8908997"/>
            <a:ext cx="5229152" cy="1336557"/>
            <a:chOff x="15481649" y="8908997"/>
            <a:chExt cx="5229152" cy="133655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BB8D74B-F057-CF38-148F-31FFD2551BB3}"/>
                </a:ext>
              </a:extLst>
            </p:cNvPr>
            <p:cNvSpPr txBox="1"/>
            <p:nvPr/>
          </p:nvSpPr>
          <p:spPr>
            <a:xfrm>
              <a:off x="1548164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</a:rPr>
                <a:t>Sáng </a:t>
              </a: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giá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trị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từ</a:t>
              </a:r>
              <a:r>
                <a:rPr lang="en-US" sz="2400" dirty="0">
                  <a:solidFill>
                    <a:schemeClr val="tx2"/>
                  </a:solidFill>
                </a:rPr>
                <a:t> tri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đã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tích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lũy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C392F4D-D66A-E77E-0CA4-99508F859A52}"/>
                </a:ext>
              </a:extLst>
            </p:cNvPr>
            <p:cNvSpPr txBox="1"/>
            <p:nvPr/>
          </p:nvSpPr>
          <p:spPr>
            <a:xfrm flipH="1">
              <a:off x="15481649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CREATE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B4CE87B-A437-4D48-8E24-997965EF1D24}"/>
              </a:ext>
            </a:extLst>
          </p:cNvPr>
          <p:cNvGrpSpPr/>
          <p:nvPr/>
        </p:nvGrpSpPr>
        <p:grpSpPr>
          <a:xfrm>
            <a:off x="15481649" y="6506589"/>
            <a:ext cx="5229152" cy="1336557"/>
            <a:chOff x="15481649" y="6506589"/>
            <a:chExt cx="5229152" cy="133655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FB37A4A-4908-634F-3736-E676BADDD06A}"/>
                </a:ext>
              </a:extLst>
            </p:cNvPr>
            <p:cNvSpPr txBox="1"/>
            <p:nvPr/>
          </p:nvSpPr>
          <p:spPr>
            <a:xfrm>
              <a:off x="1548164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Điều chỉnh phương pháp để học hiệu quả hơn.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AD206EF-77C1-661C-8162-75DF89D62E00}"/>
                </a:ext>
              </a:extLst>
            </p:cNvPr>
            <p:cNvSpPr txBox="1"/>
            <p:nvPr/>
          </p:nvSpPr>
          <p:spPr>
            <a:xfrm flipH="1">
              <a:off x="15481649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REFINE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D373620-5370-1CA2-57AF-B5768618F6AA}"/>
              </a:ext>
            </a:extLst>
          </p:cNvPr>
          <p:cNvGrpSpPr/>
          <p:nvPr/>
        </p:nvGrpSpPr>
        <p:grpSpPr>
          <a:xfrm>
            <a:off x="15481649" y="4100115"/>
            <a:ext cx="5229152" cy="1336557"/>
            <a:chOff x="15481649" y="4100115"/>
            <a:chExt cx="5229152" cy="133655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2F1905E-1A8B-BBD6-A4DE-DB486C12BE98}"/>
                </a:ext>
              </a:extLst>
            </p:cNvPr>
            <p:cNvSpPr txBox="1"/>
            <p:nvPr/>
          </p:nvSpPr>
          <p:spPr>
            <a:xfrm>
              <a:off x="1548164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Tự đánh giá, nhận ra điểm mạnh và hạn chế.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40B15F1-3A5B-A4B6-C5D7-DA55629A5713}"/>
                </a:ext>
              </a:extLst>
            </p:cNvPr>
            <p:cNvSpPr txBox="1"/>
            <p:nvPr/>
          </p:nvSpPr>
          <p:spPr>
            <a:xfrm flipH="1">
              <a:off x="15481649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3" name="!!SubTitle">
            <a:extLst>
              <a:ext uri="{FF2B5EF4-FFF2-40B4-BE49-F238E27FC236}">
                <a16:creationId xmlns:a16="http://schemas.microsoft.com/office/drawing/2014/main" id="{46652B69-34C4-C088-CD93-E0F4E678CB29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4" name="!!MainTitle1">
            <a:extLst>
              <a:ext uri="{FF2B5EF4-FFF2-40B4-BE49-F238E27FC236}">
                <a16:creationId xmlns:a16="http://schemas.microsoft.com/office/drawing/2014/main" id="{2AE71F5E-B7BF-FA66-3E08-8F7CEC2EC46E}"/>
              </a:ext>
            </a:extLst>
          </p:cNvPr>
          <p:cNvSpPr txBox="1"/>
          <p:nvPr/>
        </p:nvSpPr>
        <p:spPr>
          <a:xfrm>
            <a:off x="5934426" y="1190307"/>
            <a:ext cx="1251515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 Evolution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EFA0C27-0121-F658-BB02-DFA794121AFD}"/>
              </a:ext>
            </a:extLst>
          </p:cNvPr>
          <p:cNvSpPr/>
          <p:nvPr/>
        </p:nvSpPr>
        <p:spPr>
          <a:xfrm>
            <a:off x="9261526" y="12109837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7" name="!!SlideOcean">
            <a:extLst>
              <a:ext uri="{FF2B5EF4-FFF2-40B4-BE49-F238E27FC236}">
                <a16:creationId xmlns:a16="http://schemas.microsoft.com/office/drawing/2014/main" id="{5D9ABAD2-ACD7-D546-826D-93E73706BD27}"/>
              </a:ext>
            </a:extLst>
          </p:cNvPr>
          <p:cNvSpPr txBox="1"/>
          <p:nvPr/>
        </p:nvSpPr>
        <p:spPr>
          <a:xfrm>
            <a:off x="11147484" y="1290082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F8D9892-BA48-D3CF-CC9D-E693079F88A5}"/>
              </a:ext>
            </a:extLst>
          </p:cNvPr>
          <p:cNvGrpSpPr/>
          <p:nvPr/>
        </p:nvGrpSpPr>
        <p:grpSpPr>
          <a:xfrm>
            <a:off x="9559181" y="8614354"/>
            <a:ext cx="1612564" cy="1612563"/>
            <a:chOff x="9559181" y="8614354"/>
            <a:chExt cx="1612564" cy="1612563"/>
          </a:xfrm>
        </p:grpSpPr>
        <p:sp>
          <p:nvSpPr>
            <p:cNvPr id="39" name="!!Circle_2b">
              <a:extLst>
                <a:ext uri="{FF2B5EF4-FFF2-40B4-BE49-F238E27FC236}">
                  <a16:creationId xmlns:a16="http://schemas.microsoft.com/office/drawing/2014/main" id="{9DCAC928-8E0F-FAC2-B372-DCFC19EA8F13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8614354"/>
              <a:ext cx="1612564" cy="1612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0" name="!!Circle_2c">
              <a:extLst>
                <a:ext uri="{FF2B5EF4-FFF2-40B4-BE49-F238E27FC236}">
                  <a16:creationId xmlns:a16="http://schemas.microsoft.com/office/drawing/2014/main" id="{8BCBE9B0-0FE9-71DF-B2A3-51F7A0AFDB8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1D0105A-1D2B-5B2C-6A0F-CDF9CC8D8E8B}"/>
              </a:ext>
            </a:extLst>
          </p:cNvPr>
          <p:cNvGrpSpPr/>
          <p:nvPr/>
        </p:nvGrpSpPr>
        <p:grpSpPr>
          <a:xfrm>
            <a:off x="13212257" y="8614354"/>
            <a:ext cx="1612564" cy="1612563"/>
            <a:chOff x="13212255" y="8614354"/>
            <a:chExt cx="1612564" cy="1612563"/>
          </a:xfrm>
        </p:grpSpPr>
        <p:sp>
          <p:nvSpPr>
            <p:cNvPr id="42" name="!!Circle_2b">
              <a:extLst>
                <a:ext uri="{FF2B5EF4-FFF2-40B4-BE49-F238E27FC236}">
                  <a16:creationId xmlns:a16="http://schemas.microsoft.com/office/drawing/2014/main" id="{B80C4A3C-F33D-3065-D833-01E0FBE078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8614354"/>
              <a:ext cx="1612564" cy="1612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3" name="!!Circle_2c">
              <a:extLst>
                <a:ext uri="{FF2B5EF4-FFF2-40B4-BE49-F238E27FC236}">
                  <a16:creationId xmlns:a16="http://schemas.microsoft.com/office/drawing/2014/main" id="{20B30FC2-2597-7A36-78F0-098D679F38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4D9FA7A-240F-8D1F-3288-D751CE302916}"/>
              </a:ext>
            </a:extLst>
          </p:cNvPr>
          <p:cNvGrpSpPr/>
          <p:nvPr/>
        </p:nvGrpSpPr>
        <p:grpSpPr>
          <a:xfrm>
            <a:off x="13212257" y="6211946"/>
            <a:ext cx="1612564" cy="1612563"/>
            <a:chOff x="13212255" y="6211946"/>
            <a:chExt cx="1612564" cy="1612563"/>
          </a:xfrm>
        </p:grpSpPr>
        <p:sp>
          <p:nvSpPr>
            <p:cNvPr id="45" name="!!Circle_2b">
              <a:extLst>
                <a:ext uri="{FF2B5EF4-FFF2-40B4-BE49-F238E27FC236}">
                  <a16:creationId xmlns:a16="http://schemas.microsoft.com/office/drawing/2014/main" id="{4BE4B835-6C19-E021-1655-9AF23CF478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6211946"/>
              <a:ext cx="1612564" cy="1612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6" name="!!Circle_2c">
              <a:extLst>
                <a:ext uri="{FF2B5EF4-FFF2-40B4-BE49-F238E27FC236}">
                  <a16:creationId xmlns:a16="http://schemas.microsoft.com/office/drawing/2014/main" id="{293E6BCF-4229-D390-4DA1-708741F2B0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3F41C79-D741-B98E-806E-CE83B64C5907}"/>
              </a:ext>
            </a:extLst>
          </p:cNvPr>
          <p:cNvGrpSpPr/>
          <p:nvPr/>
        </p:nvGrpSpPr>
        <p:grpSpPr>
          <a:xfrm>
            <a:off x="9559181" y="6211946"/>
            <a:ext cx="1612564" cy="1612563"/>
            <a:chOff x="9559181" y="6211946"/>
            <a:chExt cx="1612564" cy="1612563"/>
          </a:xfrm>
        </p:grpSpPr>
        <p:sp>
          <p:nvSpPr>
            <p:cNvPr id="49" name="!!Circle_2b">
              <a:extLst>
                <a:ext uri="{FF2B5EF4-FFF2-40B4-BE49-F238E27FC236}">
                  <a16:creationId xmlns:a16="http://schemas.microsoft.com/office/drawing/2014/main" id="{6DEBCF7B-C702-889B-BF48-E5BA97F7754C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6211946"/>
              <a:ext cx="1612564" cy="161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0" name="!!Circle_2c">
              <a:extLst>
                <a:ext uri="{FF2B5EF4-FFF2-40B4-BE49-F238E27FC236}">
                  <a16:creationId xmlns:a16="http://schemas.microsoft.com/office/drawing/2014/main" id="{AFBFFBE2-38B5-1156-CC39-0A3DC1F200DF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25ED089-70E9-6B43-630C-246C55FAC3A0}"/>
              </a:ext>
            </a:extLst>
          </p:cNvPr>
          <p:cNvGrpSpPr/>
          <p:nvPr/>
        </p:nvGrpSpPr>
        <p:grpSpPr>
          <a:xfrm>
            <a:off x="9559181" y="3805472"/>
            <a:ext cx="1612564" cy="1612563"/>
            <a:chOff x="9559181" y="3805472"/>
            <a:chExt cx="1612564" cy="1612563"/>
          </a:xfrm>
        </p:grpSpPr>
        <p:sp>
          <p:nvSpPr>
            <p:cNvPr id="52" name="!!Circle_2b">
              <a:extLst>
                <a:ext uri="{FF2B5EF4-FFF2-40B4-BE49-F238E27FC236}">
                  <a16:creationId xmlns:a16="http://schemas.microsoft.com/office/drawing/2014/main" id="{5F38B709-618E-4F60-AC13-3C79A4561648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3805472"/>
              <a:ext cx="1612564" cy="1612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4" name="!!Circle_2c">
              <a:extLst>
                <a:ext uri="{FF2B5EF4-FFF2-40B4-BE49-F238E27FC236}">
                  <a16:creationId xmlns:a16="http://schemas.microsoft.com/office/drawing/2014/main" id="{724B6196-E748-89BA-D3C4-6162A2823F22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3927353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030684B-908C-D5D4-007A-9456A3287EEF}"/>
              </a:ext>
            </a:extLst>
          </p:cNvPr>
          <p:cNvGrpSpPr/>
          <p:nvPr/>
        </p:nvGrpSpPr>
        <p:grpSpPr>
          <a:xfrm>
            <a:off x="13212257" y="3809538"/>
            <a:ext cx="1612564" cy="1612563"/>
            <a:chOff x="13212255" y="3809538"/>
            <a:chExt cx="1612564" cy="1612563"/>
          </a:xfrm>
        </p:grpSpPr>
        <p:sp>
          <p:nvSpPr>
            <p:cNvPr id="56" name="!!Circle_2b">
              <a:extLst>
                <a:ext uri="{FF2B5EF4-FFF2-40B4-BE49-F238E27FC236}">
                  <a16:creationId xmlns:a16="http://schemas.microsoft.com/office/drawing/2014/main" id="{A9310C39-E03D-9432-8464-9C542518F3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3809538"/>
              <a:ext cx="1612564" cy="1612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7" name="!!Circle_2c">
              <a:extLst>
                <a:ext uri="{FF2B5EF4-FFF2-40B4-BE49-F238E27FC236}">
                  <a16:creationId xmlns:a16="http://schemas.microsoft.com/office/drawing/2014/main" id="{3BEFFDAC-B4E1-E67B-81CC-16F2F58491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3931419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97" name="Freeform 30">
            <a:extLst>
              <a:ext uri="{FF2B5EF4-FFF2-40B4-BE49-F238E27FC236}">
                <a16:creationId xmlns:a16="http://schemas.microsoft.com/office/drawing/2014/main" id="{FBE91981-4898-6166-42EE-11785127AD00}"/>
              </a:ext>
            </a:extLst>
          </p:cNvPr>
          <p:cNvSpPr>
            <a:spLocks noEditPoints="1"/>
          </p:cNvSpPr>
          <p:nvPr/>
        </p:nvSpPr>
        <p:spPr bwMode="auto">
          <a:xfrm>
            <a:off x="10138963" y="9172636"/>
            <a:ext cx="453000" cy="483842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82E609D4-CE94-8BFA-EC27-84A69088E3B7}"/>
              </a:ext>
            </a:extLst>
          </p:cNvPr>
          <p:cNvSpPr/>
          <p:nvPr/>
        </p:nvSpPr>
        <p:spPr>
          <a:xfrm>
            <a:off x="10115639" y="6727196"/>
            <a:ext cx="499648" cy="51815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0DD2F89D-7191-2B52-FDBF-E76EEC0695C2}"/>
              </a:ext>
            </a:extLst>
          </p:cNvPr>
          <p:cNvSpPr/>
          <p:nvPr/>
        </p:nvSpPr>
        <p:spPr>
          <a:xfrm>
            <a:off x="13768715" y="4298814"/>
            <a:ext cx="499648" cy="518154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E41DC129-C405-9233-E7A8-8B5840A1A7A4}"/>
              </a:ext>
            </a:extLst>
          </p:cNvPr>
          <p:cNvSpPr/>
          <p:nvPr/>
        </p:nvSpPr>
        <p:spPr>
          <a:xfrm>
            <a:off x="13740956" y="9136849"/>
            <a:ext cx="555166" cy="462638"/>
          </a:xfrm>
          <a:custGeom>
            <a:avLst/>
            <a:gdLst>
              <a:gd name="connsiteX0" fmla="*/ 51740 w 457200"/>
              <a:gd name="connsiteY0" fmla="*/ 375895 h 381000"/>
              <a:gd name="connsiteX1" fmla="*/ 51740 w 457200"/>
              <a:gd name="connsiteY1" fmla="*/ 375895 h 381000"/>
              <a:gd name="connsiteX2" fmla="*/ 19431 w 457200"/>
              <a:gd name="connsiteY2" fmla="*/ 343586 h 381000"/>
              <a:gd name="connsiteX3" fmla="*/ 19431 w 457200"/>
              <a:gd name="connsiteY3" fmla="*/ 219227 h 381000"/>
              <a:gd name="connsiteX4" fmla="*/ 51740 w 457200"/>
              <a:gd name="connsiteY4" fmla="*/ 186918 h 381000"/>
              <a:gd name="connsiteX5" fmla="*/ 51740 w 457200"/>
              <a:gd name="connsiteY5" fmla="*/ 186918 h 381000"/>
              <a:gd name="connsiteX6" fmla="*/ 84049 w 457200"/>
              <a:gd name="connsiteY6" fmla="*/ 219227 h 381000"/>
              <a:gd name="connsiteX7" fmla="*/ 84049 w 457200"/>
              <a:gd name="connsiteY7" fmla="*/ 343586 h 381000"/>
              <a:gd name="connsiteX8" fmla="*/ 51740 w 457200"/>
              <a:gd name="connsiteY8" fmla="*/ 375895 h 381000"/>
              <a:gd name="connsiteX9" fmla="*/ 221818 w 457200"/>
              <a:gd name="connsiteY9" fmla="*/ 260680 h 381000"/>
              <a:gd name="connsiteX10" fmla="*/ 221818 w 457200"/>
              <a:gd name="connsiteY10" fmla="*/ 260680 h 381000"/>
              <a:gd name="connsiteX11" fmla="*/ 287198 w 457200"/>
              <a:gd name="connsiteY11" fmla="*/ 276682 h 381000"/>
              <a:gd name="connsiteX12" fmla="*/ 325603 w 457200"/>
              <a:gd name="connsiteY12" fmla="*/ 253822 h 381000"/>
              <a:gd name="connsiteX13" fmla="*/ 302285 w 457200"/>
              <a:gd name="connsiteY13" fmla="*/ 219685 h 381000"/>
              <a:gd name="connsiteX14" fmla="*/ 217856 w 457200"/>
              <a:gd name="connsiteY14" fmla="*/ 194538 h 381000"/>
              <a:gd name="connsiteX15" fmla="*/ 130835 w 457200"/>
              <a:gd name="connsiteY15" fmla="*/ 202768 h 381000"/>
              <a:gd name="connsiteX16" fmla="*/ 84049 w 457200"/>
              <a:gd name="connsiteY16" fmla="*/ 227609 h 381000"/>
              <a:gd name="connsiteX17" fmla="*/ 84049 w 457200"/>
              <a:gd name="connsiteY17" fmla="*/ 334594 h 381000"/>
              <a:gd name="connsiteX18" fmla="*/ 115291 w 457200"/>
              <a:gd name="connsiteY18" fmla="*/ 325907 h 381000"/>
              <a:gd name="connsiteX19" fmla="*/ 115291 w 457200"/>
              <a:gd name="connsiteY19" fmla="*/ 325907 h 381000"/>
              <a:gd name="connsiteX20" fmla="*/ 147295 w 457200"/>
              <a:gd name="connsiteY20" fmla="*/ 322859 h 381000"/>
              <a:gd name="connsiteX21" fmla="*/ 178842 w 457200"/>
              <a:gd name="connsiteY21" fmla="*/ 332613 h 381000"/>
              <a:gd name="connsiteX22" fmla="*/ 365074 w 457200"/>
              <a:gd name="connsiteY22" fmla="*/ 352730 h 381000"/>
              <a:gd name="connsiteX23" fmla="*/ 422986 w 457200"/>
              <a:gd name="connsiteY23" fmla="*/ 348005 h 381000"/>
              <a:gd name="connsiteX24" fmla="*/ 450723 w 457200"/>
              <a:gd name="connsiteY24" fmla="*/ 313106 h 381000"/>
              <a:gd name="connsiteX25" fmla="*/ 450723 w 457200"/>
              <a:gd name="connsiteY25" fmla="*/ 313106 h 381000"/>
              <a:gd name="connsiteX26" fmla="*/ 423596 w 457200"/>
              <a:gd name="connsiteY26" fmla="*/ 287198 h 381000"/>
              <a:gd name="connsiteX27" fmla="*/ 376047 w 457200"/>
              <a:gd name="connsiteY27" fmla="*/ 289179 h 381000"/>
              <a:gd name="connsiteX28" fmla="*/ 256565 w 457200"/>
              <a:gd name="connsiteY28" fmla="*/ 272415 h 381000"/>
              <a:gd name="connsiteX29" fmla="*/ 221818 w 457200"/>
              <a:gd name="connsiteY29" fmla="*/ 260985 h 381000"/>
              <a:gd name="connsiteX30" fmla="*/ 394640 w 457200"/>
              <a:gd name="connsiteY30" fmla="*/ 288112 h 381000"/>
              <a:gd name="connsiteX31" fmla="*/ 397688 w 457200"/>
              <a:gd name="connsiteY31" fmla="*/ 273482 h 381000"/>
              <a:gd name="connsiteX32" fmla="*/ 372694 w 457200"/>
              <a:gd name="connsiteY32" fmla="*/ 94564 h 381000"/>
              <a:gd name="connsiteX33" fmla="*/ 351054 w 457200"/>
              <a:gd name="connsiteY33" fmla="*/ 75667 h 381000"/>
              <a:gd name="connsiteX34" fmla="*/ 208559 w 457200"/>
              <a:gd name="connsiteY34" fmla="*/ 75667 h 381000"/>
              <a:gd name="connsiteX35" fmla="*/ 186919 w 457200"/>
              <a:gd name="connsiteY35" fmla="*/ 94564 h 381000"/>
              <a:gd name="connsiteX36" fmla="*/ 173660 w 457200"/>
              <a:gd name="connsiteY36" fmla="*/ 189509 h 381000"/>
              <a:gd name="connsiteX37" fmla="*/ 314782 w 457200"/>
              <a:gd name="connsiteY37" fmla="*/ 98374 h 381000"/>
              <a:gd name="connsiteX38" fmla="*/ 314782 w 457200"/>
              <a:gd name="connsiteY38" fmla="*/ 54330 h 381000"/>
              <a:gd name="connsiteX39" fmla="*/ 279883 w 457200"/>
              <a:gd name="connsiteY39" fmla="*/ 19431 h 381000"/>
              <a:gd name="connsiteX40" fmla="*/ 279883 w 457200"/>
              <a:gd name="connsiteY40" fmla="*/ 19431 h 381000"/>
              <a:gd name="connsiteX41" fmla="*/ 244983 w 457200"/>
              <a:gd name="connsiteY41" fmla="*/ 54330 h 381000"/>
              <a:gd name="connsiteX42" fmla="*/ 244983 w 457200"/>
              <a:gd name="connsiteY42" fmla="*/ 98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57200" h="381000">
                <a:moveTo>
                  <a:pt x="51740" y="375895"/>
                </a:moveTo>
                <a:lnTo>
                  <a:pt x="51740" y="375895"/>
                </a:lnTo>
                <a:cubicBezTo>
                  <a:pt x="33909" y="375895"/>
                  <a:pt x="19431" y="361417"/>
                  <a:pt x="19431" y="343586"/>
                </a:cubicBezTo>
                <a:lnTo>
                  <a:pt x="19431" y="219227"/>
                </a:lnTo>
                <a:cubicBezTo>
                  <a:pt x="19431" y="201397"/>
                  <a:pt x="33909" y="186918"/>
                  <a:pt x="51740" y="186918"/>
                </a:cubicBezTo>
                <a:lnTo>
                  <a:pt x="51740" y="186918"/>
                </a:lnTo>
                <a:cubicBezTo>
                  <a:pt x="69571" y="186918"/>
                  <a:pt x="84049" y="201397"/>
                  <a:pt x="84049" y="219227"/>
                </a:cubicBezTo>
                <a:lnTo>
                  <a:pt x="84049" y="343586"/>
                </a:lnTo>
                <a:cubicBezTo>
                  <a:pt x="84049" y="361417"/>
                  <a:pt x="69571" y="375895"/>
                  <a:pt x="51740" y="375895"/>
                </a:cubicBezTo>
                <a:close/>
                <a:moveTo>
                  <a:pt x="221818" y="260680"/>
                </a:moveTo>
                <a:lnTo>
                  <a:pt x="221818" y="260680"/>
                </a:lnTo>
                <a:lnTo>
                  <a:pt x="287198" y="276682"/>
                </a:lnTo>
                <a:cubicBezTo>
                  <a:pt x="309601" y="281254"/>
                  <a:pt x="322859" y="273329"/>
                  <a:pt x="325603" y="253822"/>
                </a:cubicBezTo>
                <a:cubicBezTo>
                  <a:pt x="327736" y="238430"/>
                  <a:pt x="317068" y="224257"/>
                  <a:pt x="302285" y="219685"/>
                </a:cubicBezTo>
                <a:lnTo>
                  <a:pt x="217856" y="194538"/>
                </a:lnTo>
                <a:cubicBezTo>
                  <a:pt x="188900" y="185699"/>
                  <a:pt x="157658" y="188595"/>
                  <a:pt x="130835" y="202768"/>
                </a:cubicBezTo>
                <a:lnTo>
                  <a:pt x="84049" y="227609"/>
                </a:lnTo>
                <a:moveTo>
                  <a:pt x="84049" y="334594"/>
                </a:moveTo>
                <a:cubicBezTo>
                  <a:pt x="94869" y="333985"/>
                  <a:pt x="105537" y="331089"/>
                  <a:pt x="115291" y="325907"/>
                </a:cubicBezTo>
                <a:lnTo>
                  <a:pt x="115291" y="325907"/>
                </a:lnTo>
                <a:cubicBezTo>
                  <a:pt x="125044" y="320726"/>
                  <a:pt x="136627" y="319659"/>
                  <a:pt x="147295" y="322859"/>
                </a:cubicBezTo>
                <a:lnTo>
                  <a:pt x="178842" y="332613"/>
                </a:lnTo>
                <a:cubicBezTo>
                  <a:pt x="239039" y="351053"/>
                  <a:pt x="302285" y="357911"/>
                  <a:pt x="365074" y="352730"/>
                </a:cubicBezTo>
                <a:lnTo>
                  <a:pt x="422986" y="348005"/>
                </a:lnTo>
                <a:cubicBezTo>
                  <a:pt x="440512" y="346481"/>
                  <a:pt x="453162" y="330632"/>
                  <a:pt x="450723" y="313106"/>
                </a:cubicBezTo>
                <a:lnTo>
                  <a:pt x="450723" y="313106"/>
                </a:lnTo>
                <a:cubicBezTo>
                  <a:pt x="448742" y="299237"/>
                  <a:pt x="437617" y="288569"/>
                  <a:pt x="423596" y="287198"/>
                </a:cubicBezTo>
                <a:lnTo>
                  <a:pt x="376047" y="289179"/>
                </a:lnTo>
                <a:cubicBezTo>
                  <a:pt x="335509" y="290855"/>
                  <a:pt x="295123" y="285217"/>
                  <a:pt x="256565" y="272415"/>
                </a:cubicBezTo>
                <a:lnTo>
                  <a:pt x="221818" y="260985"/>
                </a:lnTo>
                <a:moveTo>
                  <a:pt x="394640" y="288112"/>
                </a:moveTo>
                <a:cubicBezTo>
                  <a:pt x="397230" y="283997"/>
                  <a:pt x="398450" y="278816"/>
                  <a:pt x="397688" y="273482"/>
                </a:cubicBezTo>
                <a:lnTo>
                  <a:pt x="372694" y="94564"/>
                </a:lnTo>
                <a:cubicBezTo>
                  <a:pt x="371170" y="83744"/>
                  <a:pt x="362026" y="75667"/>
                  <a:pt x="351054" y="75667"/>
                </a:cubicBezTo>
                <a:lnTo>
                  <a:pt x="208559" y="75667"/>
                </a:lnTo>
                <a:cubicBezTo>
                  <a:pt x="197587" y="75667"/>
                  <a:pt x="188443" y="83744"/>
                  <a:pt x="186919" y="94564"/>
                </a:cubicBezTo>
                <a:lnTo>
                  <a:pt x="173660" y="189509"/>
                </a:lnTo>
                <a:moveTo>
                  <a:pt x="314782" y="98374"/>
                </a:moveTo>
                <a:lnTo>
                  <a:pt x="314782" y="54330"/>
                </a:lnTo>
                <a:cubicBezTo>
                  <a:pt x="314782" y="34976"/>
                  <a:pt x="299085" y="19431"/>
                  <a:pt x="279883" y="19431"/>
                </a:cubicBezTo>
                <a:lnTo>
                  <a:pt x="279883" y="19431"/>
                </a:lnTo>
                <a:cubicBezTo>
                  <a:pt x="260528" y="19431"/>
                  <a:pt x="244983" y="35128"/>
                  <a:pt x="244983" y="54330"/>
                </a:cubicBezTo>
                <a:lnTo>
                  <a:pt x="244983" y="983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Freeform 16">
            <a:extLst>
              <a:ext uri="{FF2B5EF4-FFF2-40B4-BE49-F238E27FC236}">
                <a16:creationId xmlns:a16="http://schemas.microsoft.com/office/drawing/2014/main" id="{09A31355-C498-DAF2-7E9D-16302859BA53}"/>
              </a:ext>
            </a:extLst>
          </p:cNvPr>
          <p:cNvSpPr>
            <a:spLocks noEditPoints="1"/>
          </p:cNvSpPr>
          <p:nvPr/>
        </p:nvSpPr>
        <p:spPr bwMode="auto">
          <a:xfrm>
            <a:off x="13817099" y="6788482"/>
            <a:ext cx="402882" cy="52046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" name="Freeform 50">
            <a:extLst>
              <a:ext uri="{FF2B5EF4-FFF2-40B4-BE49-F238E27FC236}">
                <a16:creationId xmlns:a16="http://schemas.microsoft.com/office/drawing/2014/main" id="{56626969-F5C3-B4D6-4F4C-C66288863D21}"/>
              </a:ext>
            </a:extLst>
          </p:cNvPr>
          <p:cNvSpPr>
            <a:spLocks noEditPoints="1"/>
          </p:cNvSpPr>
          <p:nvPr/>
        </p:nvSpPr>
        <p:spPr bwMode="auto">
          <a:xfrm>
            <a:off x="10177517" y="4324472"/>
            <a:ext cx="375894" cy="537818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59F2728B-3B95-BC30-24E7-66F726969D3A}"/>
              </a:ext>
            </a:extLst>
          </p:cNvPr>
          <p:cNvGrpSpPr/>
          <p:nvPr/>
        </p:nvGrpSpPr>
        <p:grpSpPr>
          <a:xfrm>
            <a:off x="10951875" y="11078005"/>
            <a:ext cx="2470073" cy="1604151"/>
            <a:chOff x="10951875" y="11078005"/>
            <a:chExt cx="2470073" cy="1604151"/>
          </a:xfrm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D6EC92C-852B-D7DD-591E-FB522FAE0466}"/>
                </a:ext>
              </a:extLst>
            </p:cNvPr>
            <p:cNvSpPr/>
            <p:nvPr/>
          </p:nvSpPr>
          <p:spPr>
            <a:xfrm>
              <a:off x="11242229" y="11256344"/>
              <a:ext cx="1890624" cy="862684"/>
            </a:xfrm>
            <a:custGeom>
              <a:avLst/>
              <a:gdLst>
                <a:gd name="connsiteX0" fmla="*/ 944614 w 1890624"/>
                <a:gd name="connsiteY0" fmla="*/ 0 h 862684"/>
                <a:gd name="connsiteX1" fmla="*/ 1866204 w 1890624"/>
                <a:gd name="connsiteY1" fmla="*/ 382771 h 862684"/>
                <a:gd name="connsiteX2" fmla="*/ 1890624 w 1890624"/>
                <a:gd name="connsiteY2" fmla="*/ 414171 h 862684"/>
                <a:gd name="connsiteX3" fmla="*/ 1316553 w 1890624"/>
                <a:gd name="connsiteY3" fmla="*/ 862684 h 862684"/>
                <a:gd name="connsiteX4" fmla="*/ 1297756 w 1890624"/>
                <a:gd name="connsiteY4" fmla="*/ 844888 h 862684"/>
                <a:gd name="connsiteX5" fmla="*/ 944614 w 1890624"/>
                <a:gd name="connsiteY5" fmla="*/ 730623 h 862684"/>
                <a:gd name="connsiteX6" fmla="*/ 591472 w 1890624"/>
                <a:gd name="connsiteY6" fmla="*/ 844888 h 862684"/>
                <a:gd name="connsiteX7" fmla="*/ 574345 w 1890624"/>
                <a:gd name="connsiteY7" fmla="*/ 861104 h 862684"/>
                <a:gd name="connsiteX8" fmla="*/ 0 w 1890624"/>
                <a:gd name="connsiteY8" fmla="*/ 412376 h 862684"/>
                <a:gd name="connsiteX9" fmla="*/ 23024 w 1890624"/>
                <a:gd name="connsiteY9" fmla="*/ 382771 h 862684"/>
                <a:gd name="connsiteX10" fmla="*/ 944614 w 1890624"/>
                <a:gd name="connsiteY10" fmla="*/ 0 h 86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90624" h="862684">
                  <a:moveTo>
                    <a:pt x="944614" y="0"/>
                  </a:moveTo>
                  <a:cubicBezTo>
                    <a:pt x="1328245" y="0"/>
                    <a:pt x="1666477" y="151834"/>
                    <a:pt x="1866204" y="382771"/>
                  </a:cubicBezTo>
                  <a:lnTo>
                    <a:pt x="1890624" y="414171"/>
                  </a:lnTo>
                  <a:lnTo>
                    <a:pt x="1316553" y="862684"/>
                  </a:lnTo>
                  <a:lnTo>
                    <a:pt x="1297756" y="844888"/>
                  </a:lnTo>
                  <a:cubicBezTo>
                    <a:pt x="1207379" y="774289"/>
                    <a:pt x="1082525" y="730623"/>
                    <a:pt x="944614" y="730623"/>
                  </a:cubicBezTo>
                  <a:cubicBezTo>
                    <a:pt x="806703" y="730623"/>
                    <a:pt x="681849" y="774289"/>
                    <a:pt x="591472" y="844888"/>
                  </a:cubicBezTo>
                  <a:lnTo>
                    <a:pt x="574345" y="861104"/>
                  </a:lnTo>
                  <a:lnTo>
                    <a:pt x="0" y="412376"/>
                  </a:lnTo>
                  <a:lnTo>
                    <a:pt x="23024" y="382771"/>
                  </a:lnTo>
                  <a:cubicBezTo>
                    <a:pt x="222751" y="151834"/>
                    <a:pt x="560983" y="0"/>
                    <a:pt x="944614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CB31FACF-15A0-E5F5-F7E2-40775F83071C}"/>
                </a:ext>
              </a:extLst>
            </p:cNvPr>
            <p:cNvSpPr/>
            <p:nvPr/>
          </p:nvSpPr>
          <p:spPr>
            <a:xfrm>
              <a:off x="10951875" y="11078005"/>
              <a:ext cx="2470073" cy="1604151"/>
            </a:xfrm>
            <a:custGeom>
              <a:avLst/>
              <a:gdLst>
                <a:gd name="connsiteX0" fmla="*/ 745892 w 2470073"/>
                <a:gd name="connsiteY0" fmla="*/ 1219971 h 1604151"/>
                <a:gd name="connsiteX1" fmla="*/ 745892 w 2470073"/>
                <a:gd name="connsiteY1" fmla="*/ 1219972 h 1604151"/>
                <a:gd name="connsiteX2" fmla="*/ 1062724 w 2470073"/>
                <a:gd name="connsiteY2" fmla="*/ 1466185 h 1604151"/>
                <a:gd name="connsiteX3" fmla="*/ 1062725 w 2470073"/>
                <a:gd name="connsiteY3" fmla="*/ 1466185 h 1604151"/>
                <a:gd name="connsiteX4" fmla="*/ 917 w 2470073"/>
                <a:gd name="connsiteY4" fmla="*/ 638563 h 1604151"/>
                <a:gd name="connsiteX5" fmla="*/ 178652 w 2470073"/>
                <a:gd name="connsiteY5" fmla="*/ 777425 h 1604151"/>
                <a:gd name="connsiteX6" fmla="*/ 178055 w 2470073"/>
                <a:gd name="connsiteY6" fmla="*/ 778699 h 1604151"/>
                <a:gd name="connsiteX7" fmla="*/ 0 w 2470073"/>
                <a:gd name="connsiteY7" fmla="*/ 640330 h 1604151"/>
                <a:gd name="connsiteX8" fmla="*/ 547 w 2470073"/>
                <a:gd name="connsiteY8" fmla="*/ 639164 h 1604151"/>
                <a:gd name="connsiteX9" fmla="*/ 1234968 w 2470073"/>
                <a:gd name="connsiteY9" fmla="*/ 178340 h 1604151"/>
                <a:gd name="connsiteX10" fmla="*/ 313378 w 2470073"/>
                <a:gd name="connsiteY10" fmla="*/ 561111 h 1604151"/>
                <a:gd name="connsiteX11" fmla="*/ 290355 w 2470073"/>
                <a:gd name="connsiteY11" fmla="*/ 590715 h 1604151"/>
                <a:gd name="connsiteX12" fmla="*/ 864700 w 2470073"/>
                <a:gd name="connsiteY12" fmla="*/ 1039443 h 1604151"/>
                <a:gd name="connsiteX13" fmla="*/ 881826 w 2470073"/>
                <a:gd name="connsiteY13" fmla="*/ 1023228 h 1604151"/>
                <a:gd name="connsiteX14" fmla="*/ 1234968 w 2470073"/>
                <a:gd name="connsiteY14" fmla="*/ 908963 h 1604151"/>
                <a:gd name="connsiteX15" fmla="*/ 1588110 w 2470073"/>
                <a:gd name="connsiteY15" fmla="*/ 1023228 h 1604151"/>
                <a:gd name="connsiteX16" fmla="*/ 1606907 w 2470073"/>
                <a:gd name="connsiteY16" fmla="*/ 1041024 h 1604151"/>
                <a:gd name="connsiteX17" fmla="*/ 1606907 w 2470073"/>
                <a:gd name="connsiteY17" fmla="*/ 1041023 h 1604151"/>
                <a:gd name="connsiteX18" fmla="*/ 2180977 w 2470073"/>
                <a:gd name="connsiteY18" fmla="*/ 592510 h 1604151"/>
                <a:gd name="connsiteX19" fmla="*/ 2156558 w 2470073"/>
                <a:gd name="connsiteY19" fmla="*/ 561111 h 1604151"/>
                <a:gd name="connsiteX20" fmla="*/ 1234968 w 2470073"/>
                <a:gd name="connsiteY20" fmla="*/ 178340 h 1604151"/>
                <a:gd name="connsiteX21" fmla="*/ 1234968 w 2470073"/>
                <a:gd name="connsiteY21" fmla="*/ 0 h 1604151"/>
                <a:gd name="connsiteX22" fmla="*/ 2345869 w 2470073"/>
                <a:gd name="connsiteY22" fmla="*/ 461399 h 1604151"/>
                <a:gd name="connsiteX23" fmla="*/ 2346974 w 2470073"/>
                <a:gd name="connsiteY23" fmla="*/ 462820 h 1604151"/>
                <a:gd name="connsiteX24" fmla="*/ 2412974 w 2470073"/>
                <a:gd name="connsiteY24" fmla="*/ 547684 h 1604151"/>
                <a:gd name="connsiteX25" fmla="*/ 2469389 w 2470073"/>
                <a:gd name="connsiteY25" fmla="*/ 639165 h 1604151"/>
                <a:gd name="connsiteX26" fmla="*/ 2469936 w 2470073"/>
                <a:gd name="connsiteY26" fmla="*/ 640332 h 1604151"/>
                <a:gd name="connsiteX27" fmla="*/ 2470073 w 2470073"/>
                <a:gd name="connsiteY27" fmla="*/ 640624 h 1604151"/>
                <a:gd name="connsiteX28" fmla="*/ 2292273 w 2470073"/>
                <a:gd name="connsiteY28" fmla="*/ 779536 h 1604151"/>
                <a:gd name="connsiteX29" fmla="*/ 2291881 w 2470073"/>
                <a:gd name="connsiteY29" fmla="*/ 778701 h 1604151"/>
                <a:gd name="connsiteX30" fmla="*/ 2291881 w 2470073"/>
                <a:gd name="connsiteY30" fmla="*/ 778700 h 1604151"/>
                <a:gd name="connsiteX31" fmla="*/ 1724046 w 2470073"/>
                <a:gd name="connsiteY31" fmla="*/ 1219971 h 1604151"/>
                <a:gd name="connsiteX32" fmla="*/ 1724046 w 2470073"/>
                <a:gd name="connsiteY32" fmla="*/ 1219972 h 1604151"/>
                <a:gd name="connsiteX33" fmla="*/ 1409065 w 2470073"/>
                <a:gd name="connsiteY33" fmla="*/ 1464747 h 1604151"/>
                <a:gd name="connsiteX34" fmla="*/ 1236816 w 2470073"/>
                <a:gd name="connsiteY34" fmla="*/ 1330172 h 1604151"/>
                <a:gd name="connsiteX35" fmla="*/ 1236815 w 2470073"/>
                <a:gd name="connsiteY35" fmla="*/ 1330172 h 1604151"/>
                <a:gd name="connsiteX36" fmla="*/ 1409064 w 2470073"/>
                <a:gd name="connsiteY36" fmla="*/ 1464747 h 1604151"/>
                <a:gd name="connsiteX37" fmla="*/ 1409065 w 2470073"/>
                <a:gd name="connsiteY37" fmla="*/ 1464747 h 1604151"/>
                <a:gd name="connsiteX38" fmla="*/ 1724045 w 2470073"/>
                <a:gd name="connsiteY38" fmla="*/ 1219973 h 1604151"/>
                <a:gd name="connsiteX39" fmla="*/ 2291881 w 2470073"/>
                <a:gd name="connsiteY39" fmla="*/ 778701 h 1604151"/>
                <a:gd name="connsiteX40" fmla="*/ 2292273 w 2470073"/>
                <a:gd name="connsiteY40" fmla="*/ 779537 h 1604151"/>
                <a:gd name="connsiteX41" fmla="*/ 1724576 w 2470073"/>
                <a:gd name="connsiteY41" fmla="*/ 1223070 h 1604151"/>
                <a:gd name="connsiteX42" fmla="*/ 1412153 w 2470073"/>
                <a:gd name="connsiteY42" fmla="*/ 1467162 h 1604151"/>
                <a:gd name="connsiteX43" fmla="*/ 1412152 w 2470073"/>
                <a:gd name="connsiteY43" fmla="*/ 1467161 h 1604151"/>
                <a:gd name="connsiteX44" fmla="*/ 1236814 w 2470073"/>
                <a:gd name="connsiteY44" fmla="*/ 1604151 h 1604151"/>
                <a:gd name="connsiteX45" fmla="*/ 1061475 w 2470073"/>
                <a:gd name="connsiteY45" fmla="*/ 1467161 h 1604151"/>
                <a:gd name="connsiteX46" fmla="*/ 745700 w 2470073"/>
                <a:gd name="connsiteY46" fmla="*/ 1220451 h 1604151"/>
                <a:gd name="connsiteX47" fmla="*/ 745700 w 2470073"/>
                <a:gd name="connsiteY47" fmla="*/ 1220450 h 1604151"/>
                <a:gd name="connsiteX48" fmla="*/ 595075 w 2470073"/>
                <a:gd name="connsiteY48" fmla="*/ 1102769 h 1604151"/>
                <a:gd name="connsiteX49" fmla="*/ 178056 w 2470073"/>
                <a:gd name="connsiteY49" fmla="*/ 778699 h 1604151"/>
                <a:gd name="connsiteX50" fmla="*/ 178653 w 2470073"/>
                <a:gd name="connsiteY50" fmla="*/ 777425 h 1604151"/>
                <a:gd name="connsiteX51" fmla="*/ 918 w 2470073"/>
                <a:gd name="connsiteY51" fmla="*/ 638563 h 1604151"/>
                <a:gd name="connsiteX52" fmla="*/ 56963 w 2470073"/>
                <a:gd name="connsiteY52" fmla="*/ 547683 h 1604151"/>
                <a:gd name="connsiteX53" fmla="*/ 124068 w 2470073"/>
                <a:gd name="connsiteY53" fmla="*/ 461398 h 1604151"/>
                <a:gd name="connsiteX54" fmla="*/ 124396 w 2470073"/>
                <a:gd name="connsiteY54" fmla="*/ 461056 h 1604151"/>
                <a:gd name="connsiteX55" fmla="*/ 201190 w 2470073"/>
                <a:gd name="connsiteY55" fmla="*/ 380835 h 1604151"/>
                <a:gd name="connsiteX56" fmla="*/ 1234968 w 2470073"/>
                <a:gd name="connsiteY56" fmla="*/ 0 h 160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70073" h="1604151">
                  <a:moveTo>
                    <a:pt x="745892" y="1219971"/>
                  </a:moveTo>
                  <a:lnTo>
                    <a:pt x="745892" y="1219972"/>
                  </a:lnTo>
                  <a:lnTo>
                    <a:pt x="1062724" y="1466185"/>
                  </a:lnTo>
                  <a:lnTo>
                    <a:pt x="1062725" y="1466185"/>
                  </a:lnTo>
                  <a:close/>
                  <a:moveTo>
                    <a:pt x="917" y="638563"/>
                  </a:moveTo>
                  <a:lnTo>
                    <a:pt x="178652" y="777425"/>
                  </a:lnTo>
                  <a:lnTo>
                    <a:pt x="178055" y="778699"/>
                  </a:lnTo>
                  <a:lnTo>
                    <a:pt x="0" y="640330"/>
                  </a:lnTo>
                  <a:lnTo>
                    <a:pt x="547" y="639164"/>
                  </a:lnTo>
                  <a:close/>
                  <a:moveTo>
                    <a:pt x="1234968" y="178340"/>
                  </a:moveTo>
                  <a:cubicBezTo>
                    <a:pt x="851337" y="178340"/>
                    <a:pt x="513105" y="330174"/>
                    <a:pt x="313378" y="561111"/>
                  </a:cubicBezTo>
                  <a:lnTo>
                    <a:pt x="290355" y="590715"/>
                  </a:lnTo>
                  <a:lnTo>
                    <a:pt x="864700" y="1039443"/>
                  </a:lnTo>
                  <a:lnTo>
                    <a:pt x="881826" y="1023228"/>
                  </a:lnTo>
                  <a:cubicBezTo>
                    <a:pt x="972203" y="952629"/>
                    <a:pt x="1097057" y="908963"/>
                    <a:pt x="1234968" y="908963"/>
                  </a:cubicBezTo>
                  <a:cubicBezTo>
                    <a:pt x="1372879" y="908963"/>
                    <a:pt x="1497733" y="952629"/>
                    <a:pt x="1588110" y="1023228"/>
                  </a:cubicBezTo>
                  <a:lnTo>
                    <a:pt x="1606907" y="1041024"/>
                  </a:lnTo>
                  <a:lnTo>
                    <a:pt x="1606907" y="1041023"/>
                  </a:lnTo>
                  <a:lnTo>
                    <a:pt x="2180977" y="592510"/>
                  </a:lnTo>
                  <a:lnTo>
                    <a:pt x="2156558" y="561111"/>
                  </a:lnTo>
                  <a:cubicBezTo>
                    <a:pt x="1956831" y="330174"/>
                    <a:pt x="1618599" y="178340"/>
                    <a:pt x="1234968" y="178340"/>
                  </a:cubicBezTo>
                  <a:close/>
                  <a:moveTo>
                    <a:pt x="1234968" y="0"/>
                  </a:moveTo>
                  <a:cubicBezTo>
                    <a:pt x="1697403" y="0"/>
                    <a:pt x="2105115" y="183024"/>
                    <a:pt x="2345869" y="461399"/>
                  </a:cubicBezTo>
                  <a:lnTo>
                    <a:pt x="2346974" y="462820"/>
                  </a:lnTo>
                  <a:lnTo>
                    <a:pt x="2412974" y="547684"/>
                  </a:lnTo>
                  <a:cubicBezTo>
                    <a:pt x="2433598" y="577341"/>
                    <a:pt x="2452440" y="607864"/>
                    <a:pt x="2469389" y="639165"/>
                  </a:cubicBezTo>
                  <a:lnTo>
                    <a:pt x="2469936" y="640332"/>
                  </a:lnTo>
                  <a:lnTo>
                    <a:pt x="2470073" y="640624"/>
                  </a:lnTo>
                  <a:lnTo>
                    <a:pt x="2292273" y="779536"/>
                  </a:lnTo>
                  <a:lnTo>
                    <a:pt x="2291881" y="778701"/>
                  </a:lnTo>
                  <a:lnTo>
                    <a:pt x="2291881" y="778700"/>
                  </a:lnTo>
                  <a:lnTo>
                    <a:pt x="1724046" y="1219971"/>
                  </a:lnTo>
                  <a:lnTo>
                    <a:pt x="1724046" y="1219972"/>
                  </a:lnTo>
                  <a:lnTo>
                    <a:pt x="1409065" y="1464747"/>
                  </a:lnTo>
                  <a:lnTo>
                    <a:pt x="1236816" y="1330172"/>
                  </a:lnTo>
                  <a:lnTo>
                    <a:pt x="1236815" y="1330172"/>
                  </a:lnTo>
                  <a:lnTo>
                    <a:pt x="1409064" y="1464747"/>
                  </a:lnTo>
                  <a:lnTo>
                    <a:pt x="1409065" y="1464747"/>
                  </a:lnTo>
                  <a:lnTo>
                    <a:pt x="1724045" y="1219973"/>
                  </a:lnTo>
                  <a:lnTo>
                    <a:pt x="2291881" y="778701"/>
                  </a:lnTo>
                  <a:lnTo>
                    <a:pt x="2292273" y="779537"/>
                  </a:lnTo>
                  <a:lnTo>
                    <a:pt x="1724576" y="1223070"/>
                  </a:lnTo>
                  <a:lnTo>
                    <a:pt x="1412153" y="1467162"/>
                  </a:lnTo>
                  <a:lnTo>
                    <a:pt x="1412152" y="1467161"/>
                  </a:lnTo>
                  <a:lnTo>
                    <a:pt x="1236814" y="1604151"/>
                  </a:lnTo>
                  <a:lnTo>
                    <a:pt x="1061475" y="1467161"/>
                  </a:lnTo>
                  <a:lnTo>
                    <a:pt x="745700" y="1220451"/>
                  </a:lnTo>
                  <a:lnTo>
                    <a:pt x="745700" y="1220450"/>
                  </a:lnTo>
                  <a:lnTo>
                    <a:pt x="595075" y="1102769"/>
                  </a:lnTo>
                  <a:lnTo>
                    <a:pt x="178056" y="778699"/>
                  </a:lnTo>
                  <a:lnTo>
                    <a:pt x="178653" y="777425"/>
                  </a:lnTo>
                  <a:lnTo>
                    <a:pt x="918" y="638563"/>
                  </a:lnTo>
                  <a:lnTo>
                    <a:pt x="56963" y="547683"/>
                  </a:lnTo>
                  <a:cubicBezTo>
                    <a:pt x="77587" y="518026"/>
                    <a:pt x="99993" y="489235"/>
                    <a:pt x="124068" y="461398"/>
                  </a:cubicBezTo>
                  <a:lnTo>
                    <a:pt x="124396" y="461056"/>
                  </a:lnTo>
                  <a:lnTo>
                    <a:pt x="201190" y="380835"/>
                  </a:lnTo>
                  <a:cubicBezTo>
                    <a:pt x="446911" y="148249"/>
                    <a:pt x="818777" y="0"/>
                    <a:pt x="123496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33" grpId="0"/>
          <p:bldP spid="34" grpId="0"/>
          <p:bldP spid="35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33" grpId="0"/>
          <p:bldP spid="34" grpId="0"/>
          <p:bldP spid="35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!!Circle_2a">
            <a:extLst>
              <a:ext uri="{FF2B5EF4-FFF2-40B4-BE49-F238E27FC236}">
                <a16:creationId xmlns:a16="http://schemas.microsoft.com/office/drawing/2014/main" id="{AF082278-4EFE-4483-AD27-B6363D364FAB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3643007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2" name="!!Circle_2a">
            <a:extLst>
              <a:ext uri="{FF2B5EF4-FFF2-40B4-BE49-F238E27FC236}">
                <a16:creationId xmlns:a16="http://schemas.microsoft.com/office/drawing/2014/main" id="{A7E8F1CE-5BCF-78FA-212D-9923769A8DC0}"/>
              </a:ext>
            </a:extLst>
          </p:cNvPr>
          <p:cNvSpPr>
            <a:spLocks noChangeAspect="1"/>
          </p:cNvSpPr>
          <p:nvPr/>
        </p:nvSpPr>
        <p:spPr>
          <a:xfrm>
            <a:off x="13049792" y="3647073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3" name="!!Circle_2a">
            <a:extLst>
              <a:ext uri="{FF2B5EF4-FFF2-40B4-BE49-F238E27FC236}">
                <a16:creationId xmlns:a16="http://schemas.microsoft.com/office/drawing/2014/main" id="{BB352FBA-AF98-0F13-84F5-4FE881EB819D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07821252-D104-72B9-6F61-BC68B6E95D4E}"/>
              </a:ext>
            </a:extLst>
          </p:cNvPr>
          <p:cNvSpPr/>
          <p:nvPr/>
        </p:nvSpPr>
        <p:spPr>
          <a:xfrm>
            <a:off x="10951461" y="9417478"/>
            <a:ext cx="215900" cy="22990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!!Circle_2a">
            <a:extLst>
              <a:ext uri="{FF2B5EF4-FFF2-40B4-BE49-F238E27FC236}">
                <a16:creationId xmlns:a16="http://schemas.microsoft.com/office/drawing/2014/main" id="{400A5970-44B5-3D0E-DD84-645FEAE12757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09DCC8FD-9A79-004A-3EC7-758349660994}"/>
              </a:ext>
            </a:extLst>
          </p:cNvPr>
          <p:cNvSpPr/>
          <p:nvPr/>
        </p:nvSpPr>
        <p:spPr>
          <a:xfrm>
            <a:off x="11029690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6DBA0117-5696-356D-208D-A169783B17DA}"/>
              </a:ext>
            </a:extLst>
          </p:cNvPr>
          <p:cNvSpPr/>
          <p:nvPr/>
        </p:nvSpPr>
        <p:spPr>
          <a:xfrm>
            <a:off x="11149027" y="4434153"/>
            <a:ext cx="908725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!!Circle_2a">
            <a:extLst>
              <a:ext uri="{FF2B5EF4-FFF2-40B4-BE49-F238E27FC236}">
                <a16:creationId xmlns:a16="http://schemas.microsoft.com/office/drawing/2014/main" id="{3B4980AC-85AC-9DC5-9D90-224ADBFBF001}"/>
              </a:ext>
            </a:extLst>
          </p:cNvPr>
          <p:cNvSpPr>
            <a:spLocks noChangeAspect="1"/>
          </p:cNvSpPr>
          <p:nvPr/>
        </p:nvSpPr>
        <p:spPr>
          <a:xfrm>
            <a:off x="13049792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232A2C3-6FF2-C86C-682F-FB0746945997}"/>
              </a:ext>
            </a:extLst>
          </p:cNvPr>
          <p:cNvSpPr/>
          <p:nvPr/>
        </p:nvSpPr>
        <p:spPr>
          <a:xfrm flipH="1">
            <a:off x="13211876" y="9417478"/>
            <a:ext cx="215900" cy="2299089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!!Circle_2a">
            <a:extLst>
              <a:ext uri="{FF2B5EF4-FFF2-40B4-BE49-F238E27FC236}">
                <a16:creationId xmlns:a16="http://schemas.microsoft.com/office/drawing/2014/main" id="{18AB24A0-1B73-86B1-50FF-DB0CADFD4CEB}"/>
              </a:ext>
            </a:extLst>
          </p:cNvPr>
          <p:cNvSpPr>
            <a:spLocks noChangeAspect="1"/>
          </p:cNvSpPr>
          <p:nvPr/>
        </p:nvSpPr>
        <p:spPr>
          <a:xfrm>
            <a:off x="13049792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63B67022-F7A1-B71C-52A5-55B8A4F131E9}"/>
              </a:ext>
            </a:extLst>
          </p:cNvPr>
          <p:cNvSpPr/>
          <p:nvPr/>
        </p:nvSpPr>
        <p:spPr>
          <a:xfrm flipH="1">
            <a:off x="12765523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96F899EB-470D-ED28-D179-AAF184D3DBBE}"/>
              </a:ext>
            </a:extLst>
          </p:cNvPr>
          <p:cNvSpPr/>
          <p:nvPr/>
        </p:nvSpPr>
        <p:spPr>
          <a:xfrm flipH="1">
            <a:off x="12305821" y="4434153"/>
            <a:ext cx="919010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D8E707C-5451-E08B-FF52-082486F1A5C5}"/>
              </a:ext>
            </a:extLst>
          </p:cNvPr>
          <p:cNvGrpSpPr/>
          <p:nvPr/>
        </p:nvGrpSpPr>
        <p:grpSpPr>
          <a:xfrm>
            <a:off x="3673199" y="8908997"/>
            <a:ext cx="5229152" cy="1336557"/>
            <a:chOff x="3673199" y="8908997"/>
            <a:chExt cx="5229152" cy="1336557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97EA6637-5083-8A01-C2E8-AC2E3FE77007}"/>
                </a:ext>
              </a:extLst>
            </p:cNvPr>
            <p:cNvSpPr txBox="1"/>
            <p:nvPr/>
          </p:nvSpPr>
          <p:spPr>
            <a:xfrm>
              <a:off x="367319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Quan sát thế giới và hiện tượng xung quanh.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2B4B632-E055-84A0-CCCE-A16ECE14D4AE}"/>
                </a:ext>
              </a:extLst>
            </p:cNvPr>
            <p:cNvSpPr txBox="1"/>
            <p:nvPr/>
          </p:nvSpPr>
          <p:spPr>
            <a:xfrm flipH="1">
              <a:off x="4966952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OBSERVE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2900A466-0121-E767-42D5-62950B25212E}"/>
              </a:ext>
            </a:extLst>
          </p:cNvPr>
          <p:cNvGrpSpPr/>
          <p:nvPr/>
        </p:nvGrpSpPr>
        <p:grpSpPr>
          <a:xfrm>
            <a:off x="3673199" y="6506589"/>
            <a:ext cx="5229152" cy="1336557"/>
            <a:chOff x="3673199" y="6506589"/>
            <a:chExt cx="5229152" cy="1336557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CF103F21-3E08-E2BC-9E20-876FD658CFE7}"/>
                </a:ext>
              </a:extLst>
            </p:cNvPr>
            <p:cNvSpPr txBox="1"/>
            <p:nvPr/>
          </p:nvSpPr>
          <p:spPr>
            <a:xfrm>
              <a:off x="367319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Hiểu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bản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chất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quy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luật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bên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trong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sự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vật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2B1DFD08-16FE-81D7-0D94-99BA47AAD42A}"/>
                </a:ext>
              </a:extLst>
            </p:cNvPr>
            <p:cNvSpPr txBox="1"/>
            <p:nvPr/>
          </p:nvSpPr>
          <p:spPr>
            <a:xfrm flipH="1">
              <a:off x="4966952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UNDERSTAND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528E583C-A780-AE66-D7F3-2C81EE50DA55}"/>
              </a:ext>
            </a:extLst>
          </p:cNvPr>
          <p:cNvGrpSpPr/>
          <p:nvPr/>
        </p:nvGrpSpPr>
        <p:grpSpPr>
          <a:xfrm>
            <a:off x="3673199" y="4100115"/>
            <a:ext cx="5229152" cy="1336557"/>
            <a:chOff x="3673199" y="4100115"/>
            <a:chExt cx="5229152" cy="1336557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B12C086-ABC8-6A6D-4E98-991D0A3D4BDE}"/>
                </a:ext>
              </a:extLst>
            </p:cNvPr>
            <p:cNvSpPr txBox="1"/>
            <p:nvPr/>
          </p:nvSpPr>
          <p:spPr>
            <a:xfrm>
              <a:off x="367319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Ứng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dụng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kiến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thức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qua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thực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hành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có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chủ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đích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6314BAF6-4BB6-3004-DC64-F3128C717CAC}"/>
                </a:ext>
              </a:extLst>
            </p:cNvPr>
            <p:cNvSpPr txBox="1"/>
            <p:nvPr/>
          </p:nvSpPr>
          <p:spPr>
            <a:xfrm flipH="1">
              <a:off x="4966952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PRACTICE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2836F4E-E979-DFF7-BDEF-A6338FC6583E}"/>
              </a:ext>
            </a:extLst>
          </p:cNvPr>
          <p:cNvGrpSpPr/>
          <p:nvPr/>
        </p:nvGrpSpPr>
        <p:grpSpPr>
          <a:xfrm>
            <a:off x="15481649" y="8908997"/>
            <a:ext cx="5229152" cy="1336557"/>
            <a:chOff x="15481649" y="8908997"/>
            <a:chExt cx="5229152" cy="1336557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873305B3-4E9C-B648-DDB3-AEC0AD276445}"/>
                </a:ext>
              </a:extLst>
            </p:cNvPr>
            <p:cNvSpPr txBox="1"/>
            <p:nvPr/>
          </p:nvSpPr>
          <p:spPr>
            <a:xfrm>
              <a:off x="1548164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Sáng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tạo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giá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trị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mới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từ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tri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thức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đã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tích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lũy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6E205DDA-3820-C320-E545-6E7597AF49C2}"/>
                </a:ext>
              </a:extLst>
            </p:cNvPr>
            <p:cNvSpPr txBox="1"/>
            <p:nvPr/>
          </p:nvSpPr>
          <p:spPr>
            <a:xfrm flipH="1">
              <a:off x="15481649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CREATE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7647728-9658-B5DC-A08A-BBC8E52C2238}"/>
              </a:ext>
            </a:extLst>
          </p:cNvPr>
          <p:cNvGrpSpPr/>
          <p:nvPr/>
        </p:nvGrpSpPr>
        <p:grpSpPr>
          <a:xfrm>
            <a:off x="15481649" y="6506589"/>
            <a:ext cx="5229152" cy="1336557"/>
            <a:chOff x="15481649" y="6506589"/>
            <a:chExt cx="5229152" cy="1336557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6AB9CD88-47CA-65F1-B19A-1A592B364158}"/>
                </a:ext>
              </a:extLst>
            </p:cNvPr>
            <p:cNvSpPr txBox="1"/>
            <p:nvPr/>
          </p:nvSpPr>
          <p:spPr>
            <a:xfrm>
              <a:off x="1548164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Điều chỉnh phương pháp để học hiệu quả hơn.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E19999D0-A869-7E63-4EDA-036CE3F85C2A}"/>
                </a:ext>
              </a:extLst>
            </p:cNvPr>
            <p:cNvSpPr txBox="1"/>
            <p:nvPr/>
          </p:nvSpPr>
          <p:spPr>
            <a:xfrm flipH="1">
              <a:off x="15481649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REFINE 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BB90EA6-EFA3-CE4B-308A-258167D20A56}"/>
              </a:ext>
            </a:extLst>
          </p:cNvPr>
          <p:cNvGrpSpPr/>
          <p:nvPr/>
        </p:nvGrpSpPr>
        <p:grpSpPr>
          <a:xfrm>
            <a:off x="15481649" y="4100115"/>
            <a:ext cx="5229152" cy="1336557"/>
            <a:chOff x="15481649" y="4100115"/>
            <a:chExt cx="5229152" cy="1336557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3D2C5F84-9631-0B5D-C05C-522EA4222433}"/>
                </a:ext>
              </a:extLst>
            </p:cNvPr>
            <p:cNvSpPr txBox="1"/>
            <p:nvPr/>
          </p:nvSpPr>
          <p:spPr>
            <a:xfrm>
              <a:off x="1548164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Tự đánh giá, nhận ra điểm mạnh và hạn chế.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5611B78B-F29E-63AE-A5EA-8E3C36114419}"/>
                </a:ext>
              </a:extLst>
            </p:cNvPr>
            <p:cNvSpPr txBox="1"/>
            <p:nvPr/>
          </p:nvSpPr>
          <p:spPr>
            <a:xfrm flipH="1">
              <a:off x="15481649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REFLECT </a:t>
              </a:r>
              <a:endPara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sp>
        <p:nvSpPr>
          <p:cNvPr id="141" name="!!SubTitle">
            <a:extLst>
              <a:ext uri="{FF2B5EF4-FFF2-40B4-BE49-F238E27FC236}">
                <a16:creationId xmlns:a16="http://schemas.microsoft.com/office/drawing/2014/main" id="{1E5C1AE1-8062-0411-0BA9-1D67D47552A8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2" name="!!MainTitle1">
            <a:extLst>
              <a:ext uri="{FF2B5EF4-FFF2-40B4-BE49-F238E27FC236}">
                <a16:creationId xmlns:a16="http://schemas.microsoft.com/office/drawing/2014/main" id="{853FA496-E8B0-0743-2A8B-FE6C1C56DAFE}"/>
              </a:ext>
            </a:extLst>
          </p:cNvPr>
          <p:cNvSpPr txBox="1"/>
          <p:nvPr/>
        </p:nvSpPr>
        <p:spPr>
          <a:xfrm>
            <a:off x="5934426" y="1190307"/>
            <a:ext cx="1251515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 Evolution </a:t>
            </a:r>
            <a:r>
              <a:rPr lang="en-US" sz="75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2B1FDEFD-77C2-A8A3-942D-A79BF14077A2}"/>
              </a:ext>
            </a:extLst>
          </p:cNvPr>
          <p:cNvSpPr/>
          <p:nvPr/>
        </p:nvSpPr>
        <p:spPr>
          <a:xfrm>
            <a:off x="9261526" y="12109837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4" name="!!SlideOcean">
            <a:extLst>
              <a:ext uri="{FF2B5EF4-FFF2-40B4-BE49-F238E27FC236}">
                <a16:creationId xmlns:a16="http://schemas.microsoft.com/office/drawing/2014/main" id="{D7500E76-6209-185B-561A-00CD26E84A39}"/>
              </a:ext>
            </a:extLst>
          </p:cNvPr>
          <p:cNvSpPr txBox="1"/>
          <p:nvPr/>
        </p:nvSpPr>
        <p:spPr>
          <a:xfrm>
            <a:off x="11147484" y="1290082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FA0D7D6-2924-3339-F410-69F4642B86DC}"/>
              </a:ext>
            </a:extLst>
          </p:cNvPr>
          <p:cNvGrpSpPr/>
          <p:nvPr/>
        </p:nvGrpSpPr>
        <p:grpSpPr>
          <a:xfrm>
            <a:off x="9559181" y="8614354"/>
            <a:ext cx="1612564" cy="1612563"/>
            <a:chOff x="9559181" y="8614354"/>
            <a:chExt cx="1612564" cy="1612563"/>
          </a:xfrm>
        </p:grpSpPr>
        <p:sp>
          <p:nvSpPr>
            <p:cNvPr id="146" name="!!Circle_2b">
              <a:extLst>
                <a:ext uri="{FF2B5EF4-FFF2-40B4-BE49-F238E27FC236}">
                  <a16:creationId xmlns:a16="http://schemas.microsoft.com/office/drawing/2014/main" id="{A7890A11-4650-6CBA-CCC2-1674CFE67CB0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8614354"/>
              <a:ext cx="1612564" cy="1612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7" name="!!Circle_2c">
              <a:extLst>
                <a:ext uri="{FF2B5EF4-FFF2-40B4-BE49-F238E27FC236}">
                  <a16:creationId xmlns:a16="http://schemas.microsoft.com/office/drawing/2014/main" id="{BEA2EAF8-D117-C8A8-DB8F-2024BF516968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77FFB115-6403-2CB6-FC61-9F46194F05EC}"/>
              </a:ext>
            </a:extLst>
          </p:cNvPr>
          <p:cNvGrpSpPr/>
          <p:nvPr/>
        </p:nvGrpSpPr>
        <p:grpSpPr>
          <a:xfrm>
            <a:off x="13212257" y="8614354"/>
            <a:ext cx="1612564" cy="1612563"/>
            <a:chOff x="13212255" y="8614354"/>
            <a:chExt cx="1612564" cy="1612563"/>
          </a:xfrm>
        </p:grpSpPr>
        <p:sp>
          <p:nvSpPr>
            <p:cNvPr id="149" name="!!Circle_2b">
              <a:extLst>
                <a:ext uri="{FF2B5EF4-FFF2-40B4-BE49-F238E27FC236}">
                  <a16:creationId xmlns:a16="http://schemas.microsoft.com/office/drawing/2014/main" id="{65E22EA6-E974-CD18-8686-E37B237447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8614354"/>
              <a:ext cx="1612564" cy="1612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0" name="!!Circle_2c">
              <a:extLst>
                <a:ext uri="{FF2B5EF4-FFF2-40B4-BE49-F238E27FC236}">
                  <a16:creationId xmlns:a16="http://schemas.microsoft.com/office/drawing/2014/main" id="{D864463E-4DD6-2BB5-DD40-59E8A1BB9D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8B59CDFE-6908-9B30-9573-2F76248DCBBB}"/>
              </a:ext>
            </a:extLst>
          </p:cNvPr>
          <p:cNvGrpSpPr/>
          <p:nvPr/>
        </p:nvGrpSpPr>
        <p:grpSpPr>
          <a:xfrm>
            <a:off x="13212257" y="6211946"/>
            <a:ext cx="1612564" cy="1612563"/>
            <a:chOff x="13212255" y="6211946"/>
            <a:chExt cx="1612564" cy="1612563"/>
          </a:xfrm>
        </p:grpSpPr>
        <p:sp>
          <p:nvSpPr>
            <p:cNvPr id="152" name="!!Circle_2b">
              <a:extLst>
                <a:ext uri="{FF2B5EF4-FFF2-40B4-BE49-F238E27FC236}">
                  <a16:creationId xmlns:a16="http://schemas.microsoft.com/office/drawing/2014/main" id="{91F54830-5669-E80A-AEB0-B1229D3717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6211946"/>
              <a:ext cx="1612564" cy="1612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3" name="!!Circle_2c">
              <a:extLst>
                <a:ext uri="{FF2B5EF4-FFF2-40B4-BE49-F238E27FC236}">
                  <a16:creationId xmlns:a16="http://schemas.microsoft.com/office/drawing/2014/main" id="{A7FF93B7-0FD4-2B26-4B28-28EC1374A10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711A8486-5A8F-9F7E-E76E-A0D1F486196D}"/>
              </a:ext>
            </a:extLst>
          </p:cNvPr>
          <p:cNvGrpSpPr/>
          <p:nvPr/>
        </p:nvGrpSpPr>
        <p:grpSpPr>
          <a:xfrm>
            <a:off x="9559181" y="6211946"/>
            <a:ext cx="1612564" cy="1612563"/>
            <a:chOff x="9559181" y="6211946"/>
            <a:chExt cx="1612564" cy="1612563"/>
          </a:xfrm>
        </p:grpSpPr>
        <p:sp>
          <p:nvSpPr>
            <p:cNvPr id="155" name="!!Circle_2b">
              <a:extLst>
                <a:ext uri="{FF2B5EF4-FFF2-40B4-BE49-F238E27FC236}">
                  <a16:creationId xmlns:a16="http://schemas.microsoft.com/office/drawing/2014/main" id="{AA854D7A-377B-EB19-89DA-A3545C82E98C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6211946"/>
              <a:ext cx="1612564" cy="161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6" name="!!Circle_2c">
              <a:extLst>
                <a:ext uri="{FF2B5EF4-FFF2-40B4-BE49-F238E27FC236}">
                  <a16:creationId xmlns:a16="http://schemas.microsoft.com/office/drawing/2014/main" id="{6EE8B5D0-B113-BEC6-2298-1F5F59F3323C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6C2739F0-60E8-35FE-D070-2BB04F158B5E}"/>
              </a:ext>
            </a:extLst>
          </p:cNvPr>
          <p:cNvGrpSpPr/>
          <p:nvPr/>
        </p:nvGrpSpPr>
        <p:grpSpPr>
          <a:xfrm>
            <a:off x="9559181" y="3805472"/>
            <a:ext cx="1612564" cy="1612563"/>
            <a:chOff x="9559181" y="3805472"/>
            <a:chExt cx="1612564" cy="1612563"/>
          </a:xfrm>
        </p:grpSpPr>
        <p:sp>
          <p:nvSpPr>
            <p:cNvPr id="158" name="!!Circle_2b">
              <a:extLst>
                <a:ext uri="{FF2B5EF4-FFF2-40B4-BE49-F238E27FC236}">
                  <a16:creationId xmlns:a16="http://schemas.microsoft.com/office/drawing/2014/main" id="{09E075E7-1B3D-F970-4051-2300BF7616DC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3805472"/>
              <a:ext cx="1612564" cy="1612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9" name="!!Circle_2c">
              <a:extLst>
                <a:ext uri="{FF2B5EF4-FFF2-40B4-BE49-F238E27FC236}">
                  <a16:creationId xmlns:a16="http://schemas.microsoft.com/office/drawing/2014/main" id="{CFA63CA6-4EFE-BB28-AE0B-72BE7398BAD3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3927353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2CB76ABF-D5D5-A695-ACE7-95F0AC4452E5}"/>
              </a:ext>
            </a:extLst>
          </p:cNvPr>
          <p:cNvGrpSpPr/>
          <p:nvPr/>
        </p:nvGrpSpPr>
        <p:grpSpPr>
          <a:xfrm>
            <a:off x="13212257" y="3809538"/>
            <a:ext cx="1612564" cy="1612563"/>
            <a:chOff x="13212255" y="3809538"/>
            <a:chExt cx="1612564" cy="1612563"/>
          </a:xfrm>
        </p:grpSpPr>
        <p:sp>
          <p:nvSpPr>
            <p:cNvPr id="161" name="!!Circle_2b">
              <a:extLst>
                <a:ext uri="{FF2B5EF4-FFF2-40B4-BE49-F238E27FC236}">
                  <a16:creationId xmlns:a16="http://schemas.microsoft.com/office/drawing/2014/main" id="{AF13A6BA-2C0A-93CE-6B20-872E5542D3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3809538"/>
              <a:ext cx="1612564" cy="1612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62" name="!!Circle_2c">
              <a:extLst>
                <a:ext uri="{FF2B5EF4-FFF2-40B4-BE49-F238E27FC236}">
                  <a16:creationId xmlns:a16="http://schemas.microsoft.com/office/drawing/2014/main" id="{277A29DE-E896-2A67-3BA2-F289FC1961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3931419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63" name="Freeform 30">
            <a:extLst>
              <a:ext uri="{FF2B5EF4-FFF2-40B4-BE49-F238E27FC236}">
                <a16:creationId xmlns:a16="http://schemas.microsoft.com/office/drawing/2014/main" id="{29920214-9FFA-A449-AECF-94A34D7046D1}"/>
              </a:ext>
            </a:extLst>
          </p:cNvPr>
          <p:cNvSpPr>
            <a:spLocks noEditPoints="1"/>
          </p:cNvSpPr>
          <p:nvPr/>
        </p:nvSpPr>
        <p:spPr bwMode="auto">
          <a:xfrm>
            <a:off x="10138963" y="9172636"/>
            <a:ext cx="453000" cy="483842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E6DE090F-7FF6-83C0-6A0D-DF552A9B575E}"/>
              </a:ext>
            </a:extLst>
          </p:cNvPr>
          <p:cNvSpPr/>
          <p:nvPr/>
        </p:nvSpPr>
        <p:spPr>
          <a:xfrm>
            <a:off x="10115639" y="6727196"/>
            <a:ext cx="499648" cy="51815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7C215CB0-B37D-B983-7F2C-E039EA5CC8A7}"/>
              </a:ext>
            </a:extLst>
          </p:cNvPr>
          <p:cNvSpPr/>
          <p:nvPr/>
        </p:nvSpPr>
        <p:spPr>
          <a:xfrm>
            <a:off x="13768715" y="4298814"/>
            <a:ext cx="499648" cy="518154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FA627522-AD46-327A-2B4D-F2656B308938}"/>
              </a:ext>
            </a:extLst>
          </p:cNvPr>
          <p:cNvSpPr/>
          <p:nvPr/>
        </p:nvSpPr>
        <p:spPr>
          <a:xfrm>
            <a:off x="13740956" y="9136849"/>
            <a:ext cx="555166" cy="462638"/>
          </a:xfrm>
          <a:custGeom>
            <a:avLst/>
            <a:gdLst>
              <a:gd name="connsiteX0" fmla="*/ 51740 w 457200"/>
              <a:gd name="connsiteY0" fmla="*/ 375895 h 381000"/>
              <a:gd name="connsiteX1" fmla="*/ 51740 w 457200"/>
              <a:gd name="connsiteY1" fmla="*/ 375895 h 381000"/>
              <a:gd name="connsiteX2" fmla="*/ 19431 w 457200"/>
              <a:gd name="connsiteY2" fmla="*/ 343586 h 381000"/>
              <a:gd name="connsiteX3" fmla="*/ 19431 w 457200"/>
              <a:gd name="connsiteY3" fmla="*/ 219227 h 381000"/>
              <a:gd name="connsiteX4" fmla="*/ 51740 w 457200"/>
              <a:gd name="connsiteY4" fmla="*/ 186918 h 381000"/>
              <a:gd name="connsiteX5" fmla="*/ 51740 w 457200"/>
              <a:gd name="connsiteY5" fmla="*/ 186918 h 381000"/>
              <a:gd name="connsiteX6" fmla="*/ 84049 w 457200"/>
              <a:gd name="connsiteY6" fmla="*/ 219227 h 381000"/>
              <a:gd name="connsiteX7" fmla="*/ 84049 w 457200"/>
              <a:gd name="connsiteY7" fmla="*/ 343586 h 381000"/>
              <a:gd name="connsiteX8" fmla="*/ 51740 w 457200"/>
              <a:gd name="connsiteY8" fmla="*/ 375895 h 381000"/>
              <a:gd name="connsiteX9" fmla="*/ 221818 w 457200"/>
              <a:gd name="connsiteY9" fmla="*/ 260680 h 381000"/>
              <a:gd name="connsiteX10" fmla="*/ 221818 w 457200"/>
              <a:gd name="connsiteY10" fmla="*/ 260680 h 381000"/>
              <a:gd name="connsiteX11" fmla="*/ 287198 w 457200"/>
              <a:gd name="connsiteY11" fmla="*/ 276682 h 381000"/>
              <a:gd name="connsiteX12" fmla="*/ 325603 w 457200"/>
              <a:gd name="connsiteY12" fmla="*/ 253822 h 381000"/>
              <a:gd name="connsiteX13" fmla="*/ 302285 w 457200"/>
              <a:gd name="connsiteY13" fmla="*/ 219685 h 381000"/>
              <a:gd name="connsiteX14" fmla="*/ 217856 w 457200"/>
              <a:gd name="connsiteY14" fmla="*/ 194538 h 381000"/>
              <a:gd name="connsiteX15" fmla="*/ 130835 w 457200"/>
              <a:gd name="connsiteY15" fmla="*/ 202768 h 381000"/>
              <a:gd name="connsiteX16" fmla="*/ 84049 w 457200"/>
              <a:gd name="connsiteY16" fmla="*/ 227609 h 381000"/>
              <a:gd name="connsiteX17" fmla="*/ 84049 w 457200"/>
              <a:gd name="connsiteY17" fmla="*/ 334594 h 381000"/>
              <a:gd name="connsiteX18" fmla="*/ 115291 w 457200"/>
              <a:gd name="connsiteY18" fmla="*/ 325907 h 381000"/>
              <a:gd name="connsiteX19" fmla="*/ 115291 w 457200"/>
              <a:gd name="connsiteY19" fmla="*/ 325907 h 381000"/>
              <a:gd name="connsiteX20" fmla="*/ 147295 w 457200"/>
              <a:gd name="connsiteY20" fmla="*/ 322859 h 381000"/>
              <a:gd name="connsiteX21" fmla="*/ 178842 w 457200"/>
              <a:gd name="connsiteY21" fmla="*/ 332613 h 381000"/>
              <a:gd name="connsiteX22" fmla="*/ 365074 w 457200"/>
              <a:gd name="connsiteY22" fmla="*/ 352730 h 381000"/>
              <a:gd name="connsiteX23" fmla="*/ 422986 w 457200"/>
              <a:gd name="connsiteY23" fmla="*/ 348005 h 381000"/>
              <a:gd name="connsiteX24" fmla="*/ 450723 w 457200"/>
              <a:gd name="connsiteY24" fmla="*/ 313106 h 381000"/>
              <a:gd name="connsiteX25" fmla="*/ 450723 w 457200"/>
              <a:gd name="connsiteY25" fmla="*/ 313106 h 381000"/>
              <a:gd name="connsiteX26" fmla="*/ 423596 w 457200"/>
              <a:gd name="connsiteY26" fmla="*/ 287198 h 381000"/>
              <a:gd name="connsiteX27" fmla="*/ 376047 w 457200"/>
              <a:gd name="connsiteY27" fmla="*/ 289179 h 381000"/>
              <a:gd name="connsiteX28" fmla="*/ 256565 w 457200"/>
              <a:gd name="connsiteY28" fmla="*/ 272415 h 381000"/>
              <a:gd name="connsiteX29" fmla="*/ 221818 w 457200"/>
              <a:gd name="connsiteY29" fmla="*/ 260985 h 381000"/>
              <a:gd name="connsiteX30" fmla="*/ 394640 w 457200"/>
              <a:gd name="connsiteY30" fmla="*/ 288112 h 381000"/>
              <a:gd name="connsiteX31" fmla="*/ 397688 w 457200"/>
              <a:gd name="connsiteY31" fmla="*/ 273482 h 381000"/>
              <a:gd name="connsiteX32" fmla="*/ 372694 w 457200"/>
              <a:gd name="connsiteY32" fmla="*/ 94564 h 381000"/>
              <a:gd name="connsiteX33" fmla="*/ 351054 w 457200"/>
              <a:gd name="connsiteY33" fmla="*/ 75667 h 381000"/>
              <a:gd name="connsiteX34" fmla="*/ 208559 w 457200"/>
              <a:gd name="connsiteY34" fmla="*/ 75667 h 381000"/>
              <a:gd name="connsiteX35" fmla="*/ 186919 w 457200"/>
              <a:gd name="connsiteY35" fmla="*/ 94564 h 381000"/>
              <a:gd name="connsiteX36" fmla="*/ 173660 w 457200"/>
              <a:gd name="connsiteY36" fmla="*/ 189509 h 381000"/>
              <a:gd name="connsiteX37" fmla="*/ 314782 w 457200"/>
              <a:gd name="connsiteY37" fmla="*/ 98374 h 381000"/>
              <a:gd name="connsiteX38" fmla="*/ 314782 w 457200"/>
              <a:gd name="connsiteY38" fmla="*/ 54330 h 381000"/>
              <a:gd name="connsiteX39" fmla="*/ 279883 w 457200"/>
              <a:gd name="connsiteY39" fmla="*/ 19431 h 381000"/>
              <a:gd name="connsiteX40" fmla="*/ 279883 w 457200"/>
              <a:gd name="connsiteY40" fmla="*/ 19431 h 381000"/>
              <a:gd name="connsiteX41" fmla="*/ 244983 w 457200"/>
              <a:gd name="connsiteY41" fmla="*/ 54330 h 381000"/>
              <a:gd name="connsiteX42" fmla="*/ 244983 w 457200"/>
              <a:gd name="connsiteY42" fmla="*/ 98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57200" h="381000">
                <a:moveTo>
                  <a:pt x="51740" y="375895"/>
                </a:moveTo>
                <a:lnTo>
                  <a:pt x="51740" y="375895"/>
                </a:lnTo>
                <a:cubicBezTo>
                  <a:pt x="33909" y="375895"/>
                  <a:pt x="19431" y="361417"/>
                  <a:pt x="19431" y="343586"/>
                </a:cubicBezTo>
                <a:lnTo>
                  <a:pt x="19431" y="219227"/>
                </a:lnTo>
                <a:cubicBezTo>
                  <a:pt x="19431" y="201397"/>
                  <a:pt x="33909" y="186918"/>
                  <a:pt x="51740" y="186918"/>
                </a:cubicBezTo>
                <a:lnTo>
                  <a:pt x="51740" y="186918"/>
                </a:lnTo>
                <a:cubicBezTo>
                  <a:pt x="69571" y="186918"/>
                  <a:pt x="84049" y="201397"/>
                  <a:pt x="84049" y="219227"/>
                </a:cubicBezTo>
                <a:lnTo>
                  <a:pt x="84049" y="343586"/>
                </a:lnTo>
                <a:cubicBezTo>
                  <a:pt x="84049" y="361417"/>
                  <a:pt x="69571" y="375895"/>
                  <a:pt x="51740" y="375895"/>
                </a:cubicBezTo>
                <a:close/>
                <a:moveTo>
                  <a:pt x="221818" y="260680"/>
                </a:moveTo>
                <a:lnTo>
                  <a:pt x="221818" y="260680"/>
                </a:lnTo>
                <a:lnTo>
                  <a:pt x="287198" y="276682"/>
                </a:lnTo>
                <a:cubicBezTo>
                  <a:pt x="309601" y="281254"/>
                  <a:pt x="322859" y="273329"/>
                  <a:pt x="325603" y="253822"/>
                </a:cubicBezTo>
                <a:cubicBezTo>
                  <a:pt x="327736" y="238430"/>
                  <a:pt x="317068" y="224257"/>
                  <a:pt x="302285" y="219685"/>
                </a:cubicBezTo>
                <a:lnTo>
                  <a:pt x="217856" y="194538"/>
                </a:lnTo>
                <a:cubicBezTo>
                  <a:pt x="188900" y="185699"/>
                  <a:pt x="157658" y="188595"/>
                  <a:pt x="130835" y="202768"/>
                </a:cubicBezTo>
                <a:lnTo>
                  <a:pt x="84049" y="227609"/>
                </a:lnTo>
                <a:moveTo>
                  <a:pt x="84049" y="334594"/>
                </a:moveTo>
                <a:cubicBezTo>
                  <a:pt x="94869" y="333985"/>
                  <a:pt x="105537" y="331089"/>
                  <a:pt x="115291" y="325907"/>
                </a:cubicBezTo>
                <a:lnTo>
                  <a:pt x="115291" y="325907"/>
                </a:lnTo>
                <a:cubicBezTo>
                  <a:pt x="125044" y="320726"/>
                  <a:pt x="136627" y="319659"/>
                  <a:pt x="147295" y="322859"/>
                </a:cubicBezTo>
                <a:lnTo>
                  <a:pt x="178842" y="332613"/>
                </a:lnTo>
                <a:cubicBezTo>
                  <a:pt x="239039" y="351053"/>
                  <a:pt x="302285" y="357911"/>
                  <a:pt x="365074" y="352730"/>
                </a:cubicBezTo>
                <a:lnTo>
                  <a:pt x="422986" y="348005"/>
                </a:lnTo>
                <a:cubicBezTo>
                  <a:pt x="440512" y="346481"/>
                  <a:pt x="453162" y="330632"/>
                  <a:pt x="450723" y="313106"/>
                </a:cubicBezTo>
                <a:lnTo>
                  <a:pt x="450723" y="313106"/>
                </a:lnTo>
                <a:cubicBezTo>
                  <a:pt x="448742" y="299237"/>
                  <a:pt x="437617" y="288569"/>
                  <a:pt x="423596" y="287198"/>
                </a:cubicBezTo>
                <a:lnTo>
                  <a:pt x="376047" y="289179"/>
                </a:lnTo>
                <a:cubicBezTo>
                  <a:pt x="335509" y="290855"/>
                  <a:pt x="295123" y="285217"/>
                  <a:pt x="256565" y="272415"/>
                </a:cubicBezTo>
                <a:lnTo>
                  <a:pt x="221818" y="260985"/>
                </a:lnTo>
                <a:moveTo>
                  <a:pt x="394640" y="288112"/>
                </a:moveTo>
                <a:cubicBezTo>
                  <a:pt x="397230" y="283997"/>
                  <a:pt x="398450" y="278816"/>
                  <a:pt x="397688" y="273482"/>
                </a:cubicBezTo>
                <a:lnTo>
                  <a:pt x="372694" y="94564"/>
                </a:lnTo>
                <a:cubicBezTo>
                  <a:pt x="371170" y="83744"/>
                  <a:pt x="362026" y="75667"/>
                  <a:pt x="351054" y="75667"/>
                </a:cubicBezTo>
                <a:lnTo>
                  <a:pt x="208559" y="75667"/>
                </a:lnTo>
                <a:cubicBezTo>
                  <a:pt x="197587" y="75667"/>
                  <a:pt x="188443" y="83744"/>
                  <a:pt x="186919" y="94564"/>
                </a:cubicBezTo>
                <a:lnTo>
                  <a:pt x="173660" y="189509"/>
                </a:lnTo>
                <a:moveTo>
                  <a:pt x="314782" y="98374"/>
                </a:moveTo>
                <a:lnTo>
                  <a:pt x="314782" y="54330"/>
                </a:lnTo>
                <a:cubicBezTo>
                  <a:pt x="314782" y="34976"/>
                  <a:pt x="299085" y="19431"/>
                  <a:pt x="279883" y="19431"/>
                </a:cubicBezTo>
                <a:lnTo>
                  <a:pt x="279883" y="19431"/>
                </a:lnTo>
                <a:cubicBezTo>
                  <a:pt x="260528" y="19431"/>
                  <a:pt x="244983" y="35128"/>
                  <a:pt x="244983" y="54330"/>
                </a:cubicBezTo>
                <a:lnTo>
                  <a:pt x="244983" y="98374"/>
                </a:ln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7" name="Freeform 16">
            <a:extLst>
              <a:ext uri="{FF2B5EF4-FFF2-40B4-BE49-F238E27FC236}">
                <a16:creationId xmlns:a16="http://schemas.microsoft.com/office/drawing/2014/main" id="{8A2A2143-B977-C8F1-C5F7-B4BE9E688AFE}"/>
              </a:ext>
            </a:extLst>
          </p:cNvPr>
          <p:cNvSpPr>
            <a:spLocks noEditPoints="1"/>
          </p:cNvSpPr>
          <p:nvPr/>
        </p:nvSpPr>
        <p:spPr bwMode="auto">
          <a:xfrm>
            <a:off x="13817099" y="6788482"/>
            <a:ext cx="402882" cy="52046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8" name="Freeform 50">
            <a:extLst>
              <a:ext uri="{FF2B5EF4-FFF2-40B4-BE49-F238E27FC236}">
                <a16:creationId xmlns:a16="http://schemas.microsoft.com/office/drawing/2014/main" id="{C63D3398-D860-FCA1-D9BA-5C88734ABCDC}"/>
              </a:ext>
            </a:extLst>
          </p:cNvPr>
          <p:cNvSpPr>
            <a:spLocks noEditPoints="1"/>
          </p:cNvSpPr>
          <p:nvPr/>
        </p:nvSpPr>
        <p:spPr bwMode="auto">
          <a:xfrm>
            <a:off x="10177517" y="4324472"/>
            <a:ext cx="375894" cy="537818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381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B5085143-8A94-655D-6C7F-4AD8646458C7}"/>
              </a:ext>
            </a:extLst>
          </p:cNvPr>
          <p:cNvGrpSpPr/>
          <p:nvPr/>
        </p:nvGrpSpPr>
        <p:grpSpPr>
          <a:xfrm>
            <a:off x="10951875" y="11078005"/>
            <a:ext cx="2470073" cy="1604151"/>
            <a:chOff x="10951875" y="11078005"/>
            <a:chExt cx="2470073" cy="1604151"/>
          </a:xfrm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B0E2DEE2-5B13-AF25-C85F-072DAD0B3A3A}"/>
                </a:ext>
              </a:extLst>
            </p:cNvPr>
            <p:cNvSpPr/>
            <p:nvPr/>
          </p:nvSpPr>
          <p:spPr>
            <a:xfrm>
              <a:off x="11242229" y="11256344"/>
              <a:ext cx="1890624" cy="862684"/>
            </a:xfrm>
            <a:custGeom>
              <a:avLst/>
              <a:gdLst>
                <a:gd name="connsiteX0" fmla="*/ 944614 w 1890624"/>
                <a:gd name="connsiteY0" fmla="*/ 0 h 862684"/>
                <a:gd name="connsiteX1" fmla="*/ 1866204 w 1890624"/>
                <a:gd name="connsiteY1" fmla="*/ 382771 h 862684"/>
                <a:gd name="connsiteX2" fmla="*/ 1890624 w 1890624"/>
                <a:gd name="connsiteY2" fmla="*/ 414171 h 862684"/>
                <a:gd name="connsiteX3" fmla="*/ 1316553 w 1890624"/>
                <a:gd name="connsiteY3" fmla="*/ 862684 h 862684"/>
                <a:gd name="connsiteX4" fmla="*/ 1297756 w 1890624"/>
                <a:gd name="connsiteY4" fmla="*/ 844888 h 862684"/>
                <a:gd name="connsiteX5" fmla="*/ 944614 w 1890624"/>
                <a:gd name="connsiteY5" fmla="*/ 730623 h 862684"/>
                <a:gd name="connsiteX6" fmla="*/ 591472 w 1890624"/>
                <a:gd name="connsiteY6" fmla="*/ 844888 h 862684"/>
                <a:gd name="connsiteX7" fmla="*/ 574345 w 1890624"/>
                <a:gd name="connsiteY7" fmla="*/ 861104 h 862684"/>
                <a:gd name="connsiteX8" fmla="*/ 0 w 1890624"/>
                <a:gd name="connsiteY8" fmla="*/ 412376 h 862684"/>
                <a:gd name="connsiteX9" fmla="*/ 23024 w 1890624"/>
                <a:gd name="connsiteY9" fmla="*/ 382771 h 862684"/>
                <a:gd name="connsiteX10" fmla="*/ 944614 w 1890624"/>
                <a:gd name="connsiteY10" fmla="*/ 0 h 86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90624" h="862684">
                  <a:moveTo>
                    <a:pt x="944614" y="0"/>
                  </a:moveTo>
                  <a:cubicBezTo>
                    <a:pt x="1328245" y="0"/>
                    <a:pt x="1666477" y="151834"/>
                    <a:pt x="1866204" y="382771"/>
                  </a:cubicBezTo>
                  <a:lnTo>
                    <a:pt x="1890624" y="414171"/>
                  </a:lnTo>
                  <a:lnTo>
                    <a:pt x="1316553" y="862684"/>
                  </a:lnTo>
                  <a:lnTo>
                    <a:pt x="1297756" y="844888"/>
                  </a:lnTo>
                  <a:cubicBezTo>
                    <a:pt x="1207379" y="774289"/>
                    <a:pt x="1082525" y="730623"/>
                    <a:pt x="944614" y="730623"/>
                  </a:cubicBezTo>
                  <a:cubicBezTo>
                    <a:pt x="806703" y="730623"/>
                    <a:pt x="681849" y="774289"/>
                    <a:pt x="591472" y="844888"/>
                  </a:cubicBezTo>
                  <a:lnTo>
                    <a:pt x="574345" y="861104"/>
                  </a:lnTo>
                  <a:lnTo>
                    <a:pt x="0" y="412376"/>
                  </a:lnTo>
                  <a:lnTo>
                    <a:pt x="23024" y="382771"/>
                  </a:lnTo>
                  <a:cubicBezTo>
                    <a:pt x="222751" y="151834"/>
                    <a:pt x="560983" y="0"/>
                    <a:pt x="944614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1EAAA9F0-7B25-0BE4-9D73-64B8D3DFEC04}"/>
                </a:ext>
              </a:extLst>
            </p:cNvPr>
            <p:cNvSpPr/>
            <p:nvPr/>
          </p:nvSpPr>
          <p:spPr>
            <a:xfrm>
              <a:off x="10951875" y="11078005"/>
              <a:ext cx="2470073" cy="1604151"/>
            </a:xfrm>
            <a:custGeom>
              <a:avLst/>
              <a:gdLst>
                <a:gd name="connsiteX0" fmla="*/ 745892 w 2470073"/>
                <a:gd name="connsiteY0" fmla="*/ 1219971 h 1604151"/>
                <a:gd name="connsiteX1" fmla="*/ 745892 w 2470073"/>
                <a:gd name="connsiteY1" fmla="*/ 1219972 h 1604151"/>
                <a:gd name="connsiteX2" fmla="*/ 1062724 w 2470073"/>
                <a:gd name="connsiteY2" fmla="*/ 1466185 h 1604151"/>
                <a:gd name="connsiteX3" fmla="*/ 1062725 w 2470073"/>
                <a:gd name="connsiteY3" fmla="*/ 1466185 h 1604151"/>
                <a:gd name="connsiteX4" fmla="*/ 917 w 2470073"/>
                <a:gd name="connsiteY4" fmla="*/ 638563 h 1604151"/>
                <a:gd name="connsiteX5" fmla="*/ 178652 w 2470073"/>
                <a:gd name="connsiteY5" fmla="*/ 777425 h 1604151"/>
                <a:gd name="connsiteX6" fmla="*/ 178055 w 2470073"/>
                <a:gd name="connsiteY6" fmla="*/ 778699 h 1604151"/>
                <a:gd name="connsiteX7" fmla="*/ 0 w 2470073"/>
                <a:gd name="connsiteY7" fmla="*/ 640330 h 1604151"/>
                <a:gd name="connsiteX8" fmla="*/ 547 w 2470073"/>
                <a:gd name="connsiteY8" fmla="*/ 639164 h 1604151"/>
                <a:gd name="connsiteX9" fmla="*/ 1234968 w 2470073"/>
                <a:gd name="connsiteY9" fmla="*/ 178340 h 1604151"/>
                <a:gd name="connsiteX10" fmla="*/ 313378 w 2470073"/>
                <a:gd name="connsiteY10" fmla="*/ 561111 h 1604151"/>
                <a:gd name="connsiteX11" fmla="*/ 290355 w 2470073"/>
                <a:gd name="connsiteY11" fmla="*/ 590715 h 1604151"/>
                <a:gd name="connsiteX12" fmla="*/ 864700 w 2470073"/>
                <a:gd name="connsiteY12" fmla="*/ 1039443 h 1604151"/>
                <a:gd name="connsiteX13" fmla="*/ 881826 w 2470073"/>
                <a:gd name="connsiteY13" fmla="*/ 1023228 h 1604151"/>
                <a:gd name="connsiteX14" fmla="*/ 1234968 w 2470073"/>
                <a:gd name="connsiteY14" fmla="*/ 908963 h 1604151"/>
                <a:gd name="connsiteX15" fmla="*/ 1588110 w 2470073"/>
                <a:gd name="connsiteY15" fmla="*/ 1023228 h 1604151"/>
                <a:gd name="connsiteX16" fmla="*/ 1606907 w 2470073"/>
                <a:gd name="connsiteY16" fmla="*/ 1041024 h 1604151"/>
                <a:gd name="connsiteX17" fmla="*/ 1606907 w 2470073"/>
                <a:gd name="connsiteY17" fmla="*/ 1041023 h 1604151"/>
                <a:gd name="connsiteX18" fmla="*/ 2180977 w 2470073"/>
                <a:gd name="connsiteY18" fmla="*/ 592510 h 1604151"/>
                <a:gd name="connsiteX19" fmla="*/ 2156558 w 2470073"/>
                <a:gd name="connsiteY19" fmla="*/ 561111 h 1604151"/>
                <a:gd name="connsiteX20" fmla="*/ 1234968 w 2470073"/>
                <a:gd name="connsiteY20" fmla="*/ 178340 h 1604151"/>
                <a:gd name="connsiteX21" fmla="*/ 1234968 w 2470073"/>
                <a:gd name="connsiteY21" fmla="*/ 0 h 1604151"/>
                <a:gd name="connsiteX22" fmla="*/ 2345869 w 2470073"/>
                <a:gd name="connsiteY22" fmla="*/ 461399 h 1604151"/>
                <a:gd name="connsiteX23" fmla="*/ 2346974 w 2470073"/>
                <a:gd name="connsiteY23" fmla="*/ 462820 h 1604151"/>
                <a:gd name="connsiteX24" fmla="*/ 2412974 w 2470073"/>
                <a:gd name="connsiteY24" fmla="*/ 547684 h 1604151"/>
                <a:gd name="connsiteX25" fmla="*/ 2469389 w 2470073"/>
                <a:gd name="connsiteY25" fmla="*/ 639165 h 1604151"/>
                <a:gd name="connsiteX26" fmla="*/ 2469936 w 2470073"/>
                <a:gd name="connsiteY26" fmla="*/ 640332 h 1604151"/>
                <a:gd name="connsiteX27" fmla="*/ 2470073 w 2470073"/>
                <a:gd name="connsiteY27" fmla="*/ 640624 h 1604151"/>
                <a:gd name="connsiteX28" fmla="*/ 2292273 w 2470073"/>
                <a:gd name="connsiteY28" fmla="*/ 779536 h 1604151"/>
                <a:gd name="connsiteX29" fmla="*/ 2291881 w 2470073"/>
                <a:gd name="connsiteY29" fmla="*/ 778701 h 1604151"/>
                <a:gd name="connsiteX30" fmla="*/ 2291881 w 2470073"/>
                <a:gd name="connsiteY30" fmla="*/ 778700 h 1604151"/>
                <a:gd name="connsiteX31" fmla="*/ 1724046 w 2470073"/>
                <a:gd name="connsiteY31" fmla="*/ 1219971 h 1604151"/>
                <a:gd name="connsiteX32" fmla="*/ 1724046 w 2470073"/>
                <a:gd name="connsiteY32" fmla="*/ 1219972 h 1604151"/>
                <a:gd name="connsiteX33" fmla="*/ 1409065 w 2470073"/>
                <a:gd name="connsiteY33" fmla="*/ 1464747 h 1604151"/>
                <a:gd name="connsiteX34" fmla="*/ 1236816 w 2470073"/>
                <a:gd name="connsiteY34" fmla="*/ 1330172 h 1604151"/>
                <a:gd name="connsiteX35" fmla="*/ 1236815 w 2470073"/>
                <a:gd name="connsiteY35" fmla="*/ 1330172 h 1604151"/>
                <a:gd name="connsiteX36" fmla="*/ 1409064 w 2470073"/>
                <a:gd name="connsiteY36" fmla="*/ 1464747 h 1604151"/>
                <a:gd name="connsiteX37" fmla="*/ 1409065 w 2470073"/>
                <a:gd name="connsiteY37" fmla="*/ 1464747 h 1604151"/>
                <a:gd name="connsiteX38" fmla="*/ 1724045 w 2470073"/>
                <a:gd name="connsiteY38" fmla="*/ 1219973 h 1604151"/>
                <a:gd name="connsiteX39" fmla="*/ 2291881 w 2470073"/>
                <a:gd name="connsiteY39" fmla="*/ 778701 h 1604151"/>
                <a:gd name="connsiteX40" fmla="*/ 2292273 w 2470073"/>
                <a:gd name="connsiteY40" fmla="*/ 779537 h 1604151"/>
                <a:gd name="connsiteX41" fmla="*/ 1724576 w 2470073"/>
                <a:gd name="connsiteY41" fmla="*/ 1223070 h 1604151"/>
                <a:gd name="connsiteX42" fmla="*/ 1412153 w 2470073"/>
                <a:gd name="connsiteY42" fmla="*/ 1467162 h 1604151"/>
                <a:gd name="connsiteX43" fmla="*/ 1412152 w 2470073"/>
                <a:gd name="connsiteY43" fmla="*/ 1467161 h 1604151"/>
                <a:gd name="connsiteX44" fmla="*/ 1236814 w 2470073"/>
                <a:gd name="connsiteY44" fmla="*/ 1604151 h 1604151"/>
                <a:gd name="connsiteX45" fmla="*/ 1061475 w 2470073"/>
                <a:gd name="connsiteY45" fmla="*/ 1467161 h 1604151"/>
                <a:gd name="connsiteX46" fmla="*/ 745700 w 2470073"/>
                <a:gd name="connsiteY46" fmla="*/ 1220451 h 1604151"/>
                <a:gd name="connsiteX47" fmla="*/ 745700 w 2470073"/>
                <a:gd name="connsiteY47" fmla="*/ 1220450 h 1604151"/>
                <a:gd name="connsiteX48" fmla="*/ 595075 w 2470073"/>
                <a:gd name="connsiteY48" fmla="*/ 1102769 h 1604151"/>
                <a:gd name="connsiteX49" fmla="*/ 178056 w 2470073"/>
                <a:gd name="connsiteY49" fmla="*/ 778699 h 1604151"/>
                <a:gd name="connsiteX50" fmla="*/ 178653 w 2470073"/>
                <a:gd name="connsiteY50" fmla="*/ 777425 h 1604151"/>
                <a:gd name="connsiteX51" fmla="*/ 918 w 2470073"/>
                <a:gd name="connsiteY51" fmla="*/ 638563 h 1604151"/>
                <a:gd name="connsiteX52" fmla="*/ 56963 w 2470073"/>
                <a:gd name="connsiteY52" fmla="*/ 547683 h 1604151"/>
                <a:gd name="connsiteX53" fmla="*/ 124068 w 2470073"/>
                <a:gd name="connsiteY53" fmla="*/ 461398 h 1604151"/>
                <a:gd name="connsiteX54" fmla="*/ 124396 w 2470073"/>
                <a:gd name="connsiteY54" fmla="*/ 461056 h 1604151"/>
                <a:gd name="connsiteX55" fmla="*/ 201190 w 2470073"/>
                <a:gd name="connsiteY55" fmla="*/ 380835 h 1604151"/>
                <a:gd name="connsiteX56" fmla="*/ 1234968 w 2470073"/>
                <a:gd name="connsiteY56" fmla="*/ 0 h 160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70073" h="1604151">
                  <a:moveTo>
                    <a:pt x="745892" y="1219971"/>
                  </a:moveTo>
                  <a:lnTo>
                    <a:pt x="745892" y="1219972"/>
                  </a:lnTo>
                  <a:lnTo>
                    <a:pt x="1062724" y="1466185"/>
                  </a:lnTo>
                  <a:lnTo>
                    <a:pt x="1062725" y="1466185"/>
                  </a:lnTo>
                  <a:close/>
                  <a:moveTo>
                    <a:pt x="917" y="638563"/>
                  </a:moveTo>
                  <a:lnTo>
                    <a:pt x="178652" y="777425"/>
                  </a:lnTo>
                  <a:lnTo>
                    <a:pt x="178055" y="778699"/>
                  </a:lnTo>
                  <a:lnTo>
                    <a:pt x="0" y="640330"/>
                  </a:lnTo>
                  <a:lnTo>
                    <a:pt x="547" y="639164"/>
                  </a:lnTo>
                  <a:close/>
                  <a:moveTo>
                    <a:pt x="1234968" y="178340"/>
                  </a:moveTo>
                  <a:cubicBezTo>
                    <a:pt x="851337" y="178340"/>
                    <a:pt x="513105" y="330174"/>
                    <a:pt x="313378" y="561111"/>
                  </a:cubicBezTo>
                  <a:lnTo>
                    <a:pt x="290355" y="590715"/>
                  </a:lnTo>
                  <a:lnTo>
                    <a:pt x="864700" y="1039443"/>
                  </a:lnTo>
                  <a:lnTo>
                    <a:pt x="881826" y="1023228"/>
                  </a:lnTo>
                  <a:cubicBezTo>
                    <a:pt x="972203" y="952629"/>
                    <a:pt x="1097057" y="908963"/>
                    <a:pt x="1234968" y="908963"/>
                  </a:cubicBezTo>
                  <a:cubicBezTo>
                    <a:pt x="1372879" y="908963"/>
                    <a:pt x="1497733" y="952629"/>
                    <a:pt x="1588110" y="1023228"/>
                  </a:cubicBezTo>
                  <a:lnTo>
                    <a:pt x="1606907" y="1041024"/>
                  </a:lnTo>
                  <a:lnTo>
                    <a:pt x="1606907" y="1041023"/>
                  </a:lnTo>
                  <a:lnTo>
                    <a:pt x="2180977" y="592510"/>
                  </a:lnTo>
                  <a:lnTo>
                    <a:pt x="2156558" y="561111"/>
                  </a:lnTo>
                  <a:cubicBezTo>
                    <a:pt x="1956831" y="330174"/>
                    <a:pt x="1618599" y="178340"/>
                    <a:pt x="1234968" y="178340"/>
                  </a:cubicBezTo>
                  <a:close/>
                  <a:moveTo>
                    <a:pt x="1234968" y="0"/>
                  </a:moveTo>
                  <a:cubicBezTo>
                    <a:pt x="1697403" y="0"/>
                    <a:pt x="2105115" y="183024"/>
                    <a:pt x="2345869" y="461399"/>
                  </a:cubicBezTo>
                  <a:lnTo>
                    <a:pt x="2346974" y="462820"/>
                  </a:lnTo>
                  <a:lnTo>
                    <a:pt x="2412974" y="547684"/>
                  </a:lnTo>
                  <a:cubicBezTo>
                    <a:pt x="2433598" y="577341"/>
                    <a:pt x="2452440" y="607864"/>
                    <a:pt x="2469389" y="639165"/>
                  </a:cubicBezTo>
                  <a:lnTo>
                    <a:pt x="2469936" y="640332"/>
                  </a:lnTo>
                  <a:lnTo>
                    <a:pt x="2470073" y="640624"/>
                  </a:lnTo>
                  <a:lnTo>
                    <a:pt x="2292273" y="779536"/>
                  </a:lnTo>
                  <a:lnTo>
                    <a:pt x="2291881" y="778701"/>
                  </a:lnTo>
                  <a:lnTo>
                    <a:pt x="2291881" y="778700"/>
                  </a:lnTo>
                  <a:lnTo>
                    <a:pt x="1724046" y="1219971"/>
                  </a:lnTo>
                  <a:lnTo>
                    <a:pt x="1724046" y="1219972"/>
                  </a:lnTo>
                  <a:lnTo>
                    <a:pt x="1409065" y="1464747"/>
                  </a:lnTo>
                  <a:lnTo>
                    <a:pt x="1236816" y="1330172"/>
                  </a:lnTo>
                  <a:lnTo>
                    <a:pt x="1236815" y="1330172"/>
                  </a:lnTo>
                  <a:lnTo>
                    <a:pt x="1409064" y="1464747"/>
                  </a:lnTo>
                  <a:lnTo>
                    <a:pt x="1409065" y="1464747"/>
                  </a:lnTo>
                  <a:lnTo>
                    <a:pt x="1724045" y="1219973"/>
                  </a:lnTo>
                  <a:lnTo>
                    <a:pt x="2291881" y="778701"/>
                  </a:lnTo>
                  <a:lnTo>
                    <a:pt x="2292273" y="779537"/>
                  </a:lnTo>
                  <a:lnTo>
                    <a:pt x="1724576" y="1223070"/>
                  </a:lnTo>
                  <a:lnTo>
                    <a:pt x="1412153" y="1467162"/>
                  </a:lnTo>
                  <a:lnTo>
                    <a:pt x="1412152" y="1467161"/>
                  </a:lnTo>
                  <a:lnTo>
                    <a:pt x="1236814" y="1604151"/>
                  </a:lnTo>
                  <a:lnTo>
                    <a:pt x="1061475" y="1467161"/>
                  </a:lnTo>
                  <a:lnTo>
                    <a:pt x="745700" y="1220451"/>
                  </a:lnTo>
                  <a:lnTo>
                    <a:pt x="745700" y="1220450"/>
                  </a:lnTo>
                  <a:lnTo>
                    <a:pt x="595075" y="1102769"/>
                  </a:lnTo>
                  <a:lnTo>
                    <a:pt x="178056" y="778699"/>
                  </a:lnTo>
                  <a:lnTo>
                    <a:pt x="178653" y="777425"/>
                  </a:lnTo>
                  <a:lnTo>
                    <a:pt x="918" y="638563"/>
                  </a:lnTo>
                  <a:lnTo>
                    <a:pt x="56963" y="547683"/>
                  </a:lnTo>
                  <a:cubicBezTo>
                    <a:pt x="77587" y="518026"/>
                    <a:pt x="99993" y="489235"/>
                    <a:pt x="124068" y="461398"/>
                  </a:cubicBezTo>
                  <a:lnTo>
                    <a:pt x="124396" y="461056"/>
                  </a:lnTo>
                  <a:lnTo>
                    <a:pt x="201190" y="380835"/>
                  </a:lnTo>
                  <a:cubicBezTo>
                    <a:pt x="446911" y="148249"/>
                    <a:pt x="818777" y="0"/>
                    <a:pt x="123496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41" grpId="0"/>
          <p:bldP spid="142" grpId="0"/>
          <p:bldP spid="143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41" grpId="0"/>
          <p:bldP spid="142" grpId="0"/>
          <p:bldP spid="143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Circle_2a">
            <a:extLst>
              <a:ext uri="{FF2B5EF4-FFF2-40B4-BE49-F238E27FC236}">
                <a16:creationId xmlns:a16="http://schemas.microsoft.com/office/drawing/2014/main" id="{A6B9B952-1B22-0CFD-3E47-232BE0DD9282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3643007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" name="!!Circle_2a">
            <a:extLst>
              <a:ext uri="{FF2B5EF4-FFF2-40B4-BE49-F238E27FC236}">
                <a16:creationId xmlns:a16="http://schemas.microsoft.com/office/drawing/2014/main" id="{15EA2F36-B666-3CD2-E73C-7B65BD047545}"/>
              </a:ext>
            </a:extLst>
          </p:cNvPr>
          <p:cNvSpPr>
            <a:spLocks noChangeAspect="1"/>
          </p:cNvSpPr>
          <p:nvPr/>
        </p:nvSpPr>
        <p:spPr>
          <a:xfrm>
            <a:off x="13049792" y="3647073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!!Circle_2a">
            <a:extLst>
              <a:ext uri="{FF2B5EF4-FFF2-40B4-BE49-F238E27FC236}">
                <a16:creationId xmlns:a16="http://schemas.microsoft.com/office/drawing/2014/main" id="{CA6279A7-2DF4-5739-848E-AE18FED42579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DE13BD-7B23-DA67-508D-997E0676A9FF}"/>
              </a:ext>
            </a:extLst>
          </p:cNvPr>
          <p:cNvSpPr/>
          <p:nvPr/>
        </p:nvSpPr>
        <p:spPr>
          <a:xfrm>
            <a:off x="10951461" y="9417478"/>
            <a:ext cx="215900" cy="22990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Circle_2a">
            <a:extLst>
              <a:ext uri="{FF2B5EF4-FFF2-40B4-BE49-F238E27FC236}">
                <a16:creationId xmlns:a16="http://schemas.microsoft.com/office/drawing/2014/main" id="{E90AD900-1758-F7EF-5DB2-7BE64DF2BF83}"/>
              </a:ext>
            </a:extLst>
          </p:cNvPr>
          <p:cNvSpPr>
            <a:spLocks noChangeAspect="1"/>
          </p:cNvSpPr>
          <p:nvPr/>
        </p:nvSpPr>
        <p:spPr>
          <a:xfrm flipH="1">
            <a:off x="9396714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B0C1B62-C44F-160F-7EBB-73C0286A60FC}"/>
              </a:ext>
            </a:extLst>
          </p:cNvPr>
          <p:cNvSpPr/>
          <p:nvPr/>
        </p:nvSpPr>
        <p:spPr>
          <a:xfrm>
            <a:off x="11029690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69C92BC-A061-7EA4-BDAE-6EC9D0F533C3}"/>
              </a:ext>
            </a:extLst>
          </p:cNvPr>
          <p:cNvSpPr/>
          <p:nvPr/>
        </p:nvSpPr>
        <p:spPr>
          <a:xfrm>
            <a:off x="11149027" y="4434153"/>
            <a:ext cx="908725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2a">
            <a:extLst>
              <a:ext uri="{FF2B5EF4-FFF2-40B4-BE49-F238E27FC236}">
                <a16:creationId xmlns:a16="http://schemas.microsoft.com/office/drawing/2014/main" id="{83A88950-02FC-A38F-EEA9-48348AE78C56}"/>
              </a:ext>
            </a:extLst>
          </p:cNvPr>
          <p:cNvSpPr>
            <a:spLocks noChangeAspect="1"/>
          </p:cNvSpPr>
          <p:nvPr/>
        </p:nvSpPr>
        <p:spPr>
          <a:xfrm>
            <a:off x="13049792" y="8451889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DE017B-078A-5809-477A-65C821ED872F}"/>
              </a:ext>
            </a:extLst>
          </p:cNvPr>
          <p:cNvSpPr/>
          <p:nvPr/>
        </p:nvSpPr>
        <p:spPr>
          <a:xfrm flipH="1">
            <a:off x="13211876" y="9417478"/>
            <a:ext cx="215900" cy="2299089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Circle_2a">
            <a:extLst>
              <a:ext uri="{FF2B5EF4-FFF2-40B4-BE49-F238E27FC236}">
                <a16:creationId xmlns:a16="http://schemas.microsoft.com/office/drawing/2014/main" id="{837EACD9-C395-D702-0FA8-B0CF6760550A}"/>
              </a:ext>
            </a:extLst>
          </p:cNvPr>
          <p:cNvSpPr>
            <a:spLocks noChangeAspect="1"/>
          </p:cNvSpPr>
          <p:nvPr/>
        </p:nvSpPr>
        <p:spPr>
          <a:xfrm>
            <a:off x="13049792" y="6049481"/>
            <a:ext cx="1937494" cy="19374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89C2068-D36B-F4F3-DF72-74BDB4D84888}"/>
              </a:ext>
            </a:extLst>
          </p:cNvPr>
          <p:cNvSpPr/>
          <p:nvPr/>
        </p:nvSpPr>
        <p:spPr>
          <a:xfrm flipH="1">
            <a:off x="12765523" y="6929361"/>
            <a:ext cx="584258" cy="4431216"/>
          </a:xfrm>
          <a:custGeom>
            <a:avLst/>
            <a:gdLst>
              <a:gd name="connsiteX0" fmla="*/ 0 w 584258"/>
              <a:gd name="connsiteY0" fmla="*/ 0 h 4431216"/>
              <a:gd name="connsiteX1" fmla="*/ 102089 w 584258"/>
              <a:gd name="connsiteY1" fmla="*/ 10292 h 4431216"/>
              <a:gd name="connsiteX2" fmla="*/ 574826 w 584258"/>
              <a:gd name="connsiteY2" fmla="*/ 494998 h 4431216"/>
              <a:gd name="connsiteX3" fmla="*/ 582181 w 584258"/>
              <a:gd name="connsiteY3" fmla="*/ 578355 h 4431216"/>
              <a:gd name="connsiteX4" fmla="*/ 584258 w 584258"/>
              <a:gd name="connsiteY4" fmla="*/ 578355 h 4431216"/>
              <a:gd name="connsiteX5" fmla="*/ 584258 w 584258"/>
              <a:gd name="connsiteY5" fmla="*/ 601893 h 4431216"/>
              <a:gd name="connsiteX6" fmla="*/ 584258 w 584258"/>
              <a:gd name="connsiteY6" fmla="*/ 4431216 h 4431216"/>
              <a:gd name="connsiteX7" fmla="*/ 368358 w 584258"/>
              <a:gd name="connsiteY7" fmla="*/ 4431216 h 4431216"/>
              <a:gd name="connsiteX8" fmla="*/ 368358 w 584258"/>
              <a:gd name="connsiteY8" fmla="*/ 614471 h 4431216"/>
              <a:gd name="connsiteX9" fmla="*/ 366913 w 584258"/>
              <a:gd name="connsiteY9" fmla="*/ 614471 h 4431216"/>
              <a:gd name="connsiteX10" fmla="*/ 368181 w 584258"/>
              <a:gd name="connsiteY10" fmla="*/ 601893 h 4431216"/>
              <a:gd name="connsiteX11" fmla="*/ 58542 w 584258"/>
              <a:gd name="connsiteY11" fmla="*/ 221979 h 4431216"/>
              <a:gd name="connsiteX12" fmla="*/ 0 w 584258"/>
              <a:gd name="connsiteY12" fmla="*/ 216077 h 44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258" h="4431216">
                <a:moveTo>
                  <a:pt x="0" y="0"/>
                </a:moveTo>
                <a:lnTo>
                  <a:pt x="102089" y="10292"/>
                </a:lnTo>
                <a:cubicBezTo>
                  <a:pt x="342865" y="59561"/>
                  <a:pt x="531444" y="252130"/>
                  <a:pt x="574826" y="494998"/>
                </a:cubicBezTo>
                <a:lnTo>
                  <a:pt x="582181" y="578355"/>
                </a:lnTo>
                <a:lnTo>
                  <a:pt x="584258" y="578355"/>
                </a:lnTo>
                <a:lnTo>
                  <a:pt x="584258" y="601893"/>
                </a:lnTo>
                <a:lnTo>
                  <a:pt x="584258" y="4431216"/>
                </a:lnTo>
                <a:lnTo>
                  <a:pt x="368358" y="4431216"/>
                </a:lnTo>
                <a:lnTo>
                  <a:pt x="368358" y="614471"/>
                </a:lnTo>
                <a:lnTo>
                  <a:pt x="366913" y="614471"/>
                </a:lnTo>
                <a:lnTo>
                  <a:pt x="368181" y="601893"/>
                </a:lnTo>
                <a:cubicBezTo>
                  <a:pt x="368181" y="414493"/>
                  <a:pt x="235252" y="258139"/>
                  <a:pt x="58542" y="221979"/>
                </a:cubicBezTo>
                <a:lnTo>
                  <a:pt x="0" y="21607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48C68AD-A214-FB46-4717-C97A7CEBC1A5}"/>
              </a:ext>
            </a:extLst>
          </p:cNvPr>
          <p:cNvSpPr/>
          <p:nvPr/>
        </p:nvSpPr>
        <p:spPr>
          <a:xfrm flipH="1">
            <a:off x="12305821" y="4434153"/>
            <a:ext cx="919010" cy="6705119"/>
          </a:xfrm>
          <a:custGeom>
            <a:avLst/>
            <a:gdLst>
              <a:gd name="connsiteX0" fmla="*/ 40346 w 908725"/>
              <a:gd name="connsiteY0" fmla="*/ 0 h 6705119"/>
              <a:gd name="connsiteX1" fmla="*/ 904242 w 908725"/>
              <a:gd name="connsiteY1" fmla="*/ 779592 h 6705119"/>
              <a:gd name="connsiteX2" fmla="*/ 908251 w 908725"/>
              <a:gd name="connsiteY2" fmla="*/ 859001 h 6705119"/>
              <a:gd name="connsiteX3" fmla="*/ 908724 w 908725"/>
              <a:gd name="connsiteY3" fmla="*/ 859001 h 6705119"/>
              <a:gd name="connsiteX4" fmla="*/ 908724 w 908725"/>
              <a:gd name="connsiteY4" fmla="*/ 868360 h 6705119"/>
              <a:gd name="connsiteX5" fmla="*/ 908725 w 908725"/>
              <a:gd name="connsiteY5" fmla="*/ 868379 h 6705119"/>
              <a:gd name="connsiteX6" fmla="*/ 908724 w 908725"/>
              <a:gd name="connsiteY6" fmla="*/ 868399 h 6705119"/>
              <a:gd name="connsiteX7" fmla="*/ 908724 w 908725"/>
              <a:gd name="connsiteY7" fmla="*/ 6705119 h 6705119"/>
              <a:gd name="connsiteX8" fmla="*/ 692824 w 908725"/>
              <a:gd name="connsiteY8" fmla="*/ 6705119 h 6705119"/>
              <a:gd name="connsiteX9" fmla="*/ 692824 w 908725"/>
              <a:gd name="connsiteY9" fmla="*/ 859001 h 6705119"/>
              <a:gd name="connsiteX10" fmla="*/ 697459 w 908725"/>
              <a:gd name="connsiteY10" fmla="*/ 859001 h 6705119"/>
              <a:gd name="connsiteX11" fmla="*/ 685035 w 908725"/>
              <a:gd name="connsiteY11" fmla="*/ 735757 h 6705119"/>
              <a:gd name="connsiteX12" fmla="*/ 40346 w 908725"/>
              <a:gd name="connsiteY12" fmla="*/ 210321 h 6705119"/>
              <a:gd name="connsiteX13" fmla="*/ 0 w 908725"/>
              <a:gd name="connsiteY13" fmla="*/ 214388 h 6705119"/>
              <a:gd name="connsiteX14" fmla="*/ 0 w 908725"/>
              <a:gd name="connsiteY14" fmla="*/ 4067 h 67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8725" h="6705119">
                <a:moveTo>
                  <a:pt x="40346" y="0"/>
                </a:moveTo>
                <a:cubicBezTo>
                  <a:pt x="489963" y="0"/>
                  <a:pt x="859772" y="341707"/>
                  <a:pt x="904242" y="779592"/>
                </a:cubicBezTo>
                <a:lnTo>
                  <a:pt x="908251" y="859001"/>
                </a:lnTo>
                <a:lnTo>
                  <a:pt x="908724" y="859001"/>
                </a:lnTo>
                <a:lnTo>
                  <a:pt x="908724" y="868360"/>
                </a:lnTo>
                <a:lnTo>
                  <a:pt x="908725" y="868379"/>
                </a:lnTo>
                <a:lnTo>
                  <a:pt x="908724" y="868399"/>
                </a:lnTo>
                <a:lnTo>
                  <a:pt x="908724" y="6705119"/>
                </a:lnTo>
                <a:lnTo>
                  <a:pt x="692824" y="6705119"/>
                </a:lnTo>
                <a:lnTo>
                  <a:pt x="692824" y="859001"/>
                </a:lnTo>
                <a:lnTo>
                  <a:pt x="697459" y="859001"/>
                </a:lnTo>
                <a:lnTo>
                  <a:pt x="685035" y="735757"/>
                </a:lnTo>
                <a:cubicBezTo>
                  <a:pt x="623673" y="435892"/>
                  <a:pt x="358352" y="210321"/>
                  <a:pt x="40346" y="210321"/>
                </a:cubicBezTo>
                <a:lnTo>
                  <a:pt x="0" y="214388"/>
                </a:lnTo>
                <a:lnTo>
                  <a:pt x="0" y="406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00ED308-582A-902A-F1C2-400516A35A35}"/>
              </a:ext>
            </a:extLst>
          </p:cNvPr>
          <p:cNvGrpSpPr/>
          <p:nvPr/>
        </p:nvGrpSpPr>
        <p:grpSpPr>
          <a:xfrm>
            <a:off x="3673199" y="8908997"/>
            <a:ext cx="5229152" cy="1336557"/>
            <a:chOff x="3673199" y="8908997"/>
            <a:chExt cx="5229152" cy="133655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ED7D880-7460-9AE7-6A13-6CBA137FEEC4}"/>
                </a:ext>
              </a:extLst>
            </p:cNvPr>
            <p:cNvSpPr txBox="1"/>
            <p:nvPr/>
          </p:nvSpPr>
          <p:spPr>
            <a:xfrm>
              <a:off x="367319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400" dirty="0">
                  <a:solidFill>
                    <a:schemeClr val="tx2"/>
                  </a:solidFill>
                </a:rPr>
                <a:t>Quan sát thế giới và hiện tượng xung quanh.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C6F5DE2-AFA0-FBFF-3BC1-1035D61AB547}"/>
                </a:ext>
              </a:extLst>
            </p:cNvPr>
            <p:cNvSpPr txBox="1"/>
            <p:nvPr/>
          </p:nvSpPr>
          <p:spPr>
            <a:xfrm flipH="1">
              <a:off x="4966952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OBSERVE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AD3D9D-A690-94BB-1F89-9E8245D521F0}"/>
              </a:ext>
            </a:extLst>
          </p:cNvPr>
          <p:cNvGrpSpPr/>
          <p:nvPr/>
        </p:nvGrpSpPr>
        <p:grpSpPr>
          <a:xfrm>
            <a:off x="3673199" y="6506589"/>
            <a:ext cx="5229152" cy="1336557"/>
            <a:chOff x="3673199" y="6506589"/>
            <a:chExt cx="5229152" cy="133655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6D80A9-0E83-BDD6-EF5F-69FB8B1D1ACF}"/>
                </a:ext>
              </a:extLst>
            </p:cNvPr>
            <p:cNvSpPr txBox="1"/>
            <p:nvPr/>
          </p:nvSpPr>
          <p:spPr>
            <a:xfrm>
              <a:off x="367319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Hiểu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bản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chất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quy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luật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bên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sự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vật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B92778E-E0DB-708A-B69E-CE30190E2281}"/>
                </a:ext>
              </a:extLst>
            </p:cNvPr>
            <p:cNvSpPr txBox="1"/>
            <p:nvPr/>
          </p:nvSpPr>
          <p:spPr>
            <a:xfrm flipH="1">
              <a:off x="4966952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16E43E5-719F-4352-C77F-B38CA6762030}"/>
              </a:ext>
            </a:extLst>
          </p:cNvPr>
          <p:cNvGrpSpPr/>
          <p:nvPr/>
        </p:nvGrpSpPr>
        <p:grpSpPr>
          <a:xfrm>
            <a:off x="3673199" y="4100115"/>
            <a:ext cx="5229152" cy="1336557"/>
            <a:chOff x="3673199" y="4100115"/>
            <a:chExt cx="5229152" cy="133655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4BF7043-9C53-9CB5-64F4-AACD594B3C71}"/>
                </a:ext>
              </a:extLst>
            </p:cNvPr>
            <p:cNvSpPr txBox="1"/>
            <p:nvPr/>
          </p:nvSpPr>
          <p:spPr>
            <a:xfrm>
              <a:off x="367319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tx2"/>
                  </a:solidFill>
                </a:rPr>
                <a:t>Ứng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dụng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kiến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qua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có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chủ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đích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362D3E2-A431-E128-C45B-2B53905D8620}"/>
                </a:ext>
              </a:extLst>
            </p:cNvPr>
            <p:cNvSpPr txBox="1"/>
            <p:nvPr/>
          </p:nvSpPr>
          <p:spPr>
            <a:xfrm flipH="1">
              <a:off x="4966952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PRACTICE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BE772EB-DA2E-3CA3-6804-A503E15C0311}"/>
              </a:ext>
            </a:extLst>
          </p:cNvPr>
          <p:cNvGrpSpPr/>
          <p:nvPr/>
        </p:nvGrpSpPr>
        <p:grpSpPr>
          <a:xfrm>
            <a:off x="15481649" y="8908997"/>
            <a:ext cx="5229152" cy="1336557"/>
            <a:chOff x="15481649" y="8908997"/>
            <a:chExt cx="5229152" cy="133655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03D082B-13F2-2EDF-ADA1-6AB4E2C3DAC5}"/>
                </a:ext>
              </a:extLst>
            </p:cNvPr>
            <p:cNvSpPr txBox="1"/>
            <p:nvPr/>
          </p:nvSpPr>
          <p:spPr>
            <a:xfrm>
              <a:off x="15481649" y="9414557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</a:rPr>
                <a:t>Sáng </a:t>
              </a: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giá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trị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từ</a:t>
              </a:r>
              <a:r>
                <a:rPr lang="en-US" sz="2400" dirty="0">
                  <a:solidFill>
                    <a:schemeClr val="tx2"/>
                  </a:solidFill>
                </a:rPr>
                <a:t> tri </a:t>
              </a:r>
              <a:r>
                <a:rPr lang="en-US" sz="2400" dirty="0" err="1">
                  <a:solidFill>
                    <a:schemeClr val="tx2"/>
                  </a:solidFill>
                </a:rPr>
                <a:t>thức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đã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tích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lũy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5B72BCC-652B-77BD-2EA2-6993DF9D4336}"/>
                </a:ext>
              </a:extLst>
            </p:cNvPr>
            <p:cNvSpPr txBox="1"/>
            <p:nvPr/>
          </p:nvSpPr>
          <p:spPr>
            <a:xfrm flipH="1">
              <a:off x="15481649" y="8908997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CREATE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5602748-EB79-3963-124F-43F4A97F5122}"/>
              </a:ext>
            </a:extLst>
          </p:cNvPr>
          <p:cNvGrpSpPr/>
          <p:nvPr/>
        </p:nvGrpSpPr>
        <p:grpSpPr>
          <a:xfrm>
            <a:off x="15481649" y="6506589"/>
            <a:ext cx="5229152" cy="1336557"/>
            <a:chOff x="15481649" y="6506589"/>
            <a:chExt cx="5229152" cy="133655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C841610-3C3E-960C-BC45-44A3179AF597}"/>
                </a:ext>
              </a:extLst>
            </p:cNvPr>
            <p:cNvSpPr txBox="1"/>
            <p:nvPr/>
          </p:nvSpPr>
          <p:spPr>
            <a:xfrm>
              <a:off x="15481649" y="7012149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Điều chỉnh phương pháp để học hiệu quả hơn.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4CC82AE-BC48-7998-F21A-A0A95E456215}"/>
                </a:ext>
              </a:extLst>
            </p:cNvPr>
            <p:cNvSpPr txBox="1"/>
            <p:nvPr/>
          </p:nvSpPr>
          <p:spPr>
            <a:xfrm flipH="1">
              <a:off x="15481649" y="6506589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REFINE 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E806136-7544-FE28-60FE-BB1FF294F4B0}"/>
              </a:ext>
            </a:extLst>
          </p:cNvPr>
          <p:cNvGrpSpPr/>
          <p:nvPr/>
        </p:nvGrpSpPr>
        <p:grpSpPr>
          <a:xfrm>
            <a:off x="15481649" y="4100115"/>
            <a:ext cx="5229152" cy="1336557"/>
            <a:chOff x="15481649" y="4100115"/>
            <a:chExt cx="5229152" cy="133655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24B44DF-4881-2C2B-5757-627AE598A41A}"/>
                </a:ext>
              </a:extLst>
            </p:cNvPr>
            <p:cNvSpPr txBox="1"/>
            <p:nvPr/>
          </p:nvSpPr>
          <p:spPr>
            <a:xfrm>
              <a:off x="15481649" y="4605675"/>
              <a:ext cx="522915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Tự đánh giá, nhận ra điểm mạnh và hạn chế.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E0C1953-610C-A7C6-FE73-DBE037E56533}"/>
                </a:ext>
              </a:extLst>
            </p:cNvPr>
            <p:cNvSpPr txBox="1"/>
            <p:nvPr/>
          </p:nvSpPr>
          <p:spPr>
            <a:xfrm flipH="1">
              <a:off x="15481649" y="4100115"/>
              <a:ext cx="39353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</a:t>
              </a:r>
              <a:endParaRPr lang="vi-VN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3" name="!!SubTitle">
            <a:extLst>
              <a:ext uri="{FF2B5EF4-FFF2-40B4-BE49-F238E27FC236}">
                <a16:creationId xmlns:a16="http://schemas.microsoft.com/office/drawing/2014/main" id="{3F1B35FD-A510-3B31-5910-3C130B6FF7D0}"/>
              </a:ext>
            </a:extLst>
          </p:cNvPr>
          <p:cNvSpPr txBox="1"/>
          <p:nvPr/>
        </p:nvSpPr>
        <p:spPr>
          <a:xfrm>
            <a:off x="9679806" y="244239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4" name="!!MainTitle1">
            <a:extLst>
              <a:ext uri="{FF2B5EF4-FFF2-40B4-BE49-F238E27FC236}">
                <a16:creationId xmlns:a16="http://schemas.microsoft.com/office/drawing/2014/main" id="{3FE6E529-19EC-24F2-4BF3-0CB731733232}"/>
              </a:ext>
            </a:extLst>
          </p:cNvPr>
          <p:cNvSpPr txBox="1"/>
          <p:nvPr/>
        </p:nvSpPr>
        <p:spPr>
          <a:xfrm>
            <a:off x="5934426" y="1190307"/>
            <a:ext cx="1251515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 Evolution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3AF5BBA-82E6-04E6-7680-DDBAA219580A}"/>
              </a:ext>
            </a:extLst>
          </p:cNvPr>
          <p:cNvSpPr/>
          <p:nvPr/>
        </p:nvSpPr>
        <p:spPr>
          <a:xfrm>
            <a:off x="9261526" y="12109837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7" name="!!SlideOcean">
            <a:extLst>
              <a:ext uri="{FF2B5EF4-FFF2-40B4-BE49-F238E27FC236}">
                <a16:creationId xmlns:a16="http://schemas.microsoft.com/office/drawing/2014/main" id="{8E6EE4E5-1D39-C2AD-D8E9-D46E6F00E35E}"/>
              </a:ext>
            </a:extLst>
          </p:cNvPr>
          <p:cNvSpPr txBox="1"/>
          <p:nvPr/>
        </p:nvSpPr>
        <p:spPr>
          <a:xfrm>
            <a:off x="11147484" y="1290082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25C3883-5E34-BC10-A16B-03DFBA77D61A}"/>
              </a:ext>
            </a:extLst>
          </p:cNvPr>
          <p:cNvGrpSpPr/>
          <p:nvPr/>
        </p:nvGrpSpPr>
        <p:grpSpPr>
          <a:xfrm>
            <a:off x="9559181" y="8614354"/>
            <a:ext cx="1612564" cy="1612563"/>
            <a:chOff x="9559181" y="8614354"/>
            <a:chExt cx="1612564" cy="1612563"/>
          </a:xfrm>
        </p:grpSpPr>
        <p:sp>
          <p:nvSpPr>
            <p:cNvPr id="39" name="!!Circle_2b">
              <a:extLst>
                <a:ext uri="{FF2B5EF4-FFF2-40B4-BE49-F238E27FC236}">
                  <a16:creationId xmlns:a16="http://schemas.microsoft.com/office/drawing/2014/main" id="{7F5F6901-FB6B-1EBA-7D5F-EC1869B1CE74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8614354"/>
              <a:ext cx="1612564" cy="1612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0" name="!!Circle_2c">
              <a:extLst>
                <a:ext uri="{FF2B5EF4-FFF2-40B4-BE49-F238E27FC236}">
                  <a16:creationId xmlns:a16="http://schemas.microsoft.com/office/drawing/2014/main" id="{DA20825C-62FC-E51C-F38A-66D686E97070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968CD75-C7F6-C777-8992-2F438B9C9A7B}"/>
              </a:ext>
            </a:extLst>
          </p:cNvPr>
          <p:cNvGrpSpPr/>
          <p:nvPr/>
        </p:nvGrpSpPr>
        <p:grpSpPr>
          <a:xfrm>
            <a:off x="13212257" y="8614354"/>
            <a:ext cx="1612564" cy="1612563"/>
            <a:chOff x="13212255" y="8614354"/>
            <a:chExt cx="1612564" cy="1612563"/>
          </a:xfrm>
        </p:grpSpPr>
        <p:sp>
          <p:nvSpPr>
            <p:cNvPr id="42" name="!!Circle_2b">
              <a:extLst>
                <a:ext uri="{FF2B5EF4-FFF2-40B4-BE49-F238E27FC236}">
                  <a16:creationId xmlns:a16="http://schemas.microsoft.com/office/drawing/2014/main" id="{7787ABF7-1456-82A2-A0E6-0723E644A7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8614354"/>
              <a:ext cx="1612564" cy="1612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3" name="!!Circle_2c">
              <a:extLst>
                <a:ext uri="{FF2B5EF4-FFF2-40B4-BE49-F238E27FC236}">
                  <a16:creationId xmlns:a16="http://schemas.microsoft.com/office/drawing/2014/main" id="{5B1D7B4E-E8CC-17B9-FECE-9F916DC69D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8736235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667E749-7CEB-FB14-48DC-E6F2D7D015B2}"/>
              </a:ext>
            </a:extLst>
          </p:cNvPr>
          <p:cNvGrpSpPr/>
          <p:nvPr/>
        </p:nvGrpSpPr>
        <p:grpSpPr>
          <a:xfrm>
            <a:off x="13212257" y="6211946"/>
            <a:ext cx="1612564" cy="1612563"/>
            <a:chOff x="13212255" y="6211946"/>
            <a:chExt cx="1612564" cy="1612563"/>
          </a:xfrm>
        </p:grpSpPr>
        <p:sp>
          <p:nvSpPr>
            <p:cNvPr id="45" name="!!Circle_2b">
              <a:extLst>
                <a:ext uri="{FF2B5EF4-FFF2-40B4-BE49-F238E27FC236}">
                  <a16:creationId xmlns:a16="http://schemas.microsoft.com/office/drawing/2014/main" id="{F2B20F80-5295-F273-19EB-DED20F2FBF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6211946"/>
              <a:ext cx="1612564" cy="1612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6" name="!!Circle_2c">
              <a:extLst>
                <a:ext uri="{FF2B5EF4-FFF2-40B4-BE49-F238E27FC236}">
                  <a16:creationId xmlns:a16="http://schemas.microsoft.com/office/drawing/2014/main" id="{4121212D-3747-3955-1705-B9C01277B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6AD8ED3-0E30-110E-9B8D-A1128E515B3B}"/>
              </a:ext>
            </a:extLst>
          </p:cNvPr>
          <p:cNvGrpSpPr/>
          <p:nvPr/>
        </p:nvGrpSpPr>
        <p:grpSpPr>
          <a:xfrm>
            <a:off x="9559181" y="6211946"/>
            <a:ext cx="1612564" cy="1612563"/>
            <a:chOff x="9559181" y="6211946"/>
            <a:chExt cx="1612564" cy="1612563"/>
          </a:xfrm>
        </p:grpSpPr>
        <p:sp>
          <p:nvSpPr>
            <p:cNvPr id="49" name="!!Circle_2b">
              <a:extLst>
                <a:ext uri="{FF2B5EF4-FFF2-40B4-BE49-F238E27FC236}">
                  <a16:creationId xmlns:a16="http://schemas.microsoft.com/office/drawing/2014/main" id="{841C5F10-BC5E-E404-204A-767DEF0D0792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6211946"/>
              <a:ext cx="1612564" cy="161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0" name="!!Circle_2c">
              <a:extLst>
                <a:ext uri="{FF2B5EF4-FFF2-40B4-BE49-F238E27FC236}">
                  <a16:creationId xmlns:a16="http://schemas.microsoft.com/office/drawing/2014/main" id="{87CFD280-2B8F-479C-7ACD-2F261DE68F48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6333827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DEBCB0E-A3EB-460D-3DF1-8FB7EB05D2EE}"/>
              </a:ext>
            </a:extLst>
          </p:cNvPr>
          <p:cNvGrpSpPr/>
          <p:nvPr/>
        </p:nvGrpSpPr>
        <p:grpSpPr>
          <a:xfrm>
            <a:off x="9559181" y="3805472"/>
            <a:ext cx="1612564" cy="1612563"/>
            <a:chOff x="9559181" y="3805472"/>
            <a:chExt cx="1612564" cy="1612563"/>
          </a:xfrm>
        </p:grpSpPr>
        <p:sp>
          <p:nvSpPr>
            <p:cNvPr id="52" name="!!Circle_2b">
              <a:extLst>
                <a:ext uri="{FF2B5EF4-FFF2-40B4-BE49-F238E27FC236}">
                  <a16:creationId xmlns:a16="http://schemas.microsoft.com/office/drawing/2014/main" id="{D4221808-DC53-632C-599A-E81426A89B83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559181" y="3805472"/>
              <a:ext cx="1612564" cy="1612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4" name="!!Circle_2c">
              <a:extLst>
                <a:ext uri="{FF2B5EF4-FFF2-40B4-BE49-F238E27FC236}">
                  <a16:creationId xmlns:a16="http://schemas.microsoft.com/office/drawing/2014/main" id="{BC4A5183-01D9-B3C1-A319-70CC1680CCA3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81061" y="3927353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0349119-C2D0-B050-DF89-843C120861D0}"/>
              </a:ext>
            </a:extLst>
          </p:cNvPr>
          <p:cNvGrpSpPr/>
          <p:nvPr/>
        </p:nvGrpSpPr>
        <p:grpSpPr>
          <a:xfrm>
            <a:off x="13212257" y="3809538"/>
            <a:ext cx="1612564" cy="1612563"/>
            <a:chOff x="13212255" y="3809538"/>
            <a:chExt cx="1612564" cy="1612563"/>
          </a:xfrm>
        </p:grpSpPr>
        <p:sp>
          <p:nvSpPr>
            <p:cNvPr id="56" name="!!Circle_2b">
              <a:extLst>
                <a:ext uri="{FF2B5EF4-FFF2-40B4-BE49-F238E27FC236}">
                  <a16:creationId xmlns:a16="http://schemas.microsoft.com/office/drawing/2014/main" id="{616CBADA-B9F2-3D61-258E-5A9A9DFDE4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2255" y="3809538"/>
              <a:ext cx="1612564" cy="1612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7" name="!!Circle_2c">
              <a:extLst>
                <a:ext uri="{FF2B5EF4-FFF2-40B4-BE49-F238E27FC236}">
                  <a16:creationId xmlns:a16="http://schemas.microsoft.com/office/drawing/2014/main" id="{73400A73-73B8-E2AE-31E3-EF1471BCC0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34139" y="3931419"/>
              <a:ext cx="1368800" cy="13688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97" name="Freeform 30">
            <a:extLst>
              <a:ext uri="{FF2B5EF4-FFF2-40B4-BE49-F238E27FC236}">
                <a16:creationId xmlns:a16="http://schemas.microsoft.com/office/drawing/2014/main" id="{969400A2-290D-D708-B9CC-30521E7666ED}"/>
              </a:ext>
            </a:extLst>
          </p:cNvPr>
          <p:cNvSpPr>
            <a:spLocks noEditPoints="1"/>
          </p:cNvSpPr>
          <p:nvPr/>
        </p:nvSpPr>
        <p:spPr bwMode="auto">
          <a:xfrm>
            <a:off x="10138963" y="9172636"/>
            <a:ext cx="453000" cy="483842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462647A1-AE6B-565C-E9DD-1DBDF7C7DB24}"/>
              </a:ext>
            </a:extLst>
          </p:cNvPr>
          <p:cNvSpPr/>
          <p:nvPr/>
        </p:nvSpPr>
        <p:spPr>
          <a:xfrm>
            <a:off x="10115639" y="6727196"/>
            <a:ext cx="499648" cy="51815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A0D373B6-1AC0-FFF7-07CF-29A123C2FF47}"/>
              </a:ext>
            </a:extLst>
          </p:cNvPr>
          <p:cNvSpPr/>
          <p:nvPr/>
        </p:nvSpPr>
        <p:spPr>
          <a:xfrm>
            <a:off x="13768715" y="4298814"/>
            <a:ext cx="499648" cy="518154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D8D9A2E3-FDB9-B0A7-976E-2F06D1C95CC8}"/>
              </a:ext>
            </a:extLst>
          </p:cNvPr>
          <p:cNvSpPr/>
          <p:nvPr/>
        </p:nvSpPr>
        <p:spPr>
          <a:xfrm>
            <a:off x="13740956" y="9136849"/>
            <a:ext cx="555166" cy="462638"/>
          </a:xfrm>
          <a:custGeom>
            <a:avLst/>
            <a:gdLst>
              <a:gd name="connsiteX0" fmla="*/ 51740 w 457200"/>
              <a:gd name="connsiteY0" fmla="*/ 375895 h 381000"/>
              <a:gd name="connsiteX1" fmla="*/ 51740 w 457200"/>
              <a:gd name="connsiteY1" fmla="*/ 375895 h 381000"/>
              <a:gd name="connsiteX2" fmla="*/ 19431 w 457200"/>
              <a:gd name="connsiteY2" fmla="*/ 343586 h 381000"/>
              <a:gd name="connsiteX3" fmla="*/ 19431 w 457200"/>
              <a:gd name="connsiteY3" fmla="*/ 219227 h 381000"/>
              <a:gd name="connsiteX4" fmla="*/ 51740 w 457200"/>
              <a:gd name="connsiteY4" fmla="*/ 186918 h 381000"/>
              <a:gd name="connsiteX5" fmla="*/ 51740 w 457200"/>
              <a:gd name="connsiteY5" fmla="*/ 186918 h 381000"/>
              <a:gd name="connsiteX6" fmla="*/ 84049 w 457200"/>
              <a:gd name="connsiteY6" fmla="*/ 219227 h 381000"/>
              <a:gd name="connsiteX7" fmla="*/ 84049 w 457200"/>
              <a:gd name="connsiteY7" fmla="*/ 343586 h 381000"/>
              <a:gd name="connsiteX8" fmla="*/ 51740 w 457200"/>
              <a:gd name="connsiteY8" fmla="*/ 375895 h 381000"/>
              <a:gd name="connsiteX9" fmla="*/ 221818 w 457200"/>
              <a:gd name="connsiteY9" fmla="*/ 260680 h 381000"/>
              <a:gd name="connsiteX10" fmla="*/ 221818 w 457200"/>
              <a:gd name="connsiteY10" fmla="*/ 260680 h 381000"/>
              <a:gd name="connsiteX11" fmla="*/ 287198 w 457200"/>
              <a:gd name="connsiteY11" fmla="*/ 276682 h 381000"/>
              <a:gd name="connsiteX12" fmla="*/ 325603 w 457200"/>
              <a:gd name="connsiteY12" fmla="*/ 253822 h 381000"/>
              <a:gd name="connsiteX13" fmla="*/ 302285 w 457200"/>
              <a:gd name="connsiteY13" fmla="*/ 219685 h 381000"/>
              <a:gd name="connsiteX14" fmla="*/ 217856 w 457200"/>
              <a:gd name="connsiteY14" fmla="*/ 194538 h 381000"/>
              <a:gd name="connsiteX15" fmla="*/ 130835 w 457200"/>
              <a:gd name="connsiteY15" fmla="*/ 202768 h 381000"/>
              <a:gd name="connsiteX16" fmla="*/ 84049 w 457200"/>
              <a:gd name="connsiteY16" fmla="*/ 227609 h 381000"/>
              <a:gd name="connsiteX17" fmla="*/ 84049 w 457200"/>
              <a:gd name="connsiteY17" fmla="*/ 334594 h 381000"/>
              <a:gd name="connsiteX18" fmla="*/ 115291 w 457200"/>
              <a:gd name="connsiteY18" fmla="*/ 325907 h 381000"/>
              <a:gd name="connsiteX19" fmla="*/ 115291 w 457200"/>
              <a:gd name="connsiteY19" fmla="*/ 325907 h 381000"/>
              <a:gd name="connsiteX20" fmla="*/ 147295 w 457200"/>
              <a:gd name="connsiteY20" fmla="*/ 322859 h 381000"/>
              <a:gd name="connsiteX21" fmla="*/ 178842 w 457200"/>
              <a:gd name="connsiteY21" fmla="*/ 332613 h 381000"/>
              <a:gd name="connsiteX22" fmla="*/ 365074 w 457200"/>
              <a:gd name="connsiteY22" fmla="*/ 352730 h 381000"/>
              <a:gd name="connsiteX23" fmla="*/ 422986 w 457200"/>
              <a:gd name="connsiteY23" fmla="*/ 348005 h 381000"/>
              <a:gd name="connsiteX24" fmla="*/ 450723 w 457200"/>
              <a:gd name="connsiteY24" fmla="*/ 313106 h 381000"/>
              <a:gd name="connsiteX25" fmla="*/ 450723 w 457200"/>
              <a:gd name="connsiteY25" fmla="*/ 313106 h 381000"/>
              <a:gd name="connsiteX26" fmla="*/ 423596 w 457200"/>
              <a:gd name="connsiteY26" fmla="*/ 287198 h 381000"/>
              <a:gd name="connsiteX27" fmla="*/ 376047 w 457200"/>
              <a:gd name="connsiteY27" fmla="*/ 289179 h 381000"/>
              <a:gd name="connsiteX28" fmla="*/ 256565 w 457200"/>
              <a:gd name="connsiteY28" fmla="*/ 272415 h 381000"/>
              <a:gd name="connsiteX29" fmla="*/ 221818 w 457200"/>
              <a:gd name="connsiteY29" fmla="*/ 260985 h 381000"/>
              <a:gd name="connsiteX30" fmla="*/ 394640 w 457200"/>
              <a:gd name="connsiteY30" fmla="*/ 288112 h 381000"/>
              <a:gd name="connsiteX31" fmla="*/ 397688 w 457200"/>
              <a:gd name="connsiteY31" fmla="*/ 273482 h 381000"/>
              <a:gd name="connsiteX32" fmla="*/ 372694 w 457200"/>
              <a:gd name="connsiteY32" fmla="*/ 94564 h 381000"/>
              <a:gd name="connsiteX33" fmla="*/ 351054 w 457200"/>
              <a:gd name="connsiteY33" fmla="*/ 75667 h 381000"/>
              <a:gd name="connsiteX34" fmla="*/ 208559 w 457200"/>
              <a:gd name="connsiteY34" fmla="*/ 75667 h 381000"/>
              <a:gd name="connsiteX35" fmla="*/ 186919 w 457200"/>
              <a:gd name="connsiteY35" fmla="*/ 94564 h 381000"/>
              <a:gd name="connsiteX36" fmla="*/ 173660 w 457200"/>
              <a:gd name="connsiteY36" fmla="*/ 189509 h 381000"/>
              <a:gd name="connsiteX37" fmla="*/ 314782 w 457200"/>
              <a:gd name="connsiteY37" fmla="*/ 98374 h 381000"/>
              <a:gd name="connsiteX38" fmla="*/ 314782 w 457200"/>
              <a:gd name="connsiteY38" fmla="*/ 54330 h 381000"/>
              <a:gd name="connsiteX39" fmla="*/ 279883 w 457200"/>
              <a:gd name="connsiteY39" fmla="*/ 19431 h 381000"/>
              <a:gd name="connsiteX40" fmla="*/ 279883 w 457200"/>
              <a:gd name="connsiteY40" fmla="*/ 19431 h 381000"/>
              <a:gd name="connsiteX41" fmla="*/ 244983 w 457200"/>
              <a:gd name="connsiteY41" fmla="*/ 54330 h 381000"/>
              <a:gd name="connsiteX42" fmla="*/ 244983 w 457200"/>
              <a:gd name="connsiteY42" fmla="*/ 98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57200" h="381000">
                <a:moveTo>
                  <a:pt x="51740" y="375895"/>
                </a:moveTo>
                <a:lnTo>
                  <a:pt x="51740" y="375895"/>
                </a:lnTo>
                <a:cubicBezTo>
                  <a:pt x="33909" y="375895"/>
                  <a:pt x="19431" y="361417"/>
                  <a:pt x="19431" y="343586"/>
                </a:cubicBezTo>
                <a:lnTo>
                  <a:pt x="19431" y="219227"/>
                </a:lnTo>
                <a:cubicBezTo>
                  <a:pt x="19431" y="201397"/>
                  <a:pt x="33909" y="186918"/>
                  <a:pt x="51740" y="186918"/>
                </a:cubicBezTo>
                <a:lnTo>
                  <a:pt x="51740" y="186918"/>
                </a:lnTo>
                <a:cubicBezTo>
                  <a:pt x="69571" y="186918"/>
                  <a:pt x="84049" y="201397"/>
                  <a:pt x="84049" y="219227"/>
                </a:cubicBezTo>
                <a:lnTo>
                  <a:pt x="84049" y="343586"/>
                </a:lnTo>
                <a:cubicBezTo>
                  <a:pt x="84049" y="361417"/>
                  <a:pt x="69571" y="375895"/>
                  <a:pt x="51740" y="375895"/>
                </a:cubicBezTo>
                <a:close/>
                <a:moveTo>
                  <a:pt x="221818" y="260680"/>
                </a:moveTo>
                <a:lnTo>
                  <a:pt x="221818" y="260680"/>
                </a:lnTo>
                <a:lnTo>
                  <a:pt x="287198" y="276682"/>
                </a:lnTo>
                <a:cubicBezTo>
                  <a:pt x="309601" y="281254"/>
                  <a:pt x="322859" y="273329"/>
                  <a:pt x="325603" y="253822"/>
                </a:cubicBezTo>
                <a:cubicBezTo>
                  <a:pt x="327736" y="238430"/>
                  <a:pt x="317068" y="224257"/>
                  <a:pt x="302285" y="219685"/>
                </a:cubicBezTo>
                <a:lnTo>
                  <a:pt x="217856" y="194538"/>
                </a:lnTo>
                <a:cubicBezTo>
                  <a:pt x="188900" y="185699"/>
                  <a:pt x="157658" y="188595"/>
                  <a:pt x="130835" y="202768"/>
                </a:cubicBezTo>
                <a:lnTo>
                  <a:pt x="84049" y="227609"/>
                </a:lnTo>
                <a:moveTo>
                  <a:pt x="84049" y="334594"/>
                </a:moveTo>
                <a:cubicBezTo>
                  <a:pt x="94869" y="333985"/>
                  <a:pt x="105537" y="331089"/>
                  <a:pt x="115291" y="325907"/>
                </a:cubicBezTo>
                <a:lnTo>
                  <a:pt x="115291" y="325907"/>
                </a:lnTo>
                <a:cubicBezTo>
                  <a:pt x="125044" y="320726"/>
                  <a:pt x="136627" y="319659"/>
                  <a:pt x="147295" y="322859"/>
                </a:cubicBezTo>
                <a:lnTo>
                  <a:pt x="178842" y="332613"/>
                </a:lnTo>
                <a:cubicBezTo>
                  <a:pt x="239039" y="351053"/>
                  <a:pt x="302285" y="357911"/>
                  <a:pt x="365074" y="352730"/>
                </a:cubicBezTo>
                <a:lnTo>
                  <a:pt x="422986" y="348005"/>
                </a:lnTo>
                <a:cubicBezTo>
                  <a:pt x="440512" y="346481"/>
                  <a:pt x="453162" y="330632"/>
                  <a:pt x="450723" y="313106"/>
                </a:cubicBezTo>
                <a:lnTo>
                  <a:pt x="450723" y="313106"/>
                </a:lnTo>
                <a:cubicBezTo>
                  <a:pt x="448742" y="299237"/>
                  <a:pt x="437617" y="288569"/>
                  <a:pt x="423596" y="287198"/>
                </a:cubicBezTo>
                <a:lnTo>
                  <a:pt x="376047" y="289179"/>
                </a:lnTo>
                <a:cubicBezTo>
                  <a:pt x="335509" y="290855"/>
                  <a:pt x="295123" y="285217"/>
                  <a:pt x="256565" y="272415"/>
                </a:cubicBezTo>
                <a:lnTo>
                  <a:pt x="221818" y="260985"/>
                </a:lnTo>
                <a:moveTo>
                  <a:pt x="394640" y="288112"/>
                </a:moveTo>
                <a:cubicBezTo>
                  <a:pt x="397230" y="283997"/>
                  <a:pt x="398450" y="278816"/>
                  <a:pt x="397688" y="273482"/>
                </a:cubicBezTo>
                <a:lnTo>
                  <a:pt x="372694" y="94564"/>
                </a:lnTo>
                <a:cubicBezTo>
                  <a:pt x="371170" y="83744"/>
                  <a:pt x="362026" y="75667"/>
                  <a:pt x="351054" y="75667"/>
                </a:cubicBezTo>
                <a:lnTo>
                  <a:pt x="208559" y="75667"/>
                </a:lnTo>
                <a:cubicBezTo>
                  <a:pt x="197587" y="75667"/>
                  <a:pt x="188443" y="83744"/>
                  <a:pt x="186919" y="94564"/>
                </a:cubicBezTo>
                <a:lnTo>
                  <a:pt x="173660" y="189509"/>
                </a:lnTo>
                <a:moveTo>
                  <a:pt x="314782" y="98374"/>
                </a:moveTo>
                <a:lnTo>
                  <a:pt x="314782" y="54330"/>
                </a:lnTo>
                <a:cubicBezTo>
                  <a:pt x="314782" y="34976"/>
                  <a:pt x="299085" y="19431"/>
                  <a:pt x="279883" y="19431"/>
                </a:cubicBezTo>
                <a:lnTo>
                  <a:pt x="279883" y="19431"/>
                </a:lnTo>
                <a:cubicBezTo>
                  <a:pt x="260528" y="19431"/>
                  <a:pt x="244983" y="35128"/>
                  <a:pt x="244983" y="54330"/>
                </a:cubicBezTo>
                <a:lnTo>
                  <a:pt x="244983" y="98374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Freeform 16">
            <a:extLst>
              <a:ext uri="{FF2B5EF4-FFF2-40B4-BE49-F238E27FC236}">
                <a16:creationId xmlns:a16="http://schemas.microsoft.com/office/drawing/2014/main" id="{B40C82A8-F0C2-E00E-9357-08888F900D0C}"/>
              </a:ext>
            </a:extLst>
          </p:cNvPr>
          <p:cNvSpPr>
            <a:spLocks noEditPoints="1"/>
          </p:cNvSpPr>
          <p:nvPr/>
        </p:nvSpPr>
        <p:spPr bwMode="auto">
          <a:xfrm>
            <a:off x="13817099" y="6788482"/>
            <a:ext cx="402882" cy="52046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" name="Freeform 50">
            <a:extLst>
              <a:ext uri="{FF2B5EF4-FFF2-40B4-BE49-F238E27FC236}">
                <a16:creationId xmlns:a16="http://schemas.microsoft.com/office/drawing/2014/main" id="{5FF8F565-2BD5-D769-5DB9-18D0EDDCC008}"/>
              </a:ext>
            </a:extLst>
          </p:cNvPr>
          <p:cNvSpPr>
            <a:spLocks noEditPoints="1"/>
          </p:cNvSpPr>
          <p:nvPr/>
        </p:nvSpPr>
        <p:spPr bwMode="auto">
          <a:xfrm>
            <a:off x="10177517" y="4324472"/>
            <a:ext cx="375894" cy="537818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B3406009-B2FE-77AB-16A3-7258DE88228A}"/>
              </a:ext>
            </a:extLst>
          </p:cNvPr>
          <p:cNvGrpSpPr/>
          <p:nvPr/>
        </p:nvGrpSpPr>
        <p:grpSpPr>
          <a:xfrm>
            <a:off x="10951875" y="11078005"/>
            <a:ext cx="2470073" cy="1604151"/>
            <a:chOff x="10951875" y="11078005"/>
            <a:chExt cx="2470073" cy="1604151"/>
          </a:xfrm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97834DA4-47B0-F463-86F9-4D405E808764}"/>
                </a:ext>
              </a:extLst>
            </p:cNvPr>
            <p:cNvSpPr/>
            <p:nvPr/>
          </p:nvSpPr>
          <p:spPr>
            <a:xfrm>
              <a:off x="11242229" y="11256344"/>
              <a:ext cx="1890624" cy="862684"/>
            </a:xfrm>
            <a:custGeom>
              <a:avLst/>
              <a:gdLst>
                <a:gd name="connsiteX0" fmla="*/ 944614 w 1890624"/>
                <a:gd name="connsiteY0" fmla="*/ 0 h 862684"/>
                <a:gd name="connsiteX1" fmla="*/ 1866204 w 1890624"/>
                <a:gd name="connsiteY1" fmla="*/ 382771 h 862684"/>
                <a:gd name="connsiteX2" fmla="*/ 1890624 w 1890624"/>
                <a:gd name="connsiteY2" fmla="*/ 414171 h 862684"/>
                <a:gd name="connsiteX3" fmla="*/ 1316553 w 1890624"/>
                <a:gd name="connsiteY3" fmla="*/ 862684 h 862684"/>
                <a:gd name="connsiteX4" fmla="*/ 1297756 w 1890624"/>
                <a:gd name="connsiteY4" fmla="*/ 844888 h 862684"/>
                <a:gd name="connsiteX5" fmla="*/ 944614 w 1890624"/>
                <a:gd name="connsiteY5" fmla="*/ 730623 h 862684"/>
                <a:gd name="connsiteX6" fmla="*/ 591472 w 1890624"/>
                <a:gd name="connsiteY6" fmla="*/ 844888 h 862684"/>
                <a:gd name="connsiteX7" fmla="*/ 574345 w 1890624"/>
                <a:gd name="connsiteY7" fmla="*/ 861104 h 862684"/>
                <a:gd name="connsiteX8" fmla="*/ 0 w 1890624"/>
                <a:gd name="connsiteY8" fmla="*/ 412376 h 862684"/>
                <a:gd name="connsiteX9" fmla="*/ 23024 w 1890624"/>
                <a:gd name="connsiteY9" fmla="*/ 382771 h 862684"/>
                <a:gd name="connsiteX10" fmla="*/ 944614 w 1890624"/>
                <a:gd name="connsiteY10" fmla="*/ 0 h 86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90624" h="862684">
                  <a:moveTo>
                    <a:pt x="944614" y="0"/>
                  </a:moveTo>
                  <a:cubicBezTo>
                    <a:pt x="1328245" y="0"/>
                    <a:pt x="1666477" y="151834"/>
                    <a:pt x="1866204" y="382771"/>
                  </a:cubicBezTo>
                  <a:lnTo>
                    <a:pt x="1890624" y="414171"/>
                  </a:lnTo>
                  <a:lnTo>
                    <a:pt x="1316553" y="862684"/>
                  </a:lnTo>
                  <a:lnTo>
                    <a:pt x="1297756" y="844888"/>
                  </a:lnTo>
                  <a:cubicBezTo>
                    <a:pt x="1207379" y="774289"/>
                    <a:pt x="1082525" y="730623"/>
                    <a:pt x="944614" y="730623"/>
                  </a:cubicBezTo>
                  <a:cubicBezTo>
                    <a:pt x="806703" y="730623"/>
                    <a:pt x="681849" y="774289"/>
                    <a:pt x="591472" y="844888"/>
                  </a:cubicBezTo>
                  <a:lnTo>
                    <a:pt x="574345" y="861104"/>
                  </a:lnTo>
                  <a:lnTo>
                    <a:pt x="0" y="412376"/>
                  </a:lnTo>
                  <a:lnTo>
                    <a:pt x="23024" y="382771"/>
                  </a:lnTo>
                  <a:cubicBezTo>
                    <a:pt x="222751" y="151834"/>
                    <a:pt x="560983" y="0"/>
                    <a:pt x="944614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167E329C-B46E-822D-D398-08466D547D9C}"/>
                </a:ext>
              </a:extLst>
            </p:cNvPr>
            <p:cNvSpPr/>
            <p:nvPr/>
          </p:nvSpPr>
          <p:spPr>
            <a:xfrm>
              <a:off x="10951875" y="11078005"/>
              <a:ext cx="2470073" cy="1604151"/>
            </a:xfrm>
            <a:custGeom>
              <a:avLst/>
              <a:gdLst>
                <a:gd name="connsiteX0" fmla="*/ 745892 w 2470073"/>
                <a:gd name="connsiteY0" fmla="*/ 1219971 h 1604151"/>
                <a:gd name="connsiteX1" fmla="*/ 745892 w 2470073"/>
                <a:gd name="connsiteY1" fmla="*/ 1219972 h 1604151"/>
                <a:gd name="connsiteX2" fmla="*/ 1062724 w 2470073"/>
                <a:gd name="connsiteY2" fmla="*/ 1466185 h 1604151"/>
                <a:gd name="connsiteX3" fmla="*/ 1062725 w 2470073"/>
                <a:gd name="connsiteY3" fmla="*/ 1466185 h 1604151"/>
                <a:gd name="connsiteX4" fmla="*/ 917 w 2470073"/>
                <a:gd name="connsiteY4" fmla="*/ 638563 h 1604151"/>
                <a:gd name="connsiteX5" fmla="*/ 178652 w 2470073"/>
                <a:gd name="connsiteY5" fmla="*/ 777425 h 1604151"/>
                <a:gd name="connsiteX6" fmla="*/ 178055 w 2470073"/>
                <a:gd name="connsiteY6" fmla="*/ 778699 h 1604151"/>
                <a:gd name="connsiteX7" fmla="*/ 0 w 2470073"/>
                <a:gd name="connsiteY7" fmla="*/ 640330 h 1604151"/>
                <a:gd name="connsiteX8" fmla="*/ 547 w 2470073"/>
                <a:gd name="connsiteY8" fmla="*/ 639164 h 1604151"/>
                <a:gd name="connsiteX9" fmla="*/ 1234968 w 2470073"/>
                <a:gd name="connsiteY9" fmla="*/ 178340 h 1604151"/>
                <a:gd name="connsiteX10" fmla="*/ 313378 w 2470073"/>
                <a:gd name="connsiteY10" fmla="*/ 561111 h 1604151"/>
                <a:gd name="connsiteX11" fmla="*/ 290355 w 2470073"/>
                <a:gd name="connsiteY11" fmla="*/ 590715 h 1604151"/>
                <a:gd name="connsiteX12" fmla="*/ 864700 w 2470073"/>
                <a:gd name="connsiteY12" fmla="*/ 1039443 h 1604151"/>
                <a:gd name="connsiteX13" fmla="*/ 881826 w 2470073"/>
                <a:gd name="connsiteY13" fmla="*/ 1023228 h 1604151"/>
                <a:gd name="connsiteX14" fmla="*/ 1234968 w 2470073"/>
                <a:gd name="connsiteY14" fmla="*/ 908963 h 1604151"/>
                <a:gd name="connsiteX15" fmla="*/ 1588110 w 2470073"/>
                <a:gd name="connsiteY15" fmla="*/ 1023228 h 1604151"/>
                <a:gd name="connsiteX16" fmla="*/ 1606907 w 2470073"/>
                <a:gd name="connsiteY16" fmla="*/ 1041024 h 1604151"/>
                <a:gd name="connsiteX17" fmla="*/ 1606907 w 2470073"/>
                <a:gd name="connsiteY17" fmla="*/ 1041023 h 1604151"/>
                <a:gd name="connsiteX18" fmla="*/ 2180977 w 2470073"/>
                <a:gd name="connsiteY18" fmla="*/ 592510 h 1604151"/>
                <a:gd name="connsiteX19" fmla="*/ 2156558 w 2470073"/>
                <a:gd name="connsiteY19" fmla="*/ 561111 h 1604151"/>
                <a:gd name="connsiteX20" fmla="*/ 1234968 w 2470073"/>
                <a:gd name="connsiteY20" fmla="*/ 178340 h 1604151"/>
                <a:gd name="connsiteX21" fmla="*/ 1234968 w 2470073"/>
                <a:gd name="connsiteY21" fmla="*/ 0 h 1604151"/>
                <a:gd name="connsiteX22" fmla="*/ 2345869 w 2470073"/>
                <a:gd name="connsiteY22" fmla="*/ 461399 h 1604151"/>
                <a:gd name="connsiteX23" fmla="*/ 2346974 w 2470073"/>
                <a:gd name="connsiteY23" fmla="*/ 462820 h 1604151"/>
                <a:gd name="connsiteX24" fmla="*/ 2412974 w 2470073"/>
                <a:gd name="connsiteY24" fmla="*/ 547684 h 1604151"/>
                <a:gd name="connsiteX25" fmla="*/ 2469389 w 2470073"/>
                <a:gd name="connsiteY25" fmla="*/ 639165 h 1604151"/>
                <a:gd name="connsiteX26" fmla="*/ 2469936 w 2470073"/>
                <a:gd name="connsiteY26" fmla="*/ 640332 h 1604151"/>
                <a:gd name="connsiteX27" fmla="*/ 2470073 w 2470073"/>
                <a:gd name="connsiteY27" fmla="*/ 640624 h 1604151"/>
                <a:gd name="connsiteX28" fmla="*/ 2292273 w 2470073"/>
                <a:gd name="connsiteY28" fmla="*/ 779536 h 1604151"/>
                <a:gd name="connsiteX29" fmla="*/ 2291881 w 2470073"/>
                <a:gd name="connsiteY29" fmla="*/ 778701 h 1604151"/>
                <a:gd name="connsiteX30" fmla="*/ 2291881 w 2470073"/>
                <a:gd name="connsiteY30" fmla="*/ 778700 h 1604151"/>
                <a:gd name="connsiteX31" fmla="*/ 1724046 w 2470073"/>
                <a:gd name="connsiteY31" fmla="*/ 1219971 h 1604151"/>
                <a:gd name="connsiteX32" fmla="*/ 1724046 w 2470073"/>
                <a:gd name="connsiteY32" fmla="*/ 1219972 h 1604151"/>
                <a:gd name="connsiteX33" fmla="*/ 1409065 w 2470073"/>
                <a:gd name="connsiteY33" fmla="*/ 1464747 h 1604151"/>
                <a:gd name="connsiteX34" fmla="*/ 1236816 w 2470073"/>
                <a:gd name="connsiteY34" fmla="*/ 1330172 h 1604151"/>
                <a:gd name="connsiteX35" fmla="*/ 1236815 w 2470073"/>
                <a:gd name="connsiteY35" fmla="*/ 1330172 h 1604151"/>
                <a:gd name="connsiteX36" fmla="*/ 1409064 w 2470073"/>
                <a:gd name="connsiteY36" fmla="*/ 1464747 h 1604151"/>
                <a:gd name="connsiteX37" fmla="*/ 1409065 w 2470073"/>
                <a:gd name="connsiteY37" fmla="*/ 1464747 h 1604151"/>
                <a:gd name="connsiteX38" fmla="*/ 1724045 w 2470073"/>
                <a:gd name="connsiteY38" fmla="*/ 1219973 h 1604151"/>
                <a:gd name="connsiteX39" fmla="*/ 2291881 w 2470073"/>
                <a:gd name="connsiteY39" fmla="*/ 778701 h 1604151"/>
                <a:gd name="connsiteX40" fmla="*/ 2292273 w 2470073"/>
                <a:gd name="connsiteY40" fmla="*/ 779537 h 1604151"/>
                <a:gd name="connsiteX41" fmla="*/ 1724576 w 2470073"/>
                <a:gd name="connsiteY41" fmla="*/ 1223070 h 1604151"/>
                <a:gd name="connsiteX42" fmla="*/ 1412153 w 2470073"/>
                <a:gd name="connsiteY42" fmla="*/ 1467162 h 1604151"/>
                <a:gd name="connsiteX43" fmla="*/ 1412152 w 2470073"/>
                <a:gd name="connsiteY43" fmla="*/ 1467161 h 1604151"/>
                <a:gd name="connsiteX44" fmla="*/ 1236814 w 2470073"/>
                <a:gd name="connsiteY44" fmla="*/ 1604151 h 1604151"/>
                <a:gd name="connsiteX45" fmla="*/ 1061475 w 2470073"/>
                <a:gd name="connsiteY45" fmla="*/ 1467161 h 1604151"/>
                <a:gd name="connsiteX46" fmla="*/ 745700 w 2470073"/>
                <a:gd name="connsiteY46" fmla="*/ 1220451 h 1604151"/>
                <a:gd name="connsiteX47" fmla="*/ 745700 w 2470073"/>
                <a:gd name="connsiteY47" fmla="*/ 1220450 h 1604151"/>
                <a:gd name="connsiteX48" fmla="*/ 595075 w 2470073"/>
                <a:gd name="connsiteY48" fmla="*/ 1102769 h 1604151"/>
                <a:gd name="connsiteX49" fmla="*/ 178056 w 2470073"/>
                <a:gd name="connsiteY49" fmla="*/ 778699 h 1604151"/>
                <a:gd name="connsiteX50" fmla="*/ 178653 w 2470073"/>
                <a:gd name="connsiteY50" fmla="*/ 777425 h 1604151"/>
                <a:gd name="connsiteX51" fmla="*/ 918 w 2470073"/>
                <a:gd name="connsiteY51" fmla="*/ 638563 h 1604151"/>
                <a:gd name="connsiteX52" fmla="*/ 56963 w 2470073"/>
                <a:gd name="connsiteY52" fmla="*/ 547683 h 1604151"/>
                <a:gd name="connsiteX53" fmla="*/ 124068 w 2470073"/>
                <a:gd name="connsiteY53" fmla="*/ 461398 h 1604151"/>
                <a:gd name="connsiteX54" fmla="*/ 124396 w 2470073"/>
                <a:gd name="connsiteY54" fmla="*/ 461056 h 1604151"/>
                <a:gd name="connsiteX55" fmla="*/ 201190 w 2470073"/>
                <a:gd name="connsiteY55" fmla="*/ 380835 h 1604151"/>
                <a:gd name="connsiteX56" fmla="*/ 1234968 w 2470073"/>
                <a:gd name="connsiteY56" fmla="*/ 0 h 160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70073" h="1604151">
                  <a:moveTo>
                    <a:pt x="745892" y="1219971"/>
                  </a:moveTo>
                  <a:lnTo>
                    <a:pt x="745892" y="1219972"/>
                  </a:lnTo>
                  <a:lnTo>
                    <a:pt x="1062724" y="1466185"/>
                  </a:lnTo>
                  <a:lnTo>
                    <a:pt x="1062725" y="1466185"/>
                  </a:lnTo>
                  <a:close/>
                  <a:moveTo>
                    <a:pt x="917" y="638563"/>
                  </a:moveTo>
                  <a:lnTo>
                    <a:pt x="178652" y="777425"/>
                  </a:lnTo>
                  <a:lnTo>
                    <a:pt x="178055" y="778699"/>
                  </a:lnTo>
                  <a:lnTo>
                    <a:pt x="0" y="640330"/>
                  </a:lnTo>
                  <a:lnTo>
                    <a:pt x="547" y="639164"/>
                  </a:lnTo>
                  <a:close/>
                  <a:moveTo>
                    <a:pt x="1234968" y="178340"/>
                  </a:moveTo>
                  <a:cubicBezTo>
                    <a:pt x="851337" y="178340"/>
                    <a:pt x="513105" y="330174"/>
                    <a:pt x="313378" y="561111"/>
                  </a:cubicBezTo>
                  <a:lnTo>
                    <a:pt x="290355" y="590715"/>
                  </a:lnTo>
                  <a:lnTo>
                    <a:pt x="864700" y="1039443"/>
                  </a:lnTo>
                  <a:lnTo>
                    <a:pt x="881826" y="1023228"/>
                  </a:lnTo>
                  <a:cubicBezTo>
                    <a:pt x="972203" y="952629"/>
                    <a:pt x="1097057" y="908963"/>
                    <a:pt x="1234968" y="908963"/>
                  </a:cubicBezTo>
                  <a:cubicBezTo>
                    <a:pt x="1372879" y="908963"/>
                    <a:pt x="1497733" y="952629"/>
                    <a:pt x="1588110" y="1023228"/>
                  </a:cubicBezTo>
                  <a:lnTo>
                    <a:pt x="1606907" y="1041024"/>
                  </a:lnTo>
                  <a:lnTo>
                    <a:pt x="1606907" y="1041023"/>
                  </a:lnTo>
                  <a:lnTo>
                    <a:pt x="2180977" y="592510"/>
                  </a:lnTo>
                  <a:lnTo>
                    <a:pt x="2156558" y="561111"/>
                  </a:lnTo>
                  <a:cubicBezTo>
                    <a:pt x="1956831" y="330174"/>
                    <a:pt x="1618599" y="178340"/>
                    <a:pt x="1234968" y="178340"/>
                  </a:cubicBezTo>
                  <a:close/>
                  <a:moveTo>
                    <a:pt x="1234968" y="0"/>
                  </a:moveTo>
                  <a:cubicBezTo>
                    <a:pt x="1697403" y="0"/>
                    <a:pt x="2105115" y="183024"/>
                    <a:pt x="2345869" y="461399"/>
                  </a:cubicBezTo>
                  <a:lnTo>
                    <a:pt x="2346974" y="462820"/>
                  </a:lnTo>
                  <a:lnTo>
                    <a:pt x="2412974" y="547684"/>
                  </a:lnTo>
                  <a:cubicBezTo>
                    <a:pt x="2433598" y="577341"/>
                    <a:pt x="2452440" y="607864"/>
                    <a:pt x="2469389" y="639165"/>
                  </a:cubicBezTo>
                  <a:lnTo>
                    <a:pt x="2469936" y="640332"/>
                  </a:lnTo>
                  <a:lnTo>
                    <a:pt x="2470073" y="640624"/>
                  </a:lnTo>
                  <a:lnTo>
                    <a:pt x="2292273" y="779536"/>
                  </a:lnTo>
                  <a:lnTo>
                    <a:pt x="2291881" y="778701"/>
                  </a:lnTo>
                  <a:lnTo>
                    <a:pt x="2291881" y="778700"/>
                  </a:lnTo>
                  <a:lnTo>
                    <a:pt x="1724046" y="1219971"/>
                  </a:lnTo>
                  <a:lnTo>
                    <a:pt x="1724046" y="1219972"/>
                  </a:lnTo>
                  <a:lnTo>
                    <a:pt x="1409065" y="1464747"/>
                  </a:lnTo>
                  <a:lnTo>
                    <a:pt x="1236816" y="1330172"/>
                  </a:lnTo>
                  <a:lnTo>
                    <a:pt x="1236815" y="1330172"/>
                  </a:lnTo>
                  <a:lnTo>
                    <a:pt x="1409064" y="1464747"/>
                  </a:lnTo>
                  <a:lnTo>
                    <a:pt x="1409065" y="1464747"/>
                  </a:lnTo>
                  <a:lnTo>
                    <a:pt x="1724045" y="1219973"/>
                  </a:lnTo>
                  <a:lnTo>
                    <a:pt x="2291881" y="778701"/>
                  </a:lnTo>
                  <a:lnTo>
                    <a:pt x="2292273" y="779537"/>
                  </a:lnTo>
                  <a:lnTo>
                    <a:pt x="1724576" y="1223070"/>
                  </a:lnTo>
                  <a:lnTo>
                    <a:pt x="1412153" y="1467162"/>
                  </a:lnTo>
                  <a:lnTo>
                    <a:pt x="1412152" y="1467161"/>
                  </a:lnTo>
                  <a:lnTo>
                    <a:pt x="1236814" y="1604151"/>
                  </a:lnTo>
                  <a:lnTo>
                    <a:pt x="1061475" y="1467161"/>
                  </a:lnTo>
                  <a:lnTo>
                    <a:pt x="745700" y="1220451"/>
                  </a:lnTo>
                  <a:lnTo>
                    <a:pt x="745700" y="1220450"/>
                  </a:lnTo>
                  <a:lnTo>
                    <a:pt x="595075" y="1102769"/>
                  </a:lnTo>
                  <a:lnTo>
                    <a:pt x="178056" y="778699"/>
                  </a:lnTo>
                  <a:lnTo>
                    <a:pt x="178653" y="777425"/>
                  </a:lnTo>
                  <a:lnTo>
                    <a:pt x="918" y="638563"/>
                  </a:lnTo>
                  <a:lnTo>
                    <a:pt x="56963" y="547683"/>
                  </a:lnTo>
                  <a:cubicBezTo>
                    <a:pt x="77587" y="518026"/>
                    <a:pt x="99993" y="489235"/>
                    <a:pt x="124068" y="461398"/>
                  </a:cubicBezTo>
                  <a:lnTo>
                    <a:pt x="124396" y="461056"/>
                  </a:lnTo>
                  <a:lnTo>
                    <a:pt x="201190" y="380835"/>
                  </a:lnTo>
                  <a:cubicBezTo>
                    <a:pt x="446911" y="148249"/>
                    <a:pt x="818777" y="0"/>
                    <a:pt x="123496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33" grpId="0"/>
          <p:bldP spid="34" grpId="0"/>
          <p:bldP spid="35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33" grpId="0"/>
          <p:bldP spid="34" grpId="0"/>
          <p:bldP spid="35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2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E4A49"/>
      </a:accent1>
      <a:accent2>
        <a:srgbClr val="2AB7CA"/>
      </a:accent2>
      <a:accent3>
        <a:srgbClr val="FED766"/>
      </a:accent3>
      <a:accent4>
        <a:srgbClr val="B38CB4"/>
      </a:accent4>
      <a:accent5>
        <a:srgbClr val="087E8B"/>
      </a:accent5>
      <a:accent6>
        <a:srgbClr val="0081AF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Dark 7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Dark 27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11531</TotalTime>
  <Words>830</Words>
  <Application>Microsoft Office PowerPoint</Application>
  <PresentationFormat>Custom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10</vt:i4>
      </vt:variant>
    </vt:vector>
  </HeadingPairs>
  <TitlesOfParts>
    <vt:vector size="35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88 - Learning Evolution Model</dc:title>
  <dc:creator>Slide Ocean</dc:creator>
  <cp:lastModifiedBy>SO</cp:lastModifiedBy>
  <cp:revision>2635</cp:revision>
  <dcterms:created xsi:type="dcterms:W3CDTF">2024-04-24T08:43:56Z</dcterms:created>
  <dcterms:modified xsi:type="dcterms:W3CDTF">2025-10-21T02:15:53Z</dcterms:modified>
</cp:coreProperties>
</file>