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182" r:id="rId20"/>
    <p:sldId id="2147378225" r:id="rId21"/>
    <p:sldId id="2147378183" r:id="rId22"/>
    <p:sldId id="536" r:id="rId23"/>
    <p:sldId id="2147378227" r:id="rId24"/>
    <p:sldId id="2147378224" r:id="rId25"/>
    <p:sldId id="2147378229" r:id="rId26"/>
    <p:sldId id="2147378235" r:id="rId27"/>
    <p:sldId id="2147378218" r:id="rId28"/>
    <p:sldId id="2147378234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734" y="36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A3E555EC-0EEC-C012-8154-2AA5F8A8BC90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974F5BA-0C06-49EC-9926-917D31506BB4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9ACEC41-7A4E-6168-E18F-6B996AF1EA7E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CAC58C8-0E50-28F4-E828-BA686501D319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C1ECF0C-48D1-3E91-0E4D-DBCDE261EB6D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3C1A2B-A8F0-2C15-7192-5A481EF8E1A8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CB25C0D-0670-8825-50B6-246114198C17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F41508E-DCE8-6F5A-377B-619D183DA667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3222EF97-70B7-399C-BEBF-639E0B86072D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0C9C88D-C0AB-9D9E-2032-A45547F511A7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ADCD763-9B08-1FF2-4681-92AB510BFC0E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EAE0176-614F-AE5A-755A-9AA37D4FA1CF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6A83B21-2127-F982-64FF-4BD547BB3F59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A0C0769-9F14-F6FE-D170-E7BB014D55B2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28582FA-A1E5-CB9C-3A1C-6B815AF66FC5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84F03DF-A3E8-D5F2-C440-F478501D31A4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2C0340BC-E97D-9FA9-93B9-D4046ABEF171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D5D8AAB-1034-29BB-0DFE-6ADAEC167861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0E745D1-92ED-5371-23F3-4CFA21ABC2EE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BD8A77A-8902-D73F-2B35-F74762188F66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EA11E5E-16E7-7376-4AFE-3492984B6B92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4B78509-BBBA-109A-83A5-23121B134BE0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3C4112-E588-D2D0-3A25-C08F4A5CB609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C24F291-E3E5-7B85-FC0C-9C34C1784302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2033AE35-836C-DEA8-D47C-518D7E07B291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2EEB1C3-A1DD-D6F4-A7A7-2E57784A705E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8157507-9057-D653-4800-B90F0E2FACB5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95CB037-1605-19D2-4ADB-D0293A21DA9D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94AE47-708A-2CD1-CDD2-34A09D11886C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470706A-A8A2-4EDB-6476-922ADDC4A064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234E026-CF90-2CD6-8960-C3A1DA4F4AA9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2CFE7F5-EE4B-28C1-5CB5-DB1CD8834034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1D30E0FE-CCFF-E96D-AD6B-832DF82C8BC7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EBC53D0-BF05-B979-08A0-21BF01EFEC63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DD8534D-905E-60A8-FB2A-75716B36981A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127F340-7EE2-8361-41FB-4ADAC7548DB3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AEB4BBB-F4A9-8234-6853-6E1D408DE2D2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87C74E8-8902-418A-C279-C5A30E6C7E02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4B1FCFA-156A-190D-E12C-A33448191C91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E1B6B86-0C1E-212B-9245-01747ACCBA90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94" name="!!SubTitle">
            <a:extLst>
              <a:ext uri="{FF2B5EF4-FFF2-40B4-BE49-F238E27FC236}">
                <a16:creationId xmlns:a16="http://schemas.microsoft.com/office/drawing/2014/main" id="{F40F61F2-3255-E820-115B-E05D0E79D5EA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5DF3FE71-B063-20EB-EC4B-F58A03937A83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lideOcean">
            <a:extLst>
              <a:ext uri="{FF2B5EF4-FFF2-40B4-BE49-F238E27FC236}">
                <a16:creationId xmlns:a16="http://schemas.microsoft.com/office/drawing/2014/main" id="{36B52D50-FCC3-302A-B10B-971861C63D53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2651488-C7AF-B99C-7601-04C79D1F8342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2C6F87B0-F8B4-15A3-A50D-F8E0E3BFB983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F342E51E-3641-A072-A6F3-3C6BD9BB19A3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23756AFD-EDD5-2D6E-D563-5BA8675565AA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FB7F2E07-028B-AC07-2B05-8FC1A7BEF649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46C5139-BF7B-2C30-2BAA-B09BA6605B29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4940AED-9732-C610-46B4-A1F65A2DF378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931F287-A335-4B76-A90E-52C2C2562AE0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C5476C3-703D-5EFB-D931-E28A613D7ECE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6543DD-B379-3190-8EC6-5BEB41B3C363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F36295C-9139-CFAA-1579-25729F502110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C71C397-72E0-39AB-D07E-89467FB94D92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57C4DCC-4879-9A8D-B2C6-E5197B9BABB2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DC4BB653-ED5C-3F04-E53E-E4BB109F636B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8246D604-2346-04E1-C840-8DB40DB6713F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45F291A-B8A6-EA91-441C-3124BA9BC6E3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B761357-E69E-7E6C-D7C8-65E89277CFF9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413F7F3-ECF3-BD14-1E1D-0656880C3341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F3831C9-4706-733E-DF2C-4A00834811FF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C2F5334A-2050-657B-402C-AB58093EC7C5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575EA459-B526-395C-9DEB-ACFDCAD1048A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94" name="Oval 193">
            <a:extLst>
              <a:ext uri="{FF2B5EF4-FFF2-40B4-BE49-F238E27FC236}">
                <a16:creationId xmlns:a16="http://schemas.microsoft.com/office/drawing/2014/main" id="{CB209C30-E875-4182-0C5E-219B8E991575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FFB47A07-FE16-EEB6-3F27-44E40EBB0911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40BE1F14-E819-0019-4389-6A06936BC84E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07B3E94E-81EB-FD19-C0CE-639A70873C7E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285DDFF-C68C-783C-84E7-94BF91A19F85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D27600A5-91B5-522F-25F3-8E06DAAE2620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88C1AB0E-0195-C683-E409-503257847649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E73D7A7E-0A3F-2782-15CB-009667DD2EF5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02" name="Oval 201">
            <a:extLst>
              <a:ext uri="{FF2B5EF4-FFF2-40B4-BE49-F238E27FC236}">
                <a16:creationId xmlns:a16="http://schemas.microsoft.com/office/drawing/2014/main" id="{D3C00BEA-1ABD-F0EA-314C-69E4FE63221B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FA0492E3-025C-40B8-0744-9AFE98CEDAEA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7623CA50-5D60-A410-BD8E-CFDAC78514D1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4DA918C7-32F1-6923-E34D-318C99F6DFBA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A4F699E-15C0-647B-B870-FDCCEF6C40B1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38CC389A-EC7F-FF65-0103-3D4040F4EC1D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6C4875D-BCD8-D7F8-70D6-911587B345F1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50D94958-ADF9-BF0F-FBEC-BA454E8E2CA7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10" name="Oval 209">
            <a:extLst>
              <a:ext uri="{FF2B5EF4-FFF2-40B4-BE49-F238E27FC236}">
                <a16:creationId xmlns:a16="http://schemas.microsoft.com/office/drawing/2014/main" id="{32290BF7-4A44-43A0-1A2F-3E29A99C1AE8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FBF8B4AD-70B7-4B7D-381E-5C083D3D51D6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82189C75-E117-25C2-4486-898373C686EB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12DCAE0C-BE04-11F0-856B-DD16F29D43BC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B0402F5-49BC-6A80-0665-057D5E505E39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2CF03C13-6FEC-0C96-6369-0090D4ED6497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31EC210E-6039-C43C-C41F-DFF9DBE78209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E56A2861-2D96-DE48-2CFF-4FBF970DE54B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18" name="!!SubTitle">
            <a:extLst>
              <a:ext uri="{FF2B5EF4-FFF2-40B4-BE49-F238E27FC236}">
                <a16:creationId xmlns:a16="http://schemas.microsoft.com/office/drawing/2014/main" id="{0B7BD6BB-CBA5-C4F6-6E17-88CCABEDD3A6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3" name="!!MainTitle1">
            <a:extLst>
              <a:ext uri="{FF2B5EF4-FFF2-40B4-BE49-F238E27FC236}">
                <a16:creationId xmlns:a16="http://schemas.microsoft.com/office/drawing/2014/main" id="{C57C4DE2-96A6-DEED-B862-73A3A547CE08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4" name="!!SlideOcean">
            <a:extLst>
              <a:ext uri="{FF2B5EF4-FFF2-40B4-BE49-F238E27FC236}">
                <a16:creationId xmlns:a16="http://schemas.microsoft.com/office/drawing/2014/main" id="{A362E2C3-C9DF-F4AB-1E67-C1DE932ED183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6893D7FE-7C1C-3908-C57D-C5D5500804AF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596E81FC-D051-9274-D5AC-FF305923F286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484A96F2-8291-34D0-6AA0-CBBB32AAA115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02D51E19-652C-4221-6B09-ECBA3490BB42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1ABB03AA-CD99-E05D-1770-5AA3F4109F7F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4" grpId="0"/>
          <p:bldP spid="58" grpId="0" animBg="1"/>
          <p:bldP spid="59" grpId="0" animBg="1"/>
          <p:bldP spid="60" grpId="0" animBg="1"/>
          <p:bldP spid="61" grpId="0" animBg="1"/>
          <p:bldP spid="62" grpId="0"/>
          <p:bldP spid="194" grpId="0" animBg="1"/>
          <p:bldP spid="195" grpId="0" animBg="1"/>
          <p:bldP spid="196" grpId="0" animBg="1"/>
          <p:bldP spid="197" grpId="0" animBg="1"/>
          <p:bldP spid="198" grpId="0"/>
          <p:bldP spid="202" grpId="0" animBg="1"/>
          <p:bldP spid="203" grpId="0" animBg="1"/>
          <p:bldP spid="204" grpId="0" animBg="1"/>
          <p:bldP spid="205" grpId="0" animBg="1"/>
          <p:bldP spid="206" grpId="0"/>
          <p:bldP spid="210" grpId="0" animBg="1"/>
          <p:bldP spid="211" grpId="0" animBg="1"/>
          <p:bldP spid="212" grpId="0" animBg="1"/>
          <p:bldP spid="213" grpId="0" animBg="1"/>
          <p:bldP spid="214" grpId="0"/>
          <p:bldP spid="218" grpId="0"/>
          <p:bldP spid="223" grpId="0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4" grpId="0"/>
          <p:bldP spid="58" grpId="0" animBg="1"/>
          <p:bldP spid="59" grpId="0" animBg="1"/>
          <p:bldP spid="60" grpId="0" animBg="1"/>
          <p:bldP spid="61" grpId="0" animBg="1"/>
          <p:bldP spid="62" grpId="0"/>
          <p:bldP spid="194" grpId="0" animBg="1"/>
          <p:bldP spid="195" grpId="0" animBg="1"/>
          <p:bldP spid="196" grpId="0" animBg="1"/>
          <p:bldP spid="197" grpId="0" animBg="1"/>
          <p:bldP spid="198" grpId="0"/>
          <p:bldP spid="202" grpId="0" animBg="1"/>
          <p:bldP spid="203" grpId="0" animBg="1"/>
          <p:bldP spid="204" grpId="0" animBg="1"/>
          <p:bldP spid="205" grpId="0" animBg="1"/>
          <p:bldP spid="206" grpId="0"/>
          <p:bldP spid="210" grpId="0" animBg="1"/>
          <p:bldP spid="211" grpId="0" animBg="1"/>
          <p:bldP spid="212" grpId="0" animBg="1"/>
          <p:bldP spid="213" grpId="0" animBg="1"/>
          <p:bldP spid="214" grpId="0"/>
          <p:bldP spid="218" grpId="0"/>
          <p:bldP spid="223" grpId="0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Oval 304">
            <a:extLst>
              <a:ext uri="{FF2B5EF4-FFF2-40B4-BE49-F238E27FC236}">
                <a16:creationId xmlns:a16="http://schemas.microsoft.com/office/drawing/2014/main" id="{5281F47E-58FF-36A9-E3CE-C03E4142BDC6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DE369D11-8A80-BC12-AAC4-F25686B217CD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481A5FA1-7DB5-1244-EB23-304998791391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85C783C8-0765-6107-DE19-6E6FF92B672A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32A3F9C4-6CF1-4E09-E6A3-B56F0AC9DE5C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05</a:t>
            </a:r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6620BDB0-0FAF-3876-2564-E94F04DD35FC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9A14DB7A-62D2-594B-E93C-A99A859ACBDC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1330C018-0AE1-2DDD-94E2-E051C4DA917D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13" name="Oval 312">
            <a:extLst>
              <a:ext uri="{FF2B5EF4-FFF2-40B4-BE49-F238E27FC236}">
                <a16:creationId xmlns:a16="http://schemas.microsoft.com/office/drawing/2014/main" id="{2550AF0E-2142-EE7B-01AA-CC9D1F1EE29D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17F3A967-E80F-125E-F0AA-C7A5BB8BB756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5" name="Oval 314">
            <a:extLst>
              <a:ext uri="{FF2B5EF4-FFF2-40B4-BE49-F238E27FC236}">
                <a16:creationId xmlns:a16="http://schemas.microsoft.com/office/drawing/2014/main" id="{79997186-0D92-F70E-8C2B-ACDE118BCBF3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FEB52CEA-A8E6-556F-A2F2-7CFF5008364E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DBB7240F-43AD-60A9-DB2A-A271C650893B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04</a:t>
            </a:r>
          </a:p>
        </p:txBody>
      </p: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694DF07F-BCC5-C1AE-53C6-018C309A95BC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9B8DDC35-5536-D3D1-D2C8-660FC4CC495F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3F24A740-EA2C-5432-5AA9-7CDC9A004BDA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21" name="Oval 320">
            <a:extLst>
              <a:ext uri="{FF2B5EF4-FFF2-40B4-BE49-F238E27FC236}">
                <a16:creationId xmlns:a16="http://schemas.microsoft.com/office/drawing/2014/main" id="{29452A29-BD87-B559-A348-60F515759A43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D467CEDC-7FF4-52C9-FBFF-A4AD5356D841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29648DE0-A261-E389-6706-2BEE99BD1440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712433BC-D39B-EB17-7457-1968B9143F2D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71725D25-EDE2-11DF-34AD-FF1B3D421079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03</a:t>
            </a:r>
          </a:p>
        </p:txBody>
      </p: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A09C2090-3059-0B69-01AA-AE2A02C114FE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40FFE9B0-0389-2EBB-D639-24A743DE1243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7F645C93-F7D5-E7A9-2F09-0022A1DEF2AA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29" name="Oval 328">
            <a:extLst>
              <a:ext uri="{FF2B5EF4-FFF2-40B4-BE49-F238E27FC236}">
                <a16:creationId xmlns:a16="http://schemas.microsoft.com/office/drawing/2014/main" id="{251409A8-828C-49FA-6DB9-D368A454A2D3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39799DE9-7BF4-1638-9BFA-58ACA53B6A98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BE31FFA6-9D27-3187-8E3B-B33EE93636CB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E6634478-2BB5-6BB4-2496-783C7F00A9F9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E3B9F100-D1D7-2591-375D-1E1BABEA0038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02</a:t>
            </a:r>
          </a:p>
        </p:txBody>
      </p: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EDB5C270-D1A4-6B02-7457-4D2B3A8BCC0B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7FE0B212-5800-E964-4554-AC5B8FBC877A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F844037F-D714-F72D-829D-33C558CD804A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37" name="Oval 336">
            <a:extLst>
              <a:ext uri="{FF2B5EF4-FFF2-40B4-BE49-F238E27FC236}">
                <a16:creationId xmlns:a16="http://schemas.microsoft.com/office/drawing/2014/main" id="{13016296-35C5-5254-8A93-243AD71B7B78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EA6D5B47-52AA-AAE5-8D29-9CF90B397365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25ADCD15-23A8-23B6-4E8C-EDE886B37526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DFAA7FFC-0293-C72C-DA63-C9DA6BB5DD64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D2357FF3-2BD2-559D-E7F9-807057D417E0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11430E6F-03F9-73CF-9D22-203B550DA9E6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AB61BB4C-30D7-5CA7-2E3F-13A13FA5B143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A917D84B-7B2F-8B4E-C2E0-B6F1EB2F08AD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45" name="!!SubTitle">
            <a:extLst>
              <a:ext uri="{FF2B5EF4-FFF2-40B4-BE49-F238E27FC236}">
                <a16:creationId xmlns:a16="http://schemas.microsoft.com/office/drawing/2014/main" id="{672373B2-9879-8CF0-AADC-330BE17BBE57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6" name="!!MainTitle1">
            <a:extLst>
              <a:ext uri="{FF2B5EF4-FFF2-40B4-BE49-F238E27FC236}">
                <a16:creationId xmlns:a16="http://schemas.microsoft.com/office/drawing/2014/main" id="{98A65548-A47D-A4EE-D523-5DDDE4B46EFC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7" name="!!SlideOcean">
            <a:extLst>
              <a:ext uri="{FF2B5EF4-FFF2-40B4-BE49-F238E27FC236}">
                <a16:creationId xmlns:a16="http://schemas.microsoft.com/office/drawing/2014/main" id="{37F6D42D-CDB5-B861-27D0-44596092E9AC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8F992E58-633F-02F7-A311-32D82321C3FA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D1BA23E3-B385-9487-0C03-D9F974539FBA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7AD51E3D-911F-E6A8-D73F-74F2432235DE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B4A8B2E1-6D3A-3B0C-EB9B-EA80A4652AB5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0E0AE7D9-AD9C-DF23-9F19-33B05D4E5E2F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5" grpId="0" animBg="1"/>
          <p:bldP spid="306" grpId="0" animBg="1"/>
          <p:bldP spid="307" grpId="0" animBg="1"/>
          <p:bldP spid="308" grpId="0" animBg="1"/>
          <p:bldP spid="309" grpId="0"/>
          <p:bldP spid="313" grpId="0" animBg="1"/>
          <p:bldP spid="314" grpId="0" animBg="1"/>
          <p:bldP spid="315" grpId="0" animBg="1"/>
          <p:bldP spid="316" grpId="0" animBg="1"/>
          <p:bldP spid="317" grpId="0"/>
          <p:bldP spid="321" grpId="0" animBg="1"/>
          <p:bldP spid="322" grpId="0" animBg="1"/>
          <p:bldP spid="323" grpId="0" animBg="1"/>
          <p:bldP spid="324" grpId="0" animBg="1"/>
          <p:bldP spid="325" grpId="0"/>
          <p:bldP spid="329" grpId="0" animBg="1"/>
          <p:bldP spid="330" grpId="0" animBg="1"/>
          <p:bldP spid="331" grpId="0" animBg="1"/>
          <p:bldP spid="332" grpId="0" animBg="1"/>
          <p:bldP spid="333" grpId="0"/>
          <p:bldP spid="337" grpId="0" animBg="1"/>
          <p:bldP spid="338" grpId="0" animBg="1"/>
          <p:bldP spid="339" grpId="0" animBg="1"/>
          <p:bldP spid="340" grpId="0" animBg="1"/>
          <p:bldP spid="341" grpId="0"/>
          <p:bldP spid="345" grpId="0"/>
          <p:bldP spid="346" grpId="0"/>
          <p:bldP spid="348" grpId="0" animBg="1"/>
          <p:bldP spid="349" grpId="0" animBg="1"/>
          <p:bldP spid="350" grpId="0" animBg="1"/>
          <p:bldP spid="351" grpId="0" animBg="1"/>
          <p:bldP spid="3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5" grpId="0" animBg="1"/>
          <p:bldP spid="306" grpId="0" animBg="1"/>
          <p:bldP spid="307" grpId="0" animBg="1"/>
          <p:bldP spid="308" grpId="0" animBg="1"/>
          <p:bldP spid="309" grpId="0"/>
          <p:bldP spid="313" grpId="0" animBg="1"/>
          <p:bldP spid="314" grpId="0" animBg="1"/>
          <p:bldP spid="315" grpId="0" animBg="1"/>
          <p:bldP spid="316" grpId="0" animBg="1"/>
          <p:bldP spid="317" grpId="0"/>
          <p:bldP spid="321" grpId="0" animBg="1"/>
          <p:bldP spid="322" grpId="0" animBg="1"/>
          <p:bldP spid="323" grpId="0" animBg="1"/>
          <p:bldP spid="324" grpId="0" animBg="1"/>
          <p:bldP spid="325" grpId="0"/>
          <p:bldP spid="329" grpId="0" animBg="1"/>
          <p:bldP spid="330" grpId="0" animBg="1"/>
          <p:bldP spid="331" grpId="0" animBg="1"/>
          <p:bldP spid="332" grpId="0" animBg="1"/>
          <p:bldP spid="333" grpId="0"/>
          <p:bldP spid="337" grpId="0" animBg="1"/>
          <p:bldP spid="338" grpId="0" animBg="1"/>
          <p:bldP spid="339" grpId="0" animBg="1"/>
          <p:bldP spid="340" grpId="0" animBg="1"/>
          <p:bldP spid="341" grpId="0"/>
          <p:bldP spid="345" grpId="0"/>
          <p:bldP spid="346" grpId="0"/>
          <p:bldP spid="348" grpId="0" animBg="1"/>
          <p:bldP spid="349" grpId="0" animBg="1"/>
          <p:bldP spid="350" grpId="0" animBg="1"/>
          <p:bldP spid="351" grpId="0" animBg="1"/>
          <p:bldP spid="35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Oval 378">
            <a:extLst>
              <a:ext uri="{FF2B5EF4-FFF2-40B4-BE49-F238E27FC236}">
                <a16:creationId xmlns:a16="http://schemas.microsoft.com/office/drawing/2014/main" id="{6B49841E-45D9-14BD-6600-E60D428715F0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952939C6-1536-6214-3540-A3570DF84B4C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2F5DC9E6-29E9-90DB-C38E-EA6B12702295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82" name="Rectangle 381">
            <a:extLst>
              <a:ext uri="{FF2B5EF4-FFF2-40B4-BE49-F238E27FC236}">
                <a16:creationId xmlns:a16="http://schemas.microsoft.com/office/drawing/2014/main" id="{B0353537-9B09-1939-31FF-88C8C36EB320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47CD53F1-0E8C-D349-E5AC-A6B96625C90C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4F1A2A0B-36F4-DD07-39A0-320E94DA89B9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52F88423-44E0-DF30-8BD7-CC05078739AC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385" name="TextBox 384">
              <a:extLst>
                <a:ext uri="{FF2B5EF4-FFF2-40B4-BE49-F238E27FC236}">
                  <a16:creationId xmlns:a16="http://schemas.microsoft.com/office/drawing/2014/main" id="{F8550E8D-9A50-7112-00F4-DBFD074A4485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70" name="Oval 369">
            <a:extLst>
              <a:ext uri="{FF2B5EF4-FFF2-40B4-BE49-F238E27FC236}">
                <a16:creationId xmlns:a16="http://schemas.microsoft.com/office/drawing/2014/main" id="{7FBC8FCE-EF6B-C098-122A-3D5858634530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E92184E8-2E04-66F9-35C4-330D084796D9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D3A1F933-22F7-A88C-E06C-AE7D4162289E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73" name="Rectangle 372">
            <a:extLst>
              <a:ext uri="{FF2B5EF4-FFF2-40B4-BE49-F238E27FC236}">
                <a16:creationId xmlns:a16="http://schemas.microsoft.com/office/drawing/2014/main" id="{812FF0CC-7DD7-D62C-D87D-7B675440ABAB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767B9A09-13DE-5E4B-7588-FE001E577C52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409" name="Group 408">
            <a:extLst>
              <a:ext uri="{FF2B5EF4-FFF2-40B4-BE49-F238E27FC236}">
                <a16:creationId xmlns:a16="http://schemas.microsoft.com/office/drawing/2014/main" id="{7DE224B6-6E1C-2810-0A53-557D23DBD0B9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0CB1D344-8CD3-1E39-E490-A24B19D91637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A8D10702-CC89-CE2D-BCF1-61DF840D5C1D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61" name="Oval 360">
            <a:extLst>
              <a:ext uri="{FF2B5EF4-FFF2-40B4-BE49-F238E27FC236}">
                <a16:creationId xmlns:a16="http://schemas.microsoft.com/office/drawing/2014/main" id="{E2153F34-2305-8B58-020A-DEEF3EB20F5E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64BE3E48-539C-21C6-6652-B11F67E0F98B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BE2D12A1-46BD-E7B9-50D3-3F4B00F19E5C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FFD7F993-CF45-6716-85CD-24A35AE41688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701EA2A3-5C2F-AC3C-0BD3-92628CF8573A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F13F0535-4FB0-1120-89B7-79A4757E11B9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6F400B65-2071-9FF6-81EC-407430D75EFC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E9E0AC82-44C5-88B8-FC73-D1726C19509A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43" name="Oval 342">
            <a:extLst>
              <a:ext uri="{FF2B5EF4-FFF2-40B4-BE49-F238E27FC236}">
                <a16:creationId xmlns:a16="http://schemas.microsoft.com/office/drawing/2014/main" id="{D2383C94-DC77-692B-159B-44D43EFD708A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17E5054F-4370-7DE3-5A4F-892209D388B9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5FF9E1A9-AFC7-A853-B1C5-2099271550A5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DEF09008-C827-A5DE-248A-DC4B0F0630F5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FFE49D7F-2FF1-37F0-8FFA-59BC59E0674F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83540C1C-A0C9-9AA1-A48E-6F2BF87FEC06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0DA7E1BF-B3FD-8359-37EA-98E0B94B7949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0538BC01-BD2C-3F3E-FA98-EF994CCE1BCE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88" name="Oval 387">
            <a:extLst>
              <a:ext uri="{FF2B5EF4-FFF2-40B4-BE49-F238E27FC236}">
                <a16:creationId xmlns:a16="http://schemas.microsoft.com/office/drawing/2014/main" id="{A46B4099-D940-5B83-4842-B581C46D1305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031B175B-4F41-2EB3-8252-F00E477A683B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Oval 389">
            <a:extLst>
              <a:ext uri="{FF2B5EF4-FFF2-40B4-BE49-F238E27FC236}">
                <a16:creationId xmlns:a16="http://schemas.microsoft.com/office/drawing/2014/main" id="{E9044834-DEEC-B7CD-2FB3-6C907DC5AEF6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91" name="Rectangle 390">
            <a:extLst>
              <a:ext uri="{FF2B5EF4-FFF2-40B4-BE49-F238E27FC236}">
                <a16:creationId xmlns:a16="http://schemas.microsoft.com/office/drawing/2014/main" id="{EA9D1C1D-90C3-71BE-241B-43E8678396B9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3E1E161F-E5D1-7431-2382-13D44242B373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ADF796F0-183A-65E8-A392-5D884990FCE4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393" name="TextBox 392">
              <a:extLst>
                <a:ext uri="{FF2B5EF4-FFF2-40B4-BE49-F238E27FC236}">
                  <a16:creationId xmlns:a16="http://schemas.microsoft.com/office/drawing/2014/main" id="{6DE092CF-50C1-D10E-38F5-6B8C4F1CD3CC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394" name="TextBox 393">
              <a:extLst>
                <a:ext uri="{FF2B5EF4-FFF2-40B4-BE49-F238E27FC236}">
                  <a16:creationId xmlns:a16="http://schemas.microsoft.com/office/drawing/2014/main" id="{087467BD-F242-A14E-B79A-500FF5AD51F4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97" name="!!SubTitle">
            <a:extLst>
              <a:ext uri="{FF2B5EF4-FFF2-40B4-BE49-F238E27FC236}">
                <a16:creationId xmlns:a16="http://schemas.microsoft.com/office/drawing/2014/main" id="{CEE13B38-4746-4B3F-AC53-14D9EC803816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8" name="!!MainTitle1">
            <a:extLst>
              <a:ext uri="{FF2B5EF4-FFF2-40B4-BE49-F238E27FC236}">
                <a16:creationId xmlns:a16="http://schemas.microsoft.com/office/drawing/2014/main" id="{FEAC4A5F-B73D-C371-39FD-2B4BF256D0C5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9" name="!!SlideOcean">
            <a:extLst>
              <a:ext uri="{FF2B5EF4-FFF2-40B4-BE49-F238E27FC236}">
                <a16:creationId xmlns:a16="http://schemas.microsoft.com/office/drawing/2014/main" id="{D898B6DF-B326-DA4E-E6FB-E8EA1B038E9A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C623D19A-8BFD-3D1E-330F-1728BFAA6DE5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9EE0D5F7-F838-E560-647A-0260A444164D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4BC55E64-19A2-61C4-91D9-8288894CD92B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332C1C27-D1AD-A5C9-F640-8D0C6BE353FA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29726CE1-0569-63C3-F1D3-8CC1B24A262A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9" grpId="0" animBg="1"/>
          <p:bldP spid="380" grpId="0" animBg="1"/>
          <p:bldP spid="381" grpId="0" animBg="1"/>
          <p:bldP spid="382" grpId="0" animBg="1"/>
          <p:bldP spid="383" grpId="0"/>
          <p:bldP spid="370" grpId="0" animBg="1"/>
          <p:bldP spid="371" grpId="0" animBg="1"/>
          <p:bldP spid="372" grpId="0" animBg="1"/>
          <p:bldP spid="373" grpId="0" animBg="1"/>
          <p:bldP spid="374" grpId="0"/>
          <p:bldP spid="361" grpId="0" animBg="1"/>
          <p:bldP spid="362" grpId="0" animBg="1"/>
          <p:bldP spid="363" grpId="0" animBg="1"/>
          <p:bldP spid="364" grpId="0" animBg="1"/>
          <p:bldP spid="365" grpId="0"/>
          <p:bldP spid="343" grpId="0" animBg="1"/>
          <p:bldP spid="354" grpId="0" animBg="1"/>
          <p:bldP spid="345" grpId="0" animBg="1"/>
          <p:bldP spid="346" grpId="0" animBg="1"/>
          <p:bldP spid="344" grpId="0"/>
          <p:bldP spid="388" grpId="0" animBg="1"/>
          <p:bldP spid="389" grpId="0" animBg="1"/>
          <p:bldP spid="390" grpId="0" animBg="1"/>
          <p:bldP spid="391" grpId="0" animBg="1"/>
          <p:bldP spid="392" grpId="0"/>
          <p:bldP spid="397" grpId="0"/>
          <p:bldP spid="398" grpId="0"/>
          <p:bldP spid="402" grpId="0" animBg="1"/>
          <p:bldP spid="403" grpId="0" animBg="1"/>
          <p:bldP spid="404" grpId="0" animBg="1"/>
          <p:bldP spid="405" grpId="0" animBg="1"/>
          <p:bldP spid="4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9" grpId="0" animBg="1"/>
          <p:bldP spid="380" grpId="0" animBg="1"/>
          <p:bldP spid="381" grpId="0" animBg="1"/>
          <p:bldP spid="382" grpId="0" animBg="1"/>
          <p:bldP spid="383" grpId="0"/>
          <p:bldP spid="370" grpId="0" animBg="1"/>
          <p:bldP spid="371" grpId="0" animBg="1"/>
          <p:bldP spid="372" grpId="0" animBg="1"/>
          <p:bldP spid="373" grpId="0" animBg="1"/>
          <p:bldP spid="374" grpId="0"/>
          <p:bldP spid="361" grpId="0" animBg="1"/>
          <p:bldP spid="362" grpId="0" animBg="1"/>
          <p:bldP spid="363" grpId="0" animBg="1"/>
          <p:bldP spid="364" grpId="0" animBg="1"/>
          <p:bldP spid="365" grpId="0"/>
          <p:bldP spid="343" grpId="0" animBg="1"/>
          <p:bldP spid="354" grpId="0" animBg="1"/>
          <p:bldP spid="345" grpId="0" animBg="1"/>
          <p:bldP spid="346" grpId="0" animBg="1"/>
          <p:bldP spid="344" grpId="0"/>
          <p:bldP spid="388" grpId="0" animBg="1"/>
          <p:bldP spid="389" grpId="0" animBg="1"/>
          <p:bldP spid="390" grpId="0" animBg="1"/>
          <p:bldP spid="391" grpId="0" animBg="1"/>
          <p:bldP spid="392" grpId="0"/>
          <p:bldP spid="397" grpId="0"/>
          <p:bldP spid="398" grpId="0"/>
          <p:bldP spid="402" grpId="0" animBg="1"/>
          <p:bldP spid="403" grpId="0" animBg="1"/>
          <p:bldP spid="404" grpId="0" animBg="1"/>
          <p:bldP spid="405" grpId="0" animBg="1"/>
          <p:bldP spid="40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B93A440-16D1-FB99-4DD9-923D6E46177B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D3BDB6F-AF9F-BE5E-6CC1-BB5B96001A71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7EC4BD9-3990-9E05-EB34-9C4AFE402207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598046-6EE4-2FCA-19CA-2FB3D037EECA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D1B0A9-B14A-C5FF-88C0-DB61CDAC2FF0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A8BA67-D431-0BCE-4BE1-C7AEA216F59C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58A1F2-34F8-89BB-53C5-62E2D526B19B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0FB603B-0195-73D0-30C8-E818E540B70D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B9EAD2F0-1738-7BA4-7764-9BEB30761EBD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DBE397B-4B72-A67A-1A6B-C0E0AE8C8629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452C007-0070-22C4-A82E-BA5D5BF76A10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48561D-8E4E-5EE6-0395-08793AC7D353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005C5A-BB52-61E9-4EFE-C5EA76A39B75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1022416-72FC-EEC1-9B86-C1106EE69A15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A7A3E5-366E-230B-19A4-A0F9A71F94C5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879521-EC68-E468-9F7F-57CFD21E08D6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76A54B8F-1E6B-8CC1-11F9-D8258C2F0FFC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DD267AD-D26D-CA10-4BE1-04762E0E1215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ABD67C1-9DAD-F08B-40FC-70173CB1555F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81EFDE-B53A-5777-6EB7-CEAC6659329E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AAF1D1-7793-6C1A-28E1-9E1E93BC1009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E560CAA-2462-32F3-6CA2-C9F58C0F0894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6237940-49C9-DA94-302C-393BD5F9D486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5A9CA41-7BE4-9B85-15AE-007BF5FEC2C3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14E847F5-EBE5-92B0-5D98-772BC203472F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F4C28B7-E1F1-5D9F-48CD-DE93A332F73D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A1676A7-30E8-1FC0-10ED-96169EF537D4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7111CBB-0687-0E14-5C63-C33A330ECD35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4E44CF-AFB1-107D-53A1-0888AFF8203B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E3541E2-3956-2B8B-8137-E3C84093B62E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5A06EB4-6926-D508-24F9-F7964E92C119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B3BB20-957A-C553-FC63-F90768595A7D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F37B937C-0FF7-46F8-39D9-82669C256BD7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D4B5E81-3C8A-9977-8747-A52EED61FCEB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52C904E-B712-5727-EDA8-E349D2FFC974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D019584-95D4-8D17-1348-F49CBF0265AE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FD51FA7-F69D-8224-EF72-554B0552DCC5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27D1677-CBD4-0D29-F545-AA1B163DC6A5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2BCB9FF-FD70-D9FA-35F5-4BACC21B25FF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00BE9B3-DB1F-ECDF-B6D9-6611DA367F7D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0" name="!!SubTitle">
            <a:extLst>
              <a:ext uri="{FF2B5EF4-FFF2-40B4-BE49-F238E27FC236}">
                <a16:creationId xmlns:a16="http://schemas.microsoft.com/office/drawing/2014/main" id="{A6D4F3B3-A949-2A17-7CC6-A720BFF96BA5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1" name="!!MainTitle1">
            <a:extLst>
              <a:ext uri="{FF2B5EF4-FFF2-40B4-BE49-F238E27FC236}">
                <a16:creationId xmlns:a16="http://schemas.microsoft.com/office/drawing/2014/main" id="{28F16568-7123-FD90-DC5F-5D1A41D650DA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2" name="!!SlideOcean">
            <a:extLst>
              <a:ext uri="{FF2B5EF4-FFF2-40B4-BE49-F238E27FC236}">
                <a16:creationId xmlns:a16="http://schemas.microsoft.com/office/drawing/2014/main" id="{3BA16D94-A4AF-93B1-A92A-51D71381D65D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FAD3E3C-0B12-B166-6DAF-57C4D0C816B8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F699E3C-1C5B-EEB2-6C6F-BAF22AD127E8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414CE6A-6EC0-AB9B-235A-38D3F50555E1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F77ED269-E6A6-E8FB-B75B-DAD09AB5CFB5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681147E-B9A2-C89C-A796-CA3BDA65ABC7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6" grpId="0" animBg="1"/>
          <p:bldP spid="17" grpId="0" animBg="1"/>
          <p:bldP spid="18" grpId="0" animBg="1"/>
          <p:bldP spid="19" grpId="0" animBg="1"/>
          <p:bldP spid="20" grpId="0"/>
          <p:bldP spid="30" grpId="0" animBg="1"/>
          <p:bldP spid="33" grpId="0" animBg="1"/>
          <p:bldP spid="36" grpId="0" animBg="1"/>
          <p:bldP spid="38" grpId="0" animBg="1"/>
          <p:bldP spid="39" grpId="0"/>
          <p:bldP spid="47" grpId="0" animBg="1"/>
          <p:bldP spid="48" grpId="0" animBg="1"/>
          <p:bldP spid="51" grpId="0" animBg="1"/>
          <p:bldP spid="52" grpId="0" animBg="1"/>
          <p:bldP spid="53" grpId="0"/>
          <p:bldP spid="60" grpId="0" animBg="1"/>
          <p:bldP spid="61" grpId="0" animBg="1"/>
          <p:bldP spid="62" grpId="0" animBg="1"/>
          <p:bldP spid="63" grpId="0" animBg="1"/>
          <p:bldP spid="65" grpId="0"/>
          <p:bldP spid="70" grpId="0"/>
          <p:bldP spid="71" grpId="0"/>
          <p:bldP spid="74" grpId="0" animBg="1"/>
          <p:bldP spid="75" grpId="0" animBg="1"/>
          <p:bldP spid="76" grpId="0" animBg="1"/>
          <p:bldP spid="78" grpId="0" animBg="1"/>
          <p:bldP spid="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6" grpId="0" animBg="1"/>
          <p:bldP spid="17" grpId="0" animBg="1"/>
          <p:bldP spid="18" grpId="0" animBg="1"/>
          <p:bldP spid="19" grpId="0" animBg="1"/>
          <p:bldP spid="20" grpId="0"/>
          <p:bldP spid="30" grpId="0" animBg="1"/>
          <p:bldP spid="33" grpId="0" animBg="1"/>
          <p:bldP spid="36" grpId="0" animBg="1"/>
          <p:bldP spid="38" grpId="0" animBg="1"/>
          <p:bldP spid="39" grpId="0"/>
          <p:bldP spid="47" grpId="0" animBg="1"/>
          <p:bldP spid="48" grpId="0" animBg="1"/>
          <p:bldP spid="51" grpId="0" animBg="1"/>
          <p:bldP spid="52" grpId="0" animBg="1"/>
          <p:bldP spid="53" grpId="0"/>
          <p:bldP spid="60" grpId="0" animBg="1"/>
          <p:bldP spid="61" grpId="0" animBg="1"/>
          <p:bldP spid="62" grpId="0" animBg="1"/>
          <p:bldP spid="63" grpId="0" animBg="1"/>
          <p:bldP spid="65" grpId="0"/>
          <p:bldP spid="70" grpId="0"/>
          <p:bldP spid="71" grpId="0"/>
          <p:bldP spid="74" grpId="0" animBg="1"/>
          <p:bldP spid="75" grpId="0" animBg="1"/>
          <p:bldP spid="76" grpId="0" animBg="1"/>
          <p:bldP spid="78" grpId="0" animBg="1"/>
          <p:bldP spid="7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1D870D3-55BC-24B5-D640-E2F2A7991D5F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6D4297A-7770-C9CD-71A2-FE038543E87C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5AAA13-E3C2-5C56-6C8B-51D2329FAEB3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87F728-E549-F373-6C01-991E4C66B6B7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1F9F64-76CB-A3F5-E83C-B22DFE6C7FEF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223359-5C64-21FD-5550-4D15E71DDBFE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9B61B1-9997-015D-52E6-7A85CA8A4844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D0D375-DA50-24C6-6B91-127579795F81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BADFA210-1120-63EA-6AC7-3EFA31DF6A58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836CB51-92A6-C627-C191-26EAD891E92A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29388C8-6A63-9985-A19F-1821EDA95028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20CE99-84AE-2930-5A57-759DABD2B0D0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7894F9-73F3-3784-E5C5-8A456B2B4B85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724182-2E2F-67E8-2C64-856D7602636C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D897E90-108E-8A24-0FDF-F1E2ED363398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4113ED-1304-05A9-5AF9-FFD957BAEF56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EEDEA1B3-FD7B-6D23-99B2-045488AA4C9F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B1CF74B-C8D7-F2B6-05CD-24D9FB4B8033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7C67F3D-635B-8489-FA35-32A3C0CF0D8A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938CBE-1209-4AE7-3567-69F995ABFBA2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EF6040-DA9D-10A6-F49B-156515C97248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0B1E15-6FE2-4E41-FF5C-E1C5E838B139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9150E9-9F63-908B-EC25-E4114ACD8A5D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699ED8D-BA2D-5CC2-4ECB-E969E59FC9D2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34B9854A-B32A-BD69-F3ED-7A7D5AB8DC76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E3F3E4C-52A7-88A0-4FFC-DB25BC6EB67B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0A6D0FD-D26C-6E3B-0854-9FCEE7E707CD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11E910-FEE1-6511-1901-EF8644C893BA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167CBD-D577-818E-A47B-28850D692AC5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45864B-391D-76F7-3432-28B8C17FC047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7A32BDB-E1AF-A828-AF2C-16AEB6219BFF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839F5AA-B769-059C-675C-38A79A4EBDB5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0B5AE812-A3C9-92CF-E990-0B7ABAF0EF07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8EDC742-F49E-75F5-4121-54124F1DAE1E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028DDAB-F9FC-8C6A-55A1-7DE093ED3D92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EBCAB-9CB7-9D5F-5250-E46DC1FBA8D4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C2BBD94-CA10-FB7D-CD9C-6E6FEF9A17FB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92AD7DF-4D9C-85D1-3226-F922B658D767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679C240-088F-FD3F-197E-0F49EA69D86A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F62FA97-3AFF-1FCF-54B7-550E4DE66CEC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42" name="!!SubTitle">
            <a:extLst>
              <a:ext uri="{FF2B5EF4-FFF2-40B4-BE49-F238E27FC236}">
                <a16:creationId xmlns:a16="http://schemas.microsoft.com/office/drawing/2014/main" id="{370177E0-0FAB-8FBA-1D5F-126C07215E56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68D5AF89-7325-5056-5D3D-E844EA8DE0D4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4" name="!!SlideOcean">
            <a:extLst>
              <a:ext uri="{FF2B5EF4-FFF2-40B4-BE49-F238E27FC236}">
                <a16:creationId xmlns:a16="http://schemas.microsoft.com/office/drawing/2014/main" id="{C4581934-D0E7-9B02-81D5-D6729AB29989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FE8828F-8D77-AB03-160E-FB36FDB46607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ADB8EA2-1E77-ECFA-A68D-1525D5BA1AAA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D58F7D0-96FC-A1FA-13B3-D142BC1E088A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2355CEA-9A2D-BA51-EA62-3023EDC6F593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8E3EAC5-92C2-1510-589B-4E75E8BF270F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01A21237-268D-FB22-00FF-F9EC2DA4157A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EE1A162-9C16-0C3C-C355-3A70BBADA45B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56FE797-FE66-975F-ED9B-D7C1846412C8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17DEE09-CC1B-EE41-38D7-B3CBAE2B5B3C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9027885-F72D-7FCF-B478-4B3162428D06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C7754CF-2AF7-C1BD-61BE-F13F7A2C6AA2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99EA4EC-33CA-D6EF-6A27-86FB3E3FE363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A89AD5F-1F6A-AE80-A740-09B2720A25A1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6BB9C5CE-2FD3-1D0D-A515-712EEFBE0B94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611B929-5A79-5B41-7C17-0AFD0EDD3665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2CA213C-82FC-9EDE-B4BD-7D8F4813E411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38478B2-0F28-AAA9-ECDD-557CAEF0AD31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153E93B-FB46-B8C3-BA5D-4E87481C30FF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7C2DB83-EED9-032F-A5D2-37E0EF93F629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04B8974-3178-DC1F-1E02-0126844C9E29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52C4B35-634A-EAB7-4B43-B02C8D5F4721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70E9F205-91BA-5F1F-07FF-3986518657FD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82F85FA-9F33-B49A-8503-DA8E881AD84A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3E7BA1B-B8A7-C418-11E7-97C974421990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7FF4C74-D25F-60CC-84D0-7259392230C1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A1C3DF0-8518-E095-6F5D-6A285B943920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CBAFD27-8EB4-2ACF-BB81-7CEF169F24B3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90DD6BD-0B4F-0F5F-616B-F7CC74539058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3E26865-746D-6DE8-E995-AC699A613DC3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D3A1AE3B-0293-723F-715A-566ACB2C4DAF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5FB9349-FD95-09B8-7C21-1FE4A4283F8B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38FF1904-9ACD-956E-9623-44C36A2354A1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5F144BD-F0A5-2F6F-6FDB-6B77AD94CE55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88533F7-3D21-78CB-9CE5-D9D34303D20A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8E8FF63-F506-21C6-A037-2482BEAA8E83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1BF41E0-7386-658A-9DF7-2478EC3010C6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C03A60C-89E6-360B-11D9-E8A94F8691F2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3C834555-DF99-8038-85D0-466EBE52A572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84F43A5-B9A8-3FAA-44A3-E8EB1BF757E4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04C8D13-1D73-0061-D0AB-BD52980D4AAB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906CE06-ED84-4CE1-1D1E-EAB1432EA254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F25235B-424C-52AC-D99C-D69E848A57AF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1ACE657-F332-C2CE-17A4-123D068F7C1A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75C99F7-3B8C-2FE5-26D4-00A9AAD79B02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0B09910-08C6-BCBA-999C-11C69AC146D4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94" name="!!SubTitle">
            <a:extLst>
              <a:ext uri="{FF2B5EF4-FFF2-40B4-BE49-F238E27FC236}">
                <a16:creationId xmlns:a16="http://schemas.microsoft.com/office/drawing/2014/main" id="{5F26D367-A484-C03E-8A5B-F2DD83E86D6B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F29A2E14-A7E8-F261-BFD1-42D4E36386D1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lideOcean">
            <a:extLst>
              <a:ext uri="{FF2B5EF4-FFF2-40B4-BE49-F238E27FC236}">
                <a16:creationId xmlns:a16="http://schemas.microsoft.com/office/drawing/2014/main" id="{301B2315-10EA-29A1-987D-F8C961A1B3A0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EC459A8-8800-3EEE-635D-CDBEEF7CEE76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2BF7BCB-819B-F222-5C15-B87AB6C89E37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01398E3C-6203-B1E6-EA26-04068D00EFB9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D352A95D-5F32-99D2-1532-B37D767703E6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06B4C013-54F6-B4E5-F536-2CF753B61DCC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FAAA8C3-C771-23A8-D232-99137EFD341F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8B7961-8AC5-6EC5-6EFE-DD98A28CE21C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3DEA156-07EE-8450-4BD5-32E87D4604A7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5C70F6-87D7-317E-D978-5BAC6B85DE25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0B672F-EA5E-F448-7775-E7664992D44D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FFA11E-28D9-D662-0F59-637DF8383B96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F670ED-B3AE-19ED-8AFC-D920DCB6E5BD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7180510-70C7-643E-CFA1-31DC385BED0A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51013A64-898E-DEFA-A5CF-AA9AB8997D8E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963F18D-3FB6-9FBE-80A3-4AAAF8AAAC5C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D77290E-CED9-8FCD-8AC0-E05411FACEA9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25D7F9-F005-932E-34F8-D3AC134E4D1B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F19F73-0A1E-A33A-A9CA-57BC04F763C4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442E002-6C2C-D8AF-FEA6-7FDEDEB89629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D80430-3B38-5705-2DB8-3B7D80F07667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F5AB90-6B4D-8B20-431F-55EE1D73CF23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61B78AB-00E4-1A5B-6AD8-86F9B688D671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830C65-81E6-4C45-E081-D1E88C32F511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FB876A0-8F8C-3922-61C4-379B98BC0F70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DE76F9-3270-133D-EEA1-943DB6C50D12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43458E-AAD0-CB57-D16D-2B11B2DEF305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157B0B-6B09-10A5-ECE2-5AE5898AC896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8E32FA-0835-62E4-353B-85C4E04CAEC1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697507C-E41B-7F82-8EEA-AF6129C519C4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1DD01B40-C8A9-05BC-94BD-694AEF2377ED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3D5FB8A-E515-A714-1F17-D97FA6BB90BB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0FD8C2E-2C04-D940-E2FF-EB271F675775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039C39-3DD5-5C97-2A2A-6E8B2C9DA457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04DF5C-5B71-AE64-8368-0FFCB818C9B7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5B767AA-F0B0-D4CF-4C90-51B8D17D4400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345AAB1-7DFB-1D29-EAAA-DAA884225D7D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E292E56-4EB0-10B9-DA5C-61635D412520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907C701A-0B1A-8A20-7DB7-C7E9CDDDEF9D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E40238C-FC0A-20F5-E142-EB787F7DF1F3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BFA1CD2-06C9-51B0-D1FD-E46D996C29FC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9D2405-F38F-75BF-0C47-41F016214E74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C1754B-FA24-F45B-FFD0-B499E30464E5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4A2F65D-9745-D67D-F603-C196D1F618BC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F0C7B60-CC9D-53F2-DDFA-AD4CBA225DB1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D236831-7696-CA6E-293E-CF0627EA093A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42" name="!!SubTitle">
            <a:extLst>
              <a:ext uri="{FF2B5EF4-FFF2-40B4-BE49-F238E27FC236}">
                <a16:creationId xmlns:a16="http://schemas.microsoft.com/office/drawing/2014/main" id="{4376A1A0-DA39-1B01-CB27-C3007543D21E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AFBBF6B0-B038-BDD3-704C-D1DA9800CE1A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4" name="!!SlideOcean">
            <a:extLst>
              <a:ext uri="{FF2B5EF4-FFF2-40B4-BE49-F238E27FC236}">
                <a16:creationId xmlns:a16="http://schemas.microsoft.com/office/drawing/2014/main" id="{49D547AD-92CF-1D8C-1FEE-D131A2F149F9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B3614E6-ED7A-9478-B9A2-519E54B8660B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B6A8B85-1612-053A-619F-7ED641FCACC8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73065A4-D4B3-DB88-81DD-D9A9F226542D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BEB3566-A339-82D0-D58B-5EEE6E8B7E27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69597EF-CD64-5077-C071-6CA0FA363F9D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95916A36-51B5-28E4-C691-34F7131FCB25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2718EB9-8948-956B-805D-8894D1D99E52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B1E9C04-E28C-9E34-3FE2-0450BCD67E90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4B8D475-2AD4-7CD3-FDCA-3AE54EA8309D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381C40A-359F-C901-F15D-A55BC0357B5D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7FBB9E0-75F8-AAAC-1414-3A7A40895B4B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56FE3B-C543-600F-B984-2A60749558B7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053F123-D610-1168-9185-1F0502585F38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191A363D-6017-D21D-F9E2-82DBB3830EAE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873C2D-9E14-48AA-AC27-3780041961ED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47CA156-D326-2025-0A08-A1A5E1B40502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F8F0C19-CCDF-5105-006F-7F00AF96E87B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0FAAE2-446F-B4A2-CA74-A00D682D7197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055B2E0-A272-78AD-ACB7-0A8896233C84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72953F7-AFD5-E1B3-34E3-E9ABA20E1105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5B2E823-49D4-F9AA-F85F-B494D7332D3C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6EEE880A-0421-076B-1C08-2049CDFD9645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E113831D-3816-19D4-5B3F-D5BC1AA8A60B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02F47F9-60E8-C82C-A71E-37623C51C7EF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1CCDC5-8A3E-9D0C-D299-F7ECD9E5486C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3C56B15-540B-B821-9032-DBE600C56556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65D2B2D-54BA-7798-D368-CDC14DDF00E4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285ACE3-5E38-AC00-4DF6-62472E304867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B431E66-557D-1487-5373-CFB1F749E00A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D5C026E-79DD-1D34-E7F3-B917F8A2A15C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893ACDB6-6B12-9A00-251C-0DB70FEC9D6F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E025B2-6103-4079-AA61-90350D0EAC81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94FA08A-C856-428C-2440-096597EFAABC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3800077-01FA-6A71-E6ED-937BEC471DF7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3E8C8E5-BFAC-91EB-6B23-78976BB1DEFB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70AE24C-FE81-5A30-EE2D-856BB98E2C9D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55A9725-B6FB-3ABE-89A6-02F4A9D53D5A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A6319376-B95B-8BF2-0FE0-E35BD89F51A3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CDFF94E3-C49D-F990-9D8C-C061EA0C6120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D44E5F3-B69C-DE82-F31A-680673A261BA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B0F143A-D9B0-E313-0C21-D721E1E529D5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03D13EC-82CB-97B5-97C0-0F352167C56B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CA2449B-F492-7AAB-16F1-282A4225F1A8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81683DA-44B8-9CDE-ECEC-18145B1C3C0B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6336F4A-D428-3F28-0F51-4ADFF8291945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94" name="!!SubTitle">
            <a:extLst>
              <a:ext uri="{FF2B5EF4-FFF2-40B4-BE49-F238E27FC236}">
                <a16:creationId xmlns:a16="http://schemas.microsoft.com/office/drawing/2014/main" id="{9CF3E1A0-06D2-13C8-BF04-B4653B917CCD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7D0BE2A4-9665-DF0D-7ABD-031B7E4FE227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lideOcean">
            <a:extLst>
              <a:ext uri="{FF2B5EF4-FFF2-40B4-BE49-F238E27FC236}">
                <a16:creationId xmlns:a16="http://schemas.microsoft.com/office/drawing/2014/main" id="{F4F97688-E901-D5D5-4DC3-F2F3BB942CA2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0A09E51-85E6-5684-2E2B-98209B11AD88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19945EA-7012-B902-21A0-AF552FD74573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7A3E7D8-9240-7087-F7D6-78F5688BDFB9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8992390A-E961-00DA-193D-DCE191C6CDA8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6846228-8234-C801-2BB5-8D5D58D58819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/>
          <p:bldP spid="62" grpId="0" animBg="1"/>
          <p:bldP spid="63" grpId="0" animBg="1"/>
          <p:bldP spid="64" grpId="0" animBg="1"/>
          <p:bldP spid="65" grpId="0" animBg="1"/>
          <p:bldP spid="66" grpId="0"/>
          <p:bldP spid="70" grpId="0" animBg="1"/>
          <p:bldP spid="71" grpId="0" animBg="1"/>
          <p:bldP spid="72" grpId="0" animBg="1"/>
          <p:bldP spid="73" grpId="0" animBg="1"/>
          <p:bldP spid="74" grpId="0"/>
          <p:bldP spid="78" grpId="0" animBg="1"/>
          <p:bldP spid="79" grpId="0" animBg="1"/>
          <p:bldP spid="80" grpId="0" animBg="1"/>
          <p:bldP spid="81" grpId="0" animBg="1"/>
          <p:bldP spid="82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4" grpId="0"/>
          <p:bldP spid="95" grpId="0"/>
          <p:bldP spid="124" grpId="0" animBg="1"/>
          <p:bldP spid="125" grpId="0" animBg="1"/>
          <p:bldP spid="126" grpId="0" animBg="1"/>
          <p:bldP spid="127" grpId="0" animBg="1"/>
          <p:bldP spid="12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5A17777-D111-519C-8271-533A1B2E4356}"/>
              </a:ext>
            </a:extLst>
          </p:cNvPr>
          <p:cNvSpPr/>
          <p:nvPr/>
        </p:nvSpPr>
        <p:spPr>
          <a:xfrm rot="5400000">
            <a:off x="18840898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EC24A49-386F-9FBB-66EB-9343297BD070}"/>
              </a:ext>
            </a:extLst>
          </p:cNvPr>
          <p:cNvSpPr/>
          <p:nvPr/>
        </p:nvSpPr>
        <p:spPr>
          <a:xfrm>
            <a:off x="19183536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0B6F67D-A680-8445-57CC-B983A963DBBC}"/>
              </a:ext>
            </a:extLst>
          </p:cNvPr>
          <p:cNvSpPr/>
          <p:nvPr/>
        </p:nvSpPr>
        <p:spPr>
          <a:xfrm rot="13500000">
            <a:off x="19501276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764349-0EF6-1B3A-B891-0930614B36C8}"/>
              </a:ext>
            </a:extLst>
          </p:cNvPr>
          <p:cNvSpPr/>
          <p:nvPr/>
        </p:nvSpPr>
        <p:spPr>
          <a:xfrm rot="13500000">
            <a:off x="18082907" y="1427590"/>
            <a:ext cx="2754962" cy="80863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D59A36-6B6F-C05B-57A8-529C2E7D3EE5}"/>
              </a:ext>
            </a:extLst>
          </p:cNvPr>
          <p:cNvSpPr txBox="1"/>
          <p:nvPr/>
        </p:nvSpPr>
        <p:spPr>
          <a:xfrm>
            <a:off x="18663307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FBA7E4-9128-5193-2C72-5A3F1455801A}"/>
              </a:ext>
            </a:extLst>
          </p:cNvPr>
          <p:cNvGrpSpPr/>
          <p:nvPr/>
        </p:nvGrpSpPr>
        <p:grpSpPr>
          <a:xfrm>
            <a:off x="19018487" y="8500640"/>
            <a:ext cx="2635712" cy="2019167"/>
            <a:chOff x="19018487" y="8500640"/>
            <a:chExt cx="2635712" cy="20191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F0D11F-8FAC-9144-5E02-5DAA91FB45AD}"/>
                </a:ext>
              </a:extLst>
            </p:cNvPr>
            <p:cNvSpPr txBox="1"/>
            <p:nvPr/>
          </p:nvSpPr>
          <p:spPr>
            <a:xfrm>
              <a:off x="19018487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Đánh giá, điều chỉnh và duy trì các thay đổi trong văn hóa tổ chức.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8DFBCC-F0F8-EF25-672B-56703F08138C}"/>
                </a:ext>
              </a:extLst>
            </p:cNvPr>
            <p:cNvSpPr txBox="1"/>
            <p:nvPr/>
          </p:nvSpPr>
          <p:spPr>
            <a:xfrm flipH="1">
              <a:off x="19344540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SUSTAIN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98C61DFA-3574-8B70-4528-3B98A5272755}"/>
              </a:ext>
            </a:extLst>
          </p:cNvPr>
          <p:cNvSpPr/>
          <p:nvPr/>
        </p:nvSpPr>
        <p:spPr>
          <a:xfrm rot="5400000">
            <a:off x="14652293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957694-0AB9-9E1A-0A2D-A9BBE350AC4E}"/>
              </a:ext>
            </a:extLst>
          </p:cNvPr>
          <p:cNvSpPr/>
          <p:nvPr/>
        </p:nvSpPr>
        <p:spPr>
          <a:xfrm>
            <a:off x="14994931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A12B23F-83B4-A285-5AA4-3F3F8E6C3C52}"/>
              </a:ext>
            </a:extLst>
          </p:cNvPr>
          <p:cNvSpPr/>
          <p:nvPr/>
        </p:nvSpPr>
        <p:spPr>
          <a:xfrm rot="13500000">
            <a:off x="15312671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7230A4-B6BC-5DBB-9390-60B93AF4D090}"/>
              </a:ext>
            </a:extLst>
          </p:cNvPr>
          <p:cNvSpPr/>
          <p:nvPr/>
        </p:nvSpPr>
        <p:spPr>
          <a:xfrm rot="13500000">
            <a:off x="13894302" y="1427590"/>
            <a:ext cx="2754962" cy="80863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C25FFD-01C7-B070-2E4A-3D3E4E467E72}"/>
              </a:ext>
            </a:extLst>
          </p:cNvPr>
          <p:cNvSpPr txBox="1"/>
          <p:nvPr/>
        </p:nvSpPr>
        <p:spPr>
          <a:xfrm>
            <a:off x="14474702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A9801D-9900-9FBA-182B-410D1C4FDA20}"/>
              </a:ext>
            </a:extLst>
          </p:cNvPr>
          <p:cNvGrpSpPr/>
          <p:nvPr/>
        </p:nvGrpSpPr>
        <p:grpSpPr>
          <a:xfrm>
            <a:off x="14829882" y="8500640"/>
            <a:ext cx="2635712" cy="2019167"/>
            <a:chOff x="14829882" y="8500640"/>
            <a:chExt cx="2635712" cy="20191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ED7704-8EA6-FD7E-F868-68CCE40B6257}"/>
                </a:ext>
              </a:extLst>
            </p:cNvPr>
            <p:cNvSpPr txBox="1"/>
            <p:nvPr/>
          </p:nvSpPr>
          <p:spPr>
            <a:xfrm>
              <a:off x="14829882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Truyền thông tích cực, khuyến khích và hỗ trợ nhân viên trong quá trình.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6F180C-8CB3-DE6B-294E-E6444DF25C19}"/>
                </a:ext>
              </a:extLst>
            </p:cNvPr>
            <p:cNvSpPr txBox="1"/>
            <p:nvPr/>
          </p:nvSpPr>
          <p:spPr>
            <a:xfrm flipH="1">
              <a:off x="15155935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SUPPORT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5975B409-AECD-EE6C-179B-7F021349AEE9}"/>
              </a:ext>
            </a:extLst>
          </p:cNvPr>
          <p:cNvSpPr/>
          <p:nvPr/>
        </p:nvSpPr>
        <p:spPr>
          <a:xfrm rot="5400000">
            <a:off x="10463689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D984FB4-E324-5E51-12A6-1323B5C8178D}"/>
              </a:ext>
            </a:extLst>
          </p:cNvPr>
          <p:cNvSpPr/>
          <p:nvPr/>
        </p:nvSpPr>
        <p:spPr>
          <a:xfrm>
            <a:off x="10806327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3DAC334-D987-244C-4610-E218C6F212B1}"/>
              </a:ext>
            </a:extLst>
          </p:cNvPr>
          <p:cNvSpPr/>
          <p:nvPr/>
        </p:nvSpPr>
        <p:spPr>
          <a:xfrm rot="13500000">
            <a:off x="11124067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9712DF-9ACE-7D43-F423-BF6B64F5A746}"/>
              </a:ext>
            </a:extLst>
          </p:cNvPr>
          <p:cNvSpPr/>
          <p:nvPr/>
        </p:nvSpPr>
        <p:spPr>
          <a:xfrm rot="13500000">
            <a:off x="9705698" y="1427590"/>
            <a:ext cx="2754962" cy="80863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3AEA4B-71DE-3734-B3A9-45787244FD80}"/>
              </a:ext>
            </a:extLst>
          </p:cNvPr>
          <p:cNvSpPr txBox="1"/>
          <p:nvPr/>
        </p:nvSpPr>
        <p:spPr>
          <a:xfrm>
            <a:off x="10286098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F4ECA8-314F-76AA-FE7B-17EB9B563DE7}"/>
              </a:ext>
            </a:extLst>
          </p:cNvPr>
          <p:cNvGrpSpPr/>
          <p:nvPr/>
        </p:nvGrpSpPr>
        <p:grpSpPr>
          <a:xfrm>
            <a:off x="10641278" y="8500640"/>
            <a:ext cx="2635712" cy="2019167"/>
            <a:chOff x="10641278" y="8500640"/>
            <a:chExt cx="2635712" cy="201916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3FD0A13-3EF8-4774-DDB0-8E67744C6D78}"/>
                </a:ext>
              </a:extLst>
            </p:cNvPr>
            <p:cNvSpPr txBox="1"/>
            <p:nvPr/>
          </p:nvSpPr>
          <p:spPr>
            <a:xfrm>
              <a:off x="10641278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Đưa kế hoạch vào hành động, thúc đẩy sự thay đổi từng bước rõ ràng.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0A23330-DB3E-5173-B5CC-E874A80BECA5}"/>
                </a:ext>
              </a:extLst>
            </p:cNvPr>
            <p:cNvSpPr txBox="1"/>
            <p:nvPr/>
          </p:nvSpPr>
          <p:spPr>
            <a:xfrm flipH="1">
              <a:off x="10967331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SHIFT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D1357287-91BB-CDA2-2BBC-7773023BF353}"/>
              </a:ext>
            </a:extLst>
          </p:cNvPr>
          <p:cNvSpPr/>
          <p:nvPr/>
        </p:nvSpPr>
        <p:spPr>
          <a:xfrm rot="5400000">
            <a:off x="6275085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ECF964A-F01A-76C5-3AD9-BECE18FF2912}"/>
              </a:ext>
            </a:extLst>
          </p:cNvPr>
          <p:cNvSpPr/>
          <p:nvPr/>
        </p:nvSpPr>
        <p:spPr>
          <a:xfrm>
            <a:off x="6617723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81D649-047D-271A-E37F-E39CA95FFBFC}"/>
              </a:ext>
            </a:extLst>
          </p:cNvPr>
          <p:cNvSpPr/>
          <p:nvPr/>
        </p:nvSpPr>
        <p:spPr>
          <a:xfrm rot="13500000">
            <a:off x="6935463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25E2A7-F8E1-200C-B6C5-DC74722E7465}"/>
              </a:ext>
            </a:extLst>
          </p:cNvPr>
          <p:cNvSpPr/>
          <p:nvPr/>
        </p:nvSpPr>
        <p:spPr>
          <a:xfrm rot="13500000">
            <a:off x="5517094" y="1427590"/>
            <a:ext cx="2754962" cy="80863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E40516-9286-C6CA-E658-C4331936013D}"/>
              </a:ext>
            </a:extLst>
          </p:cNvPr>
          <p:cNvSpPr txBox="1"/>
          <p:nvPr/>
        </p:nvSpPr>
        <p:spPr>
          <a:xfrm>
            <a:off x="6097494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E4CE315-5B9E-9B77-47B4-7246930DAFD0}"/>
              </a:ext>
            </a:extLst>
          </p:cNvPr>
          <p:cNvGrpSpPr/>
          <p:nvPr/>
        </p:nvGrpSpPr>
        <p:grpSpPr>
          <a:xfrm>
            <a:off x="6452674" y="8500640"/>
            <a:ext cx="2635712" cy="2019167"/>
            <a:chOff x="6452674" y="8500640"/>
            <a:chExt cx="2635712" cy="201916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729C6D7-DF81-4D91-AC0D-D0A0A1E9AB3E}"/>
                </a:ext>
              </a:extLst>
            </p:cNvPr>
            <p:cNvSpPr txBox="1"/>
            <p:nvPr/>
          </p:nvSpPr>
          <p:spPr>
            <a:xfrm>
              <a:off x="6452674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Xây dựng chiến lược, mục tiêu và phương pháp phù hợp với tổ chức.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8BA17F-2C3E-ECDE-2829-FBC626A5763F}"/>
                </a:ext>
              </a:extLst>
            </p:cNvPr>
            <p:cNvSpPr txBox="1"/>
            <p:nvPr/>
          </p:nvSpPr>
          <p:spPr>
            <a:xfrm flipH="1">
              <a:off x="6778727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SHAPE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8AF95D52-269D-AF9C-5D97-37B28FBCB746}"/>
              </a:ext>
            </a:extLst>
          </p:cNvPr>
          <p:cNvSpPr/>
          <p:nvPr/>
        </p:nvSpPr>
        <p:spPr>
          <a:xfrm rot="5400000">
            <a:off x="2086481" y="4849670"/>
            <a:ext cx="2990890" cy="29908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BF6F2CD-B583-FCED-A69C-8B4376131C53}"/>
              </a:ext>
            </a:extLst>
          </p:cNvPr>
          <p:cNvSpPr/>
          <p:nvPr/>
        </p:nvSpPr>
        <p:spPr>
          <a:xfrm>
            <a:off x="2429119" y="5979200"/>
            <a:ext cx="3249241" cy="1864946"/>
          </a:xfrm>
          <a:custGeom>
            <a:avLst/>
            <a:gdLst>
              <a:gd name="connsiteX0" fmla="*/ 1952184 w 3249241"/>
              <a:gd name="connsiteY0" fmla="*/ 0 h 1864946"/>
              <a:gd name="connsiteX1" fmla="*/ 2730250 w 3249241"/>
              <a:gd name="connsiteY1" fmla="*/ 0 h 1864946"/>
              <a:gd name="connsiteX2" fmla="*/ 3249241 w 3249241"/>
              <a:gd name="connsiteY2" fmla="*/ 932473 h 1864946"/>
              <a:gd name="connsiteX3" fmla="*/ 2730250 w 3249241"/>
              <a:gd name="connsiteY3" fmla="*/ 1864946 h 1864946"/>
              <a:gd name="connsiteX4" fmla="*/ 1952184 w 3249241"/>
              <a:gd name="connsiteY4" fmla="*/ 1864946 h 1864946"/>
              <a:gd name="connsiteX5" fmla="*/ 2284567 w 3249241"/>
              <a:gd name="connsiteY5" fmla="*/ 1267753 h 1864946"/>
              <a:gd name="connsiteX6" fmla="*/ 0 w 3249241"/>
              <a:gd name="connsiteY6" fmla="*/ 1267753 h 1864946"/>
              <a:gd name="connsiteX7" fmla="*/ 0 w 3249241"/>
              <a:gd name="connsiteY7" fmla="*/ 597193 h 1864946"/>
              <a:gd name="connsiteX8" fmla="*/ 2284567 w 3249241"/>
              <a:gd name="connsiteY8" fmla="*/ 597193 h 186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41" h="1864946">
                <a:moveTo>
                  <a:pt x="1952184" y="0"/>
                </a:moveTo>
                <a:lnTo>
                  <a:pt x="2730250" y="0"/>
                </a:lnTo>
                <a:lnTo>
                  <a:pt x="3249241" y="932473"/>
                </a:lnTo>
                <a:lnTo>
                  <a:pt x="2730250" y="1864946"/>
                </a:lnTo>
                <a:lnTo>
                  <a:pt x="1952184" y="1864946"/>
                </a:lnTo>
                <a:lnTo>
                  <a:pt x="2284567" y="1267753"/>
                </a:lnTo>
                <a:lnTo>
                  <a:pt x="0" y="1267753"/>
                </a:lnTo>
                <a:lnTo>
                  <a:pt x="0" y="597193"/>
                </a:lnTo>
                <a:lnTo>
                  <a:pt x="2284567" y="597193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521AB7-58D6-13F1-AFB6-FA4B46EDE5C3}"/>
              </a:ext>
            </a:extLst>
          </p:cNvPr>
          <p:cNvSpPr/>
          <p:nvPr/>
        </p:nvSpPr>
        <p:spPr>
          <a:xfrm rot="13500000">
            <a:off x="2746859" y="3629919"/>
            <a:ext cx="784158" cy="469856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444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6554786-B703-89A8-B255-8A851B752E10}"/>
              </a:ext>
            </a:extLst>
          </p:cNvPr>
          <p:cNvSpPr/>
          <p:nvPr/>
        </p:nvSpPr>
        <p:spPr>
          <a:xfrm rot="13500000">
            <a:off x="1328490" y="1427590"/>
            <a:ext cx="2754962" cy="80863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34CBFA-1094-2DC3-DDD1-9CF4C94D5CC3}"/>
              </a:ext>
            </a:extLst>
          </p:cNvPr>
          <p:cNvSpPr txBox="1"/>
          <p:nvPr/>
        </p:nvSpPr>
        <p:spPr>
          <a:xfrm>
            <a:off x="1908890" y="4775455"/>
            <a:ext cx="15472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83E041-6A5B-C09E-F15C-AACFE9375017}"/>
              </a:ext>
            </a:extLst>
          </p:cNvPr>
          <p:cNvGrpSpPr/>
          <p:nvPr/>
        </p:nvGrpSpPr>
        <p:grpSpPr>
          <a:xfrm>
            <a:off x="2264070" y="8500640"/>
            <a:ext cx="2635712" cy="2019167"/>
            <a:chOff x="2264070" y="8500640"/>
            <a:chExt cx="2635712" cy="201916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7113E81-0FB1-48FB-EC7B-21E2F276957C}"/>
                </a:ext>
              </a:extLst>
            </p:cNvPr>
            <p:cNvSpPr txBox="1"/>
            <p:nvPr/>
          </p:nvSpPr>
          <p:spPr>
            <a:xfrm>
              <a:off x="2264070" y="9196368"/>
              <a:ext cx="263571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000" dirty="0">
                  <a:solidFill>
                    <a:schemeClr val="tx2"/>
                  </a:solidFill>
                </a:rPr>
                <a:t>Phân tích bối cảnh, nhận biết tín hiệu thay đổi từ nội bộ và thị trường.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BC38574-6160-7F74-4C6F-98794FE2DDFA}"/>
                </a:ext>
              </a:extLst>
            </p:cNvPr>
            <p:cNvSpPr txBox="1"/>
            <p:nvPr/>
          </p:nvSpPr>
          <p:spPr>
            <a:xfrm flipH="1">
              <a:off x="2590123" y="8500640"/>
              <a:ext cx="19836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SENSE </a:t>
              </a:r>
              <a:endParaRPr lang="vi-VN" sz="28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42" name="!!SubTitle">
            <a:extLst>
              <a:ext uri="{FF2B5EF4-FFF2-40B4-BE49-F238E27FC236}">
                <a16:creationId xmlns:a16="http://schemas.microsoft.com/office/drawing/2014/main" id="{ACB35267-AD93-78AE-7C4E-E68EF91272B2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DF679761-2AC6-D5D4-3183-52C0EC4B22AB}"/>
              </a:ext>
            </a:extLst>
          </p:cNvPr>
          <p:cNvSpPr txBox="1"/>
          <p:nvPr/>
        </p:nvSpPr>
        <p:spPr>
          <a:xfrm>
            <a:off x="6850634" y="1190307"/>
            <a:ext cx="106827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5S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Navigator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4" name="!!SlideOcean">
            <a:extLst>
              <a:ext uri="{FF2B5EF4-FFF2-40B4-BE49-F238E27FC236}">
                <a16:creationId xmlns:a16="http://schemas.microsoft.com/office/drawing/2014/main" id="{381146A3-AC00-CDCB-EF6F-53ABA2A45E72}"/>
              </a:ext>
            </a:extLst>
          </p:cNvPr>
          <p:cNvSpPr txBox="1"/>
          <p:nvPr/>
        </p:nvSpPr>
        <p:spPr>
          <a:xfrm>
            <a:off x="1086190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1B1BA5C-DC36-1AFA-980F-BED5FD22DE88}"/>
              </a:ext>
            </a:extLst>
          </p:cNvPr>
          <p:cNvSpPr/>
          <p:nvPr/>
        </p:nvSpPr>
        <p:spPr>
          <a:xfrm>
            <a:off x="11257136" y="11141173"/>
            <a:ext cx="1079560" cy="712272"/>
          </a:xfrm>
          <a:custGeom>
            <a:avLst/>
            <a:gdLst>
              <a:gd name="connsiteX0" fmla="*/ 200726 w 439228"/>
              <a:gd name="connsiteY0" fmla="*/ 145860 h 289794"/>
              <a:gd name="connsiteX1" fmla="*/ 202171 w 439228"/>
              <a:gd name="connsiteY1" fmla="*/ 153015 h 289794"/>
              <a:gd name="connsiteX2" fmla="*/ 191094 w 439228"/>
              <a:gd name="connsiteY2" fmla="*/ 169734 h 289794"/>
              <a:gd name="connsiteX3" fmla="*/ 186759 w 439228"/>
              <a:gd name="connsiteY3" fmla="*/ 172005 h 289794"/>
              <a:gd name="connsiteX4" fmla="*/ 183938 w 439228"/>
              <a:gd name="connsiteY4" fmla="*/ 171179 h 289794"/>
              <a:gd name="connsiteX5" fmla="*/ 182769 w 439228"/>
              <a:gd name="connsiteY5" fmla="*/ 164024 h 289794"/>
              <a:gd name="connsiteX6" fmla="*/ 193570 w 439228"/>
              <a:gd name="connsiteY6" fmla="*/ 147305 h 289794"/>
              <a:gd name="connsiteX7" fmla="*/ 200726 w 439228"/>
              <a:gd name="connsiteY7" fmla="*/ 145860 h 289794"/>
              <a:gd name="connsiteX8" fmla="*/ 124604 w 439228"/>
              <a:gd name="connsiteY8" fmla="*/ 121478 h 289794"/>
              <a:gd name="connsiteX9" fmla="*/ 110458 w 439228"/>
              <a:gd name="connsiteY9" fmla="*/ 124188 h 289794"/>
              <a:gd name="connsiteX10" fmla="*/ 82938 w 439228"/>
              <a:gd name="connsiteY10" fmla="*/ 168496 h 289794"/>
              <a:gd name="connsiteX11" fmla="*/ 83351 w 439228"/>
              <a:gd name="connsiteY11" fmla="*/ 169047 h 289794"/>
              <a:gd name="connsiteX12" fmla="*/ 92295 w 439228"/>
              <a:gd name="connsiteY12" fmla="*/ 179574 h 289794"/>
              <a:gd name="connsiteX13" fmla="*/ 108257 w 439228"/>
              <a:gd name="connsiteY13" fmla="*/ 178748 h 289794"/>
              <a:gd name="connsiteX14" fmla="*/ 113417 w 439228"/>
              <a:gd name="connsiteY14" fmla="*/ 176684 h 289794"/>
              <a:gd name="connsiteX15" fmla="*/ 144721 w 439228"/>
              <a:gd name="connsiteY15" fmla="*/ 189962 h 289794"/>
              <a:gd name="connsiteX16" fmla="*/ 170384 w 439228"/>
              <a:gd name="connsiteY16" fmla="*/ 215832 h 289794"/>
              <a:gd name="connsiteX17" fmla="*/ 179948 w 439228"/>
              <a:gd name="connsiteY17" fmla="*/ 208883 h 289794"/>
              <a:gd name="connsiteX18" fmla="*/ 127315 w 439228"/>
              <a:gd name="connsiteY18" fmla="*/ 124188 h 289794"/>
              <a:gd name="connsiteX19" fmla="*/ 124604 w 439228"/>
              <a:gd name="connsiteY19" fmla="*/ 121478 h 289794"/>
              <a:gd name="connsiteX20" fmla="*/ 167357 w 439228"/>
              <a:gd name="connsiteY20" fmla="*/ 101346 h 289794"/>
              <a:gd name="connsiteX21" fmla="*/ 173446 w 439228"/>
              <a:gd name="connsiteY21" fmla="*/ 105371 h 289794"/>
              <a:gd name="connsiteX22" fmla="*/ 169421 w 439228"/>
              <a:gd name="connsiteY22" fmla="*/ 111460 h 289794"/>
              <a:gd name="connsiteX23" fmla="*/ 149744 w 439228"/>
              <a:gd name="connsiteY23" fmla="*/ 115382 h 289794"/>
              <a:gd name="connsiteX24" fmla="*/ 148712 w 439228"/>
              <a:gd name="connsiteY24" fmla="*/ 115382 h 289794"/>
              <a:gd name="connsiteX25" fmla="*/ 148712 w 439228"/>
              <a:gd name="connsiteY25" fmla="*/ 115519 h 289794"/>
              <a:gd name="connsiteX26" fmla="*/ 143483 w 439228"/>
              <a:gd name="connsiteY26" fmla="*/ 111192 h 289794"/>
              <a:gd name="connsiteX27" fmla="*/ 147748 w 439228"/>
              <a:gd name="connsiteY27" fmla="*/ 105268 h 289794"/>
              <a:gd name="connsiteX28" fmla="*/ 292341 w 439228"/>
              <a:gd name="connsiteY28" fmla="*/ 67675 h 289794"/>
              <a:gd name="connsiteX29" fmla="*/ 277714 w 439228"/>
              <a:gd name="connsiteY29" fmla="*/ 70455 h 289794"/>
              <a:gd name="connsiteX30" fmla="*/ 240424 w 439228"/>
              <a:gd name="connsiteY30" fmla="*/ 130518 h 289794"/>
              <a:gd name="connsiteX31" fmla="*/ 273311 w 439228"/>
              <a:gd name="connsiteY31" fmla="*/ 113524 h 289794"/>
              <a:gd name="connsiteX32" fmla="*/ 289479 w 439228"/>
              <a:gd name="connsiteY32" fmla="*/ 106231 h 289794"/>
              <a:gd name="connsiteX33" fmla="*/ 310120 w 439228"/>
              <a:gd name="connsiteY33" fmla="*/ 127973 h 289794"/>
              <a:gd name="connsiteX34" fmla="*/ 348717 w 439228"/>
              <a:gd name="connsiteY34" fmla="*/ 156731 h 289794"/>
              <a:gd name="connsiteX35" fmla="*/ 295121 w 439228"/>
              <a:gd name="connsiteY35" fmla="*/ 70455 h 289794"/>
              <a:gd name="connsiteX36" fmla="*/ 292341 w 439228"/>
              <a:gd name="connsiteY36" fmla="*/ 67675 h 289794"/>
              <a:gd name="connsiteX37" fmla="*/ 228865 w 439228"/>
              <a:gd name="connsiteY37" fmla="*/ 56281 h 289794"/>
              <a:gd name="connsiteX38" fmla="*/ 199625 w 439228"/>
              <a:gd name="connsiteY38" fmla="*/ 100177 h 289794"/>
              <a:gd name="connsiteX39" fmla="*/ 229003 w 439228"/>
              <a:gd name="connsiteY39" fmla="*/ 129280 h 289794"/>
              <a:gd name="connsiteX40" fmla="*/ 265743 w 439228"/>
              <a:gd name="connsiteY40" fmla="*/ 70042 h 289794"/>
              <a:gd name="connsiteX41" fmla="*/ 228865 w 439228"/>
              <a:gd name="connsiteY41" fmla="*/ 56281 h 289794"/>
              <a:gd name="connsiteX42" fmla="*/ 239081 w 439228"/>
              <a:gd name="connsiteY42" fmla="*/ 45733 h 289794"/>
              <a:gd name="connsiteX43" fmla="*/ 271935 w 439228"/>
              <a:gd name="connsiteY43" fmla="*/ 61373 h 289794"/>
              <a:gd name="connsiteX44" fmla="*/ 286452 w 439228"/>
              <a:gd name="connsiteY44" fmla="*/ 55318 h 289794"/>
              <a:gd name="connsiteX45" fmla="*/ 303928 w 439228"/>
              <a:gd name="connsiteY45" fmla="*/ 65019 h 289794"/>
              <a:gd name="connsiteX46" fmla="*/ 438297 w 439228"/>
              <a:gd name="connsiteY46" fmla="*/ 281537 h 289794"/>
              <a:gd name="connsiteX47" fmla="*/ 438613 w 439228"/>
              <a:gd name="connsiteY47" fmla="*/ 282046 h 289794"/>
              <a:gd name="connsiteX48" fmla="*/ 436508 w 439228"/>
              <a:gd name="connsiteY48" fmla="*/ 289036 h 289794"/>
              <a:gd name="connsiteX49" fmla="*/ 433825 w 439228"/>
              <a:gd name="connsiteY49" fmla="*/ 289793 h 289794"/>
              <a:gd name="connsiteX50" fmla="*/ 429421 w 439228"/>
              <a:gd name="connsiteY50" fmla="*/ 287385 h 289794"/>
              <a:gd name="connsiteX51" fmla="*/ 354290 w 439228"/>
              <a:gd name="connsiteY51" fmla="*/ 166364 h 289794"/>
              <a:gd name="connsiteX52" fmla="*/ 343007 w 439228"/>
              <a:gd name="connsiteY52" fmla="*/ 168084 h 289794"/>
              <a:gd name="connsiteX53" fmla="*/ 300969 w 439228"/>
              <a:gd name="connsiteY53" fmla="*/ 133683 h 289794"/>
              <a:gd name="connsiteX54" fmla="*/ 287966 w 439228"/>
              <a:gd name="connsiteY54" fmla="*/ 117102 h 289794"/>
              <a:gd name="connsiteX55" fmla="*/ 280466 w 439228"/>
              <a:gd name="connsiteY55" fmla="*/ 121436 h 289794"/>
              <a:gd name="connsiteX56" fmla="*/ 233888 w 439228"/>
              <a:gd name="connsiteY56" fmla="*/ 141389 h 289794"/>
              <a:gd name="connsiteX57" fmla="*/ 191713 w 439228"/>
              <a:gd name="connsiteY57" fmla="*/ 209364 h 289794"/>
              <a:gd name="connsiteX58" fmla="*/ 236915 w 439228"/>
              <a:gd name="connsiteY58" fmla="*/ 282156 h 289794"/>
              <a:gd name="connsiteX59" fmla="*/ 235264 w 439228"/>
              <a:gd name="connsiteY59" fmla="*/ 289036 h 289794"/>
              <a:gd name="connsiteX60" fmla="*/ 232512 w 439228"/>
              <a:gd name="connsiteY60" fmla="*/ 289793 h 289794"/>
              <a:gd name="connsiteX61" fmla="*/ 228109 w 439228"/>
              <a:gd name="connsiteY61" fmla="*/ 287385 h 289794"/>
              <a:gd name="connsiteX62" fmla="*/ 185452 w 439228"/>
              <a:gd name="connsiteY62" fmla="*/ 218584 h 289794"/>
              <a:gd name="connsiteX63" fmla="*/ 170522 w 439228"/>
              <a:gd name="connsiteY63" fmla="*/ 226496 h 289794"/>
              <a:gd name="connsiteX64" fmla="*/ 170109 w 439228"/>
              <a:gd name="connsiteY64" fmla="*/ 226496 h 289794"/>
              <a:gd name="connsiteX65" fmla="*/ 135708 w 439228"/>
              <a:gd name="connsiteY65" fmla="*/ 195467 h 289794"/>
              <a:gd name="connsiteX66" fmla="*/ 117339 w 439228"/>
              <a:gd name="connsiteY66" fmla="*/ 186522 h 289794"/>
              <a:gd name="connsiteX67" fmla="*/ 111972 w 439228"/>
              <a:gd name="connsiteY67" fmla="*/ 188724 h 289794"/>
              <a:gd name="connsiteX68" fmla="*/ 88098 w 439228"/>
              <a:gd name="connsiteY68" fmla="*/ 189343 h 289794"/>
              <a:gd name="connsiteX69" fmla="*/ 76608 w 439228"/>
              <a:gd name="connsiteY69" fmla="*/ 178954 h 289794"/>
              <a:gd name="connsiteX70" fmla="*/ 9320 w 439228"/>
              <a:gd name="connsiteY70" fmla="*/ 287316 h 289794"/>
              <a:gd name="connsiteX71" fmla="*/ 2777 w 439228"/>
              <a:gd name="connsiteY71" fmla="*/ 288844 h 289794"/>
              <a:gd name="connsiteX72" fmla="*/ 583 w 439228"/>
              <a:gd name="connsiteY72" fmla="*/ 281881 h 289794"/>
              <a:gd name="connsiteX73" fmla="*/ 101583 w 439228"/>
              <a:gd name="connsiteY73" fmla="*/ 119097 h 289794"/>
              <a:gd name="connsiteX74" fmla="*/ 107376 w 439228"/>
              <a:gd name="connsiteY74" fmla="*/ 113304 h 289794"/>
              <a:gd name="connsiteX75" fmla="*/ 135984 w 439228"/>
              <a:gd name="connsiteY75" fmla="*/ 119097 h 289794"/>
              <a:gd name="connsiteX76" fmla="*/ 185796 w 439228"/>
              <a:gd name="connsiteY76" fmla="*/ 199319 h 289794"/>
              <a:gd name="connsiteX77" fmla="*/ 223293 w 439228"/>
              <a:gd name="connsiteY77" fmla="*/ 138843 h 289794"/>
              <a:gd name="connsiteX78" fmla="*/ 201317 w 439228"/>
              <a:gd name="connsiteY78" fmla="*/ 125048 h 289794"/>
              <a:gd name="connsiteX79" fmla="*/ 204792 w 439228"/>
              <a:gd name="connsiteY79" fmla="*/ 57905 h 289794"/>
              <a:gd name="connsiteX80" fmla="*/ 239081 w 439228"/>
              <a:gd name="connsiteY80" fmla="*/ 45733 h 289794"/>
              <a:gd name="connsiteX81" fmla="*/ 164674 w 439228"/>
              <a:gd name="connsiteY81" fmla="*/ 39150 h 289794"/>
              <a:gd name="connsiteX82" fmla="*/ 181393 w 439228"/>
              <a:gd name="connsiteY82" fmla="*/ 50227 h 289794"/>
              <a:gd name="connsiteX83" fmla="*/ 182837 w 439228"/>
              <a:gd name="connsiteY83" fmla="*/ 57107 h 289794"/>
              <a:gd name="connsiteX84" fmla="*/ 178503 w 439228"/>
              <a:gd name="connsiteY84" fmla="*/ 59446 h 289794"/>
              <a:gd name="connsiteX85" fmla="*/ 175682 w 439228"/>
              <a:gd name="connsiteY85" fmla="*/ 58552 h 289794"/>
              <a:gd name="connsiteX86" fmla="*/ 158963 w 439228"/>
              <a:gd name="connsiteY86" fmla="*/ 47475 h 289794"/>
              <a:gd name="connsiteX87" fmla="*/ 157794 w 439228"/>
              <a:gd name="connsiteY87" fmla="*/ 40595 h 289794"/>
              <a:gd name="connsiteX88" fmla="*/ 164674 w 439228"/>
              <a:gd name="connsiteY88" fmla="*/ 39150 h 289794"/>
              <a:gd name="connsiteX89" fmla="*/ 288379 w 439228"/>
              <a:gd name="connsiteY89" fmla="*/ 14175 h 289794"/>
              <a:gd name="connsiteX90" fmla="*/ 289824 w 439228"/>
              <a:gd name="connsiteY90" fmla="*/ 21055 h 289794"/>
              <a:gd name="connsiteX91" fmla="*/ 278747 w 439228"/>
              <a:gd name="connsiteY91" fmla="*/ 37705 h 289794"/>
              <a:gd name="connsiteX92" fmla="*/ 274412 w 439228"/>
              <a:gd name="connsiteY92" fmla="*/ 40044 h 289794"/>
              <a:gd name="connsiteX93" fmla="*/ 271867 w 439228"/>
              <a:gd name="connsiteY93" fmla="*/ 39150 h 289794"/>
              <a:gd name="connsiteX94" fmla="*/ 270422 w 439228"/>
              <a:gd name="connsiteY94" fmla="*/ 32270 h 289794"/>
              <a:gd name="connsiteX95" fmla="*/ 281499 w 439228"/>
              <a:gd name="connsiteY95" fmla="*/ 15620 h 289794"/>
              <a:gd name="connsiteX96" fmla="*/ 288379 w 439228"/>
              <a:gd name="connsiteY96" fmla="*/ 14175 h 289794"/>
              <a:gd name="connsiteX97" fmla="*/ 217479 w 439228"/>
              <a:gd name="connsiteY97" fmla="*/ 105 h 289794"/>
              <a:gd name="connsiteX98" fmla="*/ 223568 w 439228"/>
              <a:gd name="connsiteY98" fmla="*/ 4130 h 289794"/>
              <a:gd name="connsiteX99" fmla="*/ 227558 w 439228"/>
              <a:gd name="connsiteY99" fmla="*/ 23739 h 289794"/>
              <a:gd name="connsiteX100" fmla="*/ 223499 w 439228"/>
              <a:gd name="connsiteY100" fmla="*/ 29862 h 289794"/>
              <a:gd name="connsiteX101" fmla="*/ 222467 w 439228"/>
              <a:gd name="connsiteY101" fmla="*/ 29862 h 289794"/>
              <a:gd name="connsiteX102" fmla="*/ 217445 w 439228"/>
              <a:gd name="connsiteY102" fmla="*/ 25803 h 289794"/>
              <a:gd name="connsiteX103" fmla="*/ 213454 w 439228"/>
              <a:gd name="connsiteY103" fmla="*/ 6194 h 289794"/>
              <a:gd name="connsiteX104" fmla="*/ 217479 w 439228"/>
              <a:gd name="connsiteY104" fmla="*/ 105 h 2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9228" h="289794">
                <a:moveTo>
                  <a:pt x="200726" y="145860"/>
                </a:moveTo>
                <a:cubicBezTo>
                  <a:pt x="203099" y="147436"/>
                  <a:pt x="203746" y="150642"/>
                  <a:pt x="202171" y="153015"/>
                </a:cubicBezTo>
                <a:lnTo>
                  <a:pt x="191094" y="169734"/>
                </a:lnTo>
                <a:cubicBezTo>
                  <a:pt x="190130" y="171179"/>
                  <a:pt x="188500" y="172039"/>
                  <a:pt x="186759" y="172005"/>
                </a:cubicBezTo>
                <a:cubicBezTo>
                  <a:pt x="185761" y="171998"/>
                  <a:pt x="184784" y="171709"/>
                  <a:pt x="183938" y="171179"/>
                </a:cubicBezTo>
                <a:cubicBezTo>
                  <a:pt x="181654" y="169514"/>
                  <a:pt x="181138" y="166328"/>
                  <a:pt x="182769" y="164024"/>
                </a:cubicBezTo>
                <a:lnTo>
                  <a:pt x="193570" y="147305"/>
                </a:lnTo>
                <a:cubicBezTo>
                  <a:pt x="195146" y="144931"/>
                  <a:pt x="198352" y="144284"/>
                  <a:pt x="200726" y="145860"/>
                </a:cubicBezTo>
                <a:close/>
                <a:moveTo>
                  <a:pt x="124604" y="121478"/>
                </a:moveTo>
                <a:cubicBezTo>
                  <a:pt x="119946" y="118320"/>
                  <a:pt x="113616" y="119530"/>
                  <a:pt x="110458" y="124188"/>
                </a:cubicBezTo>
                <a:lnTo>
                  <a:pt x="82938" y="168496"/>
                </a:lnTo>
                <a:lnTo>
                  <a:pt x="83351" y="169047"/>
                </a:lnTo>
                <a:cubicBezTo>
                  <a:pt x="84775" y="173629"/>
                  <a:pt x="88002" y="177427"/>
                  <a:pt x="92295" y="179574"/>
                </a:cubicBezTo>
                <a:cubicBezTo>
                  <a:pt x="97524" y="181362"/>
                  <a:pt x="103241" y="181066"/>
                  <a:pt x="108257" y="178748"/>
                </a:cubicBezTo>
                <a:lnTo>
                  <a:pt x="113417" y="176684"/>
                </a:lnTo>
                <a:cubicBezTo>
                  <a:pt x="128484" y="170354"/>
                  <a:pt x="133576" y="170836"/>
                  <a:pt x="144721" y="189962"/>
                </a:cubicBezTo>
                <a:cubicBezTo>
                  <a:pt x="154354" y="206406"/>
                  <a:pt x="163504" y="215832"/>
                  <a:pt x="170384" y="215832"/>
                </a:cubicBezTo>
                <a:cubicBezTo>
                  <a:pt x="174492" y="215151"/>
                  <a:pt x="178035" y="212577"/>
                  <a:pt x="179948" y="208883"/>
                </a:cubicBezTo>
                <a:lnTo>
                  <a:pt x="127315" y="124188"/>
                </a:lnTo>
                <a:cubicBezTo>
                  <a:pt x="126592" y="123122"/>
                  <a:pt x="125670" y="122200"/>
                  <a:pt x="124604" y="121478"/>
                </a:cubicBezTo>
                <a:close/>
                <a:moveTo>
                  <a:pt x="167357" y="101346"/>
                </a:moveTo>
                <a:cubicBezTo>
                  <a:pt x="170150" y="100775"/>
                  <a:pt x="172875" y="102578"/>
                  <a:pt x="173446" y="105371"/>
                </a:cubicBezTo>
                <a:cubicBezTo>
                  <a:pt x="174017" y="108164"/>
                  <a:pt x="172214" y="110889"/>
                  <a:pt x="169421" y="111460"/>
                </a:cubicBezTo>
                <a:lnTo>
                  <a:pt x="149744" y="115382"/>
                </a:lnTo>
                <a:lnTo>
                  <a:pt x="148712" y="115382"/>
                </a:lnTo>
                <a:lnTo>
                  <a:pt x="148712" y="115519"/>
                </a:lnTo>
                <a:cubicBezTo>
                  <a:pt x="146131" y="115588"/>
                  <a:pt x="143902" y="113738"/>
                  <a:pt x="143483" y="111192"/>
                </a:cubicBezTo>
                <a:cubicBezTo>
                  <a:pt x="143029" y="108378"/>
                  <a:pt x="144934" y="105729"/>
                  <a:pt x="147748" y="105268"/>
                </a:cubicBezTo>
                <a:close/>
                <a:moveTo>
                  <a:pt x="292341" y="67675"/>
                </a:moveTo>
                <a:cubicBezTo>
                  <a:pt x="287532" y="64400"/>
                  <a:pt x="280982" y="65645"/>
                  <a:pt x="277714" y="70455"/>
                </a:cubicBezTo>
                <a:lnTo>
                  <a:pt x="240424" y="130518"/>
                </a:lnTo>
                <a:cubicBezTo>
                  <a:pt x="253104" y="129087"/>
                  <a:pt x="264807" y="123032"/>
                  <a:pt x="273311" y="113524"/>
                </a:cubicBezTo>
                <a:cubicBezTo>
                  <a:pt x="277198" y="108619"/>
                  <a:pt x="283225" y="105901"/>
                  <a:pt x="289479" y="106231"/>
                </a:cubicBezTo>
                <a:cubicBezTo>
                  <a:pt x="298424" y="107332"/>
                  <a:pt x="303859" y="116964"/>
                  <a:pt x="310120" y="127973"/>
                </a:cubicBezTo>
                <a:cubicBezTo>
                  <a:pt x="320853" y="146893"/>
                  <a:pt x="330210" y="160171"/>
                  <a:pt x="348717" y="156731"/>
                </a:cubicBezTo>
                <a:lnTo>
                  <a:pt x="295121" y="70455"/>
                </a:lnTo>
                <a:cubicBezTo>
                  <a:pt x="294378" y="69361"/>
                  <a:pt x="293436" y="68418"/>
                  <a:pt x="292341" y="67675"/>
                </a:cubicBezTo>
                <a:close/>
                <a:moveTo>
                  <a:pt x="228865" y="56281"/>
                </a:moveTo>
                <a:cubicBezTo>
                  <a:pt x="208693" y="60361"/>
                  <a:pt x="195614" y="79990"/>
                  <a:pt x="199625" y="100177"/>
                </a:cubicBezTo>
                <a:cubicBezTo>
                  <a:pt x="202631" y="114928"/>
                  <a:pt x="214225" y="126411"/>
                  <a:pt x="229003" y="129280"/>
                </a:cubicBezTo>
                <a:lnTo>
                  <a:pt x="265743" y="70042"/>
                </a:lnTo>
                <a:cubicBezTo>
                  <a:pt x="257122" y="58745"/>
                  <a:pt x="242784" y="53392"/>
                  <a:pt x="228865" y="56281"/>
                </a:cubicBezTo>
                <a:close/>
                <a:moveTo>
                  <a:pt x="239081" y="45733"/>
                </a:moveTo>
                <a:cubicBezTo>
                  <a:pt x="251231" y="46361"/>
                  <a:pt x="263142" y="51624"/>
                  <a:pt x="271935" y="61373"/>
                </a:cubicBezTo>
                <a:cubicBezTo>
                  <a:pt x="275760" y="57479"/>
                  <a:pt x="280996" y="55298"/>
                  <a:pt x="286452" y="55318"/>
                </a:cubicBezTo>
                <a:cubicBezTo>
                  <a:pt x="293559" y="55325"/>
                  <a:pt x="300164" y="58992"/>
                  <a:pt x="303928" y="65019"/>
                </a:cubicBezTo>
                <a:lnTo>
                  <a:pt x="438297" y="281537"/>
                </a:lnTo>
                <a:cubicBezTo>
                  <a:pt x="438414" y="281702"/>
                  <a:pt x="438517" y="281874"/>
                  <a:pt x="438613" y="282046"/>
                </a:cubicBezTo>
                <a:cubicBezTo>
                  <a:pt x="439962" y="284557"/>
                  <a:pt x="439019" y="287688"/>
                  <a:pt x="436508" y="289036"/>
                </a:cubicBezTo>
                <a:cubicBezTo>
                  <a:pt x="435710" y="289545"/>
                  <a:pt x="434774" y="289814"/>
                  <a:pt x="433825" y="289793"/>
                </a:cubicBezTo>
                <a:cubicBezTo>
                  <a:pt x="432036" y="289821"/>
                  <a:pt x="430364" y="288906"/>
                  <a:pt x="429421" y="287385"/>
                </a:cubicBezTo>
                <a:lnTo>
                  <a:pt x="354290" y="166364"/>
                </a:lnTo>
                <a:cubicBezTo>
                  <a:pt x="350616" y="167402"/>
                  <a:pt x="346825" y="167980"/>
                  <a:pt x="343007" y="168084"/>
                </a:cubicBezTo>
                <a:cubicBezTo>
                  <a:pt x="320646" y="168084"/>
                  <a:pt x="309088" y="147925"/>
                  <a:pt x="300969" y="133683"/>
                </a:cubicBezTo>
                <a:cubicBezTo>
                  <a:pt x="296497" y="125771"/>
                  <a:pt x="291887" y="117652"/>
                  <a:pt x="287966" y="117102"/>
                </a:cubicBezTo>
                <a:cubicBezTo>
                  <a:pt x="285627" y="116758"/>
                  <a:pt x="282599" y="119303"/>
                  <a:pt x="280466" y="121436"/>
                </a:cubicBezTo>
                <a:cubicBezTo>
                  <a:pt x="261408" y="140426"/>
                  <a:pt x="243520" y="142214"/>
                  <a:pt x="233888" y="141389"/>
                </a:cubicBezTo>
                <a:lnTo>
                  <a:pt x="191713" y="209364"/>
                </a:lnTo>
                <a:lnTo>
                  <a:pt x="236915" y="282156"/>
                </a:lnTo>
                <a:cubicBezTo>
                  <a:pt x="238236" y="284530"/>
                  <a:pt x="237521" y="287523"/>
                  <a:pt x="235264" y="289036"/>
                </a:cubicBezTo>
                <a:cubicBezTo>
                  <a:pt x="234438" y="289552"/>
                  <a:pt x="233482" y="289814"/>
                  <a:pt x="232512" y="289793"/>
                </a:cubicBezTo>
                <a:cubicBezTo>
                  <a:pt x="230723" y="289821"/>
                  <a:pt x="229051" y="288906"/>
                  <a:pt x="228109" y="287385"/>
                </a:cubicBezTo>
                <a:lnTo>
                  <a:pt x="185452" y="218584"/>
                </a:lnTo>
                <a:cubicBezTo>
                  <a:pt x="181833" y="223228"/>
                  <a:pt x="176398" y="226111"/>
                  <a:pt x="170522" y="226496"/>
                </a:cubicBezTo>
                <a:lnTo>
                  <a:pt x="170109" y="226496"/>
                </a:lnTo>
                <a:cubicBezTo>
                  <a:pt x="159239" y="226496"/>
                  <a:pt x="147886" y="216107"/>
                  <a:pt x="135708" y="195467"/>
                </a:cubicBezTo>
                <a:cubicBezTo>
                  <a:pt x="127934" y="182119"/>
                  <a:pt x="127934" y="182119"/>
                  <a:pt x="117339" y="186522"/>
                </a:cubicBezTo>
                <a:lnTo>
                  <a:pt x="111972" y="188724"/>
                </a:lnTo>
                <a:cubicBezTo>
                  <a:pt x="104425" y="192137"/>
                  <a:pt x="95817" y="192364"/>
                  <a:pt x="88098" y="189343"/>
                </a:cubicBezTo>
                <a:cubicBezTo>
                  <a:pt x="83289" y="187148"/>
                  <a:pt x="79271" y="183523"/>
                  <a:pt x="76608" y="178954"/>
                </a:cubicBezTo>
                <a:lnTo>
                  <a:pt x="9320" y="287316"/>
                </a:lnTo>
                <a:cubicBezTo>
                  <a:pt x="7814" y="289373"/>
                  <a:pt x="5034" y="290020"/>
                  <a:pt x="2777" y="288844"/>
                </a:cubicBezTo>
                <a:cubicBezTo>
                  <a:pt x="246" y="287523"/>
                  <a:pt x="-731" y="284406"/>
                  <a:pt x="583" y="281881"/>
                </a:cubicBezTo>
                <a:lnTo>
                  <a:pt x="101583" y="119097"/>
                </a:lnTo>
                <a:cubicBezTo>
                  <a:pt x="103110" y="116799"/>
                  <a:pt x="105078" y="114831"/>
                  <a:pt x="107376" y="113304"/>
                </a:cubicBezTo>
                <a:cubicBezTo>
                  <a:pt x="116871" y="107002"/>
                  <a:pt x="129681" y="109596"/>
                  <a:pt x="135984" y="119097"/>
                </a:cubicBezTo>
                <a:lnTo>
                  <a:pt x="185796" y="199319"/>
                </a:lnTo>
                <a:lnTo>
                  <a:pt x="223293" y="138843"/>
                </a:lnTo>
                <a:cubicBezTo>
                  <a:pt x="214830" y="136373"/>
                  <a:pt x="207221" y="131591"/>
                  <a:pt x="201317" y="125048"/>
                </a:cubicBezTo>
                <a:cubicBezTo>
                  <a:pt x="183739" y="105550"/>
                  <a:pt x="185294" y="75484"/>
                  <a:pt x="204792" y="57905"/>
                </a:cubicBezTo>
                <a:cubicBezTo>
                  <a:pt x="214541" y="49113"/>
                  <a:pt x="226930" y="45105"/>
                  <a:pt x="239081" y="45733"/>
                </a:cubicBezTo>
                <a:close/>
                <a:moveTo>
                  <a:pt x="164674" y="39150"/>
                </a:moveTo>
                <a:lnTo>
                  <a:pt x="181393" y="50227"/>
                </a:lnTo>
                <a:cubicBezTo>
                  <a:pt x="183574" y="51810"/>
                  <a:pt x="184200" y="54782"/>
                  <a:pt x="182837" y="57107"/>
                </a:cubicBezTo>
                <a:cubicBezTo>
                  <a:pt x="181867" y="58552"/>
                  <a:pt x="180244" y="59426"/>
                  <a:pt x="178503" y="59446"/>
                </a:cubicBezTo>
                <a:cubicBezTo>
                  <a:pt x="177492" y="59453"/>
                  <a:pt x="176501" y="59144"/>
                  <a:pt x="175682" y="58552"/>
                </a:cubicBezTo>
                <a:lnTo>
                  <a:pt x="158963" y="47475"/>
                </a:lnTo>
                <a:cubicBezTo>
                  <a:pt x="156844" y="45831"/>
                  <a:pt x="156335" y="42845"/>
                  <a:pt x="157794" y="40595"/>
                </a:cubicBezTo>
                <a:cubicBezTo>
                  <a:pt x="159376" y="38414"/>
                  <a:pt x="162348" y="37788"/>
                  <a:pt x="164674" y="39150"/>
                </a:cubicBezTo>
                <a:close/>
                <a:moveTo>
                  <a:pt x="288379" y="14175"/>
                </a:moveTo>
                <a:cubicBezTo>
                  <a:pt x="290588" y="15737"/>
                  <a:pt x="291221" y="18737"/>
                  <a:pt x="289824" y="21055"/>
                </a:cubicBezTo>
                <a:lnTo>
                  <a:pt x="278747" y="37705"/>
                </a:lnTo>
                <a:cubicBezTo>
                  <a:pt x="277777" y="39150"/>
                  <a:pt x="276153" y="40024"/>
                  <a:pt x="274412" y="40044"/>
                </a:cubicBezTo>
                <a:cubicBezTo>
                  <a:pt x="273497" y="39996"/>
                  <a:pt x="272610" y="39687"/>
                  <a:pt x="271867" y="39150"/>
                </a:cubicBezTo>
                <a:cubicBezTo>
                  <a:pt x="269624" y="37609"/>
                  <a:pt x="268991" y="34582"/>
                  <a:pt x="270422" y="32270"/>
                </a:cubicBezTo>
                <a:lnTo>
                  <a:pt x="281499" y="15620"/>
                </a:lnTo>
                <a:cubicBezTo>
                  <a:pt x="283040" y="13377"/>
                  <a:pt x="286067" y="12744"/>
                  <a:pt x="288379" y="14175"/>
                </a:cubicBezTo>
                <a:close/>
                <a:moveTo>
                  <a:pt x="217479" y="105"/>
                </a:moveTo>
                <a:cubicBezTo>
                  <a:pt x="220272" y="-466"/>
                  <a:pt x="222997" y="1337"/>
                  <a:pt x="223568" y="4130"/>
                </a:cubicBezTo>
                <a:lnTo>
                  <a:pt x="227558" y="23739"/>
                </a:lnTo>
                <a:cubicBezTo>
                  <a:pt x="228109" y="26546"/>
                  <a:pt x="226299" y="29277"/>
                  <a:pt x="223499" y="29862"/>
                </a:cubicBezTo>
                <a:lnTo>
                  <a:pt x="222467" y="29862"/>
                </a:lnTo>
                <a:cubicBezTo>
                  <a:pt x="220045" y="29855"/>
                  <a:pt x="217961" y="28162"/>
                  <a:pt x="217445" y="25803"/>
                </a:cubicBezTo>
                <a:lnTo>
                  <a:pt x="213454" y="6194"/>
                </a:lnTo>
                <a:cubicBezTo>
                  <a:pt x="212883" y="3401"/>
                  <a:pt x="214686" y="676"/>
                  <a:pt x="217479" y="105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F47E7DB-7199-BEAF-1D49-5D3911FBA893}"/>
              </a:ext>
            </a:extLst>
          </p:cNvPr>
          <p:cNvSpPr/>
          <p:nvPr/>
        </p:nvSpPr>
        <p:spPr>
          <a:xfrm>
            <a:off x="15559715" y="10959100"/>
            <a:ext cx="1071432" cy="1076418"/>
          </a:xfrm>
          <a:custGeom>
            <a:avLst/>
            <a:gdLst>
              <a:gd name="connsiteX0" fmla="*/ 257660 w 435922"/>
              <a:gd name="connsiteY0" fmla="*/ 388207 h 437951"/>
              <a:gd name="connsiteX1" fmla="*/ 238052 w 435922"/>
              <a:gd name="connsiteY1" fmla="*/ 407953 h 437951"/>
              <a:gd name="connsiteX2" fmla="*/ 257798 w 435922"/>
              <a:gd name="connsiteY2" fmla="*/ 427562 h 437951"/>
              <a:gd name="connsiteX3" fmla="*/ 277406 w 435922"/>
              <a:gd name="connsiteY3" fmla="*/ 407884 h 437951"/>
              <a:gd name="connsiteX4" fmla="*/ 277406 w 435922"/>
              <a:gd name="connsiteY4" fmla="*/ 407816 h 437951"/>
              <a:gd name="connsiteX5" fmla="*/ 257660 w 435922"/>
              <a:gd name="connsiteY5" fmla="*/ 388207 h 437951"/>
              <a:gd name="connsiteX6" fmla="*/ 89166 w 435922"/>
              <a:gd name="connsiteY6" fmla="*/ 388207 h 437951"/>
              <a:gd name="connsiteX7" fmla="*/ 69558 w 435922"/>
              <a:gd name="connsiteY7" fmla="*/ 407953 h 437951"/>
              <a:gd name="connsiteX8" fmla="*/ 89304 w 435922"/>
              <a:gd name="connsiteY8" fmla="*/ 427562 h 437951"/>
              <a:gd name="connsiteX9" fmla="*/ 89373 w 435922"/>
              <a:gd name="connsiteY9" fmla="*/ 427562 h 437951"/>
              <a:gd name="connsiteX10" fmla="*/ 108912 w 435922"/>
              <a:gd name="connsiteY10" fmla="*/ 407884 h 437951"/>
              <a:gd name="connsiteX11" fmla="*/ 108912 w 435922"/>
              <a:gd name="connsiteY11" fmla="*/ 407816 h 437951"/>
              <a:gd name="connsiteX12" fmla="*/ 89166 w 435922"/>
              <a:gd name="connsiteY12" fmla="*/ 388207 h 437951"/>
              <a:gd name="connsiteX13" fmla="*/ 257798 w 435922"/>
              <a:gd name="connsiteY13" fmla="*/ 377956 h 437951"/>
              <a:gd name="connsiteX14" fmla="*/ 287727 w 435922"/>
              <a:gd name="connsiteY14" fmla="*/ 407884 h 437951"/>
              <a:gd name="connsiteX15" fmla="*/ 287727 w 435922"/>
              <a:gd name="connsiteY15" fmla="*/ 408022 h 437951"/>
              <a:gd name="connsiteX16" fmla="*/ 257660 w 435922"/>
              <a:gd name="connsiteY16" fmla="*/ 437951 h 437951"/>
              <a:gd name="connsiteX17" fmla="*/ 227732 w 435922"/>
              <a:gd name="connsiteY17" fmla="*/ 407884 h 437951"/>
              <a:gd name="connsiteX18" fmla="*/ 257798 w 435922"/>
              <a:gd name="connsiteY18" fmla="*/ 377956 h 437951"/>
              <a:gd name="connsiteX19" fmla="*/ 89304 w 435922"/>
              <a:gd name="connsiteY19" fmla="*/ 377956 h 437951"/>
              <a:gd name="connsiteX20" fmla="*/ 119233 w 435922"/>
              <a:gd name="connsiteY20" fmla="*/ 407884 h 437951"/>
              <a:gd name="connsiteX21" fmla="*/ 119233 w 435922"/>
              <a:gd name="connsiteY21" fmla="*/ 408022 h 437951"/>
              <a:gd name="connsiteX22" fmla="*/ 89166 w 435922"/>
              <a:gd name="connsiteY22" fmla="*/ 437951 h 437951"/>
              <a:gd name="connsiteX23" fmla="*/ 59238 w 435922"/>
              <a:gd name="connsiteY23" fmla="*/ 407884 h 437951"/>
              <a:gd name="connsiteX24" fmla="*/ 89304 w 435922"/>
              <a:gd name="connsiteY24" fmla="*/ 377956 h 437951"/>
              <a:gd name="connsiteX25" fmla="*/ 49674 w 435922"/>
              <a:gd name="connsiteY25" fmla="*/ 120020 h 437951"/>
              <a:gd name="connsiteX26" fmla="*/ 10320 w 435922"/>
              <a:gd name="connsiteY26" fmla="*/ 159374 h 437951"/>
              <a:gd name="connsiteX27" fmla="*/ 10320 w 435922"/>
              <a:gd name="connsiteY27" fmla="*/ 283904 h 437951"/>
              <a:gd name="connsiteX28" fmla="*/ 49674 w 435922"/>
              <a:gd name="connsiteY28" fmla="*/ 323259 h 437951"/>
              <a:gd name="connsiteX29" fmla="*/ 79878 w 435922"/>
              <a:gd name="connsiteY29" fmla="*/ 323259 h 437951"/>
              <a:gd name="connsiteX30" fmla="*/ 79878 w 435922"/>
              <a:gd name="connsiteY30" fmla="*/ 120020 h 437951"/>
              <a:gd name="connsiteX31" fmla="*/ 250092 w 435922"/>
              <a:gd name="connsiteY31" fmla="*/ 119744 h 437951"/>
              <a:gd name="connsiteX32" fmla="*/ 250092 w 435922"/>
              <a:gd name="connsiteY32" fmla="*/ 323121 h 437951"/>
              <a:gd name="connsiteX33" fmla="*/ 281053 w 435922"/>
              <a:gd name="connsiteY33" fmla="*/ 323121 h 437951"/>
              <a:gd name="connsiteX34" fmla="*/ 319582 w 435922"/>
              <a:gd name="connsiteY34" fmla="*/ 284524 h 437951"/>
              <a:gd name="connsiteX35" fmla="*/ 319582 w 435922"/>
              <a:gd name="connsiteY35" fmla="*/ 158617 h 437951"/>
              <a:gd name="connsiteX36" fmla="*/ 281053 w 435922"/>
              <a:gd name="connsiteY36" fmla="*/ 120020 h 437951"/>
              <a:gd name="connsiteX37" fmla="*/ 89923 w 435922"/>
              <a:gd name="connsiteY37" fmla="*/ 119744 h 437951"/>
              <a:gd name="connsiteX38" fmla="*/ 89923 w 435922"/>
              <a:gd name="connsiteY38" fmla="*/ 323259 h 437951"/>
              <a:gd name="connsiteX39" fmla="*/ 239772 w 435922"/>
              <a:gd name="connsiteY39" fmla="*/ 323259 h 437951"/>
              <a:gd name="connsiteX40" fmla="*/ 239772 w 435922"/>
              <a:gd name="connsiteY40" fmla="*/ 120020 h 437951"/>
              <a:gd name="connsiteX41" fmla="*/ 128039 w 435922"/>
              <a:gd name="connsiteY41" fmla="*/ 77500 h 437951"/>
              <a:gd name="connsiteX42" fmla="*/ 121159 w 435922"/>
              <a:gd name="connsiteY42" fmla="*/ 84381 h 437951"/>
              <a:gd name="connsiteX43" fmla="*/ 121159 w 435922"/>
              <a:gd name="connsiteY43" fmla="*/ 109562 h 437951"/>
              <a:gd name="connsiteX44" fmla="*/ 208949 w 435922"/>
              <a:gd name="connsiteY44" fmla="*/ 109562 h 437951"/>
              <a:gd name="connsiteX45" fmla="*/ 208949 w 435922"/>
              <a:gd name="connsiteY45" fmla="*/ 83142 h 437951"/>
              <a:gd name="connsiteX46" fmla="*/ 203239 w 435922"/>
              <a:gd name="connsiteY46" fmla="*/ 77500 h 437951"/>
              <a:gd name="connsiteX47" fmla="*/ 127901 w 435922"/>
              <a:gd name="connsiteY47" fmla="*/ 67043 h 437951"/>
              <a:gd name="connsiteX48" fmla="*/ 203101 w 435922"/>
              <a:gd name="connsiteY48" fmla="*/ 67043 h 437951"/>
              <a:gd name="connsiteX49" fmla="*/ 203170 w 435922"/>
              <a:gd name="connsiteY49" fmla="*/ 67043 h 437951"/>
              <a:gd name="connsiteX50" fmla="*/ 219132 w 435922"/>
              <a:gd name="connsiteY50" fmla="*/ 83005 h 437951"/>
              <a:gd name="connsiteX51" fmla="*/ 219132 w 435922"/>
              <a:gd name="connsiteY51" fmla="*/ 109424 h 437951"/>
              <a:gd name="connsiteX52" fmla="*/ 281053 w 435922"/>
              <a:gd name="connsiteY52" fmla="*/ 109424 h 437951"/>
              <a:gd name="connsiteX53" fmla="*/ 329902 w 435922"/>
              <a:gd name="connsiteY53" fmla="*/ 158342 h 437951"/>
              <a:gd name="connsiteX54" fmla="*/ 329902 w 435922"/>
              <a:gd name="connsiteY54" fmla="*/ 284386 h 437951"/>
              <a:gd name="connsiteX55" fmla="*/ 281053 w 435922"/>
              <a:gd name="connsiteY55" fmla="*/ 333304 h 437951"/>
              <a:gd name="connsiteX56" fmla="*/ 49674 w 435922"/>
              <a:gd name="connsiteY56" fmla="*/ 333304 h 437951"/>
              <a:gd name="connsiteX57" fmla="*/ 0 w 435922"/>
              <a:gd name="connsiteY57" fmla="*/ 283629 h 437951"/>
              <a:gd name="connsiteX58" fmla="*/ 0 w 435922"/>
              <a:gd name="connsiteY58" fmla="*/ 159099 h 437951"/>
              <a:gd name="connsiteX59" fmla="*/ 49674 w 435922"/>
              <a:gd name="connsiteY59" fmla="*/ 109424 h 437951"/>
              <a:gd name="connsiteX60" fmla="*/ 110839 w 435922"/>
              <a:gd name="connsiteY60" fmla="*/ 109424 h 437951"/>
              <a:gd name="connsiteX61" fmla="*/ 110839 w 435922"/>
              <a:gd name="connsiteY61" fmla="*/ 84105 h 437951"/>
              <a:gd name="connsiteX62" fmla="*/ 127901 w 435922"/>
              <a:gd name="connsiteY62" fmla="*/ 67043 h 437951"/>
              <a:gd name="connsiteX63" fmla="*/ 428904 w 435922"/>
              <a:gd name="connsiteY63" fmla="*/ 0 h 437951"/>
              <a:gd name="connsiteX64" fmla="*/ 435922 w 435922"/>
              <a:gd name="connsiteY64" fmla="*/ 7568 h 437951"/>
              <a:gd name="connsiteX65" fmla="*/ 375859 w 435922"/>
              <a:gd name="connsiteY65" fmla="*/ 63916 h 437951"/>
              <a:gd name="connsiteX66" fmla="*/ 349508 w 435922"/>
              <a:gd name="connsiteY66" fmla="*/ 360794 h 437951"/>
              <a:gd name="connsiteX67" fmla="*/ 5570 w 435922"/>
              <a:gd name="connsiteY67" fmla="*/ 360794 h 437951"/>
              <a:gd name="connsiteX68" fmla="*/ 5570 w 435922"/>
              <a:gd name="connsiteY68" fmla="*/ 350474 h 437951"/>
              <a:gd name="connsiteX69" fmla="*/ 340013 w 435922"/>
              <a:gd name="connsiteY69" fmla="*/ 350474 h 437951"/>
              <a:gd name="connsiteX70" fmla="*/ 365951 w 435922"/>
              <a:gd name="connsiteY70" fmla="*/ 59032 h 4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35922" h="437951">
                <a:moveTo>
                  <a:pt x="257660" y="388207"/>
                </a:moveTo>
                <a:cubicBezTo>
                  <a:pt x="246790" y="388249"/>
                  <a:pt x="238011" y="397090"/>
                  <a:pt x="238052" y="407953"/>
                </a:cubicBezTo>
                <a:cubicBezTo>
                  <a:pt x="238093" y="418824"/>
                  <a:pt x="246927" y="427603"/>
                  <a:pt x="257798" y="427562"/>
                </a:cubicBezTo>
                <a:cubicBezTo>
                  <a:pt x="268641" y="427520"/>
                  <a:pt x="277406" y="418728"/>
                  <a:pt x="277406" y="407884"/>
                </a:cubicBezTo>
                <a:cubicBezTo>
                  <a:pt x="277406" y="407864"/>
                  <a:pt x="277406" y="407836"/>
                  <a:pt x="277406" y="407816"/>
                </a:cubicBezTo>
                <a:cubicBezTo>
                  <a:pt x="277365" y="396945"/>
                  <a:pt x="268531" y="388173"/>
                  <a:pt x="257660" y="388207"/>
                </a:cubicBezTo>
                <a:close/>
                <a:moveTo>
                  <a:pt x="89166" y="388207"/>
                </a:moveTo>
                <a:cubicBezTo>
                  <a:pt x="78296" y="388249"/>
                  <a:pt x="69517" y="397090"/>
                  <a:pt x="69558" y="407953"/>
                </a:cubicBezTo>
                <a:cubicBezTo>
                  <a:pt x="69599" y="418824"/>
                  <a:pt x="78433" y="427603"/>
                  <a:pt x="89304" y="427562"/>
                </a:cubicBezTo>
                <a:cubicBezTo>
                  <a:pt x="89324" y="427562"/>
                  <a:pt x="89352" y="427562"/>
                  <a:pt x="89373" y="427562"/>
                </a:cubicBezTo>
                <a:cubicBezTo>
                  <a:pt x="100202" y="427520"/>
                  <a:pt x="108953" y="418714"/>
                  <a:pt x="108912" y="407884"/>
                </a:cubicBezTo>
                <a:cubicBezTo>
                  <a:pt x="108912" y="407864"/>
                  <a:pt x="108912" y="407836"/>
                  <a:pt x="108912" y="407816"/>
                </a:cubicBezTo>
                <a:cubicBezTo>
                  <a:pt x="108871" y="396945"/>
                  <a:pt x="100037" y="388173"/>
                  <a:pt x="89166" y="388207"/>
                </a:cubicBezTo>
                <a:close/>
                <a:moveTo>
                  <a:pt x="257798" y="377956"/>
                </a:moveTo>
                <a:cubicBezTo>
                  <a:pt x="274324" y="377956"/>
                  <a:pt x="287727" y="391359"/>
                  <a:pt x="287727" y="407884"/>
                </a:cubicBezTo>
                <a:cubicBezTo>
                  <a:pt x="287727" y="407933"/>
                  <a:pt x="287727" y="407974"/>
                  <a:pt x="287727" y="408022"/>
                </a:cubicBezTo>
                <a:cubicBezTo>
                  <a:pt x="287692" y="424589"/>
                  <a:pt x="274228" y="437985"/>
                  <a:pt x="257660" y="437951"/>
                </a:cubicBezTo>
                <a:cubicBezTo>
                  <a:pt x="241093" y="437909"/>
                  <a:pt x="227697" y="424452"/>
                  <a:pt x="227732" y="407884"/>
                </a:cubicBezTo>
                <a:cubicBezTo>
                  <a:pt x="227773" y="391317"/>
                  <a:pt x="241231" y="377915"/>
                  <a:pt x="257798" y="377956"/>
                </a:cubicBezTo>
                <a:close/>
                <a:moveTo>
                  <a:pt x="89304" y="377956"/>
                </a:moveTo>
                <a:cubicBezTo>
                  <a:pt x="105830" y="377956"/>
                  <a:pt x="119233" y="391359"/>
                  <a:pt x="119233" y="407884"/>
                </a:cubicBezTo>
                <a:cubicBezTo>
                  <a:pt x="119233" y="407933"/>
                  <a:pt x="119233" y="407974"/>
                  <a:pt x="119233" y="408022"/>
                </a:cubicBezTo>
                <a:cubicBezTo>
                  <a:pt x="119198" y="424589"/>
                  <a:pt x="105734" y="437985"/>
                  <a:pt x="89166" y="437951"/>
                </a:cubicBezTo>
                <a:cubicBezTo>
                  <a:pt x="72599" y="437909"/>
                  <a:pt x="59203" y="424452"/>
                  <a:pt x="59238" y="407884"/>
                </a:cubicBezTo>
                <a:cubicBezTo>
                  <a:pt x="59279" y="391317"/>
                  <a:pt x="72737" y="377915"/>
                  <a:pt x="89304" y="377956"/>
                </a:cubicBezTo>
                <a:close/>
                <a:moveTo>
                  <a:pt x="49674" y="120020"/>
                </a:moveTo>
                <a:cubicBezTo>
                  <a:pt x="27954" y="120054"/>
                  <a:pt x="10354" y="137654"/>
                  <a:pt x="10320" y="159374"/>
                </a:cubicBezTo>
                <a:lnTo>
                  <a:pt x="10320" y="283904"/>
                </a:lnTo>
                <a:cubicBezTo>
                  <a:pt x="10354" y="305625"/>
                  <a:pt x="27954" y="323224"/>
                  <a:pt x="49674" y="323259"/>
                </a:cubicBezTo>
                <a:lnTo>
                  <a:pt x="79878" y="323259"/>
                </a:lnTo>
                <a:lnTo>
                  <a:pt x="79878" y="120020"/>
                </a:lnTo>
                <a:close/>
                <a:moveTo>
                  <a:pt x="250092" y="119744"/>
                </a:moveTo>
                <a:lnTo>
                  <a:pt x="250092" y="323121"/>
                </a:lnTo>
                <a:lnTo>
                  <a:pt x="281053" y="323121"/>
                </a:lnTo>
                <a:cubicBezTo>
                  <a:pt x="302340" y="323080"/>
                  <a:pt x="319582" y="305811"/>
                  <a:pt x="319582" y="284524"/>
                </a:cubicBezTo>
                <a:lnTo>
                  <a:pt x="319582" y="158617"/>
                </a:lnTo>
                <a:cubicBezTo>
                  <a:pt x="319582" y="137330"/>
                  <a:pt x="302340" y="120061"/>
                  <a:pt x="281053" y="120020"/>
                </a:cubicBezTo>
                <a:close/>
                <a:moveTo>
                  <a:pt x="89923" y="119744"/>
                </a:moveTo>
                <a:lnTo>
                  <a:pt x="89923" y="323259"/>
                </a:lnTo>
                <a:lnTo>
                  <a:pt x="239772" y="323259"/>
                </a:lnTo>
                <a:lnTo>
                  <a:pt x="239772" y="120020"/>
                </a:lnTo>
                <a:close/>
                <a:moveTo>
                  <a:pt x="128039" y="77500"/>
                </a:moveTo>
                <a:cubicBezTo>
                  <a:pt x="124241" y="77500"/>
                  <a:pt x="121159" y="80583"/>
                  <a:pt x="121159" y="84381"/>
                </a:cubicBezTo>
                <a:lnTo>
                  <a:pt x="121159" y="109562"/>
                </a:lnTo>
                <a:lnTo>
                  <a:pt x="208949" y="109562"/>
                </a:lnTo>
                <a:lnTo>
                  <a:pt x="208949" y="83142"/>
                </a:lnTo>
                <a:cubicBezTo>
                  <a:pt x="208915" y="80019"/>
                  <a:pt x="206369" y="77500"/>
                  <a:pt x="203239" y="77500"/>
                </a:cubicBezTo>
                <a:close/>
                <a:moveTo>
                  <a:pt x="127901" y="67043"/>
                </a:moveTo>
                <a:lnTo>
                  <a:pt x="203101" y="67043"/>
                </a:lnTo>
                <a:cubicBezTo>
                  <a:pt x="203122" y="67043"/>
                  <a:pt x="203149" y="67043"/>
                  <a:pt x="203170" y="67043"/>
                </a:cubicBezTo>
                <a:cubicBezTo>
                  <a:pt x="211983" y="67043"/>
                  <a:pt x="219132" y="74191"/>
                  <a:pt x="219132" y="83005"/>
                </a:cubicBezTo>
                <a:lnTo>
                  <a:pt x="219132" y="109424"/>
                </a:lnTo>
                <a:lnTo>
                  <a:pt x="281053" y="109424"/>
                </a:lnTo>
                <a:cubicBezTo>
                  <a:pt x="308044" y="109466"/>
                  <a:pt x="329902" y="131351"/>
                  <a:pt x="329902" y="158342"/>
                </a:cubicBezTo>
                <a:lnTo>
                  <a:pt x="329902" y="284386"/>
                </a:lnTo>
                <a:cubicBezTo>
                  <a:pt x="329902" y="311377"/>
                  <a:pt x="308044" y="333263"/>
                  <a:pt x="281053" y="333304"/>
                </a:cubicBezTo>
                <a:lnTo>
                  <a:pt x="49674" y="333304"/>
                </a:lnTo>
                <a:cubicBezTo>
                  <a:pt x="22257" y="333263"/>
                  <a:pt x="34" y="311047"/>
                  <a:pt x="0" y="283629"/>
                </a:cubicBezTo>
                <a:lnTo>
                  <a:pt x="0" y="159099"/>
                </a:lnTo>
                <a:cubicBezTo>
                  <a:pt x="41" y="131682"/>
                  <a:pt x="22257" y="109459"/>
                  <a:pt x="49674" y="109424"/>
                </a:cubicBezTo>
                <a:lnTo>
                  <a:pt x="110839" y="109424"/>
                </a:lnTo>
                <a:lnTo>
                  <a:pt x="110839" y="84105"/>
                </a:lnTo>
                <a:cubicBezTo>
                  <a:pt x="110839" y="74680"/>
                  <a:pt x="118476" y="67043"/>
                  <a:pt x="127901" y="67043"/>
                </a:cubicBezTo>
                <a:close/>
                <a:moveTo>
                  <a:pt x="428904" y="0"/>
                </a:moveTo>
                <a:lnTo>
                  <a:pt x="435922" y="7568"/>
                </a:lnTo>
                <a:lnTo>
                  <a:pt x="375859" y="63916"/>
                </a:lnTo>
                <a:lnTo>
                  <a:pt x="349508" y="360794"/>
                </a:lnTo>
                <a:lnTo>
                  <a:pt x="5570" y="360794"/>
                </a:lnTo>
                <a:lnTo>
                  <a:pt x="5570" y="350474"/>
                </a:lnTo>
                <a:lnTo>
                  <a:pt x="340013" y="350474"/>
                </a:lnTo>
                <a:lnTo>
                  <a:pt x="365951" y="59032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6CEFB43-7765-6249-CE7A-1D89C53F45C4}"/>
              </a:ext>
            </a:extLst>
          </p:cNvPr>
          <p:cNvSpPr/>
          <p:nvPr/>
        </p:nvSpPr>
        <p:spPr>
          <a:xfrm>
            <a:off x="3160898" y="11016131"/>
            <a:ext cx="842056" cy="962356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AB615BD-D815-4C70-6400-4359EC4C1F45}"/>
              </a:ext>
            </a:extLst>
          </p:cNvPr>
          <p:cNvSpPr/>
          <p:nvPr/>
        </p:nvSpPr>
        <p:spPr>
          <a:xfrm>
            <a:off x="7225973" y="10964548"/>
            <a:ext cx="808144" cy="1065522"/>
          </a:xfrm>
          <a:custGeom>
            <a:avLst/>
            <a:gdLst>
              <a:gd name="connsiteX0" fmla="*/ 328735 w 328801"/>
              <a:gd name="connsiteY0" fmla="*/ 10144 h 433517"/>
              <a:gd name="connsiteX1" fmla="*/ 328735 w 328801"/>
              <a:gd name="connsiteY1" fmla="*/ -176 h 433517"/>
              <a:gd name="connsiteX2" fmla="*/ 251403 w 328801"/>
              <a:gd name="connsiteY2" fmla="*/ -176 h 433517"/>
              <a:gd name="connsiteX3" fmla="*/ 201246 w 328801"/>
              <a:gd name="connsiteY3" fmla="*/ 76950 h 433517"/>
              <a:gd name="connsiteX4" fmla="*/ -66 w 328801"/>
              <a:gd name="connsiteY4" fmla="*/ 76950 h 433517"/>
              <a:gd name="connsiteX5" fmla="*/ 138500 w 328801"/>
              <a:gd name="connsiteY5" fmla="*/ 291266 h 433517"/>
              <a:gd name="connsiteX6" fmla="*/ 138500 w 328801"/>
              <a:gd name="connsiteY6" fmla="*/ 423021 h 433517"/>
              <a:gd name="connsiteX7" fmla="*/ 71212 w 328801"/>
              <a:gd name="connsiteY7" fmla="*/ 423021 h 433517"/>
              <a:gd name="connsiteX8" fmla="*/ 71212 w 328801"/>
              <a:gd name="connsiteY8" fmla="*/ 433341 h 433517"/>
              <a:gd name="connsiteX9" fmla="*/ 211773 w 328801"/>
              <a:gd name="connsiteY9" fmla="*/ 433341 h 433517"/>
              <a:gd name="connsiteX10" fmla="*/ 211773 w 328801"/>
              <a:gd name="connsiteY10" fmla="*/ 423021 h 433517"/>
              <a:gd name="connsiteX11" fmla="*/ 148820 w 328801"/>
              <a:gd name="connsiteY11" fmla="*/ 423021 h 433517"/>
              <a:gd name="connsiteX12" fmla="*/ 148820 w 328801"/>
              <a:gd name="connsiteY12" fmla="*/ 291266 h 433517"/>
              <a:gd name="connsiteX13" fmla="*/ 287386 w 328801"/>
              <a:gd name="connsiteY13" fmla="*/ 76950 h 433517"/>
              <a:gd name="connsiteX14" fmla="*/ 213562 w 328801"/>
              <a:gd name="connsiteY14" fmla="*/ 76950 h 433517"/>
              <a:gd name="connsiteX15" fmla="*/ 256975 w 328801"/>
              <a:gd name="connsiteY15" fmla="*/ 10144 h 433517"/>
              <a:gd name="connsiteX16" fmla="*/ 194573 w 328801"/>
              <a:gd name="connsiteY16" fmla="*/ 87270 h 433517"/>
              <a:gd name="connsiteX17" fmla="*/ 156250 w 328801"/>
              <a:gd name="connsiteY17" fmla="*/ 146233 h 433517"/>
              <a:gd name="connsiteX18" fmla="*/ 56970 w 328801"/>
              <a:gd name="connsiteY18" fmla="*/ 146233 h 433517"/>
              <a:gd name="connsiteX19" fmla="*/ 18923 w 328801"/>
              <a:gd name="connsiteY19" fmla="*/ 87339 h 433517"/>
              <a:gd name="connsiteX20" fmla="*/ 223676 w 328801"/>
              <a:gd name="connsiteY20" fmla="*/ 156484 h 433517"/>
              <a:gd name="connsiteX21" fmla="*/ 143660 w 328801"/>
              <a:gd name="connsiteY21" fmla="*/ 280327 h 433517"/>
              <a:gd name="connsiteX22" fmla="*/ 63644 w 328801"/>
              <a:gd name="connsiteY22" fmla="*/ 156484 h 433517"/>
              <a:gd name="connsiteX23" fmla="*/ 268397 w 328801"/>
              <a:gd name="connsiteY23" fmla="*/ 87270 h 433517"/>
              <a:gd name="connsiteX24" fmla="*/ 228767 w 328801"/>
              <a:gd name="connsiteY24" fmla="*/ 148573 h 433517"/>
              <a:gd name="connsiteX25" fmla="*/ 228767 w 328801"/>
              <a:gd name="connsiteY25" fmla="*/ 146233 h 433517"/>
              <a:gd name="connsiteX26" fmla="*/ 168566 w 328801"/>
              <a:gd name="connsiteY26" fmla="*/ 146233 h 433517"/>
              <a:gd name="connsiteX27" fmla="*/ 206888 w 328801"/>
              <a:gd name="connsiteY27" fmla="*/ 87339 h 43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8801" h="433517">
                <a:moveTo>
                  <a:pt x="328735" y="10144"/>
                </a:moveTo>
                <a:lnTo>
                  <a:pt x="328735" y="-176"/>
                </a:lnTo>
                <a:lnTo>
                  <a:pt x="251403" y="-176"/>
                </a:lnTo>
                <a:lnTo>
                  <a:pt x="201246" y="76950"/>
                </a:lnTo>
                <a:lnTo>
                  <a:pt x="-66" y="76950"/>
                </a:lnTo>
                <a:lnTo>
                  <a:pt x="138500" y="291266"/>
                </a:lnTo>
                <a:lnTo>
                  <a:pt x="138500" y="423021"/>
                </a:lnTo>
                <a:lnTo>
                  <a:pt x="71212" y="423021"/>
                </a:lnTo>
                <a:lnTo>
                  <a:pt x="71212" y="433341"/>
                </a:lnTo>
                <a:lnTo>
                  <a:pt x="211773" y="433341"/>
                </a:lnTo>
                <a:lnTo>
                  <a:pt x="211773" y="423021"/>
                </a:lnTo>
                <a:lnTo>
                  <a:pt x="148820" y="423021"/>
                </a:lnTo>
                <a:lnTo>
                  <a:pt x="148820" y="291266"/>
                </a:lnTo>
                <a:lnTo>
                  <a:pt x="287386" y="76950"/>
                </a:lnTo>
                <a:lnTo>
                  <a:pt x="213562" y="76950"/>
                </a:lnTo>
                <a:lnTo>
                  <a:pt x="256975" y="10144"/>
                </a:lnTo>
                <a:close/>
                <a:moveTo>
                  <a:pt x="194573" y="87270"/>
                </a:moveTo>
                <a:lnTo>
                  <a:pt x="156250" y="146233"/>
                </a:lnTo>
                <a:lnTo>
                  <a:pt x="56970" y="146233"/>
                </a:lnTo>
                <a:lnTo>
                  <a:pt x="18923" y="87339"/>
                </a:lnTo>
                <a:close/>
                <a:moveTo>
                  <a:pt x="223676" y="156484"/>
                </a:moveTo>
                <a:lnTo>
                  <a:pt x="143660" y="280327"/>
                </a:lnTo>
                <a:lnTo>
                  <a:pt x="63644" y="156484"/>
                </a:lnTo>
                <a:close/>
                <a:moveTo>
                  <a:pt x="268397" y="87270"/>
                </a:moveTo>
                <a:lnTo>
                  <a:pt x="228767" y="148573"/>
                </a:lnTo>
                <a:lnTo>
                  <a:pt x="228767" y="146233"/>
                </a:lnTo>
                <a:lnTo>
                  <a:pt x="168566" y="146233"/>
                </a:lnTo>
                <a:lnTo>
                  <a:pt x="206888" y="87339"/>
                </a:ln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B39AE6F-0D4F-1A95-D5ED-CFBD89804084}"/>
              </a:ext>
            </a:extLst>
          </p:cNvPr>
          <p:cNvSpPr/>
          <p:nvPr/>
        </p:nvSpPr>
        <p:spPr>
          <a:xfrm>
            <a:off x="19854168" y="10980401"/>
            <a:ext cx="964350" cy="1033816"/>
          </a:xfrm>
          <a:custGeom>
            <a:avLst/>
            <a:gdLst>
              <a:gd name="connsiteX0" fmla="*/ 337611 w 392354"/>
              <a:gd name="connsiteY0" fmla="*/ 59406 h 420617"/>
              <a:gd name="connsiteX1" fmla="*/ 199457 w 392354"/>
              <a:gd name="connsiteY1" fmla="*/ -176 h 420617"/>
              <a:gd name="connsiteX2" fmla="*/ 196568 w 392354"/>
              <a:gd name="connsiteY2" fmla="*/ -176 h 420617"/>
              <a:gd name="connsiteX3" fmla="*/ -66 w 392354"/>
              <a:gd name="connsiteY3" fmla="*/ 193431 h 420617"/>
              <a:gd name="connsiteX4" fmla="*/ 10254 w 392354"/>
              <a:gd name="connsiteY4" fmla="*/ 193431 h 420617"/>
              <a:gd name="connsiteX5" fmla="*/ 68597 w 392354"/>
              <a:gd name="connsiteY5" fmla="*/ 143481 h 420617"/>
              <a:gd name="connsiteX6" fmla="*/ 69561 w 392354"/>
              <a:gd name="connsiteY6" fmla="*/ 143481 h 420617"/>
              <a:gd name="connsiteX7" fmla="*/ 110841 w 392354"/>
              <a:gd name="connsiteY7" fmla="*/ 159237 h 420617"/>
              <a:gd name="connsiteX8" fmla="*/ 114419 w 392354"/>
              <a:gd name="connsiteY8" fmla="*/ 162814 h 420617"/>
              <a:gd name="connsiteX9" fmla="*/ 115451 w 392354"/>
              <a:gd name="connsiteY9" fmla="*/ 163984 h 420617"/>
              <a:gd name="connsiteX10" fmla="*/ 117584 w 392354"/>
              <a:gd name="connsiteY10" fmla="*/ 166598 h 420617"/>
              <a:gd name="connsiteX11" fmla="*/ 118685 w 392354"/>
              <a:gd name="connsiteY11" fmla="*/ 168112 h 420617"/>
              <a:gd name="connsiteX12" fmla="*/ 120336 w 392354"/>
              <a:gd name="connsiteY12" fmla="*/ 170658 h 420617"/>
              <a:gd name="connsiteX13" fmla="*/ 121299 w 392354"/>
              <a:gd name="connsiteY13" fmla="*/ 172240 h 420617"/>
              <a:gd name="connsiteX14" fmla="*/ 122675 w 392354"/>
              <a:gd name="connsiteY14" fmla="*/ 174854 h 420617"/>
              <a:gd name="connsiteX15" fmla="*/ 123432 w 392354"/>
              <a:gd name="connsiteY15" fmla="*/ 176505 h 420617"/>
              <a:gd name="connsiteX16" fmla="*/ 124533 w 392354"/>
              <a:gd name="connsiteY16" fmla="*/ 179327 h 420617"/>
              <a:gd name="connsiteX17" fmla="*/ 125083 w 392354"/>
              <a:gd name="connsiteY17" fmla="*/ 180978 h 420617"/>
              <a:gd name="connsiteX18" fmla="*/ 125978 w 392354"/>
              <a:gd name="connsiteY18" fmla="*/ 184143 h 420617"/>
              <a:gd name="connsiteX19" fmla="*/ 126322 w 392354"/>
              <a:gd name="connsiteY19" fmla="*/ 185450 h 420617"/>
              <a:gd name="connsiteX20" fmla="*/ 127010 w 392354"/>
              <a:gd name="connsiteY20" fmla="*/ 190128 h 420617"/>
              <a:gd name="connsiteX21" fmla="*/ 127010 w 392354"/>
              <a:gd name="connsiteY21" fmla="*/ 195564 h 420617"/>
              <a:gd name="connsiteX22" fmla="*/ 137261 w 392354"/>
              <a:gd name="connsiteY22" fmla="*/ 195564 h 420617"/>
              <a:gd name="connsiteX23" fmla="*/ 193541 w 392354"/>
              <a:gd name="connsiteY23" fmla="*/ 145751 h 420617"/>
              <a:gd name="connsiteX24" fmla="*/ 193541 w 392354"/>
              <a:gd name="connsiteY24" fmla="*/ 366535 h 420617"/>
              <a:gd name="connsiteX25" fmla="*/ 153574 w 392354"/>
              <a:gd name="connsiteY25" fmla="*/ 409887 h 420617"/>
              <a:gd name="connsiteX26" fmla="*/ 110222 w 392354"/>
              <a:gd name="connsiteY26" fmla="*/ 369920 h 420617"/>
              <a:gd name="connsiteX27" fmla="*/ 110222 w 392354"/>
              <a:gd name="connsiteY27" fmla="*/ 366535 h 420617"/>
              <a:gd name="connsiteX28" fmla="*/ 99902 w 392354"/>
              <a:gd name="connsiteY28" fmla="*/ 366535 h 420617"/>
              <a:gd name="connsiteX29" fmla="*/ 149989 w 392354"/>
              <a:gd name="connsiteY29" fmla="*/ 420406 h 420617"/>
              <a:gd name="connsiteX30" fmla="*/ 203861 w 392354"/>
              <a:gd name="connsiteY30" fmla="*/ 370319 h 420617"/>
              <a:gd name="connsiteX31" fmla="*/ 203861 w 392354"/>
              <a:gd name="connsiteY31" fmla="*/ 366535 h 420617"/>
              <a:gd name="connsiteX32" fmla="*/ 203861 w 392354"/>
              <a:gd name="connsiteY32" fmla="*/ 146371 h 420617"/>
              <a:gd name="connsiteX33" fmla="*/ 254499 w 392354"/>
              <a:gd name="connsiteY33" fmla="*/ 197490 h 420617"/>
              <a:gd name="connsiteX34" fmla="*/ 264819 w 392354"/>
              <a:gd name="connsiteY34" fmla="*/ 198040 h 420617"/>
              <a:gd name="connsiteX35" fmla="*/ 265163 w 392354"/>
              <a:gd name="connsiteY35" fmla="*/ 192536 h 420617"/>
              <a:gd name="connsiteX36" fmla="*/ 282294 w 392354"/>
              <a:gd name="connsiteY36" fmla="*/ 162195 h 420617"/>
              <a:gd name="connsiteX37" fmla="*/ 323162 w 392354"/>
              <a:gd name="connsiteY37" fmla="*/ 147678 h 420617"/>
              <a:gd name="connsiteX38" fmla="*/ 324194 w 392354"/>
              <a:gd name="connsiteY38" fmla="*/ 147678 h 420617"/>
              <a:gd name="connsiteX39" fmla="*/ 365475 w 392354"/>
              <a:gd name="connsiteY39" fmla="*/ 163433 h 420617"/>
              <a:gd name="connsiteX40" fmla="*/ 381919 w 392354"/>
              <a:gd name="connsiteY40" fmla="*/ 199348 h 420617"/>
              <a:gd name="connsiteX41" fmla="*/ 392239 w 392354"/>
              <a:gd name="connsiteY41" fmla="*/ 199348 h 420617"/>
              <a:gd name="connsiteX42" fmla="*/ 337611 w 392354"/>
              <a:gd name="connsiteY42" fmla="*/ 59406 h 420617"/>
              <a:gd name="connsiteX43" fmla="*/ 70042 w 392354"/>
              <a:gd name="connsiteY43" fmla="*/ 133298 h 420617"/>
              <a:gd name="connsiteX44" fmla="*/ 14657 w 392354"/>
              <a:gd name="connsiteY44" fmla="*/ 156966 h 420617"/>
              <a:gd name="connsiteX45" fmla="*/ 184321 w 392354"/>
              <a:gd name="connsiteY45" fmla="*/ 10557 h 420617"/>
              <a:gd name="connsiteX46" fmla="*/ 127904 w 392354"/>
              <a:gd name="connsiteY46" fmla="*/ 162608 h 420617"/>
              <a:gd name="connsiteX47" fmla="*/ 127423 w 392354"/>
              <a:gd name="connsiteY47" fmla="*/ 161989 h 420617"/>
              <a:gd name="connsiteX48" fmla="*/ 124602 w 392354"/>
              <a:gd name="connsiteY48" fmla="*/ 158411 h 420617"/>
              <a:gd name="connsiteX49" fmla="*/ 123157 w 392354"/>
              <a:gd name="connsiteY49" fmla="*/ 156691 h 420617"/>
              <a:gd name="connsiteX50" fmla="*/ 118272 w 392354"/>
              <a:gd name="connsiteY50" fmla="*/ 151737 h 420617"/>
              <a:gd name="connsiteX51" fmla="*/ 70042 w 392354"/>
              <a:gd name="connsiteY51" fmla="*/ 133298 h 420617"/>
              <a:gd name="connsiteX52" fmla="*/ 197531 w 392354"/>
              <a:gd name="connsiteY52" fmla="*/ 135156 h 420617"/>
              <a:gd name="connsiteX53" fmla="*/ 138362 w 392354"/>
              <a:gd name="connsiteY53" fmla="*/ 163709 h 420617"/>
              <a:gd name="connsiteX54" fmla="*/ 199320 w 392354"/>
              <a:gd name="connsiteY54" fmla="*/ 11520 h 420617"/>
              <a:gd name="connsiteX55" fmla="*/ 255875 w 392354"/>
              <a:gd name="connsiteY55" fmla="*/ 165360 h 420617"/>
              <a:gd name="connsiteX56" fmla="*/ 197531 w 392354"/>
              <a:gd name="connsiteY56" fmla="*/ 135156 h 420617"/>
              <a:gd name="connsiteX57" fmla="*/ 373319 w 392354"/>
              <a:gd name="connsiteY57" fmla="*/ 155797 h 420617"/>
              <a:gd name="connsiteX58" fmla="*/ 276309 w 392354"/>
              <a:gd name="connsiteY58" fmla="*/ 154352 h 420617"/>
              <a:gd name="connsiteX59" fmla="*/ 266332 w 392354"/>
              <a:gd name="connsiteY59" fmla="*/ 165016 h 420617"/>
              <a:gd name="connsiteX60" fmla="*/ 214387 w 392354"/>
              <a:gd name="connsiteY60" fmla="*/ 11382 h 420617"/>
              <a:gd name="connsiteX61" fmla="*/ 379510 w 392354"/>
              <a:gd name="connsiteY61" fmla="*/ 162745 h 420617"/>
              <a:gd name="connsiteX62" fmla="*/ 373319 w 392354"/>
              <a:gd name="connsiteY62" fmla="*/ 155452 h 42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354" h="420617">
                <a:moveTo>
                  <a:pt x="337611" y="59406"/>
                </a:moveTo>
                <a:cubicBezTo>
                  <a:pt x="301366" y="21889"/>
                  <a:pt x="251616" y="436"/>
                  <a:pt x="199457" y="-176"/>
                </a:cubicBezTo>
                <a:lnTo>
                  <a:pt x="196568" y="-176"/>
                </a:lnTo>
                <a:cubicBezTo>
                  <a:pt x="89155" y="-149"/>
                  <a:pt x="1626" y="86032"/>
                  <a:pt x="-66" y="193431"/>
                </a:cubicBezTo>
                <a:lnTo>
                  <a:pt x="10254" y="193431"/>
                </a:lnTo>
                <a:cubicBezTo>
                  <a:pt x="10667" y="165910"/>
                  <a:pt x="36742" y="143481"/>
                  <a:pt x="68597" y="143481"/>
                </a:cubicBezTo>
                <a:lnTo>
                  <a:pt x="69561" y="143481"/>
                </a:lnTo>
                <a:cubicBezTo>
                  <a:pt x="84773" y="143584"/>
                  <a:pt x="99427" y="149178"/>
                  <a:pt x="110841" y="159237"/>
                </a:cubicBezTo>
                <a:cubicBezTo>
                  <a:pt x="112101" y="160358"/>
                  <a:pt x="113298" y="161555"/>
                  <a:pt x="114419" y="162814"/>
                </a:cubicBezTo>
                <a:lnTo>
                  <a:pt x="115451" y="163984"/>
                </a:lnTo>
                <a:cubicBezTo>
                  <a:pt x="116208" y="164810"/>
                  <a:pt x="116896" y="165704"/>
                  <a:pt x="117584" y="166598"/>
                </a:cubicBezTo>
                <a:cubicBezTo>
                  <a:pt x="117990" y="167073"/>
                  <a:pt x="118355" y="167582"/>
                  <a:pt x="118685" y="168112"/>
                </a:cubicBezTo>
                <a:cubicBezTo>
                  <a:pt x="119235" y="168938"/>
                  <a:pt x="119854" y="169763"/>
                  <a:pt x="120336" y="170658"/>
                </a:cubicBezTo>
                <a:cubicBezTo>
                  <a:pt x="120818" y="171552"/>
                  <a:pt x="120955" y="171690"/>
                  <a:pt x="121299" y="172240"/>
                </a:cubicBezTo>
                <a:cubicBezTo>
                  <a:pt x="121643" y="172790"/>
                  <a:pt x="122262" y="173960"/>
                  <a:pt x="122675" y="174854"/>
                </a:cubicBezTo>
                <a:cubicBezTo>
                  <a:pt x="122957" y="175391"/>
                  <a:pt x="123205" y="175942"/>
                  <a:pt x="123432" y="176505"/>
                </a:cubicBezTo>
                <a:cubicBezTo>
                  <a:pt x="123845" y="177469"/>
                  <a:pt x="124189" y="178363"/>
                  <a:pt x="124533" y="179327"/>
                </a:cubicBezTo>
                <a:cubicBezTo>
                  <a:pt x="124746" y="179863"/>
                  <a:pt x="124932" y="180420"/>
                  <a:pt x="125083" y="180978"/>
                </a:cubicBezTo>
                <a:cubicBezTo>
                  <a:pt x="125427" y="182010"/>
                  <a:pt x="125702" y="183111"/>
                  <a:pt x="125978" y="184143"/>
                </a:cubicBezTo>
                <a:cubicBezTo>
                  <a:pt x="126115" y="184569"/>
                  <a:pt x="126232" y="185009"/>
                  <a:pt x="126322" y="185450"/>
                </a:cubicBezTo>
                <a:cubicBezTo>
                  <a:pt x="126652" y="186991"/>
                  <a:pt x="126879" y="188553"/>
                  <a:pt x="127010" y="190128"/>
                </a:cubicBezTo>
                <a:cubicBezTo>
                  <a:pt x="127010" y="193087"/>
                  <a:pt x="127010" y="194945"/>
                  <a:pt x="127010" y="195564"/>
                </a:cubicBezTo>
                <a:lnTo>
                  <a:pt x="137261" y="195564"/>
                </a:lnTo>
                <a:cubicBezTo>
                  <a:pt x="137674" y="168525"/>
                  <a:pt x="162649" y="146715"/>
                  <a:pt x="193541" y="145751"/>
                </a:cubicBezTo>
                <a:lnTo>
                  <a:pt x="193541" y="366535"/>
                </a:lnTo>
                <a:cubicBezTo>
                  <a:pt x="194476" y="389542"/>
                  <a:pt x="176581" y="408951"/>
                  <a:pt x="153574" y="409887"/>
                </a:cubicBezTo>
                <a:cubicBezTo>
                  <a:pt x="130567" y="410822"/>
                  <a:pt x="111158" y="392927"/>
                  <a:pt x="110222" y="369920"/>
                </a:cubicBezTo>
                <a:cubicBezTo>
                  <a:pt x="110174" y="368791"/>
                  <a:pt x="110174" y="367663"/>
                  <a:pt x="110222" y="366535"/>
                </a:cubicBezTo>
                <a:lnTo>
                  <a:pt x="99902" y="366535"/>
                </a:lnTo>
                <a:cubicBezTo>
                  <a:pt x="98856" y="395246"/>
                  <a:pt x="121285" y="419361"/>
                  <a:pt x="149989" y="420406"/>
                </a:cubicBezTo>
                <a:cubicBezTo>
                  <a:pt x="178700" y="421452"/>
                  <a:pt x="202815" y="399023"/>
                  <a:pt x="203861" y="370319"/>
                </a:cubicBezTo>
                <a:cubicBezTo>
                  <a:pt x="203909" y="369060"/>
                  <a:pt x="203909" y="367794"/>
                  <a:pt x="203861" y="366535"/>
                </a:cubicBezTo>
                <a:lnTo>
                  <a:pt x="203861" y="146371"/>
                </a:lnTo>
                <a:cubicBezTo>
                  <a:pt x="232688" y="149879"/>
                  <a:pt x="254911" y="171621"/>
                  <a:pt x="254499" y="197490"/>
                </a:cubicBezTo>
                <a:lnTo>
                  <a:pt x="264819" y="198040"/>
                </a:lnTo>
                <a:cubicBezTo>
                  <a:pt x="264819" y="197490"/>
                  <a:pt x="264819" y="195564"/>
                  <a:pt x="265163" y="192536"/>
                </a:cubicBezTo>
                <a:cubicBezTo>
                  <a:pt x="266890" y="180641"/>
                  <a:pt x="272999" y="169818"/>
                  <a:pt x="282294" y="162195"/>
                </a:cubicBezTo>
                <a:cubicBezTo>
                  <a:pt x="293757" y="152645"/>
                  <a:pt x="308246" y="147499"/>
                  <a:pt x="323162" y="147678"/>
                </a:cubicBezTo>
                <a:lnTo>
                  <a:pt x="324194" y="147678"/>
                </a:lnTo>
                <a:cubicBezTo>
                  <a:pt x="339406" y="147781"/>
                  <a:pt x="354061" y="153374"/>
                  <a:pt x="365475" y="163433"/>
                </a:cubicBezTo>
                <a:cubicBezTo>
                  <a:pt x="375919" y="172439"/>
                  <a:pt x="381925" y="185553"/>
                  <a:pt x="381919" y="199348"/>
                </a:cubicBezTo>
                <a:lnTo>
                  <a:pt x="392239" y="199348"/>
                </a:lnTo>
                <a:cubicBezTo>
                  <a:pt x="393408" y="147286"/>
                  <a:pt x="373738" y="96909"/>
                  <a:pt x="337611" y="59406"/>
                </a:cubicBezTo>
                <a:close/>
                <a:moveTo>
                  <a:pt x="70042" y="133298"/>
                </a:moveTo>
                <a:cubicBezTo>
                  <a:pt x="48996" y="132652"/>
                  <a:pt x="28741" y="141314"/>
                  <a:pt x="14657" y="156966"/>
                </a:cubicBezTo>
                <a:cubicBezTo>
                  <a:pt x="32236" y="75794"/>
                  <a:pt x="101450" y="16068"/>
                  <a:pt x="184321" y="10557"/>
                </a:cubicBezTo>
                <a:cubicBezTo>
                  <a:pt x="140495" y="50530"/>
                  <a:pt x="130037" y="121052"/>
                  <a:pt x="127904" y="162608"/>
                </a:cubicBezTo>
                <a:lnTo>
                  <a:pt x="127423" y="161989"/>
                </a:lnTo>
                <a:cubicBezTo>
                  <a:pt x="126528" y="160750"/>
                  <a:pt x="125565" y="159581"/>
                  <a:pt x="124602" y="158411"/>
                </a:cubicBezTo>
                <a:lnTo>
                  <a:pt x="123157" y="156691"/>
                </a:lnTo>
                <a:cubicBezTo>
                  <a:pt x="121616" y="154957"/>
                  <a:pt x="119985" y="153299"/>
                  <a:pt x="118272" y="151737"/>
                </a:cubicBezTo>
                <a:cubicBezTo>
                  <a:pt x="104959" y="139951"/>
                  <a:pt x="87820" y="133395"/>
                  <a:pt x="70042" y="133298"/>
                </a:cubicBezTo>
                <a:close/>
                <a:moveTo>
                  <a:pt x="197531" y="135156"/>
                </a:moveTo>
                <a:cubicBezTo>
                  <a:pt x="174331" y="134441"/>
                  <a:pt x="152239" y="145098"/>
                  <a:pt x="138362" y="163709"/>
                </a:cubicBezTo>
                <a:cubicBezTo>
                  <a:pt x="140632" y="121258"/>
                  <a:pt x="151709" y="46746"/>
                  <a:pt x="199320" y="11520"/>
                </a:cubicBezTo>
                <a:cubicBezTo>
                  <a:pt x="245898" y="48191"/>
                  <a:pt x="254842" y="122909"/>
                  <a:pt x="255875" y="165360"/>
                </a:cubicBezTo>
                <a:cubicBezTo>
                  <a:pt x="242500" y="146398"/>
                  <a:pt x="220738" y="135129"/>
                  <a:pt x="197531" y="135156"/>
                </a:cubicBezTo>
                <a:close/>
                <a:moveTo>
                  <a:pt x="373319" y="155797"/>
                </a:moveTo>
                <a:cubicBezTo>
                  <a:pt x="345646" y="131757"/>
                  <a:pt x="304682" y="131152"/>
                  <a:pt x="276309" y="154352"/>
                </a:cubicBezTo>
                <a:cubicBezTo>
                  <a:pt x="272586" y="157510"/>
                  <a:pt x="269236" y="161087"/>
                  <a:pt x="266332" y="165016"/>
                </a:cubicBezTo>
                <a:cubicBezTo>
                  <a:pt x="265438" y="123391"/>
                  <a:pt x="256975" y="52595"/>
                  <a:pt x="214387" y="11382"/>
                </a:cubicBezTo>
                <a:cubicBezTo>
                  <a:pt x="296997" y="19425"/>
                  <a:pt x="364333" y="81140"/>
                  <a:pt x="379510" y="162745"/>
                </a:cubicBezTo>
                <a:cubicBezTo>
                  <a:pt x="377625" y="160165"/>
                  <a:pt x="375561" y="157730"/>
                  <a:pt x="373319" y="155452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 animBg="1"/>
          <p:bldP spid="19" grpId="0" animBg="1"/>
          <p:bldP spid="20" grpId="0" animBg="1"/>
          <p:bldP spid="21" grpId="0" animBg="1"/>
          <p:bldP spid="22" grpId="0"/>
          <p:bldP spid="26" grpId="0" animBg="1"/>
          <p:bldP spid="27" grpId="0" animBg="1"/>
          <p:bldP spid="28" grpId="0" animBg="1"/>
          <p:bldP spid="29" grpId="0" animBg="1"/>
          <p:bldP spid="30" grpId="0"/>
          <p:bldP spid="34" grpId="0" animBg="1"/>
          <p:bldP spid="35" grpId="0" animBg="1"/>
          <p:bldP spid="36" grpId="0" animBg="1"/>
          <p:bldP spid="37" grpId="0" animBg="1"/>
          <p:bldP spid="38" grpId="0"/>
          <p:bldP spid="42" grpId="0"/>
          <p:bldP spid="43" grpId="0"/>
          <p:bldP spid="45" grpId="0" animBg="1"/>
          <p:bldP spid="46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ModernSlides_L_Lime2">
      <a:dk1>
        <a:srgbClr val="2BAB75"/>
      </a:dk1>
      <a:lt1>
        <a:srgbClr val="FFFFFF"/>
      </a:lt1>
      <a:dk2>
        <a:srgbClr val="161616"/>
      </a:dk2>
      <a:lt2>
        <a:srgbClr val="E3E7F2"/>
      </a:lt2>
      <a:accent1>
        <a:srgbClr val="FFFFFF"/>
      </a:accent1>
      <a:accent2>
        <a:srgbClr val="CDFF00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ModernSlides_L_Cyan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00EAB1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2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280C1"/>
      </a:accent1>
      <a:accent2>
        <a:srgbClr val="94BEE1"/>
      </a:accent2>
      <a:accent3>
        <a:srgbClr val="432061"/>
      </a:accent3>
      <a:accent4>
        <a:srgbClr val="84608F"/>
      </a:accent4>
      <a:accent5>
        <a:srgbClr val="C27FD7"/>
      </a:accent5>
      <a:accent6>
        <a:srgbClr val="E629F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11405</TotalTime>
  <Words>1050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4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87 - 5S CHANGE Navigator</dc:title>
  <dc:creator>Slide Ocean</dc:creator>
  <cp:lastModifiedBy>SO</cp:lastModifiedBy>
  <cp:revision>2612</cp:revision>
  <dcterms:created xsi:type="dcterms:W3CDTF">2024-04-24T08:43:56Z</dcterms:created>
  <dcterms:modified xsi:type="dcterms:W3CDTF">2025-10-20T02:53:55Z</dcterms:modified>
</cp:coreProperties>
</file>